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2462-80EE-443E-9A49-4C2EAF5375F9}" type="datetimeFigureOut">
              <a:rPr lang="ko-KR" altLang="en-US" smtClean="0"/>
              <a:t>2014-08-17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D7B5-4D94-4CF6-A43C-F3FD2A089D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628" y="2000240"/>
          <a:ext cx="1785950" cy="3080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</a:p>
                    <a:p>
                      <a:pPr latinLnBrk="1"/>
                      <a:r>
                        <a:rPr lang="en-US" altLang="ko-KR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dirty="0" smtClean="0"/>
                        <a:t>Index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Next()</a:t>
                      </a:r>
                    </a:p>
                    <a:p>
                      <a:pPr latinLnBrk="1"/>
                      <a:r>
                        <a:rPr lang="en-US" altLang="ko-KR" dirty="0" smtClean="0"/>
                        <a:t>Previous()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48" y="1928802"/>
          <a:ext cx="1785950" cy="3354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ajou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</a:p>
                    <a:p>
                      <a:pPr latinLnBrk="1"/>
                      <a:r>
                        <a:rPr lang="en-US" altLang="ko-KR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dirty="0" smtClean="0"/>
                        <a:t>photographer</a:t>
                      </a:r>
                    </a:p>
                    <a:p>
                      <a:pPr latinLnBrk="1"/>
                      <a:r>
                        <a:rPr lang="en-US" altLang="ko-KR" dirty="0" smtClean="0"/>
                        <a:t>Index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Next()</a:t>
                      </a:r>
                    </a:p>
                    <a:p>
                      <a:pPr latinLnBrk="1"/>
                      <a:r>
                        <a:rPr lang="en-US" altLang="ko-KR" dirty="0" smtClean="0"/>
                        <a:t>Previous()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86050" y="2000240"/>
          <a:ext cx="1785950" cy="19831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</a:p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000892" y="2000240"/>
          <a:ext cx="1785950" cy="3629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5950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epilogue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</a:p>
                    <a:p>
                      <a:pPr latinLnBrk="1"/>
                      <a:r>
                        <a:rPr lang="en-US" altLang="ko-KR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dirty="0" smtClean="0"/>
                        <a:t>Title</a:t>
                      </a:r>
                    </a:p>
                    <a:p>
                      <a:pPr latinLnBrk="1"/>
                      <a:r>
                        <a:rPr lang="en-US" altLang="ko-KR" dirty="0" smtClean="0"/>
                        <a:t>author</a:t>
                      </a:r>
                    </a:p>
                    <a:p>
                      <a:pPr latinLnBrk="1"/>
                      <a:r>
                        <a:rPr lang="en-US" altLang="ko-KR" dirty="0" smtClean="0"/>
                        <a:t>Index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Delete()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Update()</a:t>
                      </a:r>
                    </a:p>
                    <a:p>
                      <a:pPr latinLnBrk="1"/>
                      <a:r>
                        <a:rPr lang="en-US" altLang="ko-KR" dirty="0" smtClean="0"/>
                        <a:t>Next()</a:t>
                      </a:r>
                    </a:p>
                    <a:p>
                      <a:pPr latinLnBrk="1"/>
                      <a:r>
                        <a:rPr lang="en-US" altLang="ko-KR" dirty="0" smtClean="0"/>
                        <a:t>Previous()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71802" y="500042"/>
            <a:ext cx="2786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/>
              <a:t>UML</a:t>
            </a:r>
            <a:endParaRPr lang="ko-KR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7812" r="62665" b="51172"/>
          <a:stretch>
            <a:fillRect/>
          </a:stretch>
        </p:blipFill>
        <p:spPr bwMode="auto">
          <a:xfrm>
            <a:off x="571472" y="1428736"/>
            <a:ext cx="809625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500042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DATABASE MODELING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</Words>
  <Application>Microsoft Office PowerPoint</Application>
  <PresentationFormat>화면 슬라이드 쇼(4:3)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</cp:revision>
  <dcterms:created xsi:type="dcterms:W3CDTF">2014-08-17T13:07:00Z</dcterms:created>
  <dcterms:modified xsi:type="dcterms:W3CDTF">2014-08-17T14:19:41Z</dcterms:modified>
</cp:coreProperties>
</file>