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4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302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Inter Medium" panose="020B0604020202020204" charset="0"/>
      <p:regular r:id="rId13"/>
      <p:bold r:id="rId14"/>
    </p:embeddedFont>
    <p:embeddedFont>
      <p:font typeface="Outfit" panose="020B0604020202020204" charset="0"/>
      <p:regular r:id="rId15"/>
      <p:bold r:id="rId16"/>
    </p:embeddedFont>
    <p:embeddedFont>
      <p:font typeface="Outfit Medium" panose="020B0604020202020204" charset="0"/>
      <p:regular r:id="rId17"/>
      <p:bold r:id="rId18"/>
    </p:embeddedFont>
    <p:embeddedFont>
      <p:font typeface="Outfit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544" y="120"/>
      </p:cViewPr>
      <p:guideLst>
        <p:guide orient="horz" pos="1757"/>
        <p:guide pos="2880"/>
        <p:guide pos="268"/>
        <p:guide pos="5613"/>
        <p:guide orient="horz" pos="720"/>
        <p:guide orient="horz" pos="2992"/>
        <p:guide pos="4186"/>
        <p:guide pos="1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a5a0d4eed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g1a5a0d4ee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9c59c5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199c59c5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ac70598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1eac70598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ac7059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eac7059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ac7059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eac7059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ac70598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1eac70598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a5ddcf04f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2" name="Google Shape;432;g1a5ddcf04f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rot="10800000" flipH="1">
            <a:off x="41756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6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g1a5ddcf04f2_0_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19873" y="966281"/>
            <a:ext cx="4704255" cy="2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1a5ddcf04f2_0_16"/>
          <p:cNvSpPr txBox="1"/>
          <p:nvPr/>
        </p:nvSpPr>
        <p:spPr>
          <a:xfrm>
            <a:off x="0" y="4166828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challengenetwork.it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g1a5ddcf04f2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942" y="4611369"/>
            <a:ext cx="1250116" cy="179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44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magine con didascalia">
  <p:cSld name="3_Immagine con didascali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a5ddcf04f2_0_20"/>
          <p:cNvSpPr txBox="1">
            <a:spLocks noGrp="1"/>
          </p:cNvSpPr>
          <p:nvPr>
            <p:ph type="title"/>
          </p:nvPr>
        </p:nvSpPr>
        <p:spPr>
          <a:xfrm>
            <a:off x="299335" y="565230"/>
            <a:ext cx="85452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1a5ddcf04f2_0_20"/>
          <p:cNvSpPr txBox="1">
            <a:spLocks noGrp="1"/>
          </p:cNvSpPr>
          <p:nvPr>
            <p:ph type="body" idx="1"/>
          </p:nvPr>
        </p:nvSpPr>
        <p:spPr>
          <a:xfrm>
            <a:off x="299335" y="1367711"/>
            <a:ext cx="85452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65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olo e contenuto">
  <p:cSld name="6_Titolo e contenu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sz="14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sz="1200" b="0" i="0" u="none" strike="noStrike" cap="non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 flipH="1">
            <a:off x="4251835" y="-82850"/>
            <a:ext cx="1098765" cy="530921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della sezione e descrizione 1">
  <p:cSld name="SECTION_TITLE_AND_DESCRIPTION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3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avLst/>
            <a:gdLst/>
            <a:ahLst/>
            <a:cxnLst/>
            <a:rect l="l" t="t" r="r" b="b"/>
            <a:pathLst>
              <a:path w="43876" h="212008" extrusionOk="0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sz="2800" b="1" i="0" u="none" strike="noStrike" cap="non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sz="1800" b="0" i="0" u="none" strike="noStrike" cap="non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sz="1400" b="0" i="0" u="none" strike="noStrike" cap="non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sz="14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sz="1400" b="0" i="0" u="none" strike="noStrike" cap="non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29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1a5a0d4eed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4" y="0"/>
            <a:ext cx="9145104" cy="51435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4" name="Google Shape;44;g1a5a0d4eed4_0_0"/>
          <p:cNvSpPr txBox="1"/>
          <p:nvPr/>
        </p:nvSpPr>
        <p:spPr>
          <a:xfrm>
            <a:off x="344504" y="2958450"/>
            <a:ext cx="4343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Dicembre 2022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a5a0d4eed4_0_0"/>
          <p:cNvSpPr txBox="1"/>
          <p:nvPr/>
        </p:nvSpPr>
        <p:spPr>
          <a:xfrm>
            <a:off x="344504" y="1837931"/>
            <a:ext cx="3427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&amp; CSS 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a5a0d4eed4_0_0"/>
          <p:cNvSpPr txBox="1"/>
          <p:nvPr/>
        </p:nvSpPr>
        <p:spPr>
          <a:xfrm>
            <a:off x="323726" y="1984525"/>
            <a:ext cx="4053300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Esercizio – Creare una prima pagina HTML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a5a0d4eed4_0_0"/>
          <p:cNvCxnSpPr/>
          <p:nvPr/>
        </p:nvCxnSpPr>
        <p:spPr>
          <a:xfrm>
            <a:off x="323721" y="2811859"/>
            <a:ext cx="3593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tx1"/>
                </a:solidFill>
              </a:rPr>
              <a:t>Esercizio</a:t>
            </a: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tx1"/>
              </a:solidFill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sz="1078" b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2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L'esercizio prevede la creazione di una pagina HTML da zero, inserendo i tag fondamentali.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Si dovranno poi utilizzare i primi tag semantici imparati, applicandoli ai seguenti testi che simulano una pagina "Chi sono" o "Profilo", tipica dei siti personali. Andranno utilizzati i seguenti materiali a corredo nella cartella «assets»: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172800" lvl="0" indent="-16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3 icone SVG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172800" lvl="0" indent="-16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1 immagine jpg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172800" lvl="0" indent="-16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1 file PDF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E’ consigliabile effettuare un’analisi preventiva dei contenuti, associando prima su carta (o altrove) ogni tag da applicare al relativo testo e poi passare alla scrittura via editor del codice ipotizzato.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tx1"/>
                </a:solidFill>
              </a:rPr>
              <a:t>Esercizio</a:t>
            </a: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tx1"/>
              </a:solidFill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sz="1078" b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3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latin typeface="Inter"/>
                <a:ea typeface="Inter"/>
                <a:cs typeface="Inter"/>
                <a:sym typeface="Inter"/>
              </a:rPr>
              <a:t>Titolo della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Il mio curriculum vitae - Chi sono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latin typeface="Inter"/>
                <a:ea typeface="Inter"/>
                <a:cs typeface="Inter"/>
                <a:sym typeface="Inter"/>
              </a:rPr>
              <a:t>Descrizione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Il mio curriculum: profilo, competenze ed esperienze maturate ad oggi in ambito professionale.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latin typeface="Inter"/>
                <a:ea typeface="Inter"/>
                <a:cs typeface="Inter"/>
                <a:sym typeface="Inter"/>
              </a:rPr>
              <a:t>Contenuti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Curriculum vitae - Mario Rossi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Web developer &amp; Consulente SEO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Info personali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IMMAGINE profilo.png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Data di nascita: 22-10-1993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Telefono: 06-10203040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Whatsapp: 06-10203040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Su di me: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"Sembra sempre impossibile, finché non viene fatto." (Nelson Mandela Book)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tx1"/>
                </a:solidFill>
              </a:rPr>
              <a:t>Esercizio</a:t>
            </a: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tx1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sz="1078" b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4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 dirty="0">
                <a:latin typeface="Inter"/>
                <a:ea typeface="Inter"/>
                <a:cs typeface="Inter"/>
                <a:sym typeface="Inter"/>
              </a:rPr>
              <a:t>Presentazione</a:t>
            </a:r>
            <a:endParaRPr sz="12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Lavoro come sviluppatore Front End in qualità di libero professionista secondo il motto "Fai della tua passione un lavoro e non lavorerai nemmeno per 1 giorno". Collaboro con aziende pubbliche e private su progetti in fase di startup, sia come sviluppatore che come consulente SEO per partire con il piede giusto.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 dirty="0">
                <a:latin typeface="Inter"/>
                <a:ea typeface="Inter"/>
                <a:cs typeface="Inter"/>
                <a:sym typeface="Inter"/>
              </a:rPr>
              <a:t>Formazione</a:t>
            </a:r>
            <a:endParaRPr sz="12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Diploma scientifico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Conseguito nel 2010 con votazione 100/100 presso l'istituto Righi.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Master Web Developer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Conseguito nel 2016 presso HTML Challenge -LINK-.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Riconosciuto in via ufficiale per crediti formativi. Il certificato è stato rinnovato nel 2019 tramite nuovo esame.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tx1"/>
                </a:solidFill>
              </a:rPr>
              <a:t>Esercizio</a:t>
            </a: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tx1"/>
              </a:solidFill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sz="1078" b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5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b="1">
                <a:latin typeface="Inter"/>
                <a:ea typeface="Inter"/>
                <a:cs typeface="Inter"/>
                <a:sym typeface="Inter"/>
              </a:rPr>
              <a:t>Competenze</a:t>
            </a:r>
            <a:endParaRPr sz="120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Conoscenze tecniche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 conoscenze nel mio bagaglio tecnico sono le seguenti: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&lt;HTML&gt;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Javascript/Typescript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Angular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SEO tecnica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Conoscenze operative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Sviluppo web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Dal PSD all'HTML, sviluppo di template per CMS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Ottimizzazione 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Pulizia di codice inusato, minify e verifica compatibilità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Ottimizzazione SEO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Copywriting, ottimizzazioni tecniche on-site, ottimizzazioni off-site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tx1"/>
                </a:solidFill>
              </a:rPr>
              <a:t>Esercizio</a:t>
            </a: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78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endParaRPr sz="1878">
              <a:solidFill>
                <a:schemeClr val="tx1"/>
              </a:solidFill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lang="it" sz="1078" b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sz="1078" b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6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14450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Per stampare questa pagina premere i tasti Ctrl + P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oppure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Scarica il mio C.V. -LINK-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Autorizzo il trattamento dei dati personali secondo il decreto vigente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 dirty="0">
                <a:latin typeface="Inter"/>
                <a:ea typeface="Inter"/>
                <a:cs typeface="Inter"/>
                <a:sym typeface="Inter"/>
              </a:rPr>
              <a:t>Copyright ©2023 - Tutti i diritti riservati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i Office">
  <a:themeElements>
    <a:clrScheme name="CHALLENGE NETWORK 1">
      <a:dk1>
        <a:srgbClr val="003A78"/>
      </a:dk1>
      <a:lt1>
        <a:srgbClr val="FFFFFF"/>
      </a:lt1>
      <a:dk2>
        <a:srgbClr val="444444"/>
      </a:dk2>
      <a:lt2>
        <a:srgbClr val="E7E6E6"/>
      </a:lt2>
      <a:accent1>
        <a:srgbClr val="003A78"/>
      </a:accent1>
      <a:accent2>
        <a:srgbClr val="CC0066"/>
      </a:accent2>
      <a:accent3>
        <a:srgbClr val="99CC33"/>
      </a:accent3>
      <a:accent4>
        <a:srgbClr val="9305F2"/>
      </a:accent4>
      <a:accent5>
        <a:srgbClr val="66FFFF"/>
      </a:accent5>
      <a:accent6>
        <a:srgbClr val="A6283C"/>
      </a:accent6>
      <a:hlink>
        <a:srgbClr val="225E5F"/>
      </a:hlink>
      <a:folHlink>
        <a:srgbClr val="04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Presentazione su schermo (16:9)</PresentationFormat>
  <Paragraphs>95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Inter</vt:lpstr>
      <vt:lpstr>Outfit Medium</vt:lpstr>
      <vt:lpstr>Arial</vt:lpstr>
      <vt:lpstr>Outfit</vt:lpstr>
      <vt:lpstr>Outfit SemiBold</vt:lpstr>
      <vt:lpstr>Inter Medium</vt:lpstr>
      <vt:lpstr>Epicode-chiaro</vt:lpstr>
      <vt:lpstr>4_Tema di Office</vt:lpstr>
      <vt:lpstr>Presentazione standard di PowerPoint</vt:lpstr>
      <vt:lpstr>Esercizio      </vt:lpstr>
      <vt:lpstr>Esercizio      </vt:lpstr>
      <vt:lpstr>Esercizio      </vt:lpstr>
      <vt:lpstr>Esercizio      </vt:lpstr>
      <vt:lpstr>Esercizio     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Nello</dc:creator>
  <cp:lastModifiedBy>Nello</cp:lastModifiedBy>
  <cp:revision>1</cp:revision>
  <dcterms:modified xsi:type="dcterms:W3CDTF">2023-03-03T09:18:29Z</dcterms:modified>
</cp:coreProperties>
</file>