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984E8-1699-4D26-A3CF-46926008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CAD128-4BB5-478B-9051-5B31326B7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35E32B-C15C-4E10-B6DD-250E4D7A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095FD-945F-49B7-9DBF-C89EEC6C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FDDD9F-21C7-4F8E-AF1F-75F9DECB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00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1F69E-FD6F-40FC-AB20-1093C262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6C78D9-B130-4F32-A994-34469072D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3DF659-055B-44E5-AFBC-6D433C93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117187-EA7A-4F8E-AB9C-594D0EBE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8A1631-BEDD-4049-B108-A1BEEC89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2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7C9EFF-2295-4300-9DC0-554473FBE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002A88-E2DA-4D1E-B468-93D8F6CE5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97F2F4-FBFB-4327-AEC3-3C916C54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88167B-1116-4917-9C50-37192770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40DB7-A95C-4E36-B052-39AA1AFA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42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4B22E-A50D-462B-8879-C4AC952E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C5A28-A19D-4C40-BF59-C81FE270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1177F4-0541-41A9-9D3B-C7197702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5AB89-3F1B-45B3-9F55-61A34B13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C5F689-CEEC-407F-830D-84152EAD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75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DDA158-92CD-441B-B68B-D8840798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B98CC3-197C-40A5-B74A-A7C1BD05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6BC56-A1EF-4D10-A627-05DD29D4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049155-18A5-4BBC-9009-F346759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26ACAC-B277-4DBF-8DFC-0A647280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3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E7025A-CDE0-414A-9D28-A4BA329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2A949-30A0-4811-BD7D-963E7C2F7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601339-914F-4D55-A0E6-FEA7ED2D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C5956D-8DF3-47A8-930D-D6F97B83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8E120A-07D0-41FC-8255-2AACDF9C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2DF1B2-8F0E-4F90-B2DF-787D35E7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27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A37B3-752B-499B-91A3-5E747D75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5B249B-20CF-4195-BA22-5917AD6B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722AD2-F5C3-4F88-8801-1DA5EA0E3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B1D51C-0F1F-4E6C-8083-ED157D09E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42E88C-286F-4E89-AC8A-5A80D9651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3B2C37-433F-4BE8-9CDF-7E205D62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10CE62-CF5E-4212-9E48-F4639CAD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0278C86-2232-4F26-95AD-B1D9A3D4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BA08B-BFB1-4978-9189-BF15D579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C43DEA-0D3E-46CD-A8D9-F42328E6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9A7E3C-338A-4C4A-9578-BC88FF9B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ACD43E4-8A85-4895-A569-5A9172EF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59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EEFABB-572C-42CA-A963-6A8705A5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EC2F3C-DA9A-46AC-8BC2-7918635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9473F9-012C-4036-BA5A-A14FB531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96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EA1E2-533F-4F24-A628-6A35CD2B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E73C7-1AED-4AEC-B6AE-7AF447FB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BD6E9E-B300-4E54-9481-E286C8910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91F59C-1A31-46C1-9697-E90159F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19D0C-58D0-4DD5-B1F5-5B8F3B74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9837E1-D75C-4BFC-9A2D-A7796386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45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55EC4-FA4C-4735-8E2F-608D4AC3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0A8572-86A2-4CEE-AD1A-883C825D2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1FCF46-7289-4BCC-BFB0-2B737FA7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E4C297-27EF-4334-9032-3DBB7CCB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C49294-5752-49C5-BE20-4969C6B1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429076-DACF-4D86-B83A-AFC31C16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37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83AE7C-2214-43BD-A6F1-BB8DC2A2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395800-10F4-44BD-A50A-8F9B5FAC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B55319-26F4-4D8F-BD7C-8012D90B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5299-CCCD-4776-9C12-BD78DB3D822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56334C-C046-4812-91B8-6A1A8A46F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201A5F-1417-42CD-BD17-7CE7C8508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E22C-39C4-4B48-826A-4D9330415E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00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62D0A14-6737-4F82-8C8D-DD7559615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30" y="363888"/>
            <a:ext cx="9144000" cy="416289"/>
          </a:xfrm>
        </p:spPr>
        <p:txBody>
          <a:bodyPr>
            <a:normAutofit lnSpcReduction="10000"/>
          </a:bodyPr>
          <a:lstStyle/>
          <a:p>
            <a:r>
              <a:rPr lang="it-IT" b="1" dirty="0"/>
              <a:t>STRUTTURA SITO WEB</a:t>
            </a:r>
          </a:p>
        </p:txBody>
      </p:sp>
      <p:sp>
        <p:nvSpPr>
          <p:cNvPr id="4" name="Elaborazione 3">
            <a:extLst>
              <a:ext uri="{FF2B5EF4-FFF2-40B4-BE49-F238E27FC236}">
                <a16:creationId xmlns:a16="http://schemas.microsoft.com/office/drawing/2014/main" id="{AE6E4775-E3B9-412F-8EBF-D24810FDD7E0}"/>
              </a:ext>
            </a:extLst>
          </p:cNvPr>
          <p:cNvSpPr/>
          <p:nvPr/>
        </p:nvSpPr>
        <p:spPr>
          <a:xfrm>
            <a:off x="2432807" y="1208015"/>
            <a:ext cx="1484851" cy="65434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ROOT PRINCIPALE</a:t>
            </a:r>
          </a:p>
        </p:txBody>
      </p:sp>
      <p:sp>
        <p:nvSpPr>
          <p:cNvPr id="6" name="Elaborazione 5">
            <a:extLst>
              <a:ext uri="{FF2B5EF4-FFF2-40B4-BE49-F238E27FC236}">
                <a16:creationId xmlns:a16="http://schemas.microsoft.com/office/drawing/2014/main" id="{ED63A033-312D-445E-916B-765E2A4290C8}"/>
              </a:ext>
            </a:extLst>
          </p:cNvPr>
          <p:cNvSpPr/>
          <p:nvPr/>
        </p:nvSpPr>
        <p:spPr>
          <a:xfrm>
            <a:off x="4464341" y="3172437"/>
            <a:ext cx="1484851" cy="65434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EF0435-7C70-4C55-9307-CD8F208C7A06}"/>
              </a:ext>
            </a:extLst>
          </p:cNvPr>
          <p:cNvSpPr txBox="1"/>
          <p:nvPr/>
        </p:nvSpPr>
        <p:spPr>
          <a:xfrm>
            <a:off x="4496499" y="1400961"/>
            <a:ext cx="14119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Index.html</a:t>
            </a:r>
          </a:p>
          <a:p>
            <a:r>
              <a:rPr lang="it-IT" dirty="0"/>
              <a:t>Pagina1.html</a:t>
            </a:r>
          </a:p>
          <a:p>
            <a:r>
              <a:rPr lang="it-IT" dirty="0"/>
              <a:t>Pagina2.html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1CC91899-14F9-4D5C-A8B5-E4B12B73999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917658" y="1535186"/>
            <a:ext cx="578841" cy="742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27848A96-6BDF-4011-B5FF-1EDE6DE09A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917658" y="1535186"/>
            <a:ext cx="546683" cy="1964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E7D9291C-6EBB-4BE5-B774-C9EE10DAEAE1}"/>
              </a:ext>
            </a:extLst>
          </p:cNvPr>
          <p:cNvSpPr/>
          <p:nvPr/>
        </p:nvSpPr>
        <p:spPr>
          <a:xfrm>
            <a:off x="7007603" y="3172436"/>
            <a:ext cx="1484851" cy="65434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5" name="Elaborazione 14">
            <a:extLst>
              <a:ext uri="{FF2B5EF4-FFF2-40B4-BE49-F238E27FC236}">
                <a16:creationId xmlns:a16="http://schemas.microsoft.com/office/drawing/2014/main" id="{AEF4A8F9-19C8-4913-93B4-40C175138C0E}"/>
              </a:ext>
            </a:extLst>
          </p:cNvPr>
          <p:cNvSpPr/>
          <p:nvPr/>
        </p:nvSpPr>
        <p:spPr>
          <a:xfrm>
            <a:off x="7007603" y="4247626"/>
            <a:ext cx="1484851" cy="65434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16" name="Elaborazione 15">
            <a:extLst>
              <a:ext uri="{FF2B5EF4-FFF2-40B4-BE49-F238E27FC236}">
                <a16:creationId xmlns:a16="http://schemas.microsoft.com/office/drawing/2014/main" id="{091AA57C-3C25-44D6-AF30-AA99EFE758CF}"/>
              </a:ext>
            </a:extLst>
          </p:cNvPr>
          <p:cNvSpPr/>
          <p:nvPr/>
        </p:nvSpPr>
        <p:spPr>
          <a:xfrm>
            <a:off x="7007603" y="5322816"/>
            <a:ext cx="1484851" cy="65434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JS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ECBB0D8-FE4C-481C-B2D4-5FB1A832457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5949192" y="3499607"/>
            <a:ext cx="1058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2D404AD0-5D82-4279-9B94-F25E3A72AD40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5949192" y="3499608"/>
            <a:ext cx="1058411" cy="1075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E2B877F1-E9BB-4692-92E3-CE965CAE55F4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949192" y="3499608"/>
            <a:ext cx="1058411" cy="2150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D9EA466-0463-4C5B-9F3D-6264EF04DC4E}"/>
              </a:ext>
            </a:extLst>
          </p:cNvPr>
          <p:cNvSpPr txBox="1"/>
          <p:nvPr/>
        </p:nvSpPr>
        <p:spPr>
          <a:xfrm>
            <a:off x="9063391" y="3314940"/>
            <a:ext cx="974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Style.css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5AA97C6-5BF5-4195-9064-4C2DBAC00D63}"/>
              </a:ext>
            </a:extLst>
          </p:cNvPr>
          <p:cNvSpPr txBox="1"/>
          <p:nvPr/>
        </p:nvSpPr>
        <p:spPr>
          <a:xfrm>
            <a:off x="9148679" y="5792491"/>
            <a:ext cx="921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Script.js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01B4EE-05F2-48FD-BC1C-198FEE1C8E9A}"/>
              </a:ext>
            </a:extLst>
          </p:cNvPr>
          <p:cNvSpPr txBox="1"/>
          <p:nvPr/>
        </p:nvSpPr>
        <p:spPr>
          <a:xfrm>
            <a:off x="8975226" y="3826777"/>
            <a:ext cx="10631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Img1.png</a:t>
            </a:r>
          </a:p>
          <a:p>
            <a:r>
              <a:rPr lang="it-IT" dirty="0"/>
              <a:t>Img2.png</a:t>
            </a:r>
          </a:p>
          <a:p>
            <a:r>
              <a:rPr lang="it-IT" dirty="0"/>
              <a:t>Img3.png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05A5839-0D06-4EB4-B4F1-7AA68F9ADD7F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 flipV="1">
            <a:off x="8492454" y="3499606"/>
            <a:ext cx="570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537FC5E-6305-4C9F-B3D9-995831A08657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8492454" y="4574797"/>
            <a:ext cx="482772" cy="12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589564FB-C103-49D4-9924-EA9AD8C5AF1B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8492454" y="5649987"/>
            <a:ext cx="656225" cy="3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12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Dario Del Giudice</dc:creator>
  <cp:lastModifiedBy>Dario Del Giudice</cp:lastModifiedBy>
  <cp:revision>3</cp:revision>
  <dcterms:created xsi:type="dcterms:W3CDTF">2021-07-06T09:20:48Z</dcterms:created>
  <dcterms:modified xsi:type="dcterms:W3CDTF">2021-10-26T07:55:54Z</dcterms:modified>
</cp:coreProperties>
</file>