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b97006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b97006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97006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b97006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b97006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b97006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b97006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b97006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b97006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b97006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b97006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b97006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b97006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b97006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9700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9700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b97006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b97006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b97006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b97006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73069d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73069d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73069d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73069d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73069d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73069d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73069d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73069d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Unilever Data Science POC Use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Team - 3_Idiots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Jang Bahadur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Satyam Satyajeet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Jai Bhagat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Light GBM Importance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441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74700" marR="3302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Working Cost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Median Rainfall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Digital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Inflation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combination of these 10 variables were used to build the models and results found were effective.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25" y="814275"/>
            <a:ext cx="3479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highlight>
                  <a:srgbClr val="FFFFFF"/>
                </a:highlight>
              </a:rPr>
              <a:t>Knowing the drivers, how accurately we can predict future sales for next 6 periods?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350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Note 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final MAPE score achieved is 37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on test data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00" y="1170125"/>
            <a:ext cx="5022000" cy="2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Framework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557725" y="1623213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MLP(35%)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557725" y="32038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Light GBM (65%)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055125" y="2544625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7231650" y="25717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4"/>
          <p:cNvCxnSpPr>
            <a:stCxn id="123" idx="3"/>
            <a:endCxn id="125" idx="1"/>
          </p:cNvCxnSpPr>
          <p:nvPr/>
        </p:nvCxnSpPr>
        <p:spPr>
          <a:xfrm>
            <a:off x="1921225" y="1939263"/>
            <a:ext cx="21339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4"/>
          <p:cNvCxnSpPr>
            <a:stCxn id="124" idx="3"/>
            <a:endCxn id="125" idx="1"/>
          </p:cNvCxnSpPr>
          <p:nvPr/>
        </p:nvCxnSpPr>
        <p:spPr>
          <a:xfrm flipH="1" rot="10800000">
            <a:off x="1921225" y="2860800"/>
            <a:ext cx="21339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4"/>
          <p:cNvCxnSpPr>
            <a:stCxn id="125" idx="3"/>
            <a:endCxn id="126" idx="1"/>
          </p:cNvCxnSpPr>
          <p:nvPr/>
        </p:nvCxnSpPr>
        <p:spPr>
          <a:xfrm>
            <a:off x="5418625" y="2860675"/>
            <a:ext cx="1812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366975"/>
            <a:ext cx="85206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Stage 2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is high dimensional p&gt;n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get rid of dimensions, we used XGBoost as a feature extractor with gain &gt;=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values are treated with forward and backward fill as it is time-series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Derived variable: We used mean encoded period to use period as variable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Importance/Dimension Reduction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083700"/>
            <a:ext cx="8458200" cy="3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 XGB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8520599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975"/>
            <a:ext cx="8520598" cy="37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Discussion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we can see, this model is stable as mean absolute error, RMSE and MAPE are almost equal on validation and test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MAPE as an evaluation metric is 10.8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5" y="2571750"/>
            <a:ext cx="8250025" cy="20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Discussion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Ridge Regression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0" y="1727100"/>
            <a:ext cx="90753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" y="0"/>
            <a:ext cx="91371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Problem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 of our brands is going through some major changes in business execution plans and will like to know.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i. What are the major drivers for sales(EQ)?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ii. Knowing the drivers, how accurately we can predict future sales for next 6 periods?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training data was day wise we need to aggregate and make period (with 28 days ) and then aggregate om this period to get mean of all the variables as test data was given from 2016 period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periods and year based on previous assumption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FFFFFF"/>
                </a:highlight>
              </a:rPr>
              <a:t>What are the major drivers for sales(EQ)?</a:t>
            </a:r>
            <a:endParaRPr b="1" sz="14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find the best drivers two approaches were used.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Correlation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Feature importance of all the variables were done using </a:t>
            </a:r>
            <a:r>
              <a:rPr b="1" lang="en"/>
              <a:t>Light GBM</a:t>
            </a:r>
            <a:r>
              <a:rPr lang="en"/>
              <a:t> was done.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59964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data is numeric, no encoding </a:t>
            </a:r>
            <a:r>
              <a:rPr lang="en"/>
              <a:t>techniques</a:t>
            </a:r>
            <a:r>
              <a:rPr lang="en"/>
              <a:t> are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tree based model, so no outlier treatment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test,train split was 0.80,0.20.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GBM, Random Forest, MLP, Light GBM modelling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is used as RMSE because data has fluctuation on both sides of the tail. RMSE is best metric to use in such scenerios.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NN and light GBM are good result.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343025"/>
            <a:ext cx="6562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NN is always predicting on the lower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 is predicting on the higher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ensemble the models, NN(35%) and Light GBM(65%) on this proportion to keep the data in normal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data is just shared 1 day before so we are still working.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3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between Important Features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725"/>
            <a:ext cx="8679898" cy="41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