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273069d1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273069d1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73069d1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73069d1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73069d1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73069d1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273069d1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273069d1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Unilever Data Science POC Use Case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Team - 3_Idiots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Jang Bahadur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Satyam Satyajeet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Jai Bhagat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highlight>
                  <a:srgbClr val="FFFFFF"/>
                </a:highlight>
              </a:rPr>
              <a:t>Knowing the drivers, how accurately we can predict future sales for next 6 periods?</a:t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3505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Note :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The final MAPE score achieved is 37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on test data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600" y="1170125"/>
            <a:ext cx="5022000" cy="23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Model Framework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8" name="Google Shape;118;p23"/>
          <p:cNvSpPr/>
          <p:nvPr/>
        </p:nvSpPr>
        <p:spPr>
          <a:xfrm>
            <a:off x="557725" y="1623213"/>
            <a:ext cx="1363500" cy="63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MLP(35%)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3"/>
          <p:cNvSpPr/>
          <p:nvPr/>
        </p:nvSpPr>
        <p:spPr>
          <a:xfrm>
            <a:off x="557725" y="3203850"/>
            <a:ext cx="1363500" cy="63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Light GBM (65%)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4055125" y="2544625"/>
            <a:ext cx="1363500" cy="63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Ensemble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3"/>
          <p:cNvSpPr/>
          <p:nvPr/>
        </p:nvSpPr>
        <p:spPr>
          <a:xfrm>
            <a:off x="7231650" y="2571750"/>
            <a:ext cx="1363500" cy="63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23"/>
          <p:cNvCxnSpPr>
            <a:stCxn id="118" idx="3"/>
            <a:endCxn id="120" idx="1"/>
          </p:cNvCxnSpPr>
          <p:nvPr/>
        </p:nvCxnSpPr>
        <p:spPr>
          <a:xfrm>
            <a:off x="1921225" y="1939263"/>
            <a:ext cx="2133900" cy="9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23"/>
          <p:cNvCxnSpPr>
            <a:stCxn id="119" idx="3"/>
            <a:endCxn id="120" idx="1"/>
          </p:cNvCxnSpPr>
          <p:nvPr/>
        </p:nvCxnSpPr>
        <p:spPr>
          <a:xfrm flipH="1" rot="10800000">
            <a:off x="1921225" y="2860800"/>
            <a:ext cx="2133900" cy="6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p23"/>
          <p:cNvCxnSpPr>
            <a:stCxn id="120" idx="3"/>
            <a:endCxn id="121" idx="1"/>
          </p:cNvCxnSpPr>
          <p:nvPr/>
        </p:nvCxnSpPr>
        <p:spPr>
          <a:xfrm>
            <a:off x="5418625" y="2860675"/>
            <a:ext cx="1812900" cy="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marR="1905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highlight>
                  <a:srgbClr val="FFFFFF"/>
                </a:highlight>
              </a:rPr>
              <a:t>Problem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marR="1905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One of our brands is going through some major changes in business execution plans and will like to know.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i. What are the major drivers for sales(EQ)?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ii. Knowing the drivers, how accurately we can predict future sales for next 6 periods?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25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training data was day wise we need to aggregate and make period (with 28 days ) and then aggregate om this period to get mean of all the variables as test data was given from 2016 period wise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generated periods and year based on previous assumption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highlight>
                  <a:srgbClr val="FFFFFF"/>
                </a:highlight>
              </a:rPr>
              <a:t>What are the major drivers for sales(EQ)?</a:t>
            </a:r>
            <a:endParaRPr b="1" sz="14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To find the best drivers two approaches were used.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Correlation Matrix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Feature importance of all the variables were done using </a:t>
            </a:r>
            <a:r>
              <a:rPr b="1" lang="en"/>
              <a:t>Light GBM</a:t>
            </a:r>
            <a:r>
              <a:rPr lang="en"/>
              <a:t> was done.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Followed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5996400" cy="3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 data is numeric, no encoding </a:t>
            </a:r>
            <a:r>
              <a:rPr lang="en"/>
              <a:t>techniques</a:t>
            </a:r>
            <a:r>
              <a:rPr lang="en"/>
              <a:t> are used.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 we are using tree based model, so no outlier treatment required.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test,train split was 0.80,0.20.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used GBM, Random Forest, MLP, Light GBM modelling techniques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Loss function is used as RMSE because data has fluctuation on both sides of the tail. RMSE is best metric to use in such scenerios.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 NN and light GBM are good result.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 Results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638" y="1343025"/>
            <a:ext cx="6562725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NN is always predicting on the lower side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Light GBM is predicting on the higher side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So, we ensemble the models, NN(35%) and Light GBM(65%) on this proportion to keep the data in normal distribution.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New data is just shared 1 day before so we are still working.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137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Correlation between Important Features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8725"/>
            <a:ext cx="8679898" cy="418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From Light GBM Importance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4411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774700" marR="330200" rtl="0" algn="l">
              <a:lnSpc>
                <a:spcPct val="142857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Social search Impression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774700" marR="330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Social Search Working Cost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774700" marR="330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Median Rainfall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774700" marR="330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Digital Impression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774700" marR="330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Inflation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A combination of these 10 variables were used to build the models and results found were effective.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925" y="814275"/>
            <a:ext cx="347919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