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4" r:id="rId6"/>
    <p:sldId id="294" r:id="rId7"/>
    <p:sldId id="27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>
      <p:cViewPr varScale="1">
        <p:scale>
          <a:sx n="80" d="100"/>
          <a:sy n="80" d="100"/>
        </p:scale>
        <p:origin x="96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35C6D-D68B-49A6-AB4D-BFDF94617551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889C-35F6-4CAB-BF43-6594A400187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889C-35F6-4CAB-BF43-6594A400187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9159C-2BCC-B2D9-9929-6FA04975A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7069F3-A10B-F15B-1F2B-23DF25B6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3DD59-732F-FA29-3A13-64D77058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9BF2-4990-4211-B093-7B93CBA07C35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0A1E2E-1F01-6FFE-3C62-772AE45C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430715-FA24-64F8-3B6B-3CAA7BEB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80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9B424-665D-F22D-3756-76CC6AF6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1C55BC-9AD5-4E85-6CA4-B21B5C586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FA821B-4485-23B5-5537-AD941C64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A14A-FC9C-43BA-B9DF-8CABD37F0E36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A71FC8-C377-39AE-B31B-26911005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7CD86A-8896-418C-274E-585D22E6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1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5BA071-A26C-604F-4AAB-E32179C2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56CA9F-DBAF-09E7-DE6A-F2C275C15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C2E4CE-F95E-763C-A26D-65EF4C90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0ABD-910C-49B9-9455-E7055DD4ADE9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A2508C-7147-A6DF-942F-462F5406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9E5AF8-75F3-9642-6697-A4BC4F3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04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763B3-0010-F097-A618-A861D780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D604F-D46D-A280-C7DE-5BE1422F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58DF10-1396-4546-0229-80B0E411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807-EB64-4FD6-8395-53D18F57EA27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7C6B68-15F1-1098-8AFD-302BB1CA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F8DF7D-2E32-4884-9321-C14C4797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8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FA5A1-48B2-702F-D1ED-B6FB775F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17A091-2B61-A16C-AC63-103356686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E89E6D-CCB7-39B6-EE9C-D075E082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B6EE-810F-4F1C-BA5F-DCF542D68D8A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49787-3B48-606A-C37A-DBCEBA2E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4C86C-65A5-B600-79F8-B45C95A9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18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CA517-D824-07F8-3D0E-38DF3133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69CDE-770F-4F28-01B6-D1E7F4420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DF2F03-36E3-1B3D-B01F-B7307C73B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D16D85-0FDA-FBC5-EDCF-35AF45AF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4BC3-EF79-4465-984E-5935AC289881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672E43-84C9-3069-B935-B1ADB8C2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C5B740-1FE3-7E05-627A-4337BA7E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3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1F23F-999A-B866-E64E-F63E4599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19335D-CDD8-6665-C858-3C4CDEF4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D24B7E-2629-B058-3997-41EEE844A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137A35-6D20-C14E-4D19-42A50E30F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1B36D7-5040-547D-C907-E84BBF026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E35481-CFC2-283E-A7E1-FD095DE8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BC24-9524-4FAC-8F93-6F1F27F25079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A91AE4-1C30-33CD-4344-3773A0FF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B1A5F4-0F58-CF6B-A8FB-4EA23011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11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EAE79-82F4-CA31-E30F-CDE82C8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22E7B-49C3-A690-2C6B-62EA06E7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29C3-9E8A-47DB-B1FB-A9FA1063B3D0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0C9B63-2451-9A4B-F38A-3D158B9B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EE6BDD-7BC3-0FEE-E354-E03A3971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D02228-D347-1390-1055-352BACD2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94B2-50B7-4ABD-87E3-796DEB1D1139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E2EDC2-129F-896F-6ED6-1735C928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F5BCC4-53E6-DFBA-15DF-750B70CF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5FFC2-8507-B604-FB34-AA2D317F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3D6C79-997B-405B-A1A7-E568C107F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157990-BB71-5F1B-249F-AF459846A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F18451-1F19-5871-3477-FF5CD799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9724-4B03-4679-B7F5-3B42644D8785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428435-33B9-691B-1E47-98D47A0C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790E12-3D7D-F1B3-C0B2-C8EA0268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9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8519E-7EAB-120B-167F-40E25E92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D0F075-020A-A31F-C2E0-8E2B01488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EEF0BA-5A69-D55F-4F39-6F25F98E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F831DF-F6C9-3A04-AE68-0BDD159A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589-53FE-4C71-83FA-9941F04D3EF1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A65773-7F31-6B22-FFCC-312BFD5E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35B2A-EBF7-8927-25C2-011506E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3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21B2D-FC55-62F3-6AB8-F13B8118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5F0640-66D7-AD6A-63A2-9BD36347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E285CA-6EA0-0A60-9C1B-393C43F3F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323B9-E39C-4C06-B9D9-F92E73549D4D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9D3289-8E97-8CC2-5E31-49DCB6536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DCB490-5B08-78C9-D52C-A85ABDB08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2790-3E08-4FEA-8771-743AE76A96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3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437571"/>
            <a:ext cx="7772400" cy="83958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6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Тема курсовой работы: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857224" y="2285992"/>
            <a:ext cx="7770302" cy="2088232"/>
          </a:xfrm>
          <a:prstGeom prst="rect">
            <a:avLst/>
          </a:prstGeom>
        </p:spPr>
        <p:txBody>
          <a:bodyPr/>
          <a:lstStyle/>
          <a:p>
            <a:pPr marL="419100" lvl="0" indent="-382588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419100" lvl="0" indent="-382588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«</a:t>
            </a:r>
            <a:r>
              <a:rPr lang="ru-RU" sz="3000" b="1" dirty="0"/>
              <a:t>Создание игры </a:t>
            </a:r>
            <a:r>
              <a:rPr lang="en-US" sz="3000" b="1" dirty="0"/>
              <a:t>“</a:t>
            </a:r>
            <a:r>
              <a:rPr lang="en-US" sz="3000" b="1" dirty="0" err="1"/>
              <a:t>Bomberman</a:t>
            </a:r>
            <a:r>
              <a:rPr lang="en-US" sz="3000" b="1" dirty="0"/>
              <a:t>”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5171" y="6366905"/>
            <a:ext cx="64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</a:t>
            </a:r>
            <a:r>
              <a:rPr lang="ru-RU" sz="1400" dirty="0"/>
              <a:t>24г.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72132" y="5000636"/>
            <a:ext cx="34290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Работу выполнил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0"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студент группы АУБП-22-1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Романов Н.С.</a:t>
            </a:r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108266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Цель работы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6401" y="1412776"/>
            <a:ext cx="8001056" cy="2686056"/>
          </a:xfrm>
        </p:spPr>
        <p:txBody>
          <a:bodyPr>
            <a:normAutofit/>
          </a:bodyPr>
          <a:lstStyle/>
          <a:p>
            <a:pPr algn="ctr">
              <a:lnSpc>
                <a:spcPct val="160000"/>
              </a:lnSpc>
              <a:buNone/>
            </a:pP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классическую игру «</a:t>
            </a: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Bomberman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1F705F-104B-5F21-9C80-68BE28D9D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24" y="2209365"/>
            <a:ext cx="4680520" cy="438798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Пару слов о самой игре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34BCF8-F344-5296-F6C6-D23798E6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05AC012-22B4-8F11-BB79-8F71195D9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37" y="2085789"/>
            <a:ext cx="5501525" cy="383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Основные задачи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714488"/>
            <a:ext cx="7715200" cy="4873752"/>
          </a:xfrm>
        </p:spPr>
        <p:txBody>
          <a:bodyPr>
            <a:normAutofit/>
          </a:bodyPr>
          <a:lstStyle/>
          <a:p>
            <a:r>
              <a:rPr lang="ru-RU" dirty="0"/>
              <a:t>Программа должна содержать математические расчеты, в основном связанные с игровой логикой.</a:t>
            </a:r>
            <a:br>
              <a:rPr lang="ru-RU" dirty="0"/>
            </a:br>
            <a:endParaRPr lang="ru-RU" dirty="0"/>
          </a:p>
          <a:p>
            <a:r>
              <a:rPr lang="ru-RU" dirty="0"/>
              <a:t>Реализовать графический интерфейс</a:t>
            </a:r>
          </a:p>
          <a:p>
            <a:pPr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ADE5AB-ECBC-20EF-E54C-75FFB249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85" y="3821009"/>
            <a:ext cx="3422015" cy="25649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1A45BC-7FE5-69BF-9DAB-8F0E37969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42" y="3913820"/>
            <a:ext cx="3270578" cy="2655184"/>
          </a:xfrm>
          <a:prstGeom prst="rect">
            <a:avLst/>
          </a:prstGeom>
        </p:spPr>
      </p:pic>
    </p:spTree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501122" cy="785818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Выбор средств реализации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A256B0-0C49-DFFF-F007-234F6D8F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2276872"/>
            <a:ext cx="5826131" cy="401420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068FB3-C4F2-5590-EE17-3573A4723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476" b="36"/>
          <a:stretch/>
        </p:blipFill>
        <p:spPr>
          <a:xfrm>
            <a:off x="3563888" y="2780928"/>
            <a:ext cx="5367166" cy="2808312"/>
          </a:xfrm>
          <a:prstGeom prst="rect">
            <a:avLst/>
          </a:prstGeom>
        </p:spPr>
      </p:pic>
    </p:spTree>
  </p:cSld>
  <p:clrMapOvr>
    <a:masterClrMapping/>
  </p:clrMapOvr>
  <p:transition>
    <p:checke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2547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Демонстрация кода и его работы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8" name="WJCs">
            <a:hlinkClick r:id="" action="ppaction://media"/>
            <a:extLst>
              <a:ext uri="{FF2B5EF4-FFF2-40B4-BE49-F238E27FC236}">
                <a16:creationId xmlns:a16="http://schemas.microsoft.com/office/drawing/2014/main" id="{31C5C5E0-A97A-1804-2F57-27912B5E3D5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504" y="1225153"/>
            <a:ext cx="9036496" cy="5632847"/>
          </a:xfrm>
        </p:spPr>
      </p:pic>
      <p:sp>
        <p:nvSpPr>
          <p:cNvPr id="7" name="AutoShape 2" descr="Picture background">
            <a:extLst>
              <a:ext uri="{FF2B5EF4-FFF2-40B4-BE49-F238E27FC236}">
                <a16:creationId xmlns:a16="http://schemas.microsoft.com/office/drawing/2014/main" id="{06B3F766-D24F-93BE-C601-58D245B174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8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B35C84-9B59-373F-AFFB-74EE4698184C}"/>
              </a:ext>
            </a:extLst>
          </p:cNvPr>
          <p:cNvSpPr/>
          <p:nvPr/>
        </p:nvSpPr>
        <p:spPr>
          <a:xfrm>
            <a:off x="0" y="-99392"/>
            <a:ext cx="9144000" cy="70567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2790-3E08-4FEA-8771-743AE76A964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85A4DE9-C223-FC55-0E64-4228F688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Я создал шаблон в стиле EVA для своей презентации экономического класса, вчера я забыл удалить свою личную информацию и содержимое, поэтому я удалил некоторые части и загрузил их заново: r /evangelion">
            <a:extLst>
              <a:ext uri="{FF2B5EF4-FFF2-40B4-BE49-F238E27FC236}">
                <a16:creationId xmlns:a16="http://schemas.microsoft.com/office/drawing/2014/main" id="{DBFAB624-A33E-1F71-3D50-30774435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CA9BAD-1598-705C-558E-FFF22C83106A}"/>
              </a:ext>
            </a:extLst>
          </p:cNvPr>
          <p:cNvSpPr/>
          <p:nvPr/>
        </p:nvSpPr>
        <p:spPr>
          <a:xfrm>
            <a:off x="1691680" y="4149080"/>
            <a:ext cx="792088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ernard MT Condensed" panose="02050806060905020404" pitchFamily="18" charset="0"/>
              </a:rPr>
              <a:t>7</a:t>
            </a:r>
            <a:endParaRPr lang="ru-RU" sz="3600" dirty="0"/>
          </a:p>
        </p:txBody>
      </p:sp>
    </p:spTree>
  </p:cSld>
  <p:clrMapOvr>
    <a:masterClrMapping/>
  </p:clrMapOvr>
  <p:transition>
    <p:newsfla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</TotalTime>
  <Words>75</Words>
  <Application>Microsoft Office PowerPoint</Application>
  <PresentationFormat>Экран (4:3)</PresentationFormat>
  <Paragraphs>22</Paragraphs>
  <Slides>7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Bernard MT Condensed</vt:lpstr>
      <vt:lpstr>Calibri</vt:lpstr>
      <vt:lpstr>Calibri Light</vt:lpstr>
      <vt:lpstr>Times New Roman</vt:lpstr>
      <vt:lpstr>Тема Office</vt:lpstr>
      <vt:lpstr>Презентация PowerPoint</vt:lpstr>
      <vt:lpstr>  Цель работы:</vt:lpstr>
      <vt:lpstr>Пару слов о самой игре</vt:lpstr>
      <vt:lpstr>Основные задачи</vt:lpstr>
      <vt:lpstr>Выбор средств реализации</vt:lpstr>
      <vt:lpstr>Демонстрация кода и его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Niita</cp:lastModifiedBy>
  <cp:revision>153</cp:revision>
  <dcterms:created xsi:type="dcterms:W3CDTF">2016-05-18T19:34:00Z</dcterms:created>
  <dcterms:modified xsi:type="dcterms:W3CDTF">2024-05-30T04:51:54Z</dcterms:modified>
</cp:coreProperties>
</file>