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D63E18-1D75-4961-B99C-853CC3EB62E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1A3368-626B-4F8F-B683-C1675FA5390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0037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3E18-1D75-4961-B99C-853CC3EB62E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3368-626B-4F8F-B683-C1675FA53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3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3E18-1D75-4961-B99C-853CC3EB62E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3368-626B-4F8F-B683-C1675FA53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78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3E18-1D75-4961-B99C-853CC3EB62E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3368-626B-4F8F-B683-C1675FA53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85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63E18-1D75-4961-B99C-853CC3EB62E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A3368-626B-4F8F-B683-C1675FA5390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0587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3E18-1D75-4961-B99C-853CC3EB62E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3368-626B-4F8F-B683-C1675FA53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06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3E18-1D75-4961-B99C-853CC3EB62E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3368-626B-4F8F-B683-C1675FA53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38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3E18-1D75-4961-B99C-853CC3EB62E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3368-626B-4F8F-B683-C1675FA53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39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3E18-1D75-4961-B99C-853CC3EB62E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3368-626B-4F8F-B683-C1675FA53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2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63E18-1D75-4961-B99C-853CC3EB62E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A3368-626B-4F8F-B683-C1675FA5390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2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63E18-1D75-4961-B99C-853CC3EB62E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A3368-626B-4F8F-B683-C1675FA5390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124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D63E18-1D75-4961-B99C-853CC3EB62E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1A3368-626B-4F8F-B683-C1675FA5390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436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A76F1-B370-1AAB-FD8B-AB88C31AB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656" y="1146395"/>
            <a:ext cx="9486900" cy="2098226"/>
          </a:xfrm>
        </p:spPr>
        <p:txBody>
          <a:bodyPr/>
          <a:lstStyle/>
          <a:p>
            <a:r>
              <a:rPr lang="ru-RU" dirty="0"/>
              <a:t>ОТЧЕТ ПО ПРАКТИКЕ</a:t>
            </a:r>
            <a:br>
              <a:rPr lang="ru-RU" dirty="0"/>
            </a:br>
            <a:r>
              <a:rPr lang="ru-RU" dirty="0"/>
              <a:t>каф инф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2ACC03-16A5-4798-6DA7-1F58741CA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7163" y="4478794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Студент: Романов Никита</a:t>
            </a:r>
            <a:br>
              <a:rPr lang="ru-RU" dirty="0"/>
            </a:br>
            <a:r>
              <a:rPr lang="ru-RU" dirty="0"/>
              <a:t>Группа: АУБП-22-1</a:t>
            </a:r>
          </a:p>
          <a:p>
            <a:r>
              <a:rPr lang="ru-RU" dirty="0"/>
              <a:t>2024г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81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70A10-E087-1572-E540-D8FE4FB9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EA9B4-A5C0-F6A9-448A-663563DAF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Установка и настройка операционных систем</a:t>
            </a:r>
          </a:p>
          <a:p>
            <a:r>
              <a:rPr lang="ru-RU" sz="3200" dirty="0"/>
              <a:t>Установка программного обеспечения</a:t>
            </a:r>
          </a:p>
          <a:p>
            <a:r>
              <a:rPr lang="ru-RU" sz="3200" dirty="0"/>
              <a:t>Проверка работоспособности LAN-кабелей и замена вышедших из строя</a:t>
            </a:r>
          </a:p>
          <a:p>
            <a:r>
              <a:rPr lang="ru-RU" sz="3200" dirty="0"/>
              <a:t>Поиск и проверка работоспособности компьютера, совместимого со старым оборудованием</a:t>
            </a:r>
          </a:p>
        </p:txBody>
      </p:sp>
    </p:spTree>
    <p:extLst>
      <p:ext uri="{BB962C8B-B14F-4D97-AF65-F5344CB8AC3E}">
        <p14:creationId xmlns:p14="http://schemas.microsoft.com/office/powerpoint/2010/main" val="287821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DD7C6-A997-995C-1F13-1A99E446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14" y="685800"/>
            <a:ext cx="11097986" cy="1485900"/>
          </a:xfrm>
        </p:spPr>
        <p:txBody>
          <a:bodyPr>
            <a:noAutofit/>
          </a:bodyPr>
          <a:lstStyle/>
          <a:p>
            <a:r>
              <a:rPr lang="ru-RU" sz="5400" dirty="0"/>
              <a:t>ФОТООТЧЕТ ВЫПОЛНЕНОЙ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0046AC-4946-F495-54CE-61FBBC7F8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33" y="2171700"/>
            <a:ext cx="2112496" cy="468630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A7E5FF-724E-6EFB-DB26-48C1153B0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690" y="2171700"/>
            <a:ext cx="2112496" cy="46862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BD5B56-1C73-7306-3EFF-BEEB46C8E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75" y="2171700"/>
            <a:ext cx="2112495" cy="46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8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9500B-5A8F-F9EA-ECD5-0A5E4B79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94E1A-33B9-FA26-6D4C-DD18422D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Практика позволила получить ценные навыки по работе с операционными системами, программным обеспечением и сетевым оборудованием, что является важным для дальнейшей профессиональной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263554649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34</TotalTime>
  <Words>72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Franklin Gothic Book</vt:lpstr>
      <vt:lpstr>Уголки</vt:lpstr>
      <vt:lpstr>ОТЧЕТ ПО ПРАКТИКЕ каф инф</vt:lpstr>
      <vt:lpstr>Выполненные задачи</vt:lpstr>
      <vt:lpstr>ФОТООТЧЕТ ВЫПОЛНЕНОЙ РАБОТЫ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Niita</dc:creator>
  <cp:lastModifiedBy>Niita</cp:lastModifiedBy>
  <cp:revision>1</cp:revision>
  <dcterms:created xsi:type="dcterms:W3CDTF">2024-09-25T14:55:30Z</dcterms:created>
  <dcterms:modified xsi:type="dcterms:W3CDTF">2024-09-25T15:30:02Z</dcterms:modified>
</cp:coreProperties>
</file>