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B3AA2-E205-5E36-A645-BD07F2ED8332}" v="223" dt="2023-05-26T06:54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IRI H.V.B.L." userId="S::2019e023@eng.jfn.ac.lk::d0553f0c-7141-4133-864c-c8f646d254e4" providerId="AD" clId="Web-{3DEB3AA2-E205-5E36-A645-BD07F2ED8332}"/>
    <pc:docChg chg="addSld delSld modSld">
      <pc:chgData name="CHANDRASIRI H.V.B.L." userId="S::2019e023@eng.jfn.ac.lk::d0553f0c-7141-4133-864c-c8f646d254e4" providerId="AD" clId="Web-{3DEB3AA2-E205-5E36-A645-BD07F2ED8332}" dt="2023-05-26T06:54:30.181" v="240"/>
      <pc:docMkLst>
        <pc:docMk/>
      </pc:docMkLst>
      <pc:sldChg chg="addSp delSp modSp mod setBg addAnim setClrOvrMap">
        <pc:chgData name="CHANDRASIRI H.V.B.L." userId="S::2019e023@eng.jfn.ac.lk::d0553f0c-7141-4133-864c-c8f646d254e4" providerId="AD" clId="Web-{3DEB3AA2-E205-5E36-A645-BD07F2ED8332}" dt="2023-05-26T05:54:22.106" v="25"/>
        <pc:sldMkLst>
          <pc:docMk/>
          <pc:sldMk cId="1731870870" sldId="256"/>
        </pc:sldMkLst>
        <pc:spChg chg="mod">
          <ac:chgData name="CHANDRASIRI H.V.B.L." userId="S::2019e023@eng.jfn.ac.lk::d0553f0c-7141-4133-864c-c8f646d254e4" providerId="AD" clId="Web-{3DEB3AA2-E205-5E36-A645-BD07F2ED8332}" dt="2023-05-26T05:54:22.106" v="25"/>
          <ac:spMkLst>
            <pc:docMk/>
            <pc:sldMk cId="1731870870" sldId="256"/>
            <ac:spMk id="2" creationId="{00000000-0000-0000-0000-000000000000}"/>
          </ac:spMkLst>
        </pc:spChg>
        <pc:spChg chg="mod">
          <ac:chgData name="CHANDRASIRI H.V.B.L." userId="S::2019e023@eng.jfn.ac.lk::d0553f0c-7141-4133-864c-c8f646d254e4" providerId="AD" clId="Web-{3DEB3AA2-E205-5E36-A645-BD07F2ED8332}" dt="2023-05-26T05:54:22.106" v="25"/>
          <ac:spMkLst>
            <pc:docMk/>
            <pc:sldMk cId="1731870870" sldId="256"/>
            <ac:spMk id="3" creationId="{00000000-0000-0000-0000-000000000000}"/>
          </ac:spMkLst>
        </pc:spChg>
        <pc:spChg chg="add mod">
          <ac:chgData name="CHANDRASIRI H.V.B.L." userId="S::2019e023@eng.jfn.ac.lk::d0553f0c-7141-4133-864c-c8f646d254e4" providerId="AD" clId="Web-{3DEB3AA2-E205-5E36-A645-BD07F2ED8332}" dt="2023-05-26T05:53:19.339" v="23"/>
          <ac:spMkLst>
            <pc:docMk/>
            <pc:sldMk cId="1731870870" sldId="256"/>
            <ac:spMk id="6" creationId="{0E0276CB-B5D9-4642-00D5-4EE213856C2A}"/>
          </ac:spMkLst>
        </pc:spChg>
        <pc:spChg chg="add del">
          <ac:chgData name="CHANDRASIRI H.V.B.L." userId="S::2019e023@eng.jfn.ac.lk::d0553f0c-7141-4133-864c-c8f646d254e4" providerId="AD" clId="Web-{3DEB3AA2-E205-5E36-A645-BD07F2ED8332}" dt="2023-05-26T05:53:19.339" v="23"/>
          <ac:spMkLst>
            <pc:docMk/>
            <pc:sldMk cId="1731870870" sldId="256"/>
            <ac:spMk id="9" creationId="{71B2258F-86CA-4D4D-8270-BC05FCDEBFB3}"/>
          </ac:spMkLst>
        </pc:spChg>
        <pc:spChg chg="add del">
          <ac:chgData name="CHANDRASIRI H.V.B.L." userId="S::2019e023@eng.jfn.ac.lk::d0553f0c-7141-4133-864c-c8f646d254e4" providerId="AD" clId="Web-{3DEB3AA2-E205-5E36-A645-BD07F2ED8332}" dt="2023-05-26T05:53:19.230" v="22"/>
          <ac:spMkLst>
            <pc:docMk/>
            <pc:sldMk cId="1731870870" sldId="256"/>
            <ac:spMk id="14" creationId="{A8CCCB6D-5162-4AAE-A5E3-3AC55410DBCE}"/>
          </ac:spMkLst>
        </pc:spChg>
        <pc:spChg chg="add del">
          <ac:chgData name="CHANDRASIRI H.V.B.L." userId="S::2019e023@eng.jfn.ac.lk::d0553f0c-7141-4133-864c-c8f646d254e4" providerId="AD" clId="Web-{3DEB3AA2-E205-5E36-A645-BD07F2ED8332}" dt="2023-05-26T05:53:19.230" v="22"/>
          <ac:spMkLst>
            <pc:docMk/>
            <pc:sldMk cId="1731870870" sldId="256"/>
            <ac:spMk id="16" creationId="{0BCD8C04-CC7B-40EF-82EB-E9821F79BB86}"/>
          </ac:spMkLst>
        </pc:spChg>
        <pc:spChg chg="add del">
          <ac:chgData name="CHANDRASIRI H.V.B.L." userId="S::2019e023@eng.jfn.ac.lk::d0553f0c-7141-4133-864c-c8f646d254e4" providerId="AD" clId="Web-{3DEB3AA2-E205-5E36-A645-BD07F2ED8332}" dt="2023-05-26T05:54:22.106" v="25"/>
          <ac:spMkLst>
            <pc:docMk/>
            <pc:sldMk cId="1731870870" sldId="256"/>
            <ac:spMk id="18" creationId="{3A930249-8242-4E2B-AF17-C01826488321}"/>
          </ac:spMkLst>
        </pc:spChg>
        <pc:spChg chg="add del">
          <ac:chgData name="CHANDRASIRI H.V.B.L." userId="S::2019e023@eng.jfn.ac.lk::d0553f0c-7141-4133-864c-c8f646d254e4" providerId="AD" clId="Web-{3DEB3AA2-E205-5E36-A645-BD07F2ED8332}" dt="2023-05-26T05:54:22.106" v="25"/>
          <ac:spMkLst>
            <pc:docMk/>
            <pc:sldMk cId="1731870870" sldId="256"/>
            <ac:spMk id="19" creationId="{A5BDD999-C5E1-4B3E-A710-768673819165}"/>
          </ac:spMkLst>
        </pc:spChg>
        <pc:spChg chg="add">
          <ac:chgData name="CHANDRASIRI H.V.B.L." userId="S::2019e023@eng.jfn.ac.lk::d0553f0c-7141-4133-864c-c8f646d254e4" providerId="AD" clId="Web-{3DEB3AA2-E205-5E36-A645-BD07F2ED8332}" dt="2023-05-26T05:54:22.106" v="25"/>
          <ac:spMkLst>
            <pc:docMk/>
            <pc:sldMk cId="1731870870" sldId="256"/>
            <ac:spMk id="24" creationId="{A8CCCB6D-5162-4AAE-A5E3-3AC55410DBCE}"/>
          </ac:spMkLst>
        </pc:spChg>
        <pc:spChg chg="add">
          <ac:chgData name="CHANDRASIRI H.V.B.L." userId="S::2019e023@eng.jfn.ac.lk::d0553f0c-7141-4133-864c-c8f646d254e4" providerId="AD" clId="Web-{3DEB3AA2-E205-5E36-A645-BD07F2ED8332}" dt="2023-05-26T05:54:22.106" v="25"/>
          <ac:spMkLst>
            <pc:docMk/>
            <pc:sldMk cId="1731870870" sldId="256"/>
            <ac:spMk id="26" creationId="{0BCD8C04-CC7B-40EF-82EB-E9821F79BB86}"/>
          </ac:spMkLst>
        </pc:spChg>
        <pc:picChg chg="add mod ord">
          <ac:chgData name="CHANDRASIRI H.V.B.L." userId="S::2019e023@eng.jfn.ac.lk::d0553f0c-7141-4133-864c-c8f646d254e4" providerId="AD" clId="Web-{3DEB3AA2-E205-5E36-A645-BD07F2ED8332}" dt="2023-05-26T05:54:22.106" v="25"/>
          <ac:picMkLst>
            <pc:docMk/>
            <pc:sldMk cId="1731870870" sldId="256"/>
            <ac:picMk id="4" creationId="{B2AE17C5-B5EE-F873-F7B8-AF4A55DB967E}"/>
          </ac:picMkLst>
        </pc:picChg>
        <pc:picChg chg="add mod">
          <ac:chgData name="CHANDRASIRI H.V.B.L." userId="S::2019e023@eng.jfn.ac.lk::d0553f0c-7141-4133-864c-c8f646d254e4" providerId="AD" clId="Web-{3DEB3AA2-E205-5E36-A645-BD07F2ED8332}" dt="2023-05-26T05:54:22.106" v="25"/>
          <ac:picMkLst>
            <pc:docMk/>
            <pc:sldMk cId="1731870870" sldId="256"/>
            <ac:picMk id="5" creationId="{287E4A76-67D3-FCDF-66DE-DABD938F5F67}"/>
          </ac:picMkLst>
        </pc:picChg>
      </pc:sldChg>
      <pc:sldChg chg="addSp delSp modSp mod setBg setClrOvrMap">
        <pc:chgData name="CHANDRASIRI H.V.B.L." userId="S::2019e023@eng.jfn.ac.lk::d0553f0c-7141-4133-864c-c8f646d254e4" providerId="AD" clId="Web-{3DEB3AA2-E205-5E36-A645-BD07F2ED8332}" dt="2023-05-26T06:09:09.843" v="113"/>
        <pc:sldMkLst>
          <pc:docMk/>
          <pc:sldMk cId="3693503161" sldId="257"/>
        </pc:sldMkLst>
        <pc:spChg chg="mod">
          <ac:chgData name="CHANDRASIRI H.V.B.L." userId="S::2019e023@eng.jfn.ac.lk::d0553f0c-7141-4133-864c-c8f646d254e4" providerId="AD" clId="Web-{3DEB3AA2-E205-5E36-A645-BD07F2ED8332}" dt="2023-05-26T06:09:09.843" v="113"/>
          <ac:spMkLst>
            <pc:docMk/>
            <pc:sldMk cId="3693503161" sldId="257"/>
            <ac:spMk id="2" creationId="{00000000-0000-0000-0000-000000000000}"/>
          </ac:spMkLst>
        </pc:spChg>
        <pc:spChg chg="mod">
          <ac:chgData name="CHANDRASIRI H.V.B.L." userId="S::2019e023@eng.jfn.ac.lk::d0553f0c-7141-4133-864c-c8f646d254e4" providerId="AD" clId="Web-{3DEB3AA2-E205-5E36-A645-BD07F2ED8332}" dt="2023-05-26T06:09:09.843" v="113"/>
          <ac:spMkLst>
            <pc:docMk/>
            <pc:sldMk cId="3693503161" sldId="257"/>
            <ac:spMk id="3" creationId="{00000000-0000-0000-0000-000000000000}"/>
          </ac:spMkLst>
        </pc:spChg>
        <pc:spChg chg="add del">
          <ac:chgData name="CHANDRASIRI H.V.B.L." userId="S::2019e023@eng.jfn.ac.lk::d0553f0c-7141-4133-864c-c8f646d254e4" providerId="AD" clId="Web-{3DEB3AA2-E205-5E36-A645-BD07F2ED8332}" dt="2023-05-26T06:09:09.812" v="112"/>
          <ac:spMkLst>
            <pc:docMk/>
            <pc:sldMk cId="3693503161" sldId="257"/>
            <ac:spMk id="9" creationId="{A9D6EEA4-51EF-4796-BE5B-F3EB11F23ED7}"/>
          </ac:spMkLst>
        </pc:spChg>
        <pc:spChg chg="add">
          <ac:chgData name="CHANDRASIRI H.V.B.L." userId="S::2019e023@eng.jfn.ac.lk::d0553f0c-7141-4133-864c-c8f646d254e4" providerId="AD" clId="Web-{3DEB3AA2-E205-5E36-A645-BD07F2ED8332}" dt="2023-05-26T06:09:09.843" v="113"/>
          <ac:spMkLst>
            <pc:docMk/>
            <pc:sldMk cId="3693503161" sldId="257"/>
            <ac:spMk id="11" creationId="{835EF3DD-7D43-4A27-8967-A92FD8CC9365}"/>
          </ac:spMkLst>
        </pc:spChg>
        <pc:spChg chg="add">
          <ac:chgData name="CHANDRASIRI H.V.B.L." userId="S::2019e023@eng.jfn.ac.lk::d0553f0c-7141-4133-864c-c8f646d254e4" providerId="AD" clId="Web-{3DEB3AA2-E205-5E36-A645-BD07F2ED8332}" dt="2023-05-26T06:09:09.843" v="113"/>
          <ac:spMkLst>
            <pc:docMk/>
            <pc:sldMk cId="3693503161" sldId="257"/>
            <ac:spMk id="12" creationId="{460B0EFB-53ED-4F35-B05D-F658EA021C65}"/>
          </ac:spMkLst>
        </pc:spChg>
        <pc:picChg chg="add del">
          <ac:chgData name="CHANDRASIRI H.V.B.L." userId="S::2019e023@eng.jfn.ac.lk::d0553f0c-7141-4133-864c-c8f646d254e4" providerId="AD" clId="Web-{3DEB3AA2-E205-5E36-A645-BD07F2ED8332}" dt="2023-05-26T06:09:09.812" v="112"/>
          <ac:picMkLst>
            <pc:docMk/>
            <pc:sldMk cId="3693503161" sldId="257"/>
            <ac:picMk id="5" creationId="{B3F75DD0-3A8E-BAD4-AF77-0250DD780A57}"/>
          </ac:picMkLst>
        </pc:picChg>
        <pc:picChg chg="add">
          <ac:chgData name="CHANDRASIRI H.V.B.L." userId="S::2019e023@eng.jfn.ac.lk::d0553f0c-7141-4133-864c-c8f646d254e4" providerId="AD" clId="Web-{3DEB3AA2-E205-5E36-A645-BD07F2ED8332}" dt="2023-05-26T06:09:09.843" v="113"/>
          <ac:picMkLst>
            <pc:docMk/>
            <pc:sldMk cId="3693503161" sldId="257"/>
            <ac:picMk id="13" creationId="{57FA6AF8-A95E-1ACA-A7C3-5EFDCA7457D7}"/>
          </ac:picMkLst>
        </pc:picChg>
      </pc:sldChg>
      <pc:sldChg chg="modSp">
        <pc:chgData name="CHANDRASIRI H.V.B.L." userId="S::2019e023@eng.jfn.ac.lk::d0553f0c-7141-4133-864c-c8f646d254e4" providerId="AD" clId="Web-{3DEB3AA2-E205-5E36-A645-BD07F2ED8332}" dt="2023-05-26T06:51:05.021" v="238" actId="20577"/>
        <pc:sldMkLst>
          <pc:docMk/>
          <pc:sldMk cId="1011390392" sldId="260"/>
        </pc:sldMkLst>
        <pc:spChg chg="mod">
          <ac:chgData name="CHANDRASIRI H.V.B.L." userId="S::2019e023@eng.jfn.ac.lk::d0553f0c-7141-4133-864c-c8f646d254e4" providerId="AD" clId="Web-{3DEB3AA2-E205-5E36-A645-BD07F2ED8332}" dt="2023-05-26T06:51:05.021" v="238" actId="20577"/>
          <ac:spMkLst>
            <pc:docMk/>
            <pc:sldMk cId="1011390392" sldId="260"/>
            <ac:spMk id="3" creationId="{00000000-0000-0000-0000-000000000000}"/>
          </ac:spMkLst>
        </pc:spChg>
      </pc:sldChg>
      <pc:sldChg chg="addSp delSp modSp">
        <pc:chgData name="CHANDRASIRI H.V.B.L." userId="S::2019e023@eng.jfn.ac.lk::d0553f0c-7141-4133-864c-c8f646d254e4" providerId="AD" clId="Web-{3DEB3AA2-E205-5E36-A645-BD07F2ED8332}" dt="2023-05-26T06:54:30.181" v="240"/>
        <pc:sldMkLst>
          <pc:docMk/>
          <pc:sldMk cId="1303489063" sldId="261"/>
        </pc:sldMkLst>
        <pc:spChg chg="del">
          <ac:chgData name="CHANDRASIRI H.V.B.L." userId="S::2019e023@eng.jfn.ac.lk::d0553f0c-7141-4133-864c-c8f646d254e4" providerId="AD" clId="Web-{3DEB3AA2-E205-5E36-A645-BD07F2ED8332}" dt="2023-05-26T06:54:30.181" v="240"/>
          <ac:spMkLst>
            <pc:docMk/>
            <pc:sldMk cId="1303489063" sldId="261"/>
            <ac:spMk id="3" creationId="{00000000-0000-0000-0000-000000000000}"/>
          </ac:spMkLst>
        </pc:spChg>
        <pc:spChg chg="add mod">
          <ac:chgData name="CHANDRASIRI H.V.B.L." userId="S::2019e023@eng.jfn.ac.lk::d0553f0c-7141-4133-864c-c8f646d254e4" providerId="AD" clId="Web-{3DEB3AA2-E205-5E36-A645-BD07F2ED8332}" dt="2023-05-26T06:54:30.181" v="240"/>
          <ac:spMkLst>
            <pc:docMk/>
            <pc:sldMk cId="1303489063" sldId="261"/>
            <ac:spMk id="5" creationId="{7396677D-3559-8296-AAFB-2ADC211AA5A7}"/>
          </ac:spMkLst>
        </pc:spChg>
      </pc:sldChg>
      <pc:sldChg chg="modSp new del">
        <pc:chgData name="CHANDRASIRI H.V.B.L." userId="S::2019e023@eng.jfn.ac.lk::d0553f0c-7141-4133-864c-c8f646d254e4" providerId="AD" clId="Web-{3DEB3AA2-E205-5E36-A645-BD07F2ED8332}" dt="2023-05-26T06:51:06.724" v="239"/>
        <pc:sldMkLst>
          <pc:docMk/>
          <pc:sldMk cId="3664711697" sldId="263"/>
        </pc:sldMkLst>
        <pc:spChg chg="mod">
          <ac:chgData name="CHANDRASIRI H.V.B.L." userId="S::2019e023@eng.jfn.ac.lk::d0553f0c-7141-4133-864c-c8f646d254e4" providerId="AD" clId="Web-{3DEB3AA2-E205-5E36-A645-BD07F2ED8332}" dt="2023-05-26T06:35:39.908" v="159" actId="20577"/>
          <ac:spMkLst>
            <pc:docMk/>
            <pc:sldMk cId="3664711697" sldId="263"/>
            <ac:spMk id="2" creationId="{262FA06C-BA1D-7E5B-8599-72E557871D22}"/>
          </ac:spMkLst>
        </pc:spChg>
        <pc:spChg chg="mod">
          <ac:chgData name="CHANDRASIRI H.V.B.L." userId="S::2019e023@eng.jfn.ac.lk::d0553f0c-7141-4133-864c-c8f646d254e4" providerId="AD" clId="Web-{3DEB3AA2-E205-5E36-A645-BD07F2ED8332}" dt="2023-05-26T06:37:30.066" v="167" actId="20577"/>
          <ac:spMkLst>
            <pc:docMk/>
            <pc:sldMk cId="3664711697" sldId="263"/>
            <ac:spMk id="3" creationId="{FF797CBB-1080-0DBB-0B9B-08789EF58BCB}"/>
          </ac:spMkLst>
        </pc:spChg>
      </pc:sldChg>
    </pc:docChg>
  </pc:docChgLst>
  <pc:docChgLst>
    <pc:chgData name="CHANDRASIRI H.V.B.L." userId="d0553f0c-7141-4133-864c-c8f646d254e4" providerId="ADAL" clId="{BD0887C6-4783-4362-89EF-5849186F5444}"/>
    <pc:docChg chg="custSel modSld">
      <pc:chgData name="CHANDRASIRI H.V.B.L." userId="d0553f0c-7141-4133-864c-c8f646d254e4" providerId="ADAL" clId="{BD0887C6-4783-4362-89EF-5849186F5444}" dt="2023-05-26T16:31:25.084" v="41" actId="20577"/>
      <pc:docMkLst>
        <pc:docMk/>
      </pc:docMkLst>
      <pc:sldChg chg="modSp mod">
        <pc:chgData name="CHANDRASIRI H.V.B.L." userId="d0553f0c-7141-4133-864c-c8f646d254e4" providerId="ADAL" clId="{BD0887C6-4783-4362-89EF-5849186F5444}" dt="2023-05-26T05:49:12.250" v="1" actId="27636"/>
        <pc:sldMkLst>
          <pc:docMk/>
          <pc:sldMk cId="1731870870" sldId="256"/>
        </pc:sldMkLst>
        <pc:spChg chg="mod">
          <ac:chgData name="CHANDRASIRI H.V.B.L." userId="d0553f0c-7141-4133-864c-c8f646d254e4" providerId="ADAL" clId="{BD0887C6-4783-4362-89EF-5849186F5444}" dt="2023-05-26T05:49:12.250" v="1" actId="27636"/>
          <ac:spMkLst>
            <pc:docMk/>
            <pc:sldMk cId="1731870870" sldId="256"/>
            <ac:spMk id="2" creationId="{00000000-0000-0000-0000-000000000000}"/>
          </ac:spMkLst>
        </pc:spChg>
      </pc:sldChg>
      <pc:sldChg chg="modSp mod">
        <pc:chgData name="CHANDRASIRI H.V.B.L." userId="d0553f0c-7141-4133-864c-c8f646d254e4" providerId="ADAL" clId="{BD0887C6-4783-4362-89EF-5849186F5444}" dt="2023-05-26T16:31:25.084" v="41" actId="20577"/>
        <pc:sldMkLst>
          <pc:docMk/>
          <pc:sldMk cId="3693503161" sldId="257"/>
        </pc:sldMkLst>
        <pc:spChg chg="mod">
          <ac:chgData name="CHANDRASIRI H.V.B.L." userId="d0553f0c-7141-4133-864c-c8f646d254e4" providerId="ADAL" clId="{BD0887C6-4783-4362-89EF-5849186F5444}" dt="2023-05-26T16:31:25.084" v="41" actId="20577"/>
          <ac:spMkLst>
            <pc:docMk/>
            <pc:sldMk cId="3693503161" sldId="257"/>
            <ac:spMk id="3" creationId="{00000000-0000-0000-0000-000000000000}"/>
          </ac:spMkLst>
        </pc:spChg>
      </pc:sldChg>
      <pc:sldChg chg="modSp mod">
        <pc:chgData name="CHANDRASIRI H.V.B.L." userId="d0553f0c-7141-4133-864c-c8f646d254e4" providerId="ADAL" clId="{BD0887C6-4783-4362-89EF-5849186F5444}" dt="2023-05-26T16:30:58.460" v="27" actId="27636"/>
        <pc:sldMkLst>
          <pc:docMk/>
          <pc:sldMk cId="1011390392" sldId="260"/>
        </pc:sldMkLst>
        <pc:spChg chg="mod">
          <ac:chgData name="CHANDRASIRI H.V.B.L." userId="d0553f0c-7141-4133-864c-c8f646d254e4" providerId="ADAL" clId="{BD0887C6-4783-4362-89EF-5849186F5444}" dt="2023-05-26T16:30:58.460" v="27" actId="27636"/>
          <ac:spMkLst>
            <pc:docMk/>
            <pc:sldMk cId="1011390392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9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14F5-E428-440F-9109-F7C4C1FB3C77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139A-4ED8-4895-B64E-E869BAA1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edicalpblukm.blogspot.com/2011/10/cpg-screening-of-diabetic-retinopath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E4A76-67D3-FCDF-66DE-DABD938F5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632" r="14043" b="-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i="0">
                <a:solidFill>
                  <a:srgbClr val="FFFFFF"/>
                </a:solidFill>
                <a:effectLst/>
                <a:latin typeface="-apple-system"/>
              </a:rPr>
              <a:t>Performance Comparison of different molecular data in the identification of diabetic retinopathy</a:t>
            </a:r>
            <a:endParaRPr lang="en-US" sz="4400" b="0" i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000" dirty="0">
                <a:solidFill>
                  <a:srgbClr val="FFFFFF"/>
                </a:solidFill>
              </a:rPr>
              <a:t>By</a:t>
            </a:r>
          </a:p>
          <a:p>
            <a:pPr algn="l"/>
            <a:r>
              <a:rPr lang="en-US" sz="1000" dirty="0">
                <a:solidFill>
                  <a:srgbClr val="FFFFFF"/>
                </a:solidFill>
              </a:rPr>
              <a:t>2019/E/011</a:t>
            </a:r>
          </a:p>
          <a:p>
            <a:pPr algn="l"/>
            <a:r>
              <a:rPr lang="en-US" sz="1000" dirty="0">
                <a:solidFill>
                  <a:srgbClr val="FFFFFF"/>
                </a:solidFill>
                <a:cs typeface="Calibri"/>
              </a:rPr>
              <a:t>2019/E023</a:t>
            </a:r>
          </a:p>
        </p:txBody>
      </p:sp>
      <p:pic>
        <p:nvPicPr>
          <p:cNvPr id="4" name="Picture 5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B2AE17C5-B5EE-F873-F7B8-AF4A55DB9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1" b="22006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276CB-B5D9-4642-00D5-4EE213856C2A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8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Solution dispensed using electronic pipette">
            <a:extLst>
              <a:ext uri="{FF2B5EF4-FFF2-40B4-BE49-F238E27FC236}">
                <a16:creationId xmlns:a16="http://schemas.microsoft.com/office/drawing/2014/main" id="{57FA6AF8-A95E-1ACA-A7C3-5EFDCA745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9" r="39054" b="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Diabetic retinopathy is a severe eye disease that can lead to blindness. Early detection and treatment of diabetic retinopathy can help to prevent blindness.</a:t>
            </a:r>
          </a:p>
          <a:p>
            <a:r>
              <a:rPr lang="en-US" sz="2200" dirty="0">
                <a:ea typeface="+mn-lt"/>
                <a:cs typeface="+mn-lt"/>
              </a:rPr>
              <a:t>Currently, the diagnosis of DR primarily relies on clinical evaluation and imaging techniques, such as fundus photography or optical coherence tomography.</a:t>
            </a:r>
          </a:p>
          <a:p>
            <a:r>
              <a:rPr lang="en-US" sz="2200" dirty="0">
                <a:ea typeface="+mn-lt"/>
                <a:cs typeface="+mn-lt"/>
              </a:rPr>
              <a:t>In here, we are using various molecular data, including DNA, RNA, and protein, to develop a model that can accurately predict the presence of diabetic retinopathy.</a:t>
            </a:r>
            <a:endParaRPr lang="en-US" sz="2200" dirty="0"/>
          </a:p>
          <a:p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35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they have done already in this area.</a:t>
            </a:r>
          </a:p>
          <a:p>
            <a:pPr lvl="1"/>
            <a:r>
              <a:rPr lang="en-US"/>
              <a:t>4 to 5 papers and what they have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1783" y="5042263"/>
            <a:ext cx="570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May be more than one slide can be used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265078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Gap in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can relate your work with them.</a:t>
            </a:r>
          </a:p>
          <a:p>
            <a:r>
              <a:rPr lang="en-US"/>
              <a:t>Problem in their work</a:t>
            </a:r>
          </a:p>
          <a:p>
            <a:r>
              <a:rPr lang="en-US"/>
              <a:t>What is the gap between their work and your work.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634548" y="1946365"/>
            <a:ext cx="235132" cy="1188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04811" y="2217559"/>
            <a:ext cx="292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the same 4 to 5 papers </a:t>
            </a:r>
          </a:p>
          <a:p>
            <a:r>
              <a:rPr lang="en-US"/>
              <a:t>In the previous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783" y="5042263"/>
            <a:ext cx="570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May be more than one slide can be used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15674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to be used in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Alterations of 5-Hydroxymethylcytosines in Circulating Cell-free DNA Reflect Retinopathy in Type 2 Diabetes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This contains genome-wide methylation profiles of circulating cell-free DNA (cfDNA) from 70 Chinese patients with type 2 diabetes mellitus (T2DM), including 35 patients with diabetic retinopathy (DR) and 35 age-, gender-, and diabetic duration-matched controls.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2.  In-depth transcriptomic analyses investigating molecular mechanisms underlying diabetic retinopathy</a:t>
            </a:r>
            <a:endParaRPr lang="en-US" dirty="0"/>
          </a:p>
          <a:p>
            <a:pPr marL="914400" lvl="1" indent="-457200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This is a collection of transcriptomic data from human post-mortem retinal samples. The data was collected from 80 patients diagnosed with various stages of diabetic retinopathy (DR). The data was analyzed using RNA-Seq, a high-throughput sequencing technique that can measure gene expression in a sample.</a:t>
            </a:r>
          </a:p>
          <a:p>
            <a:pPr marL="1371600" lvl="2" indent="-45720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totalRNA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smallRNA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3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 of our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6677D-3559-8296-AAFB-2ADC211A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24" y="4314201"/>
            <a:ext cx="108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Feel free to change the headings. But keep the flow. Use your creativity by adding graphs or pictures or diagram</a:t>
            </a:r>
          </a:p>
        </p:txBody>
      </p:sp>
    </p:spTree>
    <p:extLst>
      <p:ext uri="{BB962C8B-B14F-4D97-AF65-F5344CB8AC3E}">
        <p14:creationId xmlns:p14="http://schemas.microsoft.com/office/powerpoint/2010/main" val="381136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78F3564706CC41AB81D66181C1865C" ma:contentTypeVersion="9" ma:contentTypeDescription="Create a new document." ma:contentTypeScope="" ma:versionID="f53f1a3a7b5fa5c98a2573131fed05af">
  <xsd:schema xmlns:xsd="http://www.w3.org/2001/XMLSchema" xmlns:xs="http://www.w3.org/2001/XMLSchema" xmlns:p="http://schemas.microsoft.com/office/2006/metadata/properties" xmlns:ns2="a69cdd5e-5bc9-42a9-9e1e-b88a8200110c" xmlns:ns3="5468e0de-44e1-4bb3-a3fa-fc3436da620f" targetNamespace="http://schemas.microsoft.com/office/2006/metadata/properties" ma:root="true" ma:fieldsID="14f67a49c960cfb17e57005fc9aec4ed" ns2:_="" ns3:_="">
    <xsd:import namespace="a69cdd5e-5bc9-42a9-9e1e-b88a8200110c"/>
    <xsd:import namespace="5468e0de-44e1-4bb3-a3fa-fc3436da620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dd5e-5bc9-42a9-9e1e-b88a8200110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63e2ec-2a64-48f0-85cf-71bc33852c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8e0de-44e1-4bb3-a3fa-fc3436da620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3fc03d-de8b-47bd-9dbf-0fcb73789d6a}" ma:internalName="TaxCatchAll" ma:showField="CatchAllData" ma:web="5468e0de-44e1-4bb3-a3fa-fc3436da62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DE9107-BD2F-4355-B020-46FD7B7B0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8A6EDB-5FFA-48C8-A42E-E939062ABB5E}">
  <ds:schemaRefs>
    <ds:schemaRef ds:uri="5468e0de-44e1-4bb3-a3fa-fc3436da620f"/>
    <ds:schemaRef ds:uri="a69cdd5e-5bc9-42a9-9e1e-b88a820011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Performance Comparison of different molecular data in the identification of diabetic retinopathy</vt:lpstr>
      <vt:lpstr>Introduction</vt:lpstr>
      <vt:lpstr>Literature review</vt:lpstr>
      <vt:lpstr>Gap in the literature</vt:lpstr>
      <vt:lpstr>Data to be used in this work</vt:lpstr>
      <vt:lpstr>Plan of our work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Pratheeba Jeyananthan</dc:creator>
  <cp:lastModifiedBy>CHANDRASIRI H.V.B.L.</cp:lastModifiedBy>
  <cp:revision>1</cp:revision>
  <dcterms:created xsi:type="dcterms:W3CDTF">2020-09-07T10:23:56Z</dcterms:created>
  <dcterms:modified xsi:type="dcterms:W3CDTF">2023-05-26T16:31:56Z</dcterms:modified>
</cp:coreProperties>
</file>