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57705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018622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453194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914076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840518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4" name="对象"/>
          <p:cNvSpPr>
            <a:spLocks noGrp="1"/>
          </p:cNvSpPr>
          <p:nvPr>
            <p:ph type="sldImg"/>
          </p:nvPr>
        </p:nvSpPr>
        <p:spPr>
          <a:xfrm rot="0">
            <a:off x="4038600" y="857250"/>
            <a:ext cx="4114800" cy="2314575"/>
          </a:xfrm>
          <a:prstGeom prst="rect"/>
          <a:noFill/>
          <a:ln w="12700" cmpd="sng" cap="flat">
            <a:noFill/>
            <a:prstDash val="solid"/>
            <a:miter/>
          </a:ln>
        </p:spPr>
      </p:sp>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483996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617519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197" name="对象"/>
          <p:cNvSpPr>
            <a:spLocks noGrp="1"/>
          </p:cNvSpPr>
          <p:nvPr>
            <p:ph type="sldImg"/>
          </p:nvPr>
        </p:nvSpPr>
        <p:spPr>
          <a:xfrm rot="0">
            <a:off x="4038600" y="857250"/>
            <a:ext cx="4114800" cy="2314575"/>
          </a:xfrm>
          <a:prstGeom prst="rect"/>
          <a:noFill/>
          <a:ln w="12700" cmpd="sng" cap="flat">
            <a:noFill/>
            <a:prstDash val="solid"/>
            <a:miter/>
          </a:ln>
        </p:spPr>
      </p:sp>
      <p:sp>
        <p:nvSpPr>
          <p:cNvPr id="1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512551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85084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626335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990265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276861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938319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633818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6" name="对象"/>
          <p:cNvSpPr>
            <a:spLocks noGrp="1"/>
          </p:cNvSpPr>
          <p:nvPr>
            <p:ph type="sldImg"/>
          </p:nvPr>
        </p:nvSpPr>
        <p:spPr>
          <a:xfrm rot="0">
            <a:off x="4038600" y="857250"/>
            <a:ext cx="4114800" cy="2314575"/>
          </a:xfrm>
          <a:prstGeom prst="rect"/>
          <a:noFill/>
          <a:ln w="12700" cmpd="sng" cap="flat">
            <a:noFill/>
            <a:prstDash val="solid"/>
            <a:miter/>
          </a:ln>
        </p:spPr>
      </p:sp>
      <p:sp>
        <p:nvSpPr>
          <p:cNvPr id="15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70031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0973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1568556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744093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21088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536648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3748694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797327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957671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37372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559208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024907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72761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46899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54427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755848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banu priya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212400674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Jsysvollof arts and science /Madras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4303937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7" name="文本框"/>
          <p:cNvSpPr>
            <a:spLocks noGrp="1"/>
          </p:cNvSpPr>
          <p:nvPr>
            <p:ph type="title"/>
          </p:nvPr>
        </p:nvSpPr>
        <p:spPr>
          <a:xfrm rot="0">
            <a:off x="768349" y="473965"/>
            <a:ext cx="8480425" cy="66420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2781299" y="2345178"/>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1485876" y="14515879"/>
            <a:ext cx="4762427" cy="51587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Here’s a short version: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Digital Portfolio Layout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Intro – Name &amp; tagline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 Short bio &amp;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Work – Projects with visuals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Resume – CV/skills summary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 Email &amp; links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zh-CN" altLang="en-US" sz="1800" b="0" i="0" u="none" strike="noStrike" kern="1200" cap="none" spc="0" baseline="0">
                <a:solidFill>
                  <a:schemeClr val="tx1"/>
                </a:solidFill>
                <a:latin typeface="Droid Sans" pitchFamily="0" charset="0"/>
                <a:ea typeface="宋体" pitchFamily="0" charset="0"/>
                <a:cs typeface="Droid Sans" pitchFamily="0" charset="0"/>
              </a:rPr>
              <a:t>👉 Keep it clean, simple, and easy to navigate.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Want me to make this even shorter, like a one-line summary?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71" name="图片"/>
          <p:cNvPicPr>
            <a:picLocks noChangeAspect="1"/>
          </p:cNvPicPr>
          <p:nvPr/>
        </p:nvPicPr>
        <p:blipFill>
          <a:blip r:embed="rId2" cstate="print"/>
          <a:stretch>
            <a:fillRect/>
          </a:stretch>
        </p:blipFill>
        <p:spPr>
          <a:xfrm rot="0">
            <a:off x="4297452" y="4002446"/>
            <a:ext cx="3808199" cy="1760091"/>
          </a:xfrm>
          <a:prstGeom prst="rect"/>
          <a:noFill/>
          <a:ln w="12700" cmpd="sng" cap="flat">
            <a:noFill/>
            <a:prstDash val="solid"/>
            <a:miter/>
          </a:ln>
        </p:spPr>
      </p:pic>
    </p:spTree>
    <p:extLst>
      <p:ext uri="{BB962C8B-B14F-4D97-AF65-F5344CB8AC3E}">
        <p14:creationId xmlns:p14="http://schemas.microsoft.com/office/powerpoint/2010/main" val="116916634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79"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1292464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75"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85240018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83" name="文本框"/>
          <p:cNvSpPr>
            <a:spLocks noGrp="1"/>
          </p:cNvSpPr>
          <p:nvPr>
            <p:ph type="body" idx="1"/>
          </p:nvPr>
        </p:nvSpPr>
        <p:spPr>
          <a:xfrm rot="0">
            <a:off x="266695" y="2992603"/>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263939378"/>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8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99173364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4"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15</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50438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067684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4" cy="6858466"/>
            <a:chOff x="7448612" y="0"/>
            <a:chExt cx="4743794"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034576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291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299261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4837281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551775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233878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3076527" y="1343004"/>
            <a:ext cx="4762427"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Here’s a short version: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Digital Portfolio Layout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Intro – Name &amp; tagline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 Short bio &amp;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Work – Projects with visuals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Resume – CV/skills summary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 Email &amp; links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410729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3048000" y="1859340"/>
            <a:ext cx="6096000" cy="3253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9960017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2025-09-09T06:54:23Z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