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5" d="100"/>
          <a:sy n="95" d="100"/>
        </p:scale>
        <p:origin x="-114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180" y="495351"/>
            <a:ext cx="237807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015">
              <a:lnSpc>
                <a:spcPct val="11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Ideation </a:t>
            </a:r>
            <a:r>
              <a:rPr sz="1400" b="1" dirty="0">
                <a:latin typeface="Calibri"/>
                <a:cs typeface="Calibri"/>
              </a:rPr>
              <a:t>Phase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Brainstorm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&amp;</a:t>
            </a:r>
            <a:r>
              <a:rPr sz="1400" b="1" spc="-5" dirty="0">
                <a:latin typeface="Calibri"/>
                <a:cs typeface="Calibri"/>
              </a:rPr>
              <a:t> Idea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Prioritization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6450" y="1155700"/>
          <a:ext cx="5729605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6390"/>
                <a:gridCol w="2863215"/>
              </a:tblGrid>
              <a:tr h="176783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lang="en-US" sz="1100" spc="-5" baseline="0" dirty="0" smtClean="0">
                          <a:latin typeface="Calibri"/>
                          <a:cs typeface="Calibri"/>
                        </a:rPr>
                        <a:t> may</a:t>
                      </a:r>
                      <a:r>
                        <a:rPr sz="11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5" smtClean="0">
                          <a:solidFill>
                            <a:srgbClr val="212121"/>
                          </a:solidFill>
                          <a:latin typeface="Verdana"/>
                          <a:cs typeface="Verdana"/>
                        </a:rPr>
                        <a:t>NM2023TMID1</a:t>
                      </a:r>
                      <a:r>
                        <a:rPr lang="en-US" sz="1000" spc="-5" dirty="0" smtClean="0">
                          <a:solidFill>
                            <a:srgbClr val="212121"/>
                          </a:solidFill>
                          <a:latin typeface="Verdana"/>
                          <a:cs typeface="Verdana"/>
                        </a:rPr>
                        <a:t>1400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2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05435" indent="0" defTabSz="914400" eaLnBrk="1" fontAlgn="auto" latinLnBrk="0" hangingPunct="1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whether classification using transfer learning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75" marR="305435">
                        <a:lnSpc>
                          <a:spcPts val="1340"/>
                        </a:lnSpc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9415"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411094"/>
            <a:ext cx="575564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Brainstorm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Idea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Prioritization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2099"/>
              </a:lnSpc>
            </a:pP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-5" dirty="0">
                <a:latin typeface="Calibri"/>
                <a:cs typeface="Calibri"/>
              </a:rPr>
              <a:t> 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brainstormed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analyzing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pattern</a:t>
            </a:r>
            <a:r>
              <a:rPr sz="1200" dirty="0">
                <a:latin typeface="Calibri"/>
                <a:cs typeface="Calibri"/>
              </a:rPr>
              <a:t> to </a:t>
            </a:r>
            <a:r>
              <a:rPr sz="1200" spc="-10" dirty="0">
                <a:latin typeface="Calibri"/>
                <a:cs typeface="Calibri"/>
              </a:rPr>
              <a:t>identify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crime.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patterns</a:t>
            </a:r>
            <a:r>
              <a:rPr sz="1200" dirty="0">
                <a:latin typeface="Calibri"/>
                <a:cs typeface="Calibri"/>
              </a:rPr>
              <a:t> may </a:t>
            </a:r>
            <a:r>
              <a:rPr sz="1200" spc="-5" dirty="0">
                <a:latin typeface="Calibri"/>
                <a:cs typeface="Calibri"/>
              </a:rPr>
              <a:t>be the fatal </a:t>
            </a:r>
            <a:r>
              <a:rPr sz="1200" spc="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non-fatal </a:t>
            </a:r>
            <a:r>
              <a:rPr sz="1200" spc="-5" dirty="0">
                <a:latin typeface="Calibri"/>
                <a:cs typeface="Calibri"/>
              </a:rPr>
              <a:t>weapon, situations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environment,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positions of the non-fatal </a:t>
            </a:r>
            <a:r>
              <a:rPr sz="1200" dirty="0">
                <a:latin typeface="Calibri"/>
                <a:cs typeface="Calibri"/>
              </a:rPr>
              <a:t>weapons, </a:t>
            </a:r>
            <a:r>
              <a:rPr sz="1200" spc="-5" dirty="0">
                <a:latin typeface="Calibri"/>
                <a:cs typeface="Calibri"/>
              </a:rPr>
              <a:t>objects </a:t>
            </a:r>
            <a:r>
              <a:rPr sz="1200" dirty="0">
                <a:latin typeface="Calibri"/>
                <a:cs typeface="Calibri"/>
              </a:rPr>
              <a:t>involved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crime and the person involved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 the images or video </a:t>
            </a:r>
            <a:r>
              <a:rPr sz="1200" dirty="0">
                <a:latin typeface="Calibri"/>
                <a:cs typeface="Calibri"/>
              </a:rPr>
              <a:t>footages </a:t>
            </a:r>
            <a:r>
              <a:rPr sz="1200" spc="-5" dirty="0">
                <a:latin typeface="Calibri"/>
                <a:cs typeface="Calibri"/>
              </a:rPr>
              <a:t>of the </a:t>
            </a:r>
            <a:r>
              <a:rPr sz="1200" spc="-10" dirty="0">
                <a:latin typeface="Calibri"/>
                <a:cs typeface="Calibri"/>
              </a:rPr>
              <a:t>crime. </a:t>
            </a:r>
            <a:r>
              <a:rPr sz="1200" spc="-5" dirty="0">
                <a:latin typeface="Calibri"/>
                <a:cs typeface="Calibri"/>
              </a:rPr>
              <a:t>Analyzing and identifying the victim </a:t>
            </a:r>
            <a:r>
              <a:rPr sz="1200" spc="5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criminal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Step-1:</a:t>
            </a:r>
            <a:r>
              <a:rPr sz="1200" b="1" dirty="0">
                <a:latin typeface="Calibri"/>
                <a:cs typeface="Calibri"/>
              </a:rPr>
              <a:t> Team </a:t>
            </a:r>
            <a:r>
              <a:rPr sz="1200" b="1" spc="-5" dirty="0">
                <a:latin typeface="Calibri"/>
                <a:cs typeface="Calibri"/>
              </a:rPr>
              <a:t>Gathering,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Collaboration</a:t>
            </a:r>
            <a:r>
              <a:rPr sz="1200" b="1" dirty="0">
                <a:latin typeface="Calibri"/>
                <a:cs typeface="Calibri"/>
              </a:rPr>
              <a:t> and </a:t>
            </a:r>
            <a:r>
              <a:rPr sz="1200" b="1" spc="-5" dirty="0">
                <a:latin typeface="Calibri"/>
                <a:cs typeface="Calibri"/>
              </a:rPr>
              <a:t>Select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the Problem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Statement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908541"/>
            <a:ext cx="60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4218685"/>
            <a:ext cx="550291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0513"/>
            <a:ext cx="26619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Step-2: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Brainstorm,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Idea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Listing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Grouping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25871"/>
            <a:ext cx="15087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Step-3: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Idea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Prioritization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112519"/>
            <a:ext cx="5339080" cy="3826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36" y="540384"/>
            <a:ext cx="3467073" cy="4322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119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Amarender Katkam</dc:creator>
  <cp:lastModifiedBy>Ece Staffs</cp:lastModifiedBy>
  <cp:revision>1</cp:revision>
  <dcterms:created xsi:type="dcterms:W3CDTF">2023-05-01T03:19:18Z</dcterms:created>
  <dcterms:modified xsi:type="dcterms:W3CDTF">2023-05-25T06:08:31Z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2023-05-01T00:00:00Z</vt:filetime>
  </property>
</Properties>
</file>