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19" r:id="rId3"/>
    <p:sldId id="356" r:id="rId5"/>
    <p:sldId id="683" r:id="rId6"/>
    <p:sldId id="302" r:id="rId7"/>
    <p:sldId id="260" r:id="rId8"/>
    <p:sldId id="326" r:id="rId9"/>
    <p:sldId id="284" r:id="rId10"/>
    <p:sldId id="684" r:id="rId11"/>
    <p:sldId id="285" r:id="rId12"/>
    <p:sldId id="336" r:id="rId13"/>
    <p:sldId id="339" r:id="rId14"/>
    <p:sldId id="314" r:id="rId15"/>
    <p:sldId id="345" r:id="rId16"/>
    <p:sldId id="686" r:id="rId17"/>
    <p:sldId id="315" r:id="rId18"/>
    <p:sldId id="291" r:id="rId19"/>
    <p:sldId id="293" r:id="rId20"/>
    <p:sldId id="358" r:id="rId21"/>
    <p:sldId id="359" r:id="rId22"/>
    <p:sldId id="685" r:id="rId23"/>
    <p:sldId id="348" r:id="rId24"/>
    <p:sldId id="294" r:id="rId25"/>
    <p:sldId id="296" r:id="rId26"/>
    <p:sldId id="349" r:id="rId27"/>
    <p:sldId id="292" r:id="rId28"/>
    <p:sldId id="687" r:id="rId29"/>
    <p:sldId id="681" r:id="rId30"/>
    <p:sldId id="682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EC"/>
    <a:srgbClr val="2F8EEF"/>
    <a:srgbClr val="1F497D"/>
    <a:srgbClr val="049EFB"/>
    <a:srgbClr val="073064"/>
    <a:srgbClr val="083667"/>
    <a:srgbClr val="073C64"/>
    <a:srgbClr val="01274E"/>
    <a:srgbClr val="0B406A"/>
    <a:srgbClr val="052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9" autoAdjust="0"/>
    <p:restoredTop sz="92956"/>
  </p:normalViewPr>
  <p:slideViewPr>
    <p:cSldViewPr snapToGrid="0">
      <p:cViewPr varScale="1">
        <p:scale>
          <a:sx n="203" d="100"/>
          <a:sy n="203" d="100"/>
        </p:scale>
        <p:origin x="3048" y="174"/>
      </p:cViewPr>
      <p:guideLst>
        <p:guide pos="2872"/>
        <p:guide orient="horz" pos="16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 ?><Relationships xmlns="http://schemas.openxmlformats.org/package/2006/relationships"><Relationship Id="rId4" Target="colors1.xml" Type="http://schemas.microsoft.com/office/2011/relationships/chartColorStyle"/><Relationship Id="rId3" Target="style1.xml" Type="http://schemas.microsoft.com/office/2011/relationships/chartStyle"/><Relationship Id="rId2" Target="../drawings/drawing1.xml" Type="http://schemas.openxmlformats.org/officeDocument/2006/relationships/chartUserShapes"/><Relationship Id="rId1" Target="NULL" TargetMode="External" Type="http://schemas.openxmlformats.org/officeDocument/2006/relationships/oleObject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01BBE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</c:v>
                </c:pt>
                <c:pt idx="1">
                  <c:v>3.5</c:v>
                </c:pt>
                <c:pt idx="2">
                  <c:v>4.1</c:v>
                </c:pt>
                <c:pt idx="3">
                  <c:v>4</c:v>
                </c:pt>
                <c:pt idx="4">
                  <c:v>4.6</c:v>
                </c:pt>
                <c:pt idx="5">
                  <c:v>4.9</c:v>
                </c:pt>
                <c:pt idx="6">
                  <c:v>5.2</c:v>
                </c:pt>
                <c:pt idx="7">
                  <c:v>5.6</c:v>
                </c:pt>
                <c:pt idx="8">
                  <c:v>6</c:v>
                </c:pt>
                <c:pt idx="9">
                  <c:v>6.5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66329647"/>
        <c:axId val="1564411439"/>
      </c:lineChart>
      <c:catAx>
        <c:axId val="156632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defRPr>
            </a:pPr>
          </a:p>
        </c:txPr>
        <c:crossAx val="1564411439"/>
        <c:crosses val="autoZero"/>
        <c:auto val="1"/>
        <c:lblAlgn val="ctr"/>
        <c:lblOffset val="100"/>
        <c:noMultiLvlLbl val="0"/>
      </c:catAx>
      <c:valAx>
        <c:axId val="156441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1BBEC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defRPr>
            </a:pPr>
          </a:p>
        </c:txPr>
        <c:crossAx val="156632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0.09502</cdr:x>
      <cdr:y>0.09468</cdr:y>
    </cdr:from>
    <cdr:to>
      <cdr:x>0.93111</cdr:x>
      <cdr:y>0.9066</cdr:y>
    </cdr:to>
    <cdr:sp>
      <cdr:nvSpPr>
        <cdr:cNvPr id="2" name="Freeform 1"/>
        <cdr:cNvSpPr/>
      </cdr:nvSpPr>
      <cdr:spPr xmlns:a="http://schemas.openxmlformats.org/drawingml/2006/main">
        <a:xfrm xmlns:a="http://schemas.openxmlformats.org/drawingml/2006/main">
          <a:off x="557689" y="353044"/>
          <a:ext cx="4907355" cy="3027669"/>
        </a:xfrm>
        <a:custGeom>
          <a:avLst/>
          <a:gdLst>
            <a:gd name="connsiteX0" fmla="*/ 38100 w 4907280"/>
            <a:gd name="connsiteY0" fmla="*/ 1920240 h 3078480"/>
            <a:gd name="connsiteX1" fmla="*/ 571500 w 4907280"/>
            <a:gd name="connsiteY1" fmla="*/ 1379220 h 3078480"/>
            <a:gd name="connsiteX2" fmla="*/ 1181100 w 4907280"/>
            <a:gd name="connsiteY2" fmla="*/ 1089660 h 3078480"/>
            <a:gd name="connsiteX3" fmla="*/ 1272540 w 4907280"/>
            <a:gd name="connsiteY3" fmla="*/ 1127760 h 3078480"/>
            <a:gd name="connsiteX4" fmla="*/ 1356360 w 4907280"/>
            <a:gd name="connsiteY4" fmla="*/ 1135380 h 3078480"/>
            <a:gd name="connsiteX5" fmla="*/ 1584960 w 4907280"/>
            <a:gd name="connsiteY5" fmla="*/ 1173480 h 3078480"/>
            <a:gd name="connsiteX6" fmla="*/ 2202180 w 4907280"/>
            <a:gd name="connsiteY6" fmla="*/ 883920 h 3078480"/>
            <a:gd name="connsiteX7" fmla="*/ 3390900 w 4907280"/>
            <a:gd name="connsiteY7" fmla="*/ 579120 h 3078480"/>
            <a:gd name="connsiteX8" fmla="*/ 4907280 w 4907280"/>
            <a:gd name="connsiteY8" fmla="*/ 0 h 3078480"/>
            <a:gd name="connsiteX9" fmla="*/ 4907280 w 4907280"/>
            <a:gd name="connsiteY9" fmla="*/ 3078480 h 3078480"/>
            <a:gd name="connsiteX10" fmla="*/ 0 w 4907280"/>
            <a:gd name="connsiteY10" fmla="*/ 3078480 h 3078480"/>
            <a:gd name="connsiteX11" fmla="*/ 38100 w 4907280"/>
            <a:gd name="connsiteY11" fmla="*/ 1920240 h 3078480"/>
            <a:gd name="connsiteX0-1" fmla="*/ 38100 w 4907280"/>
            <a:gd name="connsiteY0-2" fmla="*/ 1920240 h 3078480"/>
            <a:gd name="connsiteX1-3" fmla="*/ 571500 w 4907280"/>
            <a:gd name="connsiteY1-4" fmla="*/ 1379220 h 3078480"/>
            <a:gd name="connsiteX2-5" fmla="*/ 1054100 w 4907280"/>
            <a:gd name="connsiteY2-6" fmla="*/ 1115060 h 3078480"/>
            <a:gd name="connsiteX3-7" fmla="*/ 1272540 w 4907280"/>
            <a:gd name="connsiteY3-8" fmla="*/ 1127760 h 3078480"/>
            <a:gd name="connsiteX4-9" fmla="*/ 1356360 w 4907280"/>
            <a:gd name="connsiteY4-10" fmla="*/ 1135380 h 3078480"/>
            <a:gd name="connsiteX5-11" fmla="*/ 1584960 w 4907280"/>
            <a:gd name="connsiteY5-12" fmla="*/ 1173480 h 3078480"/>
            <a:gd name="connsiteX6-13" fmla="*/ 2202180 w 4907280"/>
            <a:gd name="connsiteY6-14" fmla="*/ 883920 h 3078480"/>
            <a:gd name="connsiteX7-15" fmla="*/ 3390900 w 4907280"/>
            <a:gd name="connsiteY7-16" fmla="*/ 579120 h 3078480"/>
            <a:gd name="connsiteX8-17" fmla="*/ 4907280 w 4907280"/>
            <a:gd name="connsiteY8-18" fmla="*/ 0 h 3078480"/>
            <a:gd name="connsiteX9-19" fmla="*/ 4907280 w 4907280"/>
            <a:gd name="connsiteY9-20" fmla="*/ 3078480 h 3078480"/>
            <a:gd name="connsiteX10-21" fmla="*/ 0 w 4907280"/>
            <a:gd name="connsiteY10-22" fmla="*/ 3078480 h 3078480"/>
            <a:gd name="connsiteX11-23" fmla="*/ 38100 w 4907280"/>
            <a:gd name="connsiteY11-24" fmla="*/ 1920240 h 3078480"/>
            <a:gd name="connsiteX0-25" fmla="*/ 38100 w 4907280"/>
            <a:gd name="connsiteY0-26" fmla="*/ 1920240 h 3078480"/>
            <a:gd name="connsiteX1-27" fmla="*/ 571500 w 4907280"/>
            <a:gd name="connsiteY1-28" fmla="*/ 1379220 h 3078480"/>
            <a:gd name="connsiteX2-29" fmla="*/ 1054100 w 4907280"/>
            <a:gd name="connsiteY2-30" fmla="*/ 1115060 h 3078480"/>
            <a:gd name="connsiteX3-31" fmla="*/ 1272540 w 4907280"/>
            <a:gd name="connsiteY3-32" fmla="*/ 1127760 h 3078480"/>
            <a:gd name="connsiteX4-33" fmla="*/ 1356360 w 4907280"/>
            <a:gd name="connsiteY4-34" fmla="*/ 1135380 h 3078480"/>
            <a:gd name="connsiteX5-35" fmla="*/ 1584960 w 4907280"/>
            <a:gd name="connsiteY5-36" fmla="*/ 1173480 h 3078480"/>
            <a:gd name="connsiteX6-37" fmla="*/ 2202180 w 4907280"/>
            <a:gd name="connsiteY6-38" fmla="*/ 883920 h 3078480"/>
            <a:gd name="connsiteX7-39" fmla="*/ 3390900 w 4907280"/>
            <a:gd name="connsiteY7-40" fmla="*/ 579120 h 3078480"/>
            <a:gd name="connsiteX8-41" fmla="*/ 4907280 w 4907280"/>
            <a:gd name="connsiteY8-42" fmla="*/ 0 h 3078480"/>
            <a:gd name="connsiteX9-43" fmla="*/ 4907280 w 4907280"/>
            <a:gd name="connsiteY9-44" fmla="*/ 3078480 h 3078480"/>
            <a:gd name="connsiteX10-45" fmla="*/ 0 w 4907280"/>
            <a:gd name="connsiteY10-46" fmla="*/ 3078480 h 3078480"/>
            <a:gd name="connsiteX11-47" fmla="*/ 38100 w 4907280"/>
            <a:gd name="connsiteY11-48" fmla="*/ 1920240 h 3078480"/>
            <a:gd name="connsiteX0-49" fmla="*/ 38100 w 4907280"/>
            <a:gd name="connsiteY0-50" fmla="*/ 1920240 h 3078480"/>
            <a:gd name="connsiteX1-51" fmla="*/ 571500 w 4907280"/>
            <a:gd name="connsiteY1-52" fmla="*/ 1379220 h 3078480"/>
            <a:gd name="connsiteX2-53" fmla="*/ 1073150 w 4907280"/>
            <a:gd name="connsiteY2-54" fmla="*/ 1138873 h 3078480"/>
            <a:gd name="connsiteX3-55" fmla="*/ 1272540 w 4907280"/>
            <a:gd name="connsiteY3-56" fmla="*/ 1127760 h 3078480"/>
            <a:gd name="connsiteX4-57" fmla="*/ 1356360 w 4907280"/>
            <a:gd name="connsiteY4-58" fmla="*/ 1135380 h 3078480"/>
            <a:gd name="connsiteX5-59" fmla="*/ 1584960 w 4907280"/>
            <a:gd name="connsiteY5-60" fmla="*/ 1173480 h 3078480"/>
            <a:gd name="connsiteX6-61" fmla="*/ 2202180 w 4907280"/>
            <a:gd name="connsiteY6-62" fmla="*/ 883920 h 3078480"/>
            <a:gd name="connsiteX7-63" fmla="*/ 3390900 w 4907280"/>
            <a:gd name="connsiteY7-64" fmla="*/ 579120 h 3078480"/>
            <a:gd name="connsiteX8-65" fmla="*/ 4907280 w 4907280"/>
            <a:gd name="connsiteY8-66" fmla="*/ 0 h 3078480"/>
            <a:gd name="connsiteX9-67" fmla="*/ 4907280 w 4907280"/>
            <a:gd name="connsiteY9-68" fmla="*/ 3078480 h 3078480"/>
            <a:gd name="connsiteX10-69" fmla="*/ 0 w 4907280"/>
            <a:gd name="connsiteY10-70" fmla="*/ 3078480 h 3078480"/>
            <a:gd name="connsiteX11-71" fmla="*/ 38100 w 4907280"/>
            <a:gd name="connsiteY11-72" fmla="*/ 1920240 h 3078480"/>
            <a:gd name="connsiteX0-73" fmla="*/ 38100 w 4907280"/>
            <a:gd name="connsiteY0-74" fmla="*/ 1920240 h 3078480"/>
            <a:gd name="connsiteX1-75" fmla="*/ 571500 w 4907280"/>
            <a:gd name="connsiteY1-76" fmla="*/ 1379220 h 3078480"/>
            <a:gd name="connsiteX2-77" fmla="*/ 1073150 w 4907280"/>
            <a:gd name="connsiteY2-78" fmla="*/ 1138873 h 3078480"/>
            <a:gd name="connsiteX3-79" fmla="*/ 1272540 w 4907280"/>
            <a:gd name="connsiteY3-80" fmla="*/ 1127760 h 3078480"/>
            <a:gd name="connsiteX4-81" fmla="*/ 1356360 w 4907280"/>
            <a:gd name="connsiteY4-82" fmla="*/ 1135380 h 3078480"/>
            <a:gd name="connsiteX5-83" fmla="*/ 1584960 w 4907280"/>
            <a:gd name="connsiteY5-84" fmla="*/ 1173480 h 3078480"/>
            <a:gd name="connsiteX6-85" fmla="*/ 2202180 w 4907280"/>
            <a:gd name="connsiteY6-86" fmla="*/ 883920 h 3078480"/>
            <a:gd name="connsiteX7-87" fmla="*/ 3390900 w 4907280"/>
            <a:gd name="connsiteY7-88" fmla="*/ 579120 h 3078480"/>
            <a:gd name="connsiteX8-89" fmla="*/ 4907280 w 4907280"/>
            <a:gd name="connsiteY8-90" fmla="*/ 0 h 3078480"/>
            <a:gd name="connsiteX9-91" fmla="*/ 4907280 w 4907280"/>
            <a:gd name="connsiteY9-92" fmla="*/ 3078480 h 3078480"/>
            <a:gd name="connsiteX10-93" fmla="*/ 0 w 4907280"/>
            <a:gd name="connsiteY10-94" fmla="*/ 3078480 h 3078480"/>
            <a:gd name="connsiteX11-95" fmla="*/ 38100 w 4907280"/>
            <a:gd name="connsiteY11-96" fmla="*/ 1920240 h 3078480"/>
            <a:gd name="connsiteX0-97" fmla="*/ 38100 w 4907280"/>
            <a:gd name="connsiteY0-98" fmla="*/ 1920240 h 3078480"/>
            <a:gd name="connsiteX1-99" fmla="*/ 571500 w 4907280"/>
            <a:gd name="connsiteY1-100" fmla="*/ 1379220 h 3078480"/>
            <a:gd name="connsiteX2-101" fmla="*/ 1073150 w 4907280"/>
            <a:gd name="connsiteY2-102" fmla="*/ 1138873 h 3078480"/>
            <a:gd name="connsiteX3-103" fmla="*/ 1272540 w 4907280"/>
            <a:gd name="connsiteY3-104" fmla="*/ 1127760 h 3078480"/>
            <a:gd name="connsiteX4-105" fmla="*/ 1356360 w 4907280"/>
            <a:gd name="connsiteY4-106" fmla="*/ 1135380 h 3078480"/>
            <a:gd name="connsiteX5-107" fmla="*/ 1584960 w 4907280"/>
            <a:gd name="connsiteY5-108" fmla="*/ 1173480 h 3078480"/>
            <a:gd name="connsiteX6-109" fmla="*/ 2202180 w 4907280"/>
            <a:gd name="connsiteY6-110" fmla="*/ 883920 h 3078480"/>
            <a:gd name="connsiteX7-111" fmla="*/ 3390900 w 4907280"/>
            <a:gd name="connsiteY7-112" fmla="*/ 579120 h 3078480"/>
            <a:gd name="connsiteX8-113" fmla="*/ 4907280 w 4907280"/>
            <a:gd name="connsiteY8-114" fmla="*/ 0 h 3078480"/>
            <a:gd name="connsiteX9-115" fmla="*/ 4907280 w 4907280"/>
            <a:gd name="connsiteY9-116" fmla="*/ 3078480 h 3078480"/>
            <a:gd name="connsiteX10-117" fmla="*/ 0 w 4907280"/>
            <a:gd name="connsiteY10-118" fmla="*/ 3078480 h 3078480"/>
            <a:gd name="connsiteX11-119" fmla="*/ 38100 w 4907280"/>
            <a:gd name="connsiteY11-120" fmla="*/ 1920240 h 3078480"/>
            <a:gd name="connsiteX0-121" fmla="*/ 38100 w 4907280"/>
            <a:gd name="connsiteY0-122" fmla="*/ 1920240 h 3078480"/>
            <a:gd name="connsiteX1-123" fmla="*/ 571500 w 4907280"/>
            <a:gd name="connsiteY1-124" fmla="*/ 1379220 h 3078480"/>
            <a:gd name="connsiteX2-125" fmla="*/ 1073150 w 4907280"/>
            <a:gd name="connsiteY2-126" fmla="*/ 1138873 h 3078480"/>
            <a:gd name="connsiteX3-127" fmla="*/ 1272540 w 4907280"/>
            <a:gd name="connsiteY3-128" fmla="*/ 1127760 h 3078480"/>
            <a:gd name="connsiteX4-129" fmla="*/ 1356360 w 4907280"/>
            <a:gd name="connsiteY4-130" fmla="*/ 1135380 h 3078480"/>
            <a:gd name="connsiteX5-131" fmla="*/ 1673066 w 4907280"/>
            <a:gd name="connsiteY5-132" fmla="*/ 1178243 h 3078480"/>
            <a:gd name="connsiteX6-133" fmla="*/ 2202180 w 4907280"/>
            <a:gd name="connsiteY6-134" fmla="*/ 883920 h 3078480"/>
            <a:gd name="connsiteX7-135" fmla="*/ 3390900 w 4907280"/>
            <a:gd name="connsiteY7-136" fmla="*/ 579120 h 3078480"/>
            <a:gd name="connsiteX8-137" fmla="*/ 4907280 w 4907280"/>
            <a:gd name="connsiteY8-138" fmla="*/ 0 h 3078480"/>
            <a:gd name="connsiteX9-139" fmla="*/ 4907280 w 4907280"/>
            <a:gd name="connsiteY9-140" fmla="*/ 3078480 h 3078480"/>
            <a:gd name="connsiteX10-141" fmla="*/ 0 w 4907280"/>
            <a:gd name="connsiteY10-142" fmla="*/ 3078480 h 3078480"/>
            <a:gd name="connsiteX11-143" fmla="*/ 38100 w 4907280"/>
            <a:gd name="connsiteY11-144" fmla="*/ 1920240 h 3078480"/>
            <a:gd name="connsiteX0-145" fmla="*/ 38100 w 4907280"/>
            <a:gd name="connsiteY0-146" fmla="*/ 1920240 h 3078480"/>
            <a:gd name="connsiteX1-147" fmla="*/ 571500 w 4907280"/>
            <a:gd name="connsiteY1-148" fmla="*/ 1379220 h 3078480"/>
            <a:gd name="connsiteX2-149" fmla="*/ 1073150 w 4907280"/>
            <a:gd name="connsiteY2-150" fmla="*/ 1138873 h 3078480"/>
            <a:gd name="connsiteX3-151" fmla="*/ 1272540 w 4907280"/>
            <a:gd name="connsiteY3-152" fmla="*/ 1127760 h 3078480"/>
            <a:gd name="connsiteX4-153" fmla="*/ 1356360 w 4907280"/>
            <a:gd name="connsiteY4-154" fmla="*/ 1135380 h 3078480"/>
            <a:gd name="connsiteX5-155" fmla="*/ 1673066 w 4907280"/>
            <a:gd name="connsiteY5-156" fmla="*/ 1178243 h 3078480"/>
            <a:gd name="connsiteX6-157" fmla="*/ 2202180 w 4907280"/>
            <a:gd name="connsiteY6-158" fmla="*/ 883920 h 3078480"/>
            <a:gd name="connsiteX7-159" fmla="*/ 3390900 w 4907280"/>
            <a:gd name="connsiteY7-160" fmla="*/ 579120 h 3078480"/>
            <a:gd name="connsiteX8-161" fmla="*/ 4907280 w 4907280"/>
            <a:gd name="connsiteY8-162" fmla="*/ 0 h 3078480"/>
            <a:gd name="connsiteX9-163" fmla="*/ 4907280 w 4907280"/>
            <a:gd name="connsiteY9-164" fmla="*/ 3078480 h 3078480"/>
            <a:gd name="connsiteX10-165" fmla="*/ 0 w 4907280"/>
            <a:gd name="connsiteY10-166" fmla="*/ 3078480 h 3078480"/>
            <a:gd name="connsiteX11-167" fmla="*/ 38100 w 4907280"/>
            <a:gd name="connsiteY11-168" fmla="*/ 1920240 h 3078480"/>
            <a:gd name="connsiteX0-169" fmla="*/ 38100 w 4907280"/>
            <a:gd name="connsiteY0-170" fmla="*/ 1920240 h 3078480"/>
            <a:gd name="connsiteX1-171" fmla="*/ 571500 w 4907280"/>
            <a:gd name="connsiteY1-172" fmla="*/ 1379220 h 3078480"/>
            <a:gd name="connsiteX2-173" fmla="*/ 1073150 w 4907280"/>
            <a:gd name="connsiteY2-174" fmla="*/ 1138873 h 3078480"/>
            <a:gd name="connsiteX3-175" fmla="*/ 1272540 w 4907280"/>
            <a:gd name="connsiteY3-176" fmla="*/ 1127760 h 3078480"/>
            <a:gd name="connsiteX4-177" fmla="*/ 1356360 w 4907280"/>
            <a:gd name="connsiteY4-178" fmla="*/ 1135380 h 3078480"/>
            <a:gd name="connsiteX5-179" fmla="*/ 1673066 w 4907280"/>
            <a:gd name="connsiteY5-180" fmla="*/ 1178243 h 3078480"/>
            <a:gd name="connsiteX6-181" fmla="*/ 2202180 w 4907280"/>
            <a:gd name="connsiteY6-182" fmla="*/ 883920 h 3078480"/>
            <a:gd name="connsiteX7-183" fmla="*/ 3390900 w 4907280"/>
            <a:gd name="connsiteY7-184" fmla="*/ 579120 h 3078480"/>
            <a:gd name="connsiteX8-185" fmla="*/ 4907280 w 4907280"/>
            <a:gd name="connsiteY8-186" fmla="*/ 0 h 3078480"/>
            <a:gd name="connsiteX9-187" fmla="*/ 4907280 w 4907280"/>
            <a:gd name="connsiteY9-188" fmla="*/ 3078480 h 3078480"/>
            <a:gd name="connsiteX10-189" fmla="*/ 0 w 4907280"/>
            <a:gd name="connsiteY10-190" fmla="*/ 3078480 h 3078480"/>
            <a:gd name="connsiteX11-191" fmla="*/ 38100 w 4907280"/>
            <a:gd name="connsiteY11-192" fmla="*/ 1920240 h 3078480"/>
            <a:gd name="connsiteX0-193" fmla="*/ 38100 w 4907280"/>
            <a:gd name="connsiteY0-194" fmla="*/ 1920240 h 3078480"/>
            <a:gd name="connsiteX1-195" fmla="*/ 571500 w 4907280"/>
            <a:gd name="connsiteY1-196" fmla="*/ 1379220 h 3078480"/>
            <a:gd name="connsiteX2-197" fmla="*/ 1073150 w 4907280"/>
            <a:gd name="connsiteY2-198" fmla="*/ 1138873 h 3078480"/>
            <a:gd name="connsiteX3-199" fmla="*/ 1272540 w 4907280"/>
            <a:gd name="connsiteY3-200" fmla="*/ 1127760 h 3078480"/>
            <a:gd name="connsiteX4-201" fmla="*/ 1356360 w 4907280"/>
            <a:gd name="connsiteY4-202" fmla="*/ 1135380 h 3078480"/>
            <a:gd name="connsiteX5-203" fmla="*/ 1673066 w 4907280"/>
            <a:gd name="connsiteY5-204" fmla="*/ 1178243 h 3078480"/>
            <a:gd name="connsiteX6-205" fmla="*/ 2202180 w 4907280"/>
            <a:gd name="connsiteY6-206" fmla="*/ 883920 h 3078480"/>
            <a:gd name="connsiteX7-207" fmla="*/ 3390900 w 4907280"/>
            <a:gd name="connsiteY7-208" fmla="*/ 579120 h 3078480"/>
            <a:gd name="connsiteX8-209" fmla="*/ 4907280 w 4907280"/>
            <a:gd name="connsiteY8-210" fmla="*/ 0 h 3078480"/>
            <a:gd name="connsiteX9-211" fmla="*/ 4907280 w 4907280"/>
            <a:gd name="connsiteY9-212" fmla="*/ 3078480 h 3078480"/>
            <a:gd name="connsiteX10-213" fmla="*/ 0 w 4907280"/>
            <a:gd name="connsiteY10-214" fmla="*/ 3078480 h 3078480"/>
            <a:gd name="connsiteX11-215" fmla="*/ 38100 w 4907280"/>
            <a:gd name="connsiteY11-216" fmla="*/ 1920240 h 3078480"/>
            <a:gd name="connsiteX0-217" fmla="*/ 38100 w 4907280"/>
            <a:gd name="connsiteY0-218" fmla="*/ 1920240 h 3078480"/>
            <a:gd name="connsiteX1-219" fmla="*/ 571500 w 4907280"/>
            <a:gd name="connsiteY1-220" fmla="*/ 1379220 h 3078480"/>
            <a:gd name="connsiteX2-221" fmla="*/ 1073150 w 4907280"/>
            <a:gd name="connsiteY2-222" fmla="*/ 1138873 h 3078480"/>
            <a:gd name="connsiteX3-223" fmla="*/ 1272540 w 4907280"/>
            <a:gd name="connsiteY3-224" fmla="*/ 1127760 h 3078480"/>
            <a:gd name="connsiteX4-225" fmla="*/ 1356360 w 4907280"/>
            <a:gd name="connsiteY4-226" fmla="*/ 1135380 h 3078480"/>
            <a:gd name="connsiteX5-227" fmla="*/ 1654016 w 4907280"/>
            <a:gd name="connsiteY5-228" fmla="*/ 1175862 h 3078480"/>
            <a:gd name="connsiteX6-229" fmla="*/ 2202180 w 4907280"/>
            <a:gd name="connsiteY6-230" fmla="*/ 883920 h 3078480"/>
            <a:gd name="connsiteX7-231" fmla="*/ 3390900 w 4907280"/>
            <a:gd name="connsiteY7-232" fmla="*/ 579120 h 3078480"/>
            <a:gd name="connsiteX8-233" fmla="*/ 4907280 w 4907280"/>
            <a:gd name="connsiteY8-234" fmla="*/ 0 h 3078480"/>
            <a:gd name="connsiteX9-235" fmla="*/ 4907280 w 4907280"/>
            <a:gd name="connsiteY9-236" fmla="*/ 3078480 h 3078480"/>
            <a:gd name="connsiteX10-237" fmla="*/ 0 w 4907280"/>
            <a:gd name="connsiteY10-238" fmla="*/ 3078480 h 3078480"/>
            <a:gd name="connsiteX11-239" fmla="*/ 38100 w 4907280"/>
            <a:gd name="connsiteY11-240" fmla="*/ 1920240 h 3078480"/>
            <a:gd name="connsiteX0-241" fmla="*/ 38100 w 4907280"/>
            <a:gd name="connsiteY0-242" fmla="*/ 1920240 h 3078480"/>
            <a:gd name="connsiteX1-243" fmla="*/ 571500 w 4907280"/>
            <a:gd name="connsiteY1-244" fmla="*/ 1379220 h 3078480"/>
            <a:gd name="connsiteX2-245" fmla="*/ 1073150 w 4907280"/>
            <a:gd name="connsiteY2-246" fmla="*/ 1138873 h 3078480"/>
            <a:gd name="connsiteX3-247" fmla="*/ 1272540 w 4907280"/>
            <a:gd name="connsiteY3-248" fmla="*/ 1127760 h 3078480"/>
            <a:gd name="connsiteX4-249" fmla="*/ 1356360 w 4907280"/>
            <a:gd name="connsiteY4-250" fmla="*/ 1135380 h 3078480"/>
            <a:gd name="connsiteX5-251" fmla="*/ 1654016 w 4907280"/>
            <a:gd name="connsiteY5-252" fmla="*/ 1175862 h 3078480"/>
            <a:gd name="connsiteX6-253" fmla="*/ 2202180 w 4907280"/>
            <a:gd name="connsiteY6-254" fmla="*/ 883920 h 3078480"/>
            <a:gd name="connsiteX7-255" fmla="*/ 3390900 w 4907280"/>
            <a:gd name="connsiteY7-256" fmla="*/ 579120 h 3078480"/>
            <a:gd name="connsiteX8-257" fmla="*/ 4907280 w 4907280"/>
            <a:gd name="connsiteY8-258" fmla="*/ 0 h 3078480"/>
            <a:gd name="connsiteX9-259" fmla="*/ 4907280 w 4907280"/>
            <a:gd name="connsiteY9-260" fmla="*/ 3078480 h 3078480"/>
            <a:gd name="connsiteX10-261" fmla="*/ 0 w 4907280"/>
            <a:gd name="connsiteY10-262" fmla="*/ 3078480 h 3078480"/>
            <a:gd name="connsiteX11-263" fmla="*/ 38100 w 4907280"/>
            <a:gd name="connsiteY11-264" fmla="*/ 1920240 h 3078480"/>
            <a:gd name="connsiteX0-265" fmla="*/ 38100 w 4907280"/>
            <a:gd name="connsiteY0-266" fmla="*/ 1920240 h 3078480"/>
            <a:gd name="connsiteX1-267" fmla="*/ 571500 w 4907280"/>
            <a:gd name="connsiteY1-268" fmla="*/ 1379220 h 3078480"/>
            <a:gd name="connsiteX2-269" fmla="*/ 1073150 w 4907280"/>
            <a:gd name="connsiteY2-270" fmla="*/ 1138873 h 3078480"/>
            <a:gd name="connsiteX3-271" fmla="*/ 1272540 w 4907280"/>
            <a:gd name="connsiteY3-272" fmla="*/ 1127760 h 3078480"/>
            <a:gd name="connsiteX4-273" fmla="*/ 1356360 w 4907280"/>
            <a:gd name="connsiteY4-274" fmla="*/ 1135380 h 3078480"/>
            <a:gd name="connsiteX5-275" fmla="*/ 1654016 w 4907280"/>
            <a:gd name="connsiteY5-276" fmla="*/ 1175862 h 3078480"/>
            <a:gd name="connsiteX6-277" fmla="*/ 2242661 w 4907280"/>
            <a:gd name="connsiteY6-278" fmla="*/ 888683 h 3078480"/>
            <a:gd name="connsiteX7-279" fmla="*/ 3390900 w 4907280"/>
            <a:gd name="connsiteY7-280" fmla="*/ 579120 h 3078480"/>
            <a:gd name="connsiteX8-281" fmla="*/ 4907280 w 4907280"/>
            <a:gd name="connsiteY8-282" fmla="*/ 0 h 3078480"/>
            <a:gd name="connsiteX9-283" fmla="*/ 4907280 w 4907280"/>
            <a:gd name="connsiteY9-284" fmla="*/ 3078480 h 3078480"/>
            <a:gd name="connsiteX10-285" fmla="*/ 0 w 4907280"/>
            <a:gd name="connsiteY10-286" fmla="*/ 3078480 h 3078480"/>
            <a:gd name="connsiteX11-287" fmla="*/ 38100 w 4907280"/>
            <a:gd name="connsiteY11-288" fmla="*/ 1920240 h 3078480"/>
            <a:gd name="connsiteX0-289" fmla="*/ 38100 w 4907280"/>
            <a:gd name="connsiteY0-290" fmla="*/ 1920240 h 3078480"/>
            <a:gd name="connsiteX1-291" fmla="*/ 571500 w 4907280"/>
            <a:gd name="connsiteY1-292" fmla="*/ 1379220 h 3078480"/>
            <a:gd name="connsiteX2-293" fmla="*/ 1073150 w 4907280"/>
            <a:gd name="connsiteY2-294" fmla="*/ 1138873 h 3078480"/>
            <a:gd name="connsiteX3-295" fmla="*/ 1272540 w 4907280"/>
            <a:gd name="connsiteY3-296" fmla="*/ 1127760 h 3078480"/>
            <a:gd name="connsiteX4-297" fmla="*/ 1356360 w 4907280"/>
            <a:gd name="connsiteY4-298" fmla="*/ 1135380 h 3078480"/>
            <a:gd name="connsiteX5-299" fmla="*/ 1654016 w 4907280"/>
            <a:gd name="connsiteY5-300" fmla="*/ 1175862 h 3078480"/>
            <a:gd name="connsiteX6-301" fmla="*/ 2242661 w 4907280"/>
            <a:gd name="connsiteY6-302" fmla="*/ 888683 h 3078480"/>
            <a:gd name="connsiteX7-303" fmla="*/ 3390900 w 4907280"/>
            <a:gd name="connsiteY7-304" fmla="*/ 579120 h 3078480"/>
            <a:gd name="connsiteX8-305" fmla="*/ 4907280 w 4907280"/>
            <a:gd name="connsiteY8-306" fmla="*/ 0 h 3078480"/>
            <a:gd name="connsiteX9-307" fmla="*/ 4907280 w 4907280"/>
            <a:gd name="connsiteY9-308" fmla="*/ 3078480 h 3078480"/>
            <a:gd name="connsiteX10-309" fmla="*/ 0 w 4907280"/>
            <a:gd name="connsiteY10-310" fmla="*/ 3078480 h 3078480"/>
            <a:gd name="connsiteX11-311" fmla="*/ 38100 w 4907280"/>
            <a:gd name="connsiteY11-312" fmla="*/ 1920240 h 3078480"/>
            <a:gd name="connsiteX0-313" fmla="*/ 38100 w 4907280"/>
            <a:gd name="connsiteY0-314" fmla="*/ 1920240 h 3078480"/>
            <a:gd name="connsiteX1-315" fmla="*/ 571500 w 4907280"/>
            <a:gd name="connsiteY1-316" fmla="*/ 1379220 h 3078480"/>
            <a:gd name="connsiteX2-317" fmla="*/ 1073150 w 4907280"/>
            <a:gd name="connsiteY2-318" fmla="*/ 1138873 h 3078480"/>
            <a:gd name="connsiteX3-319" fmla="*/ 1272540 w 4907280"/>
            <a:gd name="connsiteY3-320" fmla="*/ 1127760 h 3078480"/>
            <a:gd name="connsiteX4-321" fmla="*/ 1356360 w 4907280"/>
            <a:gd name="connsiteY4-322" fmla="*/ 1135380 h 3078480"/>
            <a:gd name="connsiteX5-323" fmla="*/ 1654016 w 4907280"/>
            <a:gd name="connsiteY5-324" fmla="*/ 1175862 h 3078480"/>
            <a:gd name="connsiteX6-325" fmla="*/ 2242661 w 4907280"/>
            <a:gd name="connsiteY6-326" fmla="*/ 888683 h 3078480"/>
            <a:gd name="connsiteX7-327" fmla="*/ 3390900 w 4907280"/>
            <a:gd name="connsiteY7-328" fmla="*/ 579120 h 3078480"/>
            <a:gd name="connsiteX8-329" fmla="*/ 4907280 w 4907280"/>
            <a:gd name="connsiteY8-330" fmla="*/ 0 h 3078480"/>
            <a:gd name="connsiteX9-331" fmla="*/ 4907280 w 4907280"/>
            <a:gd name="connsiteY9-332" fmla="*/ 3078480 h 3078480"/>
            <a:gd name="connsiteX10-333" fmla="*/ 0 w 4907280"/>
            <a:gd name="connsiteY10-334" fmla="*/ 3078480 h 3078480"/>
            <a:gd name="connsiteX11-335" fmla="*/ 38100 w 4907280"/>
            <a:gd name="connsiteY11-336" fmla="*/ 1920240 h 3078480"/>
            <a:gd name="connsiteX0-337" fmla="*/ 38100 w 4907280"/>
            <a:gd name="connsiteY0-338" fmla="*/ 1920240 h 3078480"/>
            <a:gd name="connsiteX1-339" fmla="*/ 571500 w 4907280"/>
            <a:gd name="connsiteY1-340" fmla="*/ 1379220 h 3078480"/>
            <a:gd name="connsiteX2-341" fmla="*/ 1073150 w 4907280"/>
            <a:gd name="connsiteY2-342" fmla="*/ 1138873 h 3078480"/>
            <a:gd name="connsiteX3-343" fmla="*/ 1272540 w 4907280"/>
            <a:gd name="connsiteY3-344" fmla="*/ 1127760 h 3078480"/>
            <a:gd name="connsiteX4-345" fmla="*/ 1356360 w 4907280"/>
            <a:gd name="connsiteY4-346" fmla="*/ 1135380 h 3078480"/>
            <a:gd name="connsiteX5-347" fmla="*/ 1654016 w 4907280"/>
            <a:gd name="connsiteY5-348" fmla="*/ 1175862 h 3078480"/>
            <a:gd name="connsiteX6-349" fmla="*/ 2242661 w 4907280"/>
            <a:gd name="connsiteY6-350" fmla="*/ 888683 h 3078480"/>
            <a:gd name="connsiteX7-351" fmla="*/ 3390900 w 4907280"/>
            <a:gd name="connsiteY7-352" fmla="*/ 579120 h 3078480"/>
            <a:gd name="connsiteX8-353" fmla="*/ 4907280 w 4907280"/>
            <a:gd name="connsiteY8-354" fmla="*/ 0 h 3078480"/>
            <a:gd name="connsiteX9-355" fmla="*/ 4907280 w 4907280"/>
            <a:gd name="connsiteY9-356" fmla="*/ 3078480 h 3078480"/>
            <a:gd name="connsiteX10-357" fmla="*/ 0 w 4907280"/>
            <a:gd name="connsiteY10-358" fmla="*/ 3078480 h 3078480"/>
            <a:gd name="connsiteX11-359" fmla="*/ 38100 w 4907280"/>
            <a:gd name="connsiteY11-360" fmla="*/ 1920240 h 3078480"/>
            <a:gd name="connsiteX0-361" fmla="*/ 38100 w 4907280"/>
            <a:gd name="connsiteY0-362" fmla="*/ 1920240 h 3078480"/>
            <a:gd name="connsiteX1-363" fmla="*/ 571500 w 4907280"/>
            <a:gd name="connsiteY1-364" fmla="*/ 1379220 h 3078480"/>
            <a:gd name="connsiteX2-365" fmla="*/ 1073150 w 4907280"/>
            <a:gd name="connsiteY2-366" fmla="*/ 1138873 h 3078480"/>
            <a:gd name="connsiteX3-367" fmla="*/ 1272540 w 4907280"/>
            <a:gd name="connsiteY3-368" fmla="*/ 1127760 h 3078480"/>
            <a:gd name="connsiteX4-369" fmla="*/ 1356360 w 4907280"/>
            <a:gd name="connsiteY4-370" fmla="*/ 1135380 h 3078480"/>
            <a:gd name="connsiteX5-371" fmla="*/ 1654016 w 4907280"/>
            <a:gd name="connsiteY5-372" fmla="*/ 1175862 h 3078480"/>
            <a:gd name="connsiteX6-373" fmla="*/ 2242661 w 4907280"/>
            <a:gd name="connsiteY6-374" fmla="*/ 888683 h 3078480"/>
            <a:gd name="connsiteX7-375" fmla="*/ 3390900 w 4907280"/>
            <a:gd name="connsiteY7-376" fmla="*/ 579120 h 3078480"/>
            <a:gd name="connsiteX8-377" fmla="*/ 4907280 w 4907280"/>
            <a:gd name="connsiteY8-378" fmla="*/ 0 h 3078480"/>
            <a:gd name="connsiteX9-379" fmla="*/ 4907280 w 4907280"/>
            <a:gd name="connsiteY9-380" fmla="*/ 3078480 h 3078480"/>
            <a:gd name="connsiteX10-381" fmla="*/ 0 w 4907280"/>
            <a:gd name="connsiteY10-382" fmla="*/ 3078480 h 3078480"/>
            <a:gd name="connsiteX11-383" fmla="*/ 38100 w 4907280"/>
            <a:gd name="connsiteY11-384" fmla="*/ 1920240 h 3078480"/>
            <a:gd name="connsiteX0-385" fmla="*/ 38100 w 4907280"/>
            <a:gd name="connsiteY0-386" fmla="*/ 1920240 h 3078480"/>
            <a:gd name="connsiteX1-387" fmla="*/ 571500 w 4907280"/>
            <a:gd name="connsiteY1-388" fmla="*/ 1379220 h 3078480"/>
            <a:gd name="connsiteX2-389" fmla="*/ 1073150 w 4907280"/>
            <a:gd name="connsiteY2-390" fmla="*/ 1138873 h 3078480"/>
            <a:gd name="connsiteX3-391" fmla="*/ 1272540 w 4907280"/>
            <a:gd name="connsiteY3-392" fmla="*/ 1127760 h 3078480"/>
            <a:gd name="connsiteX4-393" fmla="*/ 1356360 w 4907280"/>
            <a:gd name="connsiteY4-394" fmla="*/ 1135380 h 3078480"/>
            <a:gd name="connsiteX5-395" fmla="*/ 1654016 w 4907280"/>
            <a:gd name="connsiteY5-396" fmla="*/ 1175862 h 3078480"/>
            <a:gd name="connsiteX6-397" fmla="*/ 2242661 w 4907280"/>
            <a:gd name="connsiteY6-398" fmla="*/ 888683 h 3078480"/>
            <a:gd name="connsiteX7-399" fmla="*/ 3407569 w 4907280"/>
            <a:gd name="connsiteY7-400" fmla="*/ 588645 h 3078480"/>
            <a:gd name="connsiteX8-401" fmla="*/ 4907280 w 4907280"/>
            <a:gd name="connsiteY8-402" fmla="*/ 0 h 3078480"/>
            <a:gd name="connsiteX9-403" fmla="*/ 4907280 w 4907280"/>
            <a:gd name="connsiteY9-404" fmla="*/ 3078480 h 3078480"/>
            <a:gd name="connsiteX10-405" fmla="*/ 0 w 4907280"/>
            <a:gd name="connsiteY10-406" fmla="*/ 3078480 h 3078480"/>
            <a:gd name="connsiteX11-407" fmla="*/ 38100 w 4907280"/>
            <a:gd name="connsiteY11-408" fmla="*/ 1920240 h 3078480"/>
            <a:gd name="connsiteX0-409" fmla="*/ 38100 w 4907280"/>
            <a:gd name="connsiteY0-410" fmla="*/ 1920240 h 3078480"/>
            <a:gd name="connsiteX1-411" fmla="*/ 578644 w 4907280"/>
            <a:gd name="connsiteY1-412" fmla="*/ 1398270 h 3078480"/>
            <a:gd name="connsiteX2-413" fmla="*/ 1073150 w 4907280"/>
            <a:gd name="connsiteY2-414" fmla="*/ 1138873 h 3078480"/>
            <a:gd name="connsiteX3-415" fmla="*/ 1272540 w 4907280"/>
            <a:gd name="connsiteY3-416" fmla="*/ 1127760 h 3078480"/>
            <a:gd name="connsiteX4-417" fmla="*/ 1356360 w 4907280"/>
            <a:gd name="connsiteY4-418" fmla="*/ 1135380 h 3078480"/>
            <a:gd name="connsiteX5-419" fmla="*/ 1654016 w 4907280"/>
            <a:gd name="connsiteY5-420" fmla="*/ 1175862 h 3078480"/>
            <a:gd name="connsiteX6-421" fmla="*/ 2242661 w 4907280"/>
            <a:gd name="connsiteY6-422" fmla="*/ 888683 h 3078480"/>
            <a:gd name="connsiteX7-423" fmla="*/ 3407569 w 4907280"/>
            <a:gd name="connsiteY7-424" fmla="*/ 588645 h 3078480"/>
            <a:gd name="connsiteX8-425" fmla="*/ 4907280 w 4907280"/>
            <a:gd name="connsiteY8-426" fmla="*/ 0 h 3078480"/>
            <a:gd name="connsiteX9-427" fmla="*/ 4907280 w 4907280"/>
            <a:gd name="connsiteY9-428" fmla="*/ 3078480 h 3078480"/>
            <a:gd name="connsiteX10-429" fmla="*/ 0 w 4907280"/>
            <a:gd name="connsiteY10-430" fmla="*/ 3078480 h 3078480"/>
            <a:gd name="connsiteX11-431" fmla="*/ 38100 w 4907280"/>
            <a:gd name="connsiteY11-432" fmla="*/ 1920240 h 3078480"/>
            <a:gd name="connsiteX0-433" fmla="*/ 38100 w 4907280"/>
            <a:gd name="connsiteY0-434" fmla="*/ 1920240 h 3078480"/>
            <a:gd name="connsiteX1-435" fmla="*/ 578644 w 4907280"/>
            <a:gd name="connsiteY1-436" fmla="*/ 1398270 h 3078480"/>
            <a:gd name="connsiteX2-437" fmla="*/ 1073150 w 4907280"/>
            <a:gd name="connsiteY2-438" fmla="*/ 1138873 h 3078480"/>
            <a:gd name="connsiteX3-439" fmla="*/ 1272540 w 4907280"/>
            <a:gd name="connsiteY3-440" fmla="*/ 1127760 h 3078480"/>
            <a:gd name="connsiteX4-441" fmla="*/ 1356360 w 4907280"/>
            <a:gd name="connsiteY4-442" fmla="*/ 1135380 h 3078480"/>
            <a:gd name="connsiteX5-443" fmla="*/ 1654016 w 4907280"/>
            <a:gd name="connsiteY5-444" fmla="*/ 1175862 h 3078480"/>
            <a:gd name="connsiteX6-445" fmla="*/ 2242661 w 4907280"/>
            <a:gd name="connsiteY6-446" fmla="*/ 888683 h 3078480"/>
            <a:gd name="connsiteX7-447" fmla="*/ 3407569 w 4907280"/>
            <a:gd name="connsiteY7-448" fmla="*/ 588645 h 3078480"/>
            <a:gd name="connsiteX8-449" fmla="*/ 4907280 w 4907280"/>
            <a:gd name="connsiteY8-450" fmla="*/ 0 h 3078480"/>
            <a:gd name="connsiteX9-451" fmla="*/ 4907280 w 4907280"/>
            <a:gd name="connsiteY9-452" fmla="*/ 3078480 h 3078480"/>
            <a:gd name="connsiteX10-453" fmla="*/ 0 w 4907280"/>
            <a:gd name="connsiteY10-454" fmla="*/ 3078480 h 3078480"/>
            <a:gd name="connsiteX11-455" fmla="*/ 38100 w 4907280"/>
            <a:gd name="connsiteY11-456" fmla="*/ 1920240 h 3078480"/>
            <a:gd name="connsiteX0-457" fmla="*/ 38100 w 4907280"/>
            <a:gd name="connsiteY0-458" fmla="*/ 1920240 h 3078480"/>
            <a:gd name="connsiteX1-459" fmla="*/ 640556 w 4907280"/>
            <a:gd name="connsiteY1-460" fmla="*/ 1360170 h 3078480"/>
            <a:gd name="connsiteX2-461" fmla="*/ 1073150 w 4907280"/>
            <a:gd name="connsiteY2-462" fmla="*/ 1138873 h 3078480"/>
            <a:gd name="connsiteX3-463" fmla="*/ 1272540 w 4907280"/>
            <a:gd name="connsiteY3-464" fmla="*/ 1127760 h 3078480"/>
            <a:gd name="connsiteX4-465" fmla="*/ 1356360 w 4907280"/>
            <a:gd name="connsiteY4-466" fmla="*/ 1135380 h 3078480"/>
            <a:gd name="connsiteX5-467" fmla="*/ 1654016 w 4907280"/>
            <a:gd name="connsiteY5-468" fmla="*/ 1175862 h 3078480"/>
            <a:gd name="connsiteX6-469" fmla="*/ 2242661 w 4907280"/>
            <a:gd name="connsiteY6-470" fmla="*/ 888683 h 3078480"/>
            <a:gd name="connsiteX7-471" fmla="*/ 3407569 w 4907280"/>
            <a:gd name="connsiteY7-472" fmla="*/ 588645 h 3078480"/>
            <a:gd name="connsiteX8-473" fmla="*/ 4907280 w 4907280"/>
            <a:gd name="connsiteY8-474" fmla="*/ 0 h 3078480"/>
            <a:gd name="connsiteX9-475" fmla="*/ 4907280 w 4907280"/>
            <a:gd name="connsiteY9-476" fmla="*/ 3078480 h 3078480"/>
            <a:gd name="connsiteX10-477" fmla="*/ 0 w 4907280"/>
            <a:gd name="connsiteY10-478" fmla="*/ 3078480 h 3078480"/>
            <a:gd name="connsiteX11-479" fmla="*/ 38100 w 4907280"/>
            <a:gd name="connsiteY11-480" fmla="*/ 1920240 h 3078480"/>
            <a:gd name="connsiteX0-481" fmla="*/ 26194 w 4907280"/>
            <a:gd name="connsiteY0-482" fmla="*/ 1951196 h 3078480"/>
            <a:gd name="connsiteX1-483" fmla="*/ 640556 w 4907280"/>
            <a:gd name="connsiteY1-484" fmla="*/ 1360170 h 3078480"/>
            <a:gd name="connsiteX2-485" fmla="*/ 1073150 w 4907280"/>
            <a:gd name="connsiteY2-486" fmla="*/ 1138873 h 3078480"/>
            <a:gd name="connsiteX3-487" fmla="*/ 1272540 w 4907280"/>
            <a:gd name="connsiteY3-488" fmla="*/ 1127760 h 3078480"/>
            <a:gd name="connsiteX4-489" fmla="*/ 1356360 w 4907280"/>
            <a:gd name="connsiteY4-490" fmla="*/ 1135380 h 3078480"/>
            <a:gd name="connsiteX5-491" fmla="*/ 1654016 w 4907280"/>
            <a:gd name="connsiteY5-492" fmla="*/ 1175862 h 3078480"/>
            <a:gd name="connsiteX6-493" fmla="*/ 2242661 w 4907280"/>
            <a:gd name="connsiteY6-494" fmla="*/ 888683 h 3078480"/>
            <a:gd name="connsiteX7-495" fmla="*/ 3407569 w 4907280"/>
            <a:gd name="connsiteY7-496" fmla="*/ 588645 h 3078480"/>
            <a:gd name="connsiteX8-497" fmla="*/ 4907280 w 4907280"/>
            <a:gd name="connsiteY8-498" fmla="*/ 0 h 3078480"/>
            <a:gd name="connsiteX9-499" fmla="*/ 4907280 w 4907280"/>
            <a:gd name="connsiteY9-500" fmla="*/ 3078480 h 3078480"/>
            <a:gd name="connsiteX10-501" fmla="*/ 0 w 4907280"/>
            <a:gd name="connsiteY10-502" fmla="*/ 3078480 h 3078480"/>
            <a:gd name="connsiteX11-503" fmla="*/ 26194 w 4907280"/>
            <a:gd name="connsiteY11-504" fmla="*/ 1951196 h 3078480"/>
            <a:gd name="connsiteX0-505" fmla="*/ 26194 w 4907280"/>
            <a:gd name="connsiteY0-506" fmla="*/ 1951196 h 3078480"/>
            <a:gd name="connsiteX1-507" fmla="*/ 640556 w 4907280"/>
            <a:gd name="connsiteY1-508" fmla="*/ 1360170 h 3078480"/>
            <a:gd name="connsiteX2-509" fmla="*/ 1073150 w 4907280"/>
            <a:gd name="connsiteY2-510" fmla="*/ 1138873 h 3078480"/>
            <a:gd name="connsiteX3-511" fmla="*/ 1272540 w 4907280"/>
            <a:gd name="connsiteY3-512" fmla="*/ 1127760 h 3078480"/>
            <a:gd name="connsiteX4-513" fmla="*/ 1356360 w 4907280"/>
            <a:gd name="connsiteY4-514" fmla="*/ 1135380 h 3078480"/>
            <a:gd name="connsiteX5-515" fmla="*/ 1654016 w 4907280"/>
            <a:gd name="connsiteY5-516" fmla="*/ 1175862 h 3078480"/>
            <a:gd name="connsiteX6-517" fmla="*/ 2242661 w 4907280"/>
            <a:gd name="connsiteY6-518" fmla="*/ 888683 h 3078480"/>
            <a:gd name="connsiteX7-519" fmla="*/ 3407569 w 4907280"/>
            <a:gd name="connsiteY7-520" fmla="*/ 588645 h 3078480"/>
            <a:gd name="connsiteX8-521" fmla="*/ 4907280 w 4907280"/>
            <a:gd name="connsiteY8-522" fmla="*/ 0 h 3078480"/>
            <a:gd name="connsiteX9-523" fmla="*/ 4907280 w 4907280"/>
            <a:gd name="connsiteY9-524" fmla="*/ 3078480 h 3078480"/>
            <a:gd name="connsiteX10-525" fmla="*/ 0 w 4907280"/>
            <a:gd name="connsiteY10-526" fmla="*/ 3078480 h 3078480"/>
            <a:gd name="connsiteX11-527" fmla="*/ 26194 w 4907280"/>
            <a:gd name="connsiteY11-528" fmla="*/ 1951196 h 3078480"/>
            <a:gd name="connsiteX0-529" fmla="*/ 26194 w 4907280"/>
            <a:gd name="connsiteY0-530" fmla="*/ 1951196 h 3078480"/>
            <a:gd name="connsiteX1-531" fmla="*/ 645319 w 4907280"/>
            <a:gd name="connsiteY1-532" fmla="*/ 1345882 h 3078480"/>
            <a:gd name="connsiteX2-533" fmla="*/ 1073150 w 4907280"/>
            <a:gd name="connsiteY2-534" fmla="*/ 1138873 h 3078480"/>
            <a:gd name="connsiteX3-535" fmla="*/ 1272540 w 4907280"/>
            <a:gd name="connsiteY3-536" fmla="*/ 1127760 h 3078480"/>
            <a:gd name="connsiteX4-537" fmla="*/ 1356360 w 4907280"/>
            <a:gd name="connsiteY4-538" fmla="*/ 1135380 h 3078480"/>
            <a:gd name="connsiteX5-539" fmla="*/ 1654016 w 4907280"/>
            <a:gd name="connsiteY5-540" fmla="*/ 1175862 h 3078480"/>
            <a:gd name="connsiteX6-541" fmla="*/ 2242661 w 4907280"/>
            <a:gd name="connsiteY6-542" fmla="*/ 888683 h 3078480"/>
            <a:gd name="connsiteX7-543" fmla="*/ 3407569 w 4907280"/>
            <a:gd name="connsiteY7-544" fmla="*/ 588645 h 3078480"/>
            <a:gd name="connsiteX8-545" fmla="*/ 4907280 w 4907280"/>
            <a:gd name="connsiteY8-546" fmla="*/ 0 h 3078480"/>
            <a:gd name="connsiteX9-547" fmla="*/ 4907280 w 4907280"/>
            <a:gd name="connsiteY9-548" fmla="*/ 3078480 h 3078480"/>
            <a:gd name="connsiteX10-549" fmla="*/ 0 w 4907280"/>
            <a:gd name="connsiteY10-550" fmla="*/ 3078480 h 3078480"/>
            <a:gd name="connsiteX11-551" fmla="*/ 26194 w 4907280"/>
            <a:gd name="connsiteY11-552" fmla="*/ 1951196 h 3078480"/>
            <a:gd name="connsiteX0-553" fmla="*/ 26194 w 4916805"/>
            <a:gd name="connsiteY0-554" fmla="*/ 1919446 h 3046730"/>
            <a:gd name="connsiteX1-555" fmla="*/ 645319 w 4916805"/>
            <a:gd name="connsiteY1-556" fmla="*/ 1314132 h 3046730"/>
            <a:gd name="connsiteX2-557" fmla="*/ 1073150 w 4916805"/>
            <a:gd name="connsiteY2-558" fmla="*/ 1107123 h 3046730"/>
            <a:gd name="connsiteX3-559" fmla="*/ 1272540 w 4916805"/>
            <a:gd name="connsiteY3-560" fmla="*/ 1096010 h 3046730"/>
            <a:gd name="connsiteX4-561" fmla="*/ 1356360 w 4916805"/>
            <a:gd name="connsiteY4-562" fmla="*/ 1103630 h 3046730"/>
            <a:gd name="connsiteX5-563" fmla="*/ 1654016 w 4916805"/>
            <a:gd name="connsiteY5-564" fmla="*/ 1144112 h 3046730"/>
            <a:gd name="connsiteX6-565" fmla="*/ 2242661 w 4916805"/>
            <a:gd name="connsiteY6-566" fmla="*/ 856933 h 3046730"/>
            <a:gd name="connsiteX7-567" fmla="*/ 3407569 w 4916805"/>
            <a:gd name="connsiteY7-568" fmla="*/ 556895 h 3046730"/>
            <a:gd name="connsiteX8-569" fmla="*/ 4916805 w 4916805"/>
            <a:gd name="connsiteY8-570" fmla="*/ 0 h 3046730"/>
            <a:gd name="connsiteX9-571" fmla="*/ 4907280 w 4916805"/>
            <a:gd name="connsiteY9-572" fmla="*/ 3046730 h 3046730"/>
            <a:gd name="connsiteX10-573" fmla="*/ 0 w 4916805"/>
            <a:gd name="connsiteY10-574" fmla="*/ 3046730 h 3046730"/>
            <a:gd name="connsiteX11-575" fmla="*/ 26194 w 4916805"/>
            <a:gd name="connsiteY11-576" fmla="*/ 1919446 h 3046730"/>
            <a:gd name="connsiteX0-577" fmla="*/ 26194 w 4916805"/>
            <a:gd name="connsiteY0-578" fmla="*/ 1919446 h 3046730"/>
            <a:gd name="connsiteX1-579" fmla="*/ 645319 w 4916805"/>
            <a:gd name="connsiteY1-580" fmla="*/ 1314132 h 3046730"/>
            <a:gd name="connsiteX2-581" fmla="*/ 1073150 w 4916805"/>
            <a:gd name="connsiteY2-582" fmla="*/ 1107123 h 3046730"/>
            <a:gd name="connsiteX3-583" fmla="*/ 1272540 w 4916805"/>
            <a:gd name="connsiteY3-584" fmla="*/ 1096010 h 3046730"/>
            <a:gd name="connsiteX4-585" fmla="*/ 1356360 w 4916805"/>
            <a:gd name="connsiteY4-586" fmla="*/ 1103630 h 3046730"/>
            <a:gd name="connsiteX5-587" fmla="*/ 1654016 w 4916805"/>
            <a:gd name="connsiteY5-588" fmla="*/ 1144112 h 3046730"/>
            <a:gd name="connsiteX6-589" fmla="*/ 2242661 w 4916805"/>
            <a:gd name="connsiteY6-590" fmla="*/ 856933 h 3046730"/>
            <a:gd name="connsiteX7-591" fmla="*/ 3407569 w 4916805"/>
            <a:gd name="connsiteY7-592" fmla="*/ 556895 h 3046730"/>
            <a:gd name="connsiteX8-593" fmla="*/ 4916805 w 4916805"/>
            <a:gd name="connsiteY8-594" fmla="*/ 0 h 3046730"/>
            <a:gd name="connsiteX9-595" fmla="*/ 4907280 w 4916805"/>
            <a:gd name="connsiteY9-596" fmla="*/ 3046730 h 3046730"/>
            <a:gd name="connsiteX10-597" fmla="*/ 0 w 4916805"/>
            <a:gd name="connsiteY10-598" fmla="*/ 3046730 h 3046730"/>
            <a:gd name="connsiteX11-599" fmla="*/ 26194 w 4916805"/>
            <a:gd name="connsiteY11-600" fmla="*/ 1919446 h 3046730"/>
            <a:gd name="connsiteX0-601" fmla="*/ 26194 w 4916805"/>
            <a:gd name="connsiteY0-602" fmla="*/ 1919446 h 3046730"/>
            <a:gd name="connsiteX1-603" fmla="*/ 645319 w 4916805"/>
            <a:gd name="connsiteY1-604" fmla="*/ 1314132 h 3046730"/>
            <a:gd name="connsiteX2-605" fmla="*/ 1073150 w 4916805"/>
            <a:gd name="connsiteY2-606" fmla="*/ 1107123 h 3046730"/>
            <a:gd name="connsiteX3-607" fmla="*/ 1272540 w 4916805"/>
            <a:gd name="connsiteY3-608" fmla="*/ 1096010 h 3046730"/>
            <a:gd name="connsiteX4-609" fmla="*/ 1356360 w 4916805"/>
            <a:gd name="connsiteY4-610" fmla="*/ 1103630 h 3046730"/>
            <a:gd name="connsiteX5-611" fmla="*/ 1654016 w 4916805"/>
            <a:gd name="connsiteY5-612" fmla="*/ 1144112 h 3046730"/>
            <a:gd name="connsiteX6-613" fmla="*/ 2242661 w 4916805"/>
            <a:gd name="connsiteY6-614" fmla="*/ 856933 h 3046730"/>
            <a:gd name="connsiteX7-615" fmla="*/ 3407569 w 4916805"/>
            <a:gd name="connsiteY7-616" fmla="*/ 556895 h 3046730"/>
            <a:gd name="connsiteX8-617" fmla="*/ 4916805 w 4916805"/>
            <a:gd name="connsiteY8-618" fmla="*/ 0 h 3046730"/>
            <a:gd name="connsiteX9-619" fmla="*/ 4907280 w 4916805"/>
            <a:gd name="connsiteY9-620" fmla="*/ 3046730 h 3046730"/>
            <a:gd name="connsiteX10-621" fmla="*/ 0 w 4916805"/>
            <a:gd name="connsiteY10-622" fmla="*/ 3046730 h 3046730"/>
            <a:gd name="connsiteX11-623" fmla="*/ 26194 w 4916805"/>
            <a:gd name="connsiteY11-624" fmla="*/ 1919446 h 3046730"/>
            <a:gd name="connsiteX0-625" fmla="*/ 26194 w 4916805"/>
            <a:gd name="connsiteY0-626" fmla="*/ 1919446 h 3046730"/>
            <a:gd name="connsiteX1-627" fmla="*/ 645319 w 4916805"/>
            <a:gd name="connsiteY1-628" fmla="*/ 1314132 h 3046730"/>
            <a:gd name="connsiteX2-629" fmla="*/ 1073150 w 4916805"/>
            <a:gd name="connsiteY2-630" fmla="*/ 1107123 h 3046730"/>
            <a:gd name="connsiteX3-631" fmla="*/ 1272540 w 4916805"/>
            <a:gd name="connsiteY3-632" fmla="*/ 1096010 h 3046730"/>
            <a:gd name="connsiteX4-633" fmla="*/ 1356360 w 4916805"/>
            <a:gd name="connsiteY4-634" fmla="*/ 1103630 h 3046730"/>
            <a:gd name="connsiteX5-635" fmla="*/ 1654016 w 4916805"/>
            <a:gd name="connsiteY5-636" fmla="*/ 1144112 h 3046730"/>
            <a:gd name="connsiteX6-637" fmla="*/ 2242661 w 4916805"/>
            <a:gd name="connsiteY6-638" fmla="*/ 856933 h 3046730"/>
            <a:gd name="connsiteX7-639" fmla="*/ 3407569 w 4916805"/>
            <a:gd name="connsiteY7-640" fmla="*/ 556895 h 3046730"/>
            <a:gd name="connsiteX8-641" fmla="*/ 4916805 w 4916805"/>
            <a:gd name="connsiteY8-642" fmla="*/ 0 h 3046730"/>
            <a:gd name="connsiteX9-643" fmla="*/ 4907280 w 4916805"/>
            <a:gd name="connsiteY9-644" fmla="*/ 3046730 h 3046730"/>
            <a:gd name="connsiteX10-645" fmla="*/ 0 w 4916805"/>
            <a:gd name="connsiteY10-646" fmla="*/ 3046730 h 3046730"/>
            <a:gd name="connsiteX11-647" fmla="*/ 26194 w 4916805"/>
            <a:gd name="connsiteY11-648" fmla="*/ 1919446 h 3046730"/>
            <a:gd name="connsiteX0-649" fmla="*/ 26194 w 4916805"/>
            <a:gd name="connsiteY0-650" fmla="*/ 2030737 h 3158021"/>
            <a:gd name="connsiteX1-651" fmla="*/ 645319 w 4916805"/>
            <a:gd name="connsiteY1-652" fmla="*/ 1425423 h 3158021"/>
            <a:gd name="connsiteX2-653" fmla="*/ 1073150 w 4916805"/>
            <a:gd name="connsiteY2-654" fmla="*/ 1218414 h 3158021"/>
            <a:gd name="connsiteX3-655" fmla="*/ 1272540 w 4916805"/>
            <a:gd name="connsiteY3-656" fmla="*/ 1207301 h 3158021"/>
            <a:gd name="connsiteX4-657" fmla="*/ 1356360 w 4916805"/>
            <a:gd name="connsiteY4-658" fmla="*/ 1214921 h 3158021"/>
            <a:gd name="connsiteX5-659" fmla="*/ 1654016 w 4916805"/>
            <a:gd name="connsiteY5-660" fmla="*/ 1255403 h 3158021"/>
            <a:gd name="connsiteX6-661" fmla="*/ 2242661 w 4916805"/>
            <a:gd name="connsiteY6-662" fmla="*/ 968224 h 3158021"/>
            <a:gd name="connsiteX7-663" fmla="*/ 3407569 w 4916805"/>
            <a:gd name="connsiteY7-664" fmla="*/ 668186 h 3158021"/>
            <a:gd name="connsiteX8-665" fmla="*/ 4916805 w 4916805"/>
            <a:gd name="connsiteY8-666" fmla="*/ 111291 h 3158021"/>
            <a:gd name="connsiteX9-667" fmla="*/ 4907280 w 4916805"/>
            <a:gd name="connsiteY9-668" fmla="*/ 3158021 h 3158021"/>
            <a:gd name="connsiteX10-669" fmla="*/ 0 w 4916805"/>
            <a:gd name="connsiteY10-670" fmla="*/ 3158021 h 3158021"/>
            <a:gd name="connsiteX11-671" fmla="*/ 26194 w 4916805"/>
            <a:gd name="connsiteY11-672" fmla="*/ 2030737 h 3158021"/>
            <a:gd name="connsiteX0-673" fmla="*/ 26194 w 4916805"/>
            <a:gd name="connsiteY0-674" fmla="*/ 1919446 h 3046730"/>
            <a:gd name="connsiteX1-675" fmla="*/ 645319 w 4916805"/>
            <a:gd name="connsiteY1-676" fmla="*/ 1314132 h 3046730"/>
            <a:gd name="connsiteX2-677" fmla="*/ 1073150 w 4916805"/>
            <a:gd name="connsiteY2-678" fmla="*/ 1107123 h 3046730"/>
            <a:gd name="connsiteX3-679" fmla="*/ 1272540 w 4916805"/>
            <a:gd name="connsiteY3-680" fmla="*/ 1096010 h 3046730"/>
            <a:gd name="connsiteX4-681" fmla="*/ 1356360 w 4916805"/>
            <a:gd name="connsiteY4-682" fmla="*/ 1103630 h 3046730"/>
            <a:gd name="connsiteX5-683" fmla="*/ 1654016 w 4916805"/>
            <a:gd name="connsiteY5-684" fmla="*/ 1144112 h 3046730"/>
            <a:gd name="connsiteX6-685" fmla="*/ 2242661 w 4916805"/>
            <a:gd name="connsiteY6-686" fmla="*/ 856933 h 3046730"/>
            <a:gd name="connsiteX7-687" fmla="*/ 3407569 w 4916805"/>
            <a:gd name="connsiteY7-688" fmla="*/ 556895 h 3046730"/>
            <a:gd name="connsiteX8-689" fmla="*/ 4916805 w 4916805"/>
            <a:gd name="connsiteY8-690" fmla="*/ 0 h 3046730"/>
            <a:gd name="connsiteX9-691" fmla="*/ 4907280 w 4916805"/>
            <a:gd name="connsiteY9-692" fmla="*/ 3046730 h 3046730"/>
            <a:gd name="connsiteX10-693" fmla="*/ 0 w 4916805"/>
            <a:gd name="connsiteY10-694" fmla="*/ 3046730 h 3046730"/>
            <a:gd name="connsiteX11-695" fmla="*/ 26194 w 4916805"/>
            <a:gd name="connsiteY11-696" fmla="*/ 1919446 h 3046730"/>
            <a:gd name="connsiteX0-697" fmla="*/ 26194 w 4935634"/>
            <a:gd name="connsiteY0-698" fmla="*/ 1919446 h 3046730"/>
            <a:gd name="connsiteX1-699" fmla="*/ 645319 w 4935634"/>
            <a:gd name="connsiteY1-700" fmla="*/ 1314132 h 3046730"/>
            <a:gd name="connsiteX2-701" fmla="*/ 1073150 w 4935634"/>
            <a:gd name="connsiteY2-702" fmla="*/ 1107123 h 3046730"/>
            <a:gd name="connsiteX3-703" fmla="*/ 1272540 w 4935634"/>
            <a:gd name="connsiteY3-704" fmla="*/ 1096010 h 3046730"/>
            <a:gd name="connsiteX4-705" fmla="*/ 1356360 w 4935634"/>
            <a:gd name="connsiteY4-706" fmla="*/ 1103630 h 3046730"/>
            <a:gd name="connsiteX5-707" fmla="*/ 1654016 w 4935634"/>
            <a:gd name="connsiteY5-708" fmla="*/ 1144112 h 3046730"/>
            <a:gd name="connsiteX6-709" fmla="*/ 2242661 w 4935634"/>
            <a:gd name="connsiteY6-710" fmla="*/ 856933 h 3046730"/>
            <a:gd name="connsiteX7-711" fmla="*/ 3407569 w 4935634"/>
            <a:gd name="connsiteY7-712" fmla="*/ 556895 h 3046730"/>
            <a:gd name="connsiteX8-713" fmla="*/ 4916805 w 4935634"/>
            <a:gd name="connsiteY8-714" fmla="*/ 0 h 3046730"/>
            <a:gd name="connsiteX9-715" fmla="*/ 4935634 w 4935634"/>
            <a:gd name="connsiteY9-716" fmla="*/ 3046730 h 3046730"/>
            <a:gd name="connsiteX10-717" fmla="*/ 0 w 4935634"/>
            <a:gd name="connsiteY10-718" fmla="*/ 3046730 h 3046730"/>
            <a:gd name="connsiteX11-719" fmla="*/ 26194 w 4935634"/>
            <a:gd name="connsiteY11-720" fmla="*/ 1919446 h 3046730"/>
            <a:gd name="connsiteX0-721" fmla="*/ 26194 w 4935634"/>
            <a:gd name="connsiteY0-722" fmla="*/ 1919446 h 3046730"/>
            <a:gd name="connsiteX1-723" fmla="*/ 645319 w 4935634"/>
            <a:gd name="connsiteY1-724" fmla="*/ 1314132 h 3046730"/>
            <a:gd name="connsiteX2-725" fmla="*/ 1073150 w 4935634"/>
            <a:gd name="connsiteY2-726" fmla="*/ 1107123 h 3046730"/>
            <a:gd name="connsiteX3-727" fmla="*/ 1272540 w 4935634"/>
            <a:gd name="connsiteY3-728" fmla="*/ 1096010 h 3046730"/>
            <a:gd name="connsiteX4-729" fmla="*/ 1356360 w 4935634"/>
            <a:gd name="connsiteY4-730" fmla="*/ 1103630 h 3046730"/>
            <a:gd name="connsiteX5-731" fmla="*/ 1654016 w 4935634"/>
            <a:gd name="connsiteY5-732" fmla="*/ 1144112 h 3046730"/>
            <a:gd name="connsiteX6-733" fmla="*/ 2230754 w 4935634"/>
            <a:gd name="connsiteY6-734" fmla="*/ 849789 h 3046730"/>
            <a:gd name="connsiteX7-735" fmla="*/ 3407569 w 4935634"/>
            <a:gd name="connsiteY7-736" fmla="*/ 556895 h 3046730"/>
            <a:gd name="connsiteX8-737" fmla="*/ 4916805 w 4935634"/>
            <a:gd name="connsiteY8-738" fmla="*/ 0 h 3046730"/>
            <a:gd name="connsiteX9-739" fmla="*/ 4935634 w 4935634"/>
            <a:gd name="connsiteY9-740" fmla="*/ 3046730 h 3046730"/>
            <a:gd name="connsiteX10-741" fmla="*/ 0 w 4935634"/>
            <a:gd name="connsiteY10-742" fmla="*/ 3046730 h 3046730"/>
            <a:gd name="connsiteX11-743" fmla="*/ 26194 w 4935634"/>
            <a:gd name="connsiteY11-744" fmla="*/ 1919446 h 3046730"/>
            <a:gd name="connsiteX0-745" fmla="*/ 26194 w 4935634"/>
            <a:gd name="connsiteY0-746" fmla="*/ 1919446 h 3046730"/>
            <a:gd name="connsiteX1-747" fmla="*/ 645319 w 4935634"/>
            <a:gd name="connsiteY1-748" fmla="*/ 1314132 h 3046730"/>
            <a:gd name="connsiteX2-749" fmla="*/ 1073150 w 4935634"/>
            <a:gd name="connsiteY2-750" fmla="*/ 1107123 h 3046730"/>
            <a:gd name="connsiteX3-751" fmla="*/ 1272540 w 4935634"/>
            <a:gd name="connsiteY3-752" fmla="*/ 1096010 h 3046730"/>
            <a:gd name="connsiteX4-753" fmla="*/ 1356360 w 4935634"/>
            <a:gd name="connsiteY4-754" fmla="*/ 1103630 h 3046730"/>
            <a:gd name="connsiteX5-755" fmla="*/ 1654016 w 4935634"/>
            <a:gd name="connsiteY5-756" fmla="*/ 1144112 h 3046730"/>
            <a:gd name="connsiteX6-757" fmla="*/ 2223611 w 4935634"/>
            <a:gd name="connsiteY6-758" fmla="*/ 883127 h 3046730"/>
            <a:gd name="connsiteX7-759" fmla="*/ 3407569 w 4935634"/>
            <a:gd name="connsiteY7-760" fmla="*/ 556895 h 3046730"/>
            <a:gd name="connsiteX8-761" fmla="*/ 4916805 w 4935634"/>
            <a:gd name="connsiteY8-762" fmla="*/ 0 h 3046730"/>
            <a:gd name="connsiteX9-763" fmla="*/ 4935634 w 4935634"/>
            <a:gd name="connsiteY9-764" fmla="*/ 3046730 h 3046730"/>
            <a:gd name="connsiteX10-765" fmla="*/ 0 w 4935634"/>
            <a:gd name="connsiteY10-766" fmla="*/ 3046730 h 3046730"/>
            <a:gd name="connsiteX11-767" fmla="*/ 26194 w 4935634"/>
            <a:gd name="connsiteY11-768" fmla="*/ 1919446 h 3046730"/>
            <a:gd name="connsiteX0-769" fmla="*/ 26194 w 4935634"/>
            <a:gd name="connsiteY0-770" fmla="*/ 1919446 h 3046730"/>
            <a:gd name="connsiteX1-771" fmla="*/ 645319 w 4935634"/>
            <a:gd name="connsiteY1-772" fmla="*/ 1314132 h 3046730"/>
            <a:gd name="connsiteX2-773" fmla="*/ 1073150 w 4935634"/>
            <a:gd name="connsiteY2-774" fmla="*/ 1107123 h 3046730"/>
            <a:gd name="connsiteX3-775" fmla="*/ 1272540 w 4935634"/>
            <a:gd name="connsiteY3-776" fmla="*/ 1096010 h 3046730"/>
            <a:gd name="connsiteX4-777" fmla="*/ 1356360 w 4935634"/>
            <a:gd name="connsiteY4-778" fmla="*/ 1103630 h 3046730"/>
            <a:gd name="connsiteX5-779" fmla="*/ 1654016 w 4935634"/>
            <a:gd name="connsiteY5-780" fmla="*/ 1144112 h 3046730"/>
            <a:gd name="connsiteX6-781" fmla="*/ 2223611 w 4935634"/>
            <a:gd name="connsiteY6-782" fmla="*/ 883127 h 3046730"/>
            <a:gd name="connsiteX7-783" fmla="*/ 3445669 w 4935634"/>
            <a:gd name="connsiteY7-784" fmla="*/ 564038 h 3046730"/>
            <a:gd name="connsiteX8-785" fmla="*/ 4916805 w 4935634"/>
            <a:gd name="connsiteY8-786" fmla="*/ 0 h 3046730"/>
            <a:gd name="connsiteX9-787" fmla="*/ 4935634 w 4935634"/>
            <a:gd name="connsiteY9-788" fmla="*/ 3046730 h 3046730"/>
            <a:gd name="connsiteX10-789" fmla="*/ 0 w 4935634"/>
            <a:gd name="connsiteY10-790" fmla="*/ 3046730 h 3046730"/>
            <a:gd name="connsiteX11-791" fmla="*/ 26194 w 4935634"/>
            <a:gd name="connsiteY11-792" fmla="*/ 1919446 h 3046730"/>
            <a:gd name="connsiteX0-793" fmla="*/ 26194 w 4935634"/>
            <a:gd name="connsiteY0-794" fmla="*/ 1919446 h 3046730"/>
            <a:gd name="connsiteX1-795" fmla="*/ 645319 w 4935634"/>
            <a:gd name="connsiteY1-796" fmla="*/ 1314132 h 3046730"/>
            <a:gd name="connsiteX2-797" fmla="*/ 1073150 w 4935634"/>
            <a:gd name="connsiteY2-798" fmla="*/ 1107123 h 3046730"/>
            <a:gd name="connsiteX3-799" fmla="*/ 1272540 w 4935634"/>
            <a:gd name="connsiteY3-800" fmla="*/ 1096010 h 3046730"/>
            <a:gd name="connsiteX4-801" fmla="*/ 1356360 w 4935634"/>
            <a:gd name="connsiteY4-802" fmla="*/ 1103630 h 3046730"/>
            <a:gd name="connsiteX5-803" fmla="*/ 1668303 w 4935634"/>
            <a:gd name="connsiteY5-804" fmla="*/ 1175069 h 3046730"/>
            <a:gd name="connsiteX6-805" fmla="*/ 2223611 w 4935634"/>
            <a:gd name="connsiteY6-806" fmla="*/ 883127 h 3046730"/>
            <a:gd name="connsiteX7-807" fmla="*/ 3445669 w 4935634"/>
            <a:gd name="connsiteY7-808" fmla="*/ 564038 h 3046730"/>
            <a:gd name="connsiteX8-809" fmla="*/ 4916805 w 4935634"/>
            <a:gd name="connsiteY8-810" fmla="*/ 0 h 3046730"/>
            <a:gd name="connsiteX9-811" fmla="*/ 4935634 w 4935634"/>
            <a:gd name="connsiteY9-812" fmla="*/ 3046730 h 3046730"/>
            <a:gd name="connsiteX10-813" fmla="*/ 0 w 4935634"/>
            <a:gd name="connsiteY10-814" fmla="*/ 3046730 h 3046730"/>
            <a:gd name="connsiteX11-815" fmla="*/ 26194 w 4935634"/>
            <a:gd name="connsiteY11-816" fmla="*/ 1919446 h 3046730"/>
            <a:gd name="connsiteX0-817" fmla="*/ 26194 w 4935634"/>
            <a:gd name="connsiteY0-818" fmla="*/ 1919446 h 3046730"/>
            <a:gd name="connsiteX1-819" fmla="*/ 645319 w 4935634"/>
            <a:gd name="connsiteY1-820" fmla="*/ 1314132 h 3046730"/>
            <a:gd name="connsiteX2-821" fmla="*/ 1073150 w 4935634"/>
            <a:gd name="connsiteY2-822" fmla="*/ 1107123 h 3046730"/>
            <a:gd name="connsiteX3-823" fmla="*/ 1356360 w 4935634"/>
            <a:gd name="connsiteY3-824" fmla="*/ 1103630 h 3046730"/>
            <a:gd name="connsiteX4-825" fmla="*/ 1668303 w 4935634"/>
            <a:gd name="connsiteY4-826" fmla="*/ 1175069 h 3046730"/>
            <a:gd name="connsiteX5-827" fmla="*/ 2223611 w 4935634"/>
            <a:gd name="connsiteY5-828" fmla="*/ 883127 h 3046730"/>
            <a:gd name="connsiteX6-829" fmla="*/ 3445669 w 4935634"/>
            <a:gd name="connsiteY6-830" fmla="*/ 564038 h 3046730"/>
            <a:gd name="connsiteX7-831" fmla="*/ 4916805 w 4935634"/>
            <a:gd name="connsiteY7-832" fmla="*/ 0 h 3046730"/>
            <a:gd name="connsiteX8-833" fmla="*/ 4935634 w 4935634"/>
            <a:gd name="connsiteY8-834" fmla="*/ 3046730 h 3046730"/>
            <a:gd name="connsiteX9-835" fmla="*/ 0 w 4935634"/>
            <a:gd name="connsiteY9-836" fmla="*/ 3046730 h 3046730"/>
            <a:gd name="connsiteX10-837" fmla="*/ 26194 w 4935634"/>
            <a:gd name="connsiteY10-838" fmla="*/ 1919446 h 3046730"/>
            <a:gd name="connsiteX0-839" fmla="*/ 26194 w 4935634"/>
            <a:gd name="connsiteY0-840" fmla="*/ 1919446 h 3046730"/>
            <a:gd name="connsiteX1-841" fmla="*/ 645319 w 4935634"/>
            <a:gd name="connsiteY1-842" fmla="*/ 1314132 h 3046730"/>
            <a:gd name="connsiteX2-843" fmla="*/ 1073150 w 4935634"/>
            <a:gd name="connsiteY2-844" fmla="*/ 1107123 h 3046730"/>
            <a:gd name="connsiteX3-845" fmla="*/ 1668303 w 4935634"/>
            <a:gd name="connsiteY3-846" fmla="*/ 1175069 h 3046730"/>
            <a:gd name="connsiteX4-847" fmla="*/ 2223611 w 4935634"/>
            <a:gd name="connsiteY4-848" fmla="*/ 883127 h 3046730"/>
            <a:gd name="connsiteX5-849" fmla="*/ 3445669 w 4935634"/>
            <a:gd name="connsiteY5-850" fmla="*/ 564038 h 3046730"/>
            <a:gd name="connsiteX6-851" fmla="*/ 4916805 w 4935634"/>
            <a:gd name="connsiteY6-852" fmla="*/ 0 h 3046730"/>
            <a:gd name="connsiteX7-853" fmla="*/ 4935634 w 4935634"/>
            <a:gd name="connsiteY7-854" fmla="*/ 3046730 h 3046730"/>
            <a:gd name="connsiteX8-855" fmla="*/ 0 w 4935634"/>
            <a:gd name="connsiteY8-856" fmla="*/ 3046730 h 3046730"/>
            <a:gd name="connsiteX9-857" fmla="*/ 26194 w 4935634"/>
            <a:gd name="connsiteY9-858" fmla="*/ 1919446 h 3046730"/>
            <a:gd name="connsiteX0-859" fmla="*/ 26194 w 4935634"/>
            <a:gd name="connsiteY0-860" fmla="*/ 1919446 h 3046730"/>
            <a:gd name="connsiteX1-861" fmla="*/ 645319 w 4935634"/>
            <a:gd name="connsiteY1-862" fmla="*/ 1314132 h 3046730"/>
            <a:gd name="connsiteX2-863" fmla="*/ 1170781 w 4935634"/>
            <a:gd name="connsiteY2-864" fmla="*/ 1126173 h 3046730"/>
            <a:gd name="connsiteX3-865" fmla="*/ 1668303 w 4935634"/>
            <a:gd name="connsiteY3-866" fmla="*/ 1175069 h 3046730"/>
            <a:gd name="connsiteX4-867" fmla="*/ 2223611 w 4935634"/>
            <a:gd name="connsiteY4-868" fmla="*/ 883127 h 3046730"/>
            <a:gd name="connsiteX5-869" fmla="*/ 3445669 w 4935634"/>
            <a:gd name="connsiteY5-870" fmla="*/ 564038 h 3046730"/>
            <a:gd name="connsiteX6-871" fmla="*/ 4916805 w 4935634"/>
            <a:gd name="connsiteY6-872" fmla="*/ 0 h 3046730"/>
            <a:gd name="connsiteX7-873" fmla="*/ 4935634 w 4935634"/>
            <a:gd name="connsiteY7-874" fmla="*/ 3046730 h 3046730"/>
            <a:gd name="connsiteX8-875" fmla="*/ 0 w 4935634"/>
            <a:gd name="connsiteY8-876" fmla="*/ 3046730 h 3046730"/>
            <a:gd name="connsiteX9-877" fmla="*/ 26194 w 4935634"/>
            <a:gd name="connsiteY9-878" fmla="*/ 1919446 h 3046730"/>
            <a:gd name="connsiteX0-879" fmla="*/ 26194 w 4935634"/>
            <a:gd name="connsiteY0-880" fmla="*/ 1919446 h 3046730"/>
            <a:gd name="connsiteX1-881" fmla="*/ 661987 w 4935634"/>
            <a:gd name="connsiteY1-882" fmla="*/ 1345088 h 3046730"/>
            <a:gd name="connsiteX2-883" fmla="*/ 1170781 w 4935634"/>
            <a:gd name="connsiteY2-884" fmla="*/ 1126173 h 3046730"/>
            <a:gd name="connsiteX3-885" fmla="*/ 1668303 w 4935634"/>
            <a:gd name="connsiteY3-886" fmla="*/ 1175069 h 3046730"/>
            <a:gd name="connsiteX4-887" fmla="*/ 2223611 w 4935634"/>
            <a:gd name="connsiteY4-888" fmla="*/ 883127 h 3046730"/>
            <a:gd name="connsiteX5-889" fmla="*/ 3445669 w 4935634"/>
            <a:gd name="connsiteY5-890" fmla="*/ 564038 h 3046730"/>
            <a:gd name="connsiteX6-891" fmla="*/ 4916805 w 4935634"/>
            <a:gd name="connsiteY6-892" fmla="*/ 0 h 3046730"/>
            <a:gd name="connsiteX7-893" fmla="*/ 4935634 w 4935634"/>
            <a:gd name="connsiteY7-894" fmla="*/ 3046730 h 3046730"/>
            <a:gd name="connsiteX8-895" fmla="*/ 0 w 4935634"/>
            <a:gd name="connsiteY8-896" fmla="*/ 3046730 h 3046730"/>
            <a:gd name="connsiteX9-897" fmla="*/ 26194 w 4935634"/>
            <a:gd name="connsiteY9-898" fmla="*/ 1919446 h 3046730"/>
            <a:gd name="connsiteX0-899" fmla="*/ 28575 w 4935634"/>
            <a:gd name="connsiteY0-900" fmla="*/ 1978977 h 3046730"/>
            <a:gd name="connsiteX1-901" fmla="*/ 661987 w 4935634"/>
            <a:gd name="connsiteY1-902" fmla="*/ 1345088 h 3046730"/>
            <a:gd name="connsiteX2-903" fmla="*/ 1170781 w 4935634"/>
            <a:gd name="connsiteY2-904" fmla="*/ 1126173 h 3046730"/>
            <a:gd name="connsiteX3-905" fmla="*/ 1668303 w 4935634"/>
            <a:gd name="connsiteY3-906" fmla="*/ 1175069 h 3046730"/>
            <a:gd name="connsiteX4-907" fmla="*/ 2223611 w 4935634"/>
            <a:gd name="connsiteY4-908" fmla="*/ 883127 h 3046730"/>
            <a:gd name="connsiteX5-909" fmla="*/ 3445669 w 4935634"/>
            <a:gd name="connsiteY5-910" fmla="*/ 564038 h 3046730"/>
            <a:gd name="connsiteX6-911" fmla="*/ 4916805 w 4935634"/>
            <a:gd name="connsiteY6-912" fmla="*/ 0 h 3046730"/>
            <a:gd name="connsiteX7-913" fmla="*/ 4935634 w 4935634"/>
            <a:gd name="connsiteY7-914" fmla="*/ 3046730 h 3046730"/>
            <a:gd name="connsiteX8-915" fmla="*/ 0 w 4935634"/>
            <a:gd name="connsiteY8-916" fmla="*/ 3046730 h 3046730"/>
            <a:gd name="connsiteX9-917" fmla="*/ 28575 w 4935634"/>
            <a:gd name="connsiteY9-918" fmla="*/ 1978977 h 3046730"/>
            <a:gd name="connsiteX0-919" fmla="*/ 0 w 4907059"/>
            <a:gd name="connsiteY0-920" fmla="*/ 1978977 h 3046730"/>
            <a:gd name="connsiteX1-921" fmla="*/ 633412 w 4907059"/>
            <a:gd name="connsiteY1-922" fmla="*/ 1345088 h 3046730"/>
            <a:gd name="connsiteX2-923" fmla="*/ 1142206 w 4907059"/>
            <a:gd name="connsiteY2-924" fmla="*/ 1126173 h 3046730"/>
            <a:gd name="connsiteX3-925" fmla="*/ 1639728 w 4907059"/>
            <a:gd name="connsiteY3-926" fmla="*/ 1175069 h 3046730"/>
            <a:gd name="connsiteX4-927" fmla="*/ 2195036 w 4907059"/>
            <a:gd name="connsiteY4-928" fmla="*/ 883127 h 3046730"/>
            <a:gd name="connsiteX5-929" fmla="*/ 3417094 w 4907059"/>
            <a:gd name="connsiteY5-930" fmla="*/ 564038 h 3046730"/>
            <a:gd name="connsiteX6-931" fmla="*/ 4888230 w 4907059"/>
            <a:gd name="connsiteY6-932" fmla="*/ 0 h 3046730"/>
            <a:gd name="connsiteX7-933" fmla="*/ 4907059 w 4907059"/>
            <a:gd name="connsiteY7-934" fmla="*/ 3046730 h 3046730"/>
            <a:gd name="connsiteX8-935" fmla="*/ 17145 w 4907059"/>
            <a:gd name="connsiteY8-936" fmla="*/ 3046730 h 3046730"/>
            <a:gd name="connsiteX9-937" fmla="*/ 0 w 4907059"/>
            <a:gd name="connsiteY9-938" fmla="*/ 1978977 h 3046730"/>
            <a:gd name="connsiteX0-939" fmla="*/ 8255 w 4915314"/>
            <a:gd name="connsiteY0-940" fmla="*/ 1978977 h 3053080"/>
            <a:gd name="connsiteX1-941" fmla="*/ 641667 w 4915314"/>
            <a:gd name="connsiteY1-942" fmla="*/ 1345088 h 3053080"/>
            <a:gd name="connsiteX2-943" fmla="*/ 1150461 w 4915314"/>
            <a:gd name="connsiteY2-944" fmla="*/ 1126173 h 3053080"/>
            <a:gd name="connsiteX3-945" fmla="*/ 1647983 w 4915314"/>
            <a:gd name="connsiteY3-946" fmla="*/ 1175069 h 3053080"/>
            <a:gd name="connsiteX4-947" fmla="*/ 2203291 w 4915314"/>
            <a:gd name="connsiteY4-948" fmla="*/ 883127 h 3053080"/>
            <a:gd name="connsiteX5-949" fmla="*/ 3425349 w 4915314"/>
            <a:gd name="connsiteY5-950" fmla="*/ 564038 h 3053080"/>
            <a:gd name="connsiteX6-951" fmla="*/ 4896485 w 4915314"/>
            <a:gd name="connsiteY6-952" fmla="*/ 0 h 3053080"/>
            <a:gd name="connsiteX7-953" fmla="*/ 4915314 w 4915314"/>
            <a:gd name="connsiteY7-954" fmla="*/ 3046730 h 3053080"/>
            <a:gd name="connsiteX8-955" fmla="*/ 0 w 4915314"/>
            <a:gd name="connsiteY8-956" fmla="*/ 3053080 h 3053080"/>
            <a:gd name="connsiteX9-957" fmla="*/ 8255 w 4915314"/>
            <a:gd name="connsiteY9-958" fmla="*/ 1978977 h 3053080"/>
            <a:gd name="connsiteX0-959" fmla="*/ 315 w 4907374"/>
            <a:gd name="connsiteY0-960" fmla="*/ 1978977 h 3053080"/>
            <a:gd name="connsiteX1-961" fmla="*/ 633727 w 4907374"/>
            <a:gd name="connsiteY1-962" fmla="*/ 1345088 h 3053080"/>
            <a:gd name="connsiteX2-963" fmla="*/ 1142521 w 4907374"/>
            <a:gd name="connsiteY2-964" fmla="*/ 1126173 h 3053080"/>
            <a:gd name="connsiteX3-965" fmla="*/ 1640043 w 4907374"/>
            <a:gd name="connsiteY3-966" fmla="*/ 1175069 h 3053080"/>
            <a:gd name="connsiteX4-967" fmla="*/ 2195351 w 4907374"/>
            <a:gd name="connsiteY4-968" fmla="*/ 883127 h 3053080"/>
            <a:gd name="connsiteX5-969" fmla="*/ 3417409 w 4907374"/>
            <a:gd name="connsiteY5-970" fmla="*/ 564038 h 3053080"/>
            <a:gd name="connsiteX6-971" fmla="*/ 4888545 w 4907374"/>
            <a:gd name="connsiteY6-972" fmla="*/ 0 h 3053080"/>
            <a:gd name="connsiteX7-973" fmla="*/ 4907374 w 4907374"/>
            <a:gd name="connsiteY7-974" fmla="*/ 3046730 h 3053080"/>
            <a:gd name="connsiteX8-975" fmla="*/ 11110 w 4907374"/>
            <a:gd name="connsiteY8-976" fmla="*/ 3053080 h 3053080"/>
            <a:gd name="connsiteX9-977" fmla="*/ 315 w 4907374"/>
            <a:gd name="connsiteY9-978" fmla="*/ 1978977 h 3053080"/>
            <a:gd name="connsiteX0-979" fmla="*/ 315 w 4907374"/>
            <a:gd name="connsiteY0-980" fmla="*/ 1953577 h 3027680"/>
            <a:gd name="connsiteX1-981" fmla="*/ 633727 w 4907374"/>
            <a:gd name="connsiteY1-982" fmla="*/ 1319688 h 3027680"/>
            <a:gd name="connsiteX2-983" fmla="*/ 1142521 w 4907374"/>
            <a:gd name="connsiteY2-984" fmla="*/ 1100773 h 3027680"/>
            <a:gd name="connsiteX3-985" fmla="*/ 1640043 w 4907374"/>
            <a:gd name="connsiteY3-986" fmla="*/ 1149669 h 3027680"/>
            <a:gd name="connsiteX4-987" fmla="*/ 2195351 w 4907374"/>
            <a:gd name="connsiteY4-988" fmla="*/ 857727 h 3027680"/>
            <a:gd name="connsiteX5-989" fmla="*/ 3417409 w 4907374"/>
            <a:gd name="connsiteY5-990" fmla="*/ 538638 h 3027680"/>
            <a:gd name="connsiteX6-991" fmla="*/ 4888545 w 4907374"/>
            <a:gd name="connsiteY6-992" fmla="*/ 0 h 3027680"/>
            <a:gd name="connsiteX7-993" fmla="*/ 4907374 w 4907374"/>
            <a:gd name="connsiteY7-994" fmla="*/ 3021330 h 3027680"/>
            <a:gd name="connsiteX8-995" fmla="*/ 11110 w 4907374"/>
            <a:gd name="connsiteY8-996" fmla="*/ 3027680 h 3027680"/>
            <a:gd name="connsiteX9-997" fmla="*/ 315 w 4907374"/>
            <a:gd name="connsiteY9-998" fmla="*/ 1953577 h 3027680"/>
            <a:gd name="connsiteX0-999" fmla="*/ 315 w 4907374"/>
            <a:gd name="connsiteY0-1000" fmla="*/ 1953577 h 3027680"/>
            <a:gd name="connsiteX1-1001" fmla="*/ 633727 w 4907374"/>
            <a:gd name="connsiteY1-1002" fmla="*/ 1319688 h 3027680"/>
            <a:gd name="connsiteX2-1003" fmla="*/ 1142521 w 4907374"/>
            <a:gd name="connsiteY2-1004" fmla="*/ 1100773 h 3027680"/>
            <a:gd name="connsiteX3-1005" fmla="*/ 1640043 w 4907374"/>
            <a:gd name="connsiteY3-1006" fmla="*/ 1149669 h 3027680"/>
            <a:gd name="connsiteX4-1007" fmla="*/ 2195351 w 4907374"/>
            <a:gd name="connsiteY4-1008" fmla="*/ 857727 h 3027680"/>
            <a:gd name="connsiteX5-1009" fmla="*/ 3449159 w 4907374"/>
            <a:gd name="connsiteY5-1010" fmla="*/ 551338 h 3027680"/>
            <a:gd name="connsiteX6-1011" fmla="*/ 4888545 w 4907374"/>
            <a:gd name="connsiteY6-1012" fmla="*/ 0 h 3027680"/>
            <a:gd name="connsiteX7-1013" fmla="*/ 4907374 w 4907374"/>
            <a:gd name="connsiteY7-1014" fmla="*/ 3021330 h 3027680"/>
            <a:gd name="connsiteX8-1015" fmla="*/ 11110 w 4907374"/>
            <a:gd name="connsiteY8-1016" fmla="*/ 3027680 h 3027680"/>
            <a:gd name="connsiteX9-1017" fmla="*/ 315 w 4907374"/>
            <a:gd name="connsiteY9-1018" fmla="*/ 1953577 h 3027680"/>
          </a:gdLst>
          <a:ahLst/>
          <a:cxnLst>
            <a:cxn ang="0">
              <a:pos x="connsiteX0-1" y="connsiteY0-2"/>
            </a:cxn>
            <a:cxn ang="0">
              <a:pos x="connsiteX1-3" y="connsiteY1-4"/>
            </a:cxn>
            <a:cxn ang="0">
              <a:pos x="connsiteX2-5" y="connsiteY2-6"/>
            </a:cxn>
            <a:cxn ang="0">
              <a:pos x="connsiteX3-7" y="connsiteY3-8"/>
            </a:cxn>
            <a:cxn ang="0">
              <a:pos x="connsiteX4-9" y="connsiteY4-10"/>
            </a:cxn>
            <a:cxn ang="0">
              <a:pos x="connsiteX5-11" y="connsiteY5-12"/>
            </a:cxn>
            <a:cxn ang="0">
              <a:pos x="connsiteX6-13" y="connsiteY6-14"/>
            </a:cxn>
            <a:cxn ang="0">
              <a:pos x="connsiteX7-15" y="connsiteY7-16"/>
            </a:cxn>
            <a:cxn ang="0">
              <a:pos x="connsiteX8-17" y="connsiteY8-18"/>
            </a:cxn>
            <a:cxn ang="0">
              <a:pos x="connsiteX9-19" y="connsiteY9-20"/>
            </a:cxn>
          </a:cxnLst>
          <a:rect l="l" t="t" r="r" b="b"/>
          <a:pathLst>
            <a:path w="4907374" h="3027680">
              <a:moveTo>
                <a:pt x="315" y="1953577"/>
              </a:moveTo>
              <a:cubicBezTo>
                <a:pt x="137237" y="1792605"/>
                <a:pt x="443359" y="1461822"/>
                <a:pt x="633727" y="1319688"/>
              </a:cubicBezTo>
              <a:cubicBezTo>
                <a:pt x="824095" y="1177554"/>
                <a:pt x="974802" y="1129110"/>
                <a:pt x="1142521" y="1100773"/>
              </a:cubicBezTo>
              <a:cubicBezTo>
                <a:pt x="1310240" y="1072437"/>
                <a:pt x="1464571" y="1190177"/>
                <a:pt x="1640043" y="1149669"/>
              </a:cubicBezTo>
              <a:cubicBezTo>
                <a:pt x="1815515" y="1109161"/>
                <a:pt x="2093592" y="898446"/>
                <a:pt x="2195351" y="857727"/>
              </a:cubicBezTo>
              <a:cubicBezTo>
                <a:pt x="2587623" y="760096"/>
                <a:pt x="3000293" y="694293"/>
                <a:pt x="3449159" y="551338"/>
              </a:cubicBezTo>
              <a:cubicBezTo>
                <a:pt x="3898025" y="408383"/>
                <a:pt x="4724318" y="96203"/>
                <a:pt x="4888545" y="0"/>
              </a:cubicBezTo>
              <a:lnTo>
                <a:pt x="4907374" y="3021330"/>
              </a:lnTo>
              <a:lnTo>
                <a:pt x="11110" y="3027680"/>
              </a:lnTo>
              <a:cubicBezTo>
                <a:pt x="13862" y="2669646"/>
                <a:pt x="-2437" y="2311611"/>
                <a:pt x="315" y="1953577"/>
              </a:cubicBezTo>
              <a:close/>
            </a:path>
          </a:pathLst>
        </a:custGeom>
        <a:gradFill flip="none" rotWithShape="0">
          <a:gsLst>
            <a:gs pos="0">
              <a:srgbClr val="01BBEC">
                <a:alpha val="68000"/>
              </a:srgbClr>
            </a:gs>
            <a:gs pos="82000">
              <a:srgbClr val="01BBEC">
                <a:alpha val="0"/>
              </a:srgbClr>
            </a:gs>
          </a:gsLst>
          <a:lin ang="5400000" scaled="0"/>
          <a:tileRect/>
        </a:gradFill>
        <a:ln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5903E142-DB03-8546-8F45-564D586C7C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A201-4AF1-F646-B90D-9A88A7D949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14737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4" Target="../notesSlides/notesSlide1.xml" Type="http://schemas.openxmlformats.org/officeDocument/2006/relationships/notesSlide"/><Relationship Id="rId3" Target="../slideLayouts/slideLayout1.xml" Type="http://schemas.openxmlformats.org/officeDocument/2006/relationships/slideLayout"/><Relationship Id="rId2" Target="../media/image4.png" Type="http://schemas.openxmlformats.org/officeDocument/2006/relationships/image"/><Relationship Id="rId1" Target="../media/image3.jpeg" Type="http://schemas.openxmlformats.org/officeDocument/2006/relationships/image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18.png"/><Relationship Id="rId5" Type="http://schemas.openxmlformats.org/officeDocument/2006/relationships/tags" Target="../tags/tag49.xml"/><Relationship Id="rId42" Type="http://schemas.openxmlformats.org/officeDocument/2006/relationships/notesSlide" Target="../notesSlides/notesSlide11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21.jpeg"/><Relationship Id="rId4" Type="http://schemas.openxmlformats.org/officeDocument/2006/relationships/tags" Target="../tags/tag48.xml"/><Relationship Id="rId39" Type="http://schemas.openxmlformats.org/officeDocument/2006/relationships/tags" Target="../tags/tag80.xml"/><Relationship Id="rId38" Type="http://schemas.openxmlformats.org/officeDocument/2006/relationships/tags" Target="../tags/tag79.xml"/><Relationship Id="rId37" Type="http://schemas.openxmlformats.org/officeDocument/2006/relationships/tags" Target="../tags/tag78.xml"/><Relationship Id="rId36" Type="http://schemas.openxmlformats.org/officeDocument/2006/relationships/tags" Target="../tags/tag77.xml"/><Relationship Id="rId35" Type="http://schemas.openxmlformats.org/officeDocument/2006/relationships/tags" Target="../tags/tag76.xml"/><Relationship Id="rId34" Type="http://schemas.openxmlformats.org/officeDocument/2006/relationships/tags" Target="../tags/tag75.xml"/><Relationship Id="rId33" Type="http://schemas.openxmlformats.org/officeDocument/2006/relationships/tags" Target="../tags/tag74.xml"/><Relationship Id="rId32" Type="http://schemas.openxmlformats.org/officeDocument/2006/relationships/tags" Target="../tags/tag73.xml"/><Relationship Id="rId31" Type="http://schemas.openxmlformats.org/officeDocument/2006/relationships/tags" Target="../tags/tag72.xml"/><Relationship Id="rId30" Type="http://schemas.openxmlformats.org/officeDocument/2006/relationships/tags" Target="../tags/tag71.xml"/><Relationship Id="rId3" Type="http://schemas.openxmlformats.org/officeDocument/2006/relationships/image" Target="../media/image17.jpeg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7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image" Target="../media/image20.png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tags" Target="../tags/tag83.xml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9" Type="http://schemas.microsoft.com/office/2007/relationships/hdphoto" Target="../media/image35.wdp"/><Relationship Id="rId8" Type="http://schemas.openxmlformats.org/officeDocument/2006/relationships/image" Target="../media/image34.png"/><Relationship Id="rId7" Type="http://schemas.microsoft.com/office/2007/relationships/hdphoto" Target="../media/image33.wdp"/><Relationship Id="rId6" Type="http://schemas.openxmlformats.org/officeDocument/2006/relationships/image" Target="../media/image32.png"/><Relationship Id="rId5" Type="http://schemas.microsoft.com/office/2007/relationships/hdphoto" Target="../media/image31.wdp"/><Relationship Id="rId4" Type="http://schemas.openxmlformats.org/officeDocument/2006/relationships/image" Target="../media/image30.png"/><Relationship Id="rId3" Type="http://schemas.microsoft.com/office/2007/relationships/hdphoto" Target="../media/image29.wdp"/><Relationship Id="rId2" Type="http://schemas.openxmlformats.org/officeDocument/2006/relationships/image" Target="../media/image28.png"/><Relationship Id="rId17" Type="http://schemas.openxmlformats.org/officeDocument/2006/relationships/notesSlide" Target="../notesSlides/notesSlide24.xml"/><Relationship Id="rId16" Type="http://schemas.openxmlformats.org/officeDocument/2006/relationships/slideLayout" Target="../slideLayouts/slideLayout2.xml"/><Relationship Id="rId15" Type="http://schemas.microsoft.com/office/2007/relationships/hdphoto" Target="../media/image41.wdp"/><Relationship Id="rId14" Type="http://schemas.openxmlformats.org/officeDocument/2006/relationships/image" Target="../media/image40.png"/><Relationship Id="rId13" Type="http://schemas.microsoft.com/office/2007/relationships/hdphoto" Target="../media/image39.wdp"/><Relationship Id="rId12" Type="http://schemas.openxmlformats.org/officeDocument/2006/relationships/image" Target="../media/image38.png"/><Relationship Id="rId11" Type="http://schemas.microsoft.com/office/2007/relationships/hdphoto" Target="../media/image37.wdp"/><Relationship Id="rId10" Type="http://schemas.openxmlformats.org/officeDocument/2006/relationships/image" Target="../media/image36.png"/><Relationship Id="rId1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<Relationships xmlns="http://schemas.openxmlformats.org/package/2006/relationships"><Relationship Id="rId4" Target="../notesSlides/notesSlide26.xml" Type="http://schemas.openxmlformats.org/officeDocument/2006/relationships/notesSlide"/><Relationship Id="rId3" Target="../slideLayouts/slideLayout1.xml" Type="http://schemas.openxmlformats.org/officeDocument/2006/relationships/slideLayout"/><Relationship Id="rId2" Target="../media/image4.png" Type="http://schemas.openxmlformats.org/officeDocument/2006/relationships/image"/><Relationship Id="rId1" Target="../media/image3.jpeg" Type="http://schemas.openxmlformats.org/officeDocument/2006/relationships/image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0" Type="http://schemas.openxmlformats.org/officeDocument/2006/relationships/notesSlide" Target="../notesSlides/notesSlide5.xml"/><Relationship Id="rId3" Type="http://schemas.openxmlformats.org/officeDocument/2006/relationships/tags" Target="../tags/tag18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8.jpeg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image" Target="../media/image7.jpeg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image" Target="../media/image6.jpeg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jpeg"/><Relationship Id="rId10" Type="http://schemas.openxmlformats.org/officeDocument/2006/relationships/image" Target="../media/image13.jpeg"/><Relationship Id="rId1" Type="http://schemas.openxmlformats.org/officeDocument/2006/relationships/tags" Target="../tags/tag41.xml"/></Relationships>
</file>

<file path=ppt/slides/_rels/slide7.xml.rels><?xml version="1.0" encoding="UTF-8" standalone="yes" ?><Relationships xmlns="http://schemas.openxmlformats.org/package/2006/relationships"><Relationship Id="rId3" Target="../notesSlides/notesSlide7.xml" Type="http://schemas.openxmlformats.org/officeDocument/2006/relationships/notesSlide"/><Relationship Id="rId2" Target="../slideLayouts/slideLayout2.xml" Type="http://schemas.openxmlformats.org/officeDocument/2006/relationships/slideLayout"/><Relationship Id="rId1" Target="../media/image15.jpeg" Type="http://schemas.openxmlformats.org/officeDocument/2006/relationships/image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/>
          <a:stretch>
            <a:fillRect/>
          </a:stretch>
        </p:blipFill>
        <p:spPr>
          <a:xfrm>
            <a:off x="0" y="-1"/>
            <a:ext cx="10120994" cy="514350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74004" y="1434297"/>
            <a:ext cx="4938013" cy="19380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/>
            <a:r>
              <a:rPr b="1" dirty="0" kumimoji="1" lang="en-US" sz="6000">
                <a:ln>
                  <a:solidFill>
                    <a:srgbClr val="00B0F0"/>
                  </a:solidFill>
                </a:ln>
                <a:noFill/>
                <a:ea charset="0" panose="020B0604020202020204" pitchFamily="34" typeface="Arial"/>
                <a:cs charset="0" panose="020B0604020202020204" pitchFamily="34" typeface="Arial"/>
                <a:sym typeface="+mn-lt"/>
              </a:rPr>
              <a:t>BLUE BUSINESS</a:t>
            </a:r>
            <a:endParaRPr b="1" dirty="0" kumimoji="1" lang="en-US" sz="6000">
              <a:ln>
                <a:solidFill>
                  <a:srgbClr val="00B0F0"/>
                </a:solidFill>
              </a:ln>
              <a:noFill/>
              <a:ea charset="0" panose="020B0604020202020204" pitchFamily="34" typeface="Arial"/>
              <a:cs charset="0" panose="020B0604020202020204" pitchFamily="34" typeface="Arial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660" y="1436837"/>
            <a:ext cx="4938021" cy="19380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/>
            <a:r>
              <a:rPr b="1" dirty="0" kumimoji="1" lang="en-US" sz="60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a charset="0" panose="020B0604020202020204" pitchFamily="34" typeface="Arial"/>
                <a:cs charset="0" panose="020B0604020202020204" pitchFamily="34" typeface="Arial"/>
                <a:sym typeface="+mn-lt"/>
              </a:rPr>
              <a:t>BLUE BUSINESS </a:t>
            </a:r>
            <a:endParaRPr b="1" dirty="0" kumimoji="1" lang="en-US" sz="60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a charset="0" panose="020B0604020202020204" pitchFamily="34" typeface="Arial"/>
              <a:cs charset="0" panose="020B0604020202020204" pitchFamily="34" typeface="Arial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78" y="1913528"/>
            <a:ext cx="1981204" cy="111861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638175" y="1774825"/>
            <a:ext cx="0" cy="12573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0" spd="slow">
        <p:diamond/>
      </p:transition>
    </mc:Choice>
    <mc:Fallback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梯形 18"/>
          <p:cNvSpPr/>
          <p:nvPr/>
        </p:nvSpPr>
        <p:spPr>
          <a:xfrm>
            <a:off x="-609600" y="4421717"/>
            <a:ext cx="10363202" cy="721783"/>
          </a:xfrm>
          <a:prstGeom prst="trapezoid">
            <a:avLst>
              <a:gd name="adj" fmla="val 249326"/>
            </a:avLst>
          </a:prstGeom>
          <a:gradFill>
            <a:gsLst>
              <a:gs pos="0">
                <a:srgbClr val="049EFB">
                  <a:alpha val="48000"/>
                </a:srgbClr>
              </a:gs>
              <a:gs pos="100000">
                <a:srgbClr val="00B0F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7" name="文本框 6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005839" y="1411831"/>
            <a:ext cx="7132321" cy="3304725"/>
            <a:chOff x="1005839" y="1411831"/>
            <a:chExt cx="7132321" cy="3304725"/>
          </a:xfrm>
        </p:grpSpPr>
        <p:sp>
          <p:nvSpPr>
            <p:cNvPr id="265" name="iṡ1ïďè"/>
            <p:cNvSpPr/>
            <p:nvPr/>
          </p:nvSpPr>
          <p:spPr>
            <a:xfrm rot="5400000">
              <a:off x="919669" y="2233640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66" name="ïŝḷîḋè"/>
            <p:cNvSpPr/>
            <p:nvPr/>
          </p:nvSpPr>
          <p:spPr>
            <a:xfrm rot="5400000">
              <a:off x="3513241" y="1499078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67" name="îşľide"/>
            <p:cNvSpPr/>
            <p:nvPr/>
          </p:nvSpPr>
          <p:spPr>
            <a:xfrm rot="5400000">
              <a:off x="4810026" y="2233640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68" name="ïś1îḍê"/>
            <p:cNvSpPr/>
            <p:nvPr/>
          </p:nvSpPr>
          <p:spPr>
            <a:xfrm rot="5400000">
              <a:off x="1568062" y="3333600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69" name="iṥḷiďê"/>
            <p:cNvSpPr/>
            <p:nvPr/>
          </p:nvSpPr>
          <p:spPr>
            <a:xfrm rot="5400000">
              <a:off x="2864847" y="2599036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0" name="îṩḷîḋè"/>
            <p:cNvSpPr/>
            <p:nvPr/>
          </p:nvSpPr>
          <p:spPr>
            <a:xfrm rot="5400000">
              <a:off x="5458419" y="3333600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1" name="ïşľîďé"/>
            <p:cNvSpPr/>
            <p:nvPr/>
          </p:nvSpPr>
          <p:spPr>
            <a:xfrm rot="5400000">
              <a:off x="6755204" y="2599036"/>
              <a:ext cx="1469126" cy="1296786"/>
            </a:xfrm>
            <a:prstGeom prst="hexagon">
              <a:avLst>
                <a:gd name="adj" fmla="val 28486"/>
                <a:gd name="vf" fmla="val 115470"/>
              </a:avLst>
            </a:prstGeom>
            <a:noFill/>
            <a:ln w="12700">
              <a:solidFill>
                <a:srgbClr val="2F8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grpSp>
          <p:nvGrpSpPr>
            <p:cNvPr id="272" name="îšḻïdê"/>
            <p:cNvGrpSpPr/>
            <p:nvPr/>
          </p:nvGrpSpPr>
          <p:grpSpPr>
            <a:xfrm>
              <a:off x="1005840" y="1411831"/>
              <a:ext cx="7131387" cy="2204810"/>
              <a:chOff x="874713" y="1390815"/>
              <a:chExt cx="10441200" cy="3228062"/>
            </a:xfrm>
          </p:grpSpPr>
          <p:cxnSp>
            <p:nvCxnSpPr>
              <p:cNvPr id="280" name="直接连接符 279"/>
              <p:cNvCxnSpPr>
                <a:stCxn id="265" idx="2"/>
                <a:endCxn id="265" idx="3"/>
              </p:cNvCxnSpPr>
              <p:nvPr/>
            </p:nvCxnSpPr>
            <p:spPr>
              <a:xfrm flipV="1">
                <a:off x="874713" y="2467898"/>
                <a:ext cx="949325" cy="540849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/>
              <p:nvPr/>
            </p:nvCxnSpPr>
            <p:spPr>
              <a:xfrm flipH="1" flipV="1">
                <a:off x="1824037" y="2467899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>
                <a:stCxn id="268" idx="3"/>
              </p:cNvCxnSpPr>
              <p:nvPr/>
            </p:nvCxnSpPr>
            <p:spPr>
              <a:xfrm flipH="1" flipV="1">
                <a:off x="2773361" y="3008750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/>
              <p:cNvCxnSpPr/>
              <p:nvPr/>
            </p:nvCxnSpPr>
            <p:spPr>
              <a:xfrm flipH="1" flipV="1">
                <a:off x="2773361" y="4072334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flipH="1" flipV="1">
                <a:off x="3723369" y="3549255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/>
              <p:cNvCxnSpPr/>
              <p:nvPr/>
            </p:nvCxnSpPr>
            <p:spPr>
              <a:xfrm flipV="1">
                <a:off x="3722684" y="3004852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/>
            </p:nvCxnSpPr>
            <p:spPr>
              <a:xfrm flipH="1" flipV="1">
                <a:off x="4672693" y="1929706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V="1">
                <a:off x="4672008" y="1390815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 flipH="1" flipV="1">
                <a:off x="5620995" y="1392235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/>
            </p:nvCxnSpPr>
            <p:spPr>
              <a:xfrm flipH="1" flipV="1">
                <a:off x="6570318" y="1933087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flipV="1">
                <a:off x="6570318" y="2473764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/>
              <p:nvPr/>
            </p:nvCxnSpPr>
            <p:spPr>
              <a:xfrm flipH="1" flipV="1">
                <a:off x="7519305" y="2475184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/>
              <p:nvPr/>
            </p:nvCxnSpPr>
            <p:spPr>
              <a:xfrm flipH="1" flipV="1">
                <a:off x="8468628" y="3016036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 flipH="1" flipV="1">
                <a:off x="8467943" y="4072334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 flipH="1" flipV="1">
                <a:off x="9417951" y="3549255"/>
                <a:ext cx="2" cy="1069622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/>
            </p:nvCxnSpPr>
            <p:spPr>
              <a:xfrm flipV="1">
                <a:off x="9417266" y="3004852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>
              <a:xfrm flipH="1" flipV="1">
                <a:off x="10366589" y="3004851"/>
                <a:ext cx="949324" cy="540850"/>
              </a:xfrm>
              <a:prstGeom prst="line">
                <a:avLst/>
              </a:prstGeom>
              <a:ln w="19050">
                <a:solidFill>
                  <a:srgbClr val="01BB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îṣ1íḓè"/>
            <p:cNvSpPr/>
            <p:nvPr/>
          </p:nvSpPr>
          <p:spPr bwMode="auto">
            <a:xfrm>
              <a:off x="1516206" y="2410353"/>
              <a:ext cx="276053" cy="257146"/>
            </a:xfrm>
            <a:custGeom>
              <a:avLst/>
              <a:gdLst>
                <a:gd name="connsiteX0" fmla="*/ 225640 w 606862"/>
                <a:gd name="connsiteY0" fmla="*/ 344936 h 565300"/>
                <a:gd name="connsiteX1" fmla="*/ 212735 w 606862"/>
                <a:gd name="connsiteY1" fmla="*/ 349595 h 565300"/>
                <a:gd name="connsiteX2" fmla="*/ 208268 w 606862"/>
                <a:gd name="connsiteY2" fmla="*/ 354750 h 565300"/>
                <a:gd name="connsiteX3" fmla="*/ 208268 w 606862"/>
                <a:gd name="connsiteY3" fmla="*/ 368033 h 565300"/>
                <a:gd name="connsiteX4" fmla="*/ 206282 w 606862"/>
                <a:gd name="connsiteY4" fmla="*/ 369421 h 565300"/>
                <a:gd name="connsiteX5" fmla="*/ 204992 w 606862"/>
                <a:gd name="connsiteY5" fmla="*/ 373584 h 565300"/>
                <a:gd name="connsiteX6" fmla="*/ 207870 w 606862"/>
                <a:gd name="connsiteY6" fmla="*/ 401836 h 565300"/>
                <a:gd name="connsiteX7" fmla="*/ 211742 w 606862"/>
                <a:gd name="connsiteY7" fmla="*/ 406396 h 565300"/>
                <a:gd name="connsiteX8" fmla="*/ 213132 w 606862"/>
                <a:gd name="connsiteY8" fmla="*/ 406594 h 565300"/>
                <a:gd name="connsiteX9" fmla="*/ 217400 w 606862"/>
                <a:gd name="connsiteY9" fmla="*/ 404413 h 565300"/>
                <a:gd name="connsiteX10" fmla="*/ 232390 w 606862"/>
                <a:gd name="connsiteY10" fmla="*/ 384687 h 565300"/>
                <a:gd name="connsiteX11" fmla="*/ 233482 w 606862"/>
                <a:gd name="connsiteY11" fmla="*/ 381415 h 565300"/>
                <a:gd name="connsiteX12" fmla="*/ 233383 w 606862"/>
                <a:gd name="connsiteY12" fmla="*/ 349694 h 565300"/>
                <a:gd name="connsiteX13" fmla="*/ 230901 w 606862"/>
                <a:gd name="connsiteY13" fmla="*/ 345134 h 565300"/>
                <a:gd name="connsiteX14" fmla="*/ 225640 w 606862"/>
                <a:gd name="connsiteY14" fmla="*/ 344936 h 565300"/>
                <a:gd name="connsiteX15" fmla="*/ 158236 w 606862"/>
                <a:gd name="connsiteY15" fmla="*/ 344936 h 565300"/>
                <a:gd name="connsiteX16" fmla="*/ 152974 w 606862"/>
                <a:gd name="connsiteY16" fmla="*/ 345134 h 565300"/>
                <a:gd name="connsiteX17" fmla="*/ 150393 w 606862"/>
                <a:gd name="connsiteY17" fmla="*/ 349694 h 565300"/>
                <a:gd name="connsiteX18" fmla="*/ 150393 w 606862"/>
                <a:gd name="connsiteY18" fmla="*/ 381415 h 565300"/>
                <a:gd name="connsiteX19" fmla="*/ 151485 w 606862"/>
                <a:gd name="connsiteY19" fmla="*/ 384687 h 565300"/>
                <a:gd name="connsiteX20" fmla="*/ 166475 w 606862"/>
                <a:gd name="connsiteY20" fmla="*/ 404512 h 565300"/>
                <a:gd name="connsiteX21" fmla="*/ 170644 w 606862"/>
                <a:gd name="connsiteY21" fmla="*/ 406594 h 565300"/>
                <a:gd name="connsiteX22" fmla="*/ 172133 w 606862"/>
                <a:gd name="connsiteY22" fmla="*/ 406396 h 565300"/>
                <a:gd name="connsiteX23" fmla="*/ 176005 w 606862"/>
                <a:gd name="connsiteY23" fmla="*/ 401836 h 565300"/>
                <a:gd name="connsiteX24" fmla="*/ 178884 w 606862"/>
                <a:gd name="connsiteY24" fmla="*/ 373584 h 565300"/>
                <a:gd name="connsiteX25" fmla="*/ 177593 w 606862"/>
                <a:gd name="connsiteY25" fmla="*/ 369421 h 565300"/>
                <a:gd name="connsiteX26" fmla="*/ 175509 w 606862"/>
                <a:gd name="connsiteY26" fmla="*/ 368033 h 565300"/>
                <a:gd name="connsiteX27" fmla="*/ 175509 w 606862"/>
                <a:gd name="connsiteY27" fmla="*/ 354750 h 565300"/>
                <a:gd name="connsiteX28" fmla="*/ 171141 w 606862"/>
                <a:gd name="connsiteY28" fmla="*/ 349595 h 565300"/>
                <a:gd name="connsiteX29" fmla="*/ 158236 w 606862"/>
                <a:gd name="connsiteY29" fmla="*/ 344936 h 565300"/>
                <a:gd name="connsiteX30" fmla="*/ 166475 w 606862"/>
                <a:gd name="connsiteY30" fmla="*/ 201992 h 565300"/>
                <a:gd name="connsiteX31" fmla="*/ 129547 w 606862"/>
                <a:gd name="connsiteY31" fmla="*/ 211706 h 565300"/>
                <a:gd name="connsiteX32" fmla="*/ 126569 w 606862"/>
                <a:gd name="connsiteY32" fmla="*/ 216464 h 565300"/>
                <a:gd name="connsiteX33" fmla="*/ 126569 w 606862"/>
                <a:gd name="connsiteY33" fmla="*/ 225981 h 565300"/>
                <a:gd name="connsiteX34" fmla="*/ 124385 w 606862"/>
                <a:gd name="connsiteY34" fmla="*/ 225981 h 565300"/>
                <a:gd name="connsiteX35" fmla="*/ 119124 w 606862"/>
                <a:gd name="connsiteY35" fmla="*/ 231334 h 565300"/>
                <a:gd name="connsiteX36" fmla="*/ 119124 w 606862"/>
                <a:gd name="connsiteY36" fmla="*/ 240057 h 565300"/>
                <a:gd name="connsiteX37" fmla="*/ 121506 w 606862"/>
                <a:gd name="connsiteY37" fmla="*/ 244518 h 565300"/>
                <a:gd name="connsiteX38" fmla="*/ 126668 w 606862"/>
                <a:gd name="connsiteY38" fmla="*/ 247888 h 565300"/>
                <a:gd name="connsiteX39" fmla="*/ 126966 w 606862"/>
                <a:gd name="connsiteY39" fmla="*/ 250069 h 565300"/>
                <a:gd name="connsiteX40" fmla="*/ 146026 w 606862"/>
                <a:gd name="connsiteY40" fmla="*/ 294083 h 565300"/>
                <a:gd name="connsiteX41" fmla="*/ 177593 w 606862"/>
                <a:gd name="connsiteY41" fmla="*/ 321442 h 565300"/>
                <a:gd name="connsiteX42" fmla="*/ 206183 w 606862"/>
                <a:gd name="connsiteY42" fmla="*/ 321442 h 565300"/>
                <a:gd name="connsiteX43" fmla="*/ 237751 w 606862"/>
                <a:gd name="connsiteY43" fmla="*/ 294083 h 565300"/>
                <a:gd name="connsiteX44" fmla="*/ 256910 w 606862"/>
                <a:gd name="connsiteY44" fmla="*/ 250069 h 565300"/>
                <a:gd name="connsiteX45" fmla="*/ 257207 w 606862"/>
                <a:gd name="connsiteY45" fmla="*/ 247888 h 565300"/>
                <a:gd name="connsiteX46" fmla="*/ 262369 w 606862"/>
                <a:gd name="connsiteY46" fmla="*/ 244518 h 565300"/>
                <a:gd name="connsiteX47" fmla="*/ 264752 w 606862"/>
                <a:gd name="connsiteY47" fmla="*/ 240057 h 565300"/>
                <a:gd name="connsiteX48" fmla="*/ 264752 w 606862"/>
                <a:gd name="connsiteY48" fmla="*/ 231334 h 565300"/>
                <a:gd name="connsiteX49" fmla="*/ 259391 w 606862"/>
                <a:gd name="connsiteY49" fmla="*/ 225981 h 565300"/>
                <a:gd name="connsiteX50" fmla="*/ 256513 w 606862"/>
                <a:gd name="connsiteY50" fmla="*/ 225981 h 565300"/>
                <a:gd name="connsiteX51" fmla="*/ 254825 w 606862"/>
                <a:gd name="connsiteY51" fmla="*/ 224197 h 565300"/>
                <a:gd name="connsiteX52" fmla="*/ 249762 w 606862"/>
                <a:gd name="connsiteY52" fmla="*/ 223800 h 565300"/>
                <a:gd name="connsiteX53" fmla="*/ 228717 w 606862"/>
                <a:gd name="connsiteY53" fmla="*/ 228657 h 565300"/>
                <a:gd name="connsiteX54" fmla="*/ 196057 w 606862"/>
                <a:gd name="connsiteY54" fmla="*/ 213788 h 565300"/>
                <a:gd name="connsiteX55" fmla="*/ 166475 w 606862"/>
                <a:gd name="connsiteY55" fmla="*/ 201992 h 565300"/>
                <a:gd name="connsiteX56" fmla="*/ 178487 w 606862"/>
                <a:gd name="connsiteY56" fmla="*/ 100979 h 565300"/>
                <a:gd name="connsiteX57" fmla="*/ 205389 w 606862"/>
                <a:gd name="connsiteY57" fmla="*/ 100979 h 565300"/>
                <a:gd name="connsiteX58" fmla="*/ 288477 w 606862"/>
                <a:gd name="connsiteY58" fmla="*/ 183950 h 565300"/>
                <a:gd name="connsiteX59" fmla="*/ 288477 w 606862"/>
                <a:gd name="connsiteY59" fmla="*/ 210021 h 565300"/>
                <a:gd name="connsiteX60" fmla="*/ 293242 w 606862"/>
                <a:gd name="connsiteY60" fmla="*/ 224890 h 565300"/>
                <a:gd name="connsiteX61" fmla="*/ 293242 w 606862"/>
                <a:gd name="connsiteY61" fmla="*/ 243428 h 565300"/>
                <a:gd name="connsiteX62" fmla="*/ 284109 w 606862"/>
                <a:gd name="connsiteY62" fmla="*/ 262956 h 565300"/>
                <a:gd name="connsiteX63" fmla="*/ 278749 w 606862"/>
                <a:gd name="connsiteY63" fmla="*/ 277132 h 565300"/>
                <a:gd name="connsiteX64" fmla="*/ 260781 w 606862"/>
                <a:gd name="connsiteY64" fmla="*/ 310637 h 565300"/>
                <a:gd name="connsiteX65" fmla="*/ 248670 w 606862"/>
                <a:gd name="connsiteY65" fmla="*/ 326101 h 565300"/>
                <a:gd name="connsiteX66" fmla="*/ 257704 w 606862"/>
                <a:gd name="connsiteY66" fmla="*/ 337303 h 565300"/>
                <a:gd name="connsiteX67" fmla="*/ 316968 w 606862"/>
                <a:gd name="connsiteY67" fmla="*/ 355245 h 565300"/>
                <a:gd name="connsiteX68" fmla="*/ 383875 w 606862"/>
                <a:gd name="connsiteY68" fmla="*/ 549638 h 565300"/>
                <a:gd name="connsiteX69" fmla="*/ 368091 w 606862"/>
                <a:gd name="connsiteY69" fmla="*/ 565300 h 565300"/>
                <a:gd name="connsiteX70" fmla="*/ 15685 w 606862"/>
                <a:gd name="connsiteY70" fmla="*/ 565300 h 565300"/>
                <a:gd name="connsiteX71" fmla="*/ 0 w 606862"/>
                <a:gd name="connsiteY71" fmla="*/ 549638 h 565300"/>
                <a:gd name="connsiteX72" fmla="*/ 199 w 606862"/>
                <a:gd name="connsiteY72" fmla="*/ 547159 h 565300"/>
                <a:gd name="connsiteX73" fmla="*/ 66908 w 606862"/>
                <a:gd name="connsiteY73" fmla="*/ 355245 h 565300"/>
                <a:gd name="connsiteX74" fmla="*/ 126172 w 606862"/>
                <a:gd name="connsiteY74" fmla="*/ 337303 h 565300"/>
                <a:gd name="connsiteX75" fmla="*/ 135205 w 606862"/>
                <a:gd name="connsiteY75" fmla="*/ 326101 h 565300"/>
                <a:gd name="connsiteX76" fmla="*/ 123094 w 606862"/>
                <a:gd name="connsiteY76" fmla="*/ 310637 h 565300"/>
                <a:gd name="connsiteX77" fmla="*/ 105127 w 606862"/>
                <a:gd name="connsiteY77" fmla="*/ 277132 h 565300"/>
                <a:gd name="connsiteX78" fmla="*/ 99766 w 606862"/>
                <a:gd name="connsiteY78" fmla="*/ 262956 h 565300"/>
                <a:gd name="connsiteX79" fmla="*/ 90633 w 606862"/>
                <a:gd name="connsiteY79" fmla="*/ 243428 h 565300"/>
                <a:gd name="connsiteX80" fmla="*/ 90633 w 606862"/>
                <a:gd name="connsiteY80" fmla="*/ 224890 h 565300"/>
                <a:gd name="connsiteX81" fmla="*/ 95398 w 606862"/>
                <a:gd name="connsiteY81" fmla="*/ 210021 h 565300"/>
                <a:gd name="connsiteX82" fmla="*/ 95398 w 606862"/>
                <a:gd name="connsiteY82" fmla="*/ 183950 h 565300"/>
                <a:gd name="connsiteX83" fmla="*/ 178487 w 606862"/>
                <a:gd name="connsiteY83" fmla="*/ 100979 h 565300"/>
                <a:gd name="connsiteX84" fmla="*/ 479606 w 606862"/>
                <a:gd name="connsiteY84" fmla="*/ 93305 h 565300"/>
                <a:gd name="connsiteX85" fmla="*/ 497278 w 606862"/>
                <a:gd name="connsiteY85" fmla="*/ 106483 h 565300"/>
                <a:gd name="connsiteX86" fmla="*/ 506710 w 606862"/>
                <a:gd name="connsiteY86" fmla="*/ 172472 h 565300"/>
                <a:gd name="connsiteX87" fmla="*/ 493505 w 606862"/>
                <a:gd name="connsiteY87" fmla="*/ 190109 h 565300"/>
                <a:gd name="connsiteX88" fmla="*/ 491222 w 606862"/>
                <a:gd name="connsiteY88" fmla="*/ 190208 h 565300"/>
                <a:gd name="connsiteX89" fmla="*/ 475833 w 606862"/>
                <a:gd name="connsiteY89" fmla="*/ 176832 h 565300"/>
                <a:gd name="connsiteX90" fmla="*/ 471862 w 606862"/>
                <a:gd name="connsiteY90" fmla="*/ 148989 h 565300"/>
                <a:gd name="connsiteX91" fmla="*/ 424107 w 606862"/>
                <a:gd name="connsiteY91" fmla="*/ 213789 h 565300"/>
                <a:gd name="connsiteX92" fmla="*/ 405244 w 606862"/>
                <a:gd name="connsiteY92" fmla="*/ 218843 h 565300"/>
                <a:gd name="connsiteX93" fmla="*/ 327506 w 606862"/>
                <a:gd name="connsiteY93" fmla="*/ 184758 h 565300"/>
                <a:gd name="connsiteX94" fmla="*/ 323237 w 606862"/>
                <a:gd name="connsiteY94" fmla="*/ 189415 h 565300"/>
                <a:gd name="connsiteX95" fmla="*/ 316486 w 606862"/>
                <a:gd name="connsiteY95" fmla="*/ 152061 h 565300"/>
                <a:gd name="connsiteX96" fmla="*/ 329790 w 606862"/>
                <a:gd name="connsiteY96" fmla="*/ 151665 h 565300"/>
                <a:gd name="connsiteX97" fmla="*/ 406336 w 606862"/>
                <a:gd name="connsiteY97" fmla="*/ 185254 h 565300"/>
                <a:gd name="connsiteX98" fmla="*/ 447538 w 606862"/>
                <a:gd name="connsiteY98" fmla="*/ 129371 h 565300"/>
                <a:gd name="connsiteX99" fmla="*/ 417952 w 606862"/>
                <a:gd name="connsiteY99" fmla="*/ 133632 h 565300"/>
                <a:gd name="connsiteX100" fmla="*/ 400280 w 606862"/>
                <a:gd name="connsiteY100" fmla="*/ 120355 h 565300"/>
                <a:gd name="connsiteX101" fmla="*/ 413484 w 606862"/>
                <a:gd name="connsiteY101" fmla="*/ 102718 h 565300"/>
                <a:gd name="connsiteX102" fmla="*/ 183273 w 606862"/>
                <a:gd name="connsiteY102" fmla="*/ 0 h 565300"/>
                <a:gd name="connsiteX103" fmla="*/ 580456 w 606862"/>
                <a:gd name="connsiteY103" fmla="*/ 0 h 565300"/>
                <a:gd name="connsiteX104" fmla="*/ 606862 w 606862"/>
                <a:gd name="connsiteY104" fmla="*/ 26468 h 565300"/>
                <a:gd name="connsiteX105" fmla="*/ 594850 w 606862"/>
                <a:gd name="connsiteY105" fmla="*/ 48575 h 565300"/>
                <a:gd name="connsiteX106" fmla="*/ 594850 w 606862"/>
                <a:gd name="connsiteY106" fmla="*/ 299675 h 565300"/>
                <a:gd name="connsiteX107" fmla="*/ 577776 w 606862"/>
                <a:gd name="connsiteY107" fmla="*/ 316627 h 565300"/>
                <a:gd name="connsiteX108" fmla="*/ 304086 w 606862"/>
                <a:gd name="connsiteY108" fmla="*/ 316627 h 565300"/>
                <a:gd name="connsiteX109" fmla="*/ 310439 w 606862"/>
                <a:gd name="connsiteY109" fmla="*/ 302154 h 565300"/>
                <a:gd name="connsiteX110" fmla="*/ 314410 w 606862"/>
                <a:gd name="connsiteY110" fmla="*/ 292340 h 565300"/>
                <a:gd name="connsiteX111" fmla="*/ 320962 w 606862"/>
                <a:gd name="connsiteY111" fmla="*/ 282625 h 565300"/>
                <a:gd name="connsiteX112" fmla="*/ 560801 w 606862"/>
                <a:gd name="connsiteY112" fmla="*/ 282625 h 565300"/>
                <a:gd name="connsiteX113" fmla="*/ 560801 w 606862"/>
                <a:gd name="connsiteY113" fmla="*/ 52837 h 565300"/>
                <a:gd name="connsiteX114" fmla="*/ 203028 w 606862"/>
                <a:gd name="connsiteY114" fmla="*/ 52837 h 565300"/>
                <a:gd name="connsiteX115" fmla="*/ 203028 w 606862"/>
                <a:gd name="connsiteY115" fmla="*/ 71871 h 565300"/>
                <a:gd name="connsiteX116" fmla="*/ 174835 w 606862"/>
                <a:gd name="connsiteY116" fmla="*/ 71871 h 565300"/>
                <a:gd name="connsiteX117" fmla="*/ 168879 w 606862"/>
                <a:gd name="connsiteY117" fmla="*/ 72069 h 565300"/>
                <a:gd name="connsiteX118" fmla="*/ 168879 w 606862"/>
                <a:gd name="connsiteY118" fmla="*/ 48575 h 565300"/>
                <a:gd name="connsiteX119" fmla="*/ 156867 w 606862"/>
                <a:gd name="connsiteY119" fmla="*/ 26468 h 565300"/>
                <a:gd name="connsiteX120" fmla="*/ 183273 w 606862"/>
                <a:gd name="connsiteY120" fmla="*/ 0 h 5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862" h="565300">
                  <a:moveTo>
                    <a:pt x="225640" y="344936"/>
                  </a:moveTo>
                  <a:cubicBezTo>
                    <a:pt x="221272" y="347315"/>
                    <a:pt x="216904" y="348802"/>
                    <a:pt x="212735" y="349595"/>
                  </a:cubicBezTo>
                  <a:cubicBezTo>
                    <a:pt x="210154" y="349991"/>
                    <a:pt x="208268" y="352172"/>
                    <a:pt x="208268" y="354750"/>
                  </a:cubicBezTo>
                  <a:lnTo>
                    <a:pt x="208268" y="368033"/>
                  </a:lnTo>
                  <a:cubicBezTo>
                    <a:pt x="207573" y="368330"/>
                    <a:pt x="206878" y="368826"/>
                    <a:pt x="206282" y="369421"/>
                  </a:cubicBezTo>
                  <a:cubicBezTo>
                    <a:pt x="205289" y="370511"/>
                    <a:pt x="204793" y="371998"/>
                    <a:pt x="204992" y="373584"/>
                  </a:cubicBezTo>
                  <a:lnTo>
                    <a:pt x="207870" y="401836"/>
                  </a:lnTo>
                  <a:cubicBezTo>
                    <a:pt x="208069" y="404017"/>
                    <a:pt x="209657" y="405801"/>
                    <a:pt x="211742" y="406396"/>
                  </a:cubicBezTo>
                  <a:cubicBezTo>
                    <a:pt x="212238" y="406495"/>
                    <a:pt x="212735" y="406594"/>
                    <a:pt x="213132" y="406594"/>
                  </a:cubicBezTo>
                  <a:cubicBezTo>
                    <a:pt x="214819" y="406594"/>
                    <a:pt x="216408" y="405801"/>
                    <a:pt x="217400" y="404413"/>
                  </a:cubicBezTo>
                  <a:lnTo>
                    <a:pt x="232390" y="384687"/>
                  </a:lnTo>
                  <a:cubicBezTo>
                    <a:pt x="233085" y="383695"/>
                    <a:pt x="233383" y="382605"/>
                    <a:pt x="233482" y="381415"/>
                  </a:cubicBezTo>
                  <a:lnTo>
                    <a:pt x="233383" y="349694"/>
                  </a:lnTo>
                  <a:cubicBezTo>
                    <a:pt x="233383" y="347811"/>
                    <a:pt x="232489" y="346026"/>
                    <a:pt x="230901" y="345134"/>
                  </a:cubicBezTo>
                  <a:cubicBezTo>
                    <a:pt x="229213" y="344143"/>
                    <a:pt x="227228" y="344143"/>
                    <a:pt x="225640" y="344936"/>
                  </a:cubicBezTo>
                  <a:close/>
                  <a:moveTo>
                    <a:pt x="158236" y="344936"/>
                  </a:moveTo>
                  <a:cubicBezTo>
                    <a:pt x="156548" y="344044"/>
                    <a:pt x="154563" y="344143"/>
                    <a:pt x="152974" y="345134"/>
                  </a:cubicBezTo>
                  <a:cubicBezTo>
                    <a:pt x="151386" y="346026"/>
                    <a:pt x="150393" y="347811"/>
                    <a:pt x="150393" y="349694"/>
                  </a:cubicBezTo>
                  <a:lnTo>
                    <a:pt x="150393" y="381415"/>
                  </a:lnTo>
                  <a:cubicBezTo>
                    <a:pt x="150393" y="382605"/>
                    <a:pt x="150791" y="383695"/>
                    <a:pt x="151485" y="384687"/>
                  </a:cubicBezTo>
                  <a:lnTo>
                    <a:pt x="166475" y="404512"/>
                  </a:lnTo>
                  <a:cubicBezTo>
                    <a:pt x="167468" y="405801"/>
                    <a:pt x="169056" y="406594"/>
                    <a:pt x="170644" y="406594"/>
                  </a:cubicBezTo>
                  <a:cubicBezTo>
                    <a:pt x="171141" y="406594"/>
                    <a:pt x="171637" y="406495"/>
                    <a:pt x="172133" y="406396"/>
                  </a:cubicBezTo>
                  <a:cubicBezTo>
                    <a:pt x="174218" y="405801"/>
                    <a:pt x="175707" y="404017"/>
                    <a:pt x="176005" y="401836"/>
                  </a:cubicBezTo>
                  <a:lnTo>
                    <a:pt x="178884" y="373584"/>
                  </a:lnTo>
                  <a:cubicBezTo>
                    <a:pt x="179082" y="372097"/>
                    <a:pt x="178586" y="370511"/>
                    <a:pt x="177593" y="369421"/>
                  </a:cubicBezTo>
                  <a:cubicBezTo>
                    <a:pt x="176998" y="368826"/>
                    <a:pt x="176303" y="368330"/>
                    <a:pt x="175509" y="368033"/>
                  </a:cubicBezTo>
                  <a:lnTo>
                    <a:pt x="175509" y="354750"/>
                  </a:lnTo>
                  <a:cubicBezTo>
                    <a:pt x="175509" y="352172"/>
                    <a:pt x="173722" y="349991"/>
                    <a:pt x="171141" y="349595"/>
                  </a:cubicBezTo>
                  <a:cubicBezTo>
                    <a:pt x="166971" y="348802"/>
                    <a:pt x="162604" y="347216"/>
                    <a:pt x="158236" y="344936"/>
                  </a:cubicBezTo>
                  <a:close/>
                  <a:moveTo>
                    <a:pt x="166475" y="201992"/>
                  </a:moveTo>
                  <a:cubicBezTo>
                    <a:pt x="151386" y="201992"/>
                    <a:pt x="136893" y="208038"/>
                    <a:pt x="129547" y="211706"/>
                  </a:cubicBezTo>
                  <a:cubicBezTo>
                    <a:pt x="127760" y="212598"/>
                    <a:pt x="126569" y="214482"/>
                    <a:pt x="126569" y="216464"/>
                  </a:cubicBezTo>
                  <a:lnTo>
                    <a:pt x="126569" y="225981"/>
                  </a:lnTo>
                  <a:lnTo>
                    <a:pt x="124385" y="225981"/>
                  </a:lnTo>
                  <a:cubicBezTo>
                    <a:pt x="121506" y="225981"/>
                    <a:pt x="119124" y="228360"/>
                    <a:pt x="119124" y="231334"/>
                  </a:cubicBezTo>
                  <a:lnTo>
                    <a:pt x="119124" y="240057"/>
                  </a:lnTo>
                  <a:cubicBezTo>
                    <a:pt x="119124" y="241842"/>
                    <a:pt x="120017" y="243527"/>
                    <a:pt x="121506" y="244518"/>
                  </a:cubicBezTo>
                  <a:lnTo>
                    <a:pt x="126668" y="247888"/>
                  </a:lnTo>
                  <a:lnTo>
                    <a:pt x="126966" y="250069"/>
                  </a:lnTo>
                  <a:cubicBezTo>
                    <a:pt x="128653" y="262758"/>
                    <a:pt x="135801" y="279213"/>
                    <a:pt x="146026" y="294083"/>
                  </a:cubicBezTo>
                  <a:cubicBezTo>
                    <a:pt x="159129" y="313016"/>
                    <a:pt x="171339" y="321442"/>
                    <a:pt x="177593" y="321442"/>
                  </a:cubicBezTo>
                  <a:lnTo>
                    <a:pt x="206183" y="321442"/>
                  </a:lnTo>
                  <a:cubicBezTo>
                    <a:pt x="212536" y="321442"/>
                    <a:pt x="224746" y="313016"/>
                    <a:pt x="237751" y="294083"/>
                  </a:cubicBezTo>
                  <a:cubicBezTo>
                    <a:pt x="248075" y="279213"/>
                    <a:pt x="255222" y="262758"/>
                    <a:pt x="256910" y="250069"/>
                  </a:cubicBezTo>
                  <a:lnTo>
                    <a:pt x="257207" y="247888"/>
                  </a:lnTo>
                  <a:lnTo>
                    <a:pt x="262369" y="244518"/>
                  </a:lnTo>
                  <a:cubicBezTo>
                    <a:pt x="263858" y="243527"/>
                    <a:pt x="264752" y="241842"/>
                    <a:pt x="264752" y="240057"/>
                  </a:cubicBezTo>
                  <a:lnTo>
                    <a:pt x="264752" y="231334"/>
                  </a:lnTo>
                  <a:cubicBezTo>
                    <a:pt x="264752" y="228360"/>
                    <a:pt x="262369" y="225981"/>
                    <a:pt x="259391" y="225981"/>
                  </a:cubicBezTo>
                  <a:lnTo>
                    <a:pt x="256513" y="225981"/>
                  </a:lnTo>
                  <a:cubicBezTo>
                    <a:pt x="256115" y="225287"/>
                    <a:pt x="255520" y="224692"/>
                    <a:pt x="254825" y="224197"/>
                  </a:cubicBezTo>
                  <a:cubicBezTo>
                    <a:pt x="253336" y="223205"/>
                    <a:pt x="251450" y="223106"/>
                    <a:pt x="249762" y="223800"/>
                  </a:cubicBezTo>
                  <a:cubicBezTo>
                    <a:pt x="242615" y="226972"/>
                    <a:pt x="235567" y="228657"/>
                    <a:pt x="228717" y="228657"/>
                  </a:cubicBezTo>
                  <a:cubicBezTo>
                    <a:pt x="216606" y="228657"/>
                    <a:pt x="205587" y="223602"/>
                    <a:pt x="196057" y="213788"/>
                  </a:cubicBezTo>
                  <a:cubicBezTo>
                    <a:pt x="188414" y="205957"/>
                    <a:pt x="178487" y="201992"/>
                    <a:pt x="166475" y="201992"/>
                  </a:cubicBezTo>
                  <a:close/>
                  <a:moveTo>
                    <a:pt x="178487" y="100979"/>
                  </a:moveTo>
                  <a:lnTo>
                    <a:pt x="205389" y="100979"/>
                  </a:lnTo>
                  <a:cubicBezTo>
                    <a:pt x="251152" y="100979"/>
                    <a:pt x="288477" y="138152"/>
                    <a:pt x="288477" y="183950"/>
                  </a:cubicBezTo>
                  <a:lnTo>
                    <a:pt x="288477" y="210021"/>
                  </a:lnTo>
                  <a:cubicBezTo>
                    <a:pt x="291555" y="214383"/>
                    <a:pt x="293242" y="219537"/>
                    <a:pt x="293242" y="224890"/>
                  </a:cubicBezTo>
                  <a:lnTo>
                    <a:pt x="293242" y="243428"/>
                  </a:lnTo>
                  <a:cubicBezTo>
                    <a:pt x="293242" y="250961"/>
                    <a:pt x="289867" y="258198"/>
                    <a:pt x="284109" y="262956"/>
                  </a:cubicBezTo>
                  <a:cubicBezTo>
                    <a:pt x="282620" y="267615"/>
                    <a:pt x="280834" y="272373"/>
                    <a:pt x="278749" y="277132"/>
                  </a:cubicBezTo>
                  <a:cubicBezTo>
                    <a:pt x="274381" y="288234"/>
                    <a:pt x="268226" y="299832"/>
                    <a:pt x="260781" y="310637"/>
                  </a:cubicBezTo>
                  <a:cubicBezTo>
                    <a:pt x="257704" y="315197"/>
                    <a:pt x="253534" y="320649"/>
                    <a:pt x="248670" y="326101"/>
                  </a:cubicBezTo>
                  <a:cubicBezTo>
                    <a:pt x="253137" y="329273"/>
                    <a:pt x="256314" y="332941"/>
                    <a:pt x="257704" y="337303"/>
                  </a:cubicBezTo>
                  <a:lnTo>
                    <a:pt x="316968" y="355245"/>
                  </a:lnTo>
                  <a:cubicBezTo>
                    <a:pt x="358661" y="367240"/>
                    <a:pt x="383875" y="542104"/>
                    <a:pt x="383875" y="549638"/>
                  </a:cubicBezTo>
                  <a:cubicBezTo>
                    <a:pt x="383875" y="558262"/>
                    <a:pt x="376827" y="565300"/>
                    <a:pt x="368091" y="565300"/>
                  </a:cubicBezTo>
                  <a:lnTo>
                    <a:pt x="15685" y="565300"/>
                  </a:lnTo>
                  <a:cubicBezTo>
                    <a:pt x="7048" y="565300"/>
                    <a:pt x="0" y="558262"/>
                    <a:pt x="0" y="549638"/>
                  </a:cubicBezTo>
                  <a:cubicBezTo>
                    <a:pt x="0" y="548745"/>
                    <a:pt x="100" y="547952"/>
                    <a:pt x="199" y="547159"/>
                  </a:cubicBezTo>
                  <a:cubicBezTo>
                    <a:pt x="199" y="547159"/>
                    <a:pt x="25215" y="367240"/>
                    <a:pt x="66908" y="355245"/>
                  </a:cubicBezTo>
                  <a:lnTo>
                    <a:pt x="126172" y="337303"/>
                  </a:lnTo>
                  <a:cubicBezTo>
                    <a:pt x="127562" y="332941"/>
                    <a:pt x="130738" y="329273"/>
                    <a:pt x="135205" y="326101"/>
                  </a:cubicBezTo>
                  <a:cubicBezTo>
                    <a:pt x="130341" y="320649"/>
                    <a:pt x="126172" y="315197"/>
                    <a:pt x="123094" y="310637"/>
                  </a:cubicBezTo>
                  <a:cubicBezTo>
                    <a:pt x="115649" y="299832"/>
                    <a:pt x="109395" y="288234"/>
                    <a:pt x="105127" y="277132"/>
                  </a:cubicBezTo>
                  <a:cubicBezTo>
                    <a:pt x="103042" y="272373"/>
                    <a:pt x="101255" y="267615"/>
                    <a:pt x="99766" y="262956"/>
                  </a:cubicBezTo>
                  <a:cubicBezTo>
                    <a:pt x="94008" y="258099"/>
                    <a:pt x="90633" y="250961"/>
                    <a:pt x="90633" y="243428"/>
                  </a:cubicBezTo>
                  <a:lnTo>
                    <a:pt x="90633" y="224890"/>
                  </a:lnTo>
                  <a:cubicBezTo>
                    <a:pt x="90633" y="219537"/>
                    <a:pt x="92321" y="214383"/>
                    <a:pt x="95398" y="210021"/>
                  </a:cubicBezTo>
                  <a:lnTo>
                    <a:pt x="95398" y="183950"/>
                  </a:lnTo>
                  <a:cubicBezTo>
                    <a:pt x="95398" y="138152"/>
                    <a:pt x="132624" y="100979"/>
                    <a:pt x="178487" y="100979"/>
                  </a:cubicBezTo>
                  <a:close/>
                  <a:moveTo>
                    <a:pt x="479606" y="93305"/>
                  </a:moveTo>
                  <a:cubicBezTo>
                    <a:pt x="488144" y="92017"/>
                    <a:pt x="496086" y="97962"/>
                    <a:pt x="497278" y="106483"/>
                  </a:cubicBezTo>
                  <a:lnTo>
                    <a:pt x="506710" y="172472"/>
                  </a:lnTo>
                  <a:cubicBezTo>
                    <a:pt x="508000" y="180993"/>
                    <a:pt x="502043" y="188821"/>
                    <a:pt x="493505" y="190109"/>
                  </a:cubicBezTo>
                  <a:cubicBezTo>
                    <a:pt x="492711" y="190208"/>
                    <a:pt x="492016" y="190208"/>
                    <a:pt x="491222" y="190208"/>
                  </a:cubicBezTo>
                  <a:cubicBezTo>
                    <a:pt x="483676" y="190208"/>
                    <a:pt x="476925" y="184659"/>
                    <a:pt x="475833" y="176832"/>
                  </a:cubicBezTo>
                  <a:lnTo>
                    <a:pt x="471862" y="148989"/>
                  </a:lnTo>
                  <a:lnTo>
                    <a:pt x="424107" y="213789"/>
                  </a:lnTo>
                  <a:cubicBezTo>
                    <a:pt x="419739" y="219635"/>
                    <a:pt x="411896" y="221716"/>
                    <a:pt x="405244" y="218843"/>
                  </a:cubicBezTo>
                  <a:lnTo>
                    <a:pt x="327506" y="184758"/>
                  </a:lnTo>
                  <a:lnTo>
                    <a:pt x="323237" y="189415"/>
                  </a:lnTo>
                  <a:cubicBezTo>
                    <a:pt x="322940" y="176336"/>
                    <a:pt x="320557" y="163753"/>
                    <a:pt x="316486" y="152061"/>
                  </a:cubicBezTo>
                  <a:cubicBezTo>
                    <a:pt x="320557" y="149980"/>
                    <a:pt x="325422" y="149782"/>
                    <a:pt x="329790" y="151665"/>
                  </a:cubicBezTo>
                  <a:lnTo>
                    <a:pt x="406336" y="185254"/>
                  </a:lnTo>
                  <a:lnTo>
                    <a:pt x="447538" y="129371"/>
                  </a:lnTo>
                  <a:lnTo>
                    <a:pt x="417952" y="133632"/>
                  </a:lnTo>
                  <a:cubicBezTo>
                    <a:pt x="409414" y="134821"/>
                    <a:pt x="401471" y="128876"/>
                    <a:pt x="400280" y="120355"/>
                  </a:cubicBezTo>
                  <a:cubicBezTo>
                    <a:pt x="398989" y="111834"/>
                    <a:pt x="404946" y="104006"/>
                    <a:pt x="413484" y="102718"/>
                  </a:cubicBezTo>
                  <a:close/>
                  <a:moveTo>
                    <a:pt x="183273" y="0"/>
                  </a:moveTo>
                  <a:lnTo>
                    <a:pt x="580456" y="0"/>
                  </a:lnTo>
                  <a:cubicBezTo>
                    <a:pt x="595049" y="0"/>
                    <a:pt x="606862" y="11896"/>
                    <a:pt x="606862" y="26468"/>
                  </a:cubicBezTo>
                  <a:cubicBezTo>
                    <a:pt x="606862" y="35687"/>
                    <a:pt x="602097" y="43816"/>
                    <a:pt x="594850" y="48575"/>
                  </a:cubicBezTo>
                  <a:lnTo>
                    <a:pt x="594850" y="299675"/>
                  </a:lnTo>
                  <a:cubicBezTo>
                    <a:pt x="594850" y="308994"/>
                    <a:pt x="587207" y="316627"/>
                    <a:pt x="577776" y="316627"/>
                  </a:cubicBezTo>
                  <a:lnTo>
                    <a:pt x="304086" y="316627"/>
                  </a:lnTo>
                  <a:cubicBezTo>
                    <a:pt x="306468" y="311770"/>
                    <a:pt x="308652" y="306912"/>
                    <a:pt x="310439" y="302154"/>
                  </a:cubicBezTo>
                  <a:cubicBezTo>
                    <a:pt x="311928" y="298882"/>
                    <a:pt x="313219" y="295611"/>
                    <a:pt x="314410" y="292340"/>
                  </a:cubicBezTo>
                  <a:cubicBezTo>
                    <a:pt x="316991" y="289267"/>
                    <a:pt x="319175" y="285995"/>
                    <a:pt x="320962" y="282625"/>
                  </a:cubicBezTo>
                  <a:lnTo>
                    <a:pt x="560801" y="282625"/>
                  </a:lnTo>
                  <a:lnTo>
                    <a:pt x="560801" y="52837"/>
                  </a:lnTo>
                  <a:lnTo>
                    <a:pt x="203028" y="52837"/>
                  </a:lnTo>
                  <a:lnTo>
                    <a:pt x="203028" y="71871"/>
                  </a:lnTo>
                  <a:lnTo>
                    <a:pt x="174835" y="71871"/>
                  </a:lnTo>
                  <a:cubicBezTo>
                    <a:pt x="172850" y="71871"/>
                    <a:pt x="170864" y="71970"/>
                    <a:pt x="168879" y="72069"/>
                  </a:cubicBezTo>
                  <a:lnTo>
                    <a:pt x="168879" y="48575"/>
                  </a:lnTo>
                  <a:cubicBezTo>
                    <a:pt x="161632" y="43816"/>
                    <a:pt x="156867" y="35687"/>
                    <a:pt x="156867" y="26468"/>
                  </a:cubicBezTo>
                  <a:cubicBezTo>
                    <a:pt x="156867" y="11896"/>
                    <a:pt x="168680" y="0"/>
                    <a:pt x="183273" y="0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4" name="îślíḋé"/>
            <p:cNvSpPr/>
            <p:nvPr/>
          </p:nvSpPr>
          <p:spPr bwMode="auto">
            <a:xfrm>
              <a:off x="2164598" y="3548023"/>
              <a:ext cx="276053" cy="181724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5" name="íṥlide"/>
            <p:cNvSpPr/>
            <p:nvPr/>
          </p:nvSpPr>
          <p:spPr bwMode="auto">
            <a:xfrm>
              <a:off x="3478847" y="2766296"/>
              <a:ext cx="241126" cy="276053"/>
            </a:xfrm>
            <a:custGeom>
              <a:avLst/>
              <a:gdLst>
                <a:gd name="T0" fmla="*/ 1347 w 5683"/>
                <a:gd name="T1" fmla="*/ 3967 h 6516"/>
                <a:gd name="T2" fmla="*/ 1177 w 5683"/>
                <a:gd name="T3" fmla="*/ 3797 h 6516"/>
                <a:gd name="T4" fmla="*/ 1516 w 5683"/>
                <a:gd name="T5" fmla="*/ 3796 h 6516"/>
                <a:gd name="T6" fmla="*/ 1629 w 5683"/>
                <a:gd name="T7" fmla="*/ 4883 h 6516"/>
                <a:gd name="T8" fmla="*/ 1869 w 5683"/>
                <a:gd name="T9" fmla="*/ 4881 h 6516"/>
                <a:gd name="T10" fmla="*/ 1629 w 5683"/>
                <a:gd name="T11" fmla="*/ 4643 h 6516"/>
                <a:gd name="T12" fmla="*/ 2884 w 5683"/>
                <a:gd name="T13" fmla="*/ 2423 h 6516"/>
                <a:gd name="T14" fmla="*/ 2543 w 5683"/>
                <a:gd name="T15" fmla="*/ 2423 h 6516"/>
                <a:gd name="T16" fmla="*/ 2714 w 5683"/>
                <a:gd name="T17" fmla="*/ 2593 h 6516"/>
                <a:gd name="T18" fmla="*/ 1863 w 5683"/>
                <a:gd name="T19" fmla="*/ 2948 h 6516"/>
                <a:gd name="T20" fmla="*/ 1867 w 5683"/>
                <a:gd name="T21" fmla="*/ 2944 h 6516"/>
                <a:gd name="T22" fmla="*/ 1627 w 5683"/>
                <a:gd name="T23" fmla="*/ 2704 h 6516"/>
                <a:gd name="T24" fmla="*/ 1621 w 5683"/>
                <a:gd name="T25" fmla="*/ 2709 h 6516"/>
                <a:gd name="T26" fmla="*/ 1623 w 5683"/>
                <a:gd name="T27" fmla="*/ 2949 h 6516"/>
                <a:gd name="T28" fmla="*/ 2548 w 5683"/>
                <a:gd name="T29" fmla="*/ 5161 h 6516"/>
                <a:gd name="T30" fmla="*/ 2719 w 5683"/>
                <a:gd name="T31" fmla="*/ 5331 h 6516"/>
                <a:gd name="T32" fmla="*/ 2718 w 5683"/>
                <a:gd name="T33" fmla="*/ 4991 h 6516"/>
                <a:gd name="T34" fmla="*/ 3564 w 5683"/>
                <a:gd name="T35" fmla="*/ 4877 h 6516"/>
                <a:gd name="T36" fmla="*/ 3804 w 5683"/>
                <a:gd name="T37" fmla="*/ 4636 h 6516"/>
                <a:gd name="T38" fmla="*/ 4083 w 5683"/>
                <a:gd name="T39" fmla="*/ 3620 h 6516"/>
                <a:gd name="T40" fmla="*/ 3962 w 5683"/>
                <a:gd name="T41" fmla="*/ 3911 h 6516"/>
                <a:gd name="T42" fmla="*/ 4252 w 5683"/>
                <a:gd name="T43" fmla="*/ 3789 h 6516"/>
                <a:gd name="T44" fmla="*/ 2722 w 5683"/>
                <a:gd name="T45" fmla="*/ 6516 h 6516"/>
                <a:gd name="T46" fmla="*/ 2403 w 5683"/>
                <a:gd name="T47" fmla="*/ 1093 h 6516"/>
                <a:gd name="T48" fmla="*/ 2234 w 5683"/>
                <a:gd name="T49" fmla="*/ 681 h 6516"/>
                <a:gd name="T50" fmla="*/ 2080 w 5683"/>
                <a:gd name="T51" fmla="*/ 153 h 6516"/>
                <a:gd name="T52" fmla="*/ 3210 w 5683"/>
                <a:gd name="T53" fmla="*/ 0 h 6516"/>
                <a:gd name="T54" fmla="*/ 3363 w 5683"/>
                <a:gd name="T55" fmla="*/ 528 h 6516"/>
                <a:gd name="T56" fmla="*/ 3040 w 5683"/>
                <a:gd name="T57" fmla="*/ 681 h 6516"/>
                <a:gd name="T58" fmla="*/ 4408 w 5683"/>
                <a:gd name="T59" fmla="*/ 1661 h 6516"/>
                <a:gd name="T60" fmla="*/ 4610 w 5683"/>
                <a:gd name="T61" fmla="*/ 1420 h 6516"/>
                <a:gd name="T62" fmla="*/ 4914 w 5683"/>
                <a:gd name="T63" fmla="*/ 899 h 6516"/>
                <a:gd name="T64" fmla="*/ 5623 w 5683"/>
                <a:gd name="T65" fmla="*/ 1391 h 6516"/>
                <a:gd name="T66" fmla="*/ 5319 w 5683"/>
                <a:gd name="T67" fmla="*/ 1912 h 6516"/>
                <a:gd name="T68" fmla="*/ 5082 w 5683"/>
                <a:gd name="T69" fmla="*/ 1892 h 6516"/>
                <a:gd name="T70" fmla="*/ 5443 w 5683"/>
                <a:gd name="T71" fmla="*/ 3793 h 6516"/>
                <a:gd name="T72" fmla="*/ 4811 w 5683"/>
                <a:gd name="T73" fmla="*/ 3795 h 6516"/>
                <a:gd name="T74" fmla="*/ 632 w 5683"/>
                <a:gd name="T75" fmla="*/ 3795 h 6516"/>
                <a:gd name="T76" fmla="*/ 4811 w 5683"/>
                <a:gd name="T77" fmla="*/ 3795 h 6516"/>
                <a:gd name="T78" fmla="*/ 3824 w 5683"/>
                <a:gd name="T79" fmla="*/ 2921 h 6516"/>
                <a:gd name="T80" fmla="*/ 3012 w 5683"/>
                <a:gd name="T81" fmla="*/ 4089 h 6516"/>
                <a:gd name="T82" fmla="*/ 2416 w 5683"/>
                <a:gd name="T83" fmla="*/ 3493 h 6516"/>
                <a:gd name="T84" fmla="*/ 3584 w 5683"/>
                <a:gd name="T85" fmla="*/ 2681 h 6516"/>
                <a:gd name="T86" fmla="*/ 3815 w 5683"/>
                <a:gd name="T87" fmla="*/ 2691 h 6516"/>
                <a:gd name="T88" fmla="*/ 2595 w 5683"/>
                <a:gd name="T89" fmla="*/ 3672 h 6516"/>
                <a:gd name="T90" fmla="*/ 2835 w 5683"/>
                <a:gd name="T91" fmla="*/ 3912 h 6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83" h="6516">
                  <a:moveTo>
                    <a:pt x="1516" y="3796"/>
                  </a:moveTo>
                  <a:cubicBezTo>
                    <a:pt x="1516" y="3889"/>
                    <a:pt x="1441" y="3967"/>
                    <a:pt x="1347" y="3967"/>
                  </a:cubicBezTo>
                  <a:cubicBezTo>
                    <a:pt x="1300" y="3967"/>
                    <a:pt x="1257" y="3948"/>
                    <a:pt x="1227" y="3917"/>
                  </a:cubicBezTo>
                  <a:cubicBezTo>
                    <a:pt x="1196" y="3887"/>
                    <a:pt x="1177" y="3844"/>
                    <a:pt x="1177" y="3797"/>
                  </a:cubicBezTo>
                  <a:cubicBezTo>
                    <a:pt x="1177" y="3704"/>
                    <a:pt x="1252" y="3627"/>
                    <a:pt x="1347" y="3627"/>
                  </a:cubicBezTo>
                  <a:cubicBezTo>
                    <a:pt x="1439" y="3627"/>
                    <a:pt x="1516" y="3703"/>
                    <a:pt x="1516" y="3796"/>
                  </a:cubicBezTo>
                  <a:close/>
                  <a:moveTo>
                    <a:pt x="1629" y="4643"/>
                  </a:moveTo>
                  <a:cubicBezTo>
                    <a:pt x="1563" y="4709"/>
                    <a:pt x="1564" y="4816"/>
                    <a:pt x="1629" y="4883"/>
                  </a:cubicBezTo>
                  <a:lnTo>
                    <a:pt x="1629" y="4883"/>
                  </a:lnTo>
                  <a:cubicBezTo>
                    <a:pt x="1696" y="4948"/>
                    <a:pt x="1804" y="4948"/>
                    <a:pt x="1869" y="4881"/>
                  </a:cubicBezTo>
                  <a:cubicBezTo>
                    <a:pt x="1936" y="4815"/>
                    <a:pt x="1935" y="4707"/>
                    <a:pt x="1868" y="4641"/>
                  </a:cubicBezTo>
                  <a:cubicBezTo>
                    <a:pt x="1803" y="4576"/>
                    <a:pt x="1695" y="4576"/>
                    <a:pt x="1629" y="4643"/>
                  </a:cubicBezTo>
                  <a:close/>
                  <a:moveTo>
                    <a:pt x="2714" y="2593"/>
                  </a:moveTo>
                  <a:cubicBezTo>
                    <a:pt x="2807" y="2593"/>
                    <a:pt x="2884" y="2517"/>
                    <a:pt x="2884" y="2423"/>
                  </a:cubicBezTo>
                  <a:cubicBezTo>
                    <a:pt x="2884" y="2328"/>
                    <a:pt x="2808" y="2252"/>
                    <a:pt x="2714" y="2252"/>
                  </a:cubicBezTo>
                  <a:cubicBezTo>
                    <a:pt x="2619" y="2252"/>
                    <a:pt x="2543" y="2328"/>
                    <a:pt x="2543" y="2423"/>
                  </a:cubicBezTo>
                  <a:cubicBezTo>
                    <a:pt x="2543" y="2469"/>
                    <a:pt x="2562" y="2512"/>
                    <a:pt x="2592" y="2543"/>
                  </a:cubicBezTo>
                  <a:cubicBezTo>
                    <a:pt x="2624" y="2575"/>
                    <a:pt x="2667" y="2593"/>
                    <a:pt x="2714" y="2593"/>
                  </a:cubicBezTo>
                  <a:close/>
                  <a:moveTo>
                    <a:pt x="1623" y="2949"/>
                  </a:moveTo>
                  <a:cubicBezTo>
                    <a:pt x="1689" y="3015"/>
                    <a:pt x="1797" y="3015"/>
                    <a:pt x="1863" y="2948"/>
                  </a:cubicBezTo>
                  <a:lnTo>
                    <a:pt x="1864" y="2947"/>
                  </a:lnTo>
                  <a:lnTo>
                    <a:pt x="1867" y="2944"/>
                  </a:lnTo>
                  <a:cubicBezTo>
                    <a:pt x="1933" y="2877"/>
                    <a:pt x="1933" y="2771"/>
                    <a:pt x="1867" y="2704"/>
                  </a:cubicBezTo>
                  <a:cubicBezTo>
                    <a:pt x="1800" y="2637"/>
                    <a:pt x="1692" y="2637"/>
                    <a:pt x="1627" y="2704"/>
                  </a:cubicBezTo>
                  <a:lnTo>
                    <a:pt x="1624" y="2707"/>
                  </a:lnTo>
                  <a:lnTo>
                    <a:pt x="1621" y="2709"/>
                  </a:lnTo>
                  <a:cubicBezTo>
                    <a:pt x="1556" y="2775"/>
                    <a:pt x="1556" y="2883"/>
                    <a:pt x="1623" y="2949"/>
                  </a:cubicBezTo>
                  <a:lnTo>
                    <a:pt x="1623" y="2949"/>
                  </a:lnTo>
                  <a:close/>
                  <a:moveTo>
                    <a:pt x="2718" y="4991"/>
                  </a:moveTo>
                  <a:cubicBezTo>
                    <a:pt x="2623" y="4991"/>
                    <a:pt x="2548" y="5067"/>
                    <a:pt x="2548" y="5161"/>
                  </a:cubicBezTo>
                  <a:cubicBezTo>
                    <a:pt x="2548" y="5208"/>
                    <a:pt x="2567" y="5251"/>
                    <a:pt x="2598" y="5281"/>
                  </a:cubicBezTo>
                  <a:cubicBezTo>
                    <a:pt x="2628" y="5312"/>
                    <a:pt x="2671" y="5331"/>
                    <a:pt x="2719" y="5331"/>
                  </a:cubicBezTo>
                  <a:cubicBezTo>
                    <a:pt x="2812" y="5331"/>
                    <a:pt x="2888" y="5255"/>
                    <a:pt x="2888" y="5160"/>
                  </a:cubicBezTo>
                  <a:cubicBezTo>
                    <a:pt x="2888" y="5067"/>
                    <a:pt x="2812" y="4991"/>
                    <a:pt x="2718" y="4991"/>
                  </a:cubicBezTo>
                  <a:close/>
                  <a:moveTo>
                    <a:pt x="3564" y="4637"/>
                  </a:moveTo>
                  <a:cubicBezTo>
                    <a:pt x="3497" y="4704"/>
                    <a:pt x="3497" y="4812"/>
                    <a:pt x="3564" y="4877"/>
                  </a:cubicBezTo>
                  <a:cubicBezTo>
                    <a:pt x="3631" y="4944"/>
                    <a:pt x="3739" y="4944"/>
                    <a:pt x="3804" y="4877"/>
                  </a:cubicBezTo>
                  <a:cubicBezTo>
                    <a:pt x="3871" y="4811"/>
                    <a:pt x="3869" y="4703"/>
                    <a:pt x="3804" y="4636"/>
                  </a:cubicBezTo>
                  <a:cubicBezTo>
                    <a:pt x="3737" y="4571"/>
                    <a:pt x="3630" y="4571"/>
                    <a:pt x="3564" y="4637"/>
                  </a:cubicBezTo>
                  <a:close/>
                  <a:moveTo>
                    <a:pt x="4083" y="3620"/>
                  </a:moveTo>
                  <a:cubicBezTo>
                    <a:pt x="3988" y="3620"/>
                    <a:pt x="3912" y="3696"/>
                    <a:pt x="3912" y="3791"/>
                  </a:cubicBezTo>
                  <a:cubicBezTo>
                    <a:pt x="3912" y="3837"/>
                    <a:pt x="3931" y="3880"/>
                    <a:pt x="3962" y="3911"/>
                  </a:cubicBezTo>
                  <a:cubicBezTo>
                    <a:pt x="3992" y="3941"/>
                    <a:pt x="4035" y="3961"/>
                    <a:pt x="4082" y="3960"/>
                  </a:cubicBezTo>
                  <a:cubicBezTo>
                    <a:pt x="4176" y="3960"/>
                    <a:pt x="4251" y="3884"/>
                    <a:pt x="4252" y="3789"/>
                  </a:cubicBezTo>
                  <a:cubicBezTo>
                    <a:pt x="4254" y="3696"/>
                    <a:pt x="4177" y="3620"/>
                    <a:pt x="4083" y="3620"/>
                  </a:cubicBezTo>
                  <a:close/>
                  <a:moveTo>
                    <a:pt x="2722" y="6516"/>
                  </a:moveTo>
                  <a:cubicBezTo>
                    <a:pt x="1222" y="6516"/>
                    <a:pt x="0" y="5295"/>
                    <a:pt x="0" y="3795"/>
                  </a:cubicBezTo>
                  <a:cubicBezTo>
                    <a:pt x="0" y="2403"/>
                    <a:pt x="1052" y="1252"/>
                    <a:pt x="2403" y="1093"/>
                  </a:cubicBezTo>
                  <a:lnTo>
                    <a:pt x="2403" y="681"/>
                  </a:lnTo>
                  <a:lnTo>
                    <a:pt x="2234" y="681"/>
                  </a:lnTo>
                  <a:cubicBezTo>
                    <a:pt x="2148" y="681"/>
                    <a:pt x="2080" y="612"/>
                    <a:pt x="2080" y="528"/>
                  </a:cubicBezTo>
                  <a:lnTo>
                    <a:pt x="2080" y="153"/>
                  </a:lnTo>
                  <a:cubicBezTo>
                    <a:pt x="2080" y="68"/>
                    <a:pt x="2150" y="0"/>
                    <a:pt x="2234" y="0"/>
                  </a:cubicBezTo>
                  <a:lnTo>
                    <a:pt x="3210" y="0"/>
                  </a:lnTo>
                  <a:cubicBezTo>
                    <a:pt x="3295" y="0"/>
                    <a:pt x="3363" y="69"/>
                    <a:pt x="3363" y="153"/>
                  </a:cubicBezTo>
                  <a:lnTo>
                    <a:pt x="3363" y="528"/>
                  </a:lnTo>
                  <a:cubicBezTo>
                    <a:pt x="3363" y="613"/>
                    <a:pt x="3294" y="681"/>
                    <a:pt x="3210" y="681"/>
                  </a:cubicBezTo>
                  <a:lnTo>
                    <a:pt x="3040" y="681"/>
                  </a:lnTo>
                  <a:lnTo>
                    <a:pt x="3040" y="1092"/>
                  </a:lnTo>
                  <a:cubicBezTo>
                    <a:pt x="3554" y="1152"/>
                    <a:pt x="4023" y="1356"/>
                    <a:pt x="4408" y="1661"/>
                  </a:cubicBezTo>
                  <a:lnTo>
                    <a:pt x="4630" y="1440"/>
                  </a:lnTo>
                  <a:lnTo>
                    <a:pt x="4610" y="1420"/>
                  </a:lnTo>
                  <a:cubicBezTo>
                    <a:pt x="4550" y="1360"/>
                    <a:pt x="4550" y="1263"/>
                    <a:pt x="4610" y="1203"/>
                  </a:cubicBezTo>
                  <a:lnTo>
                    <a:pt x="4914" y="899"/>
                  </a:lnTo>
                  <a:cubicBezTo>
                    <a:pt x="4974" y="839"/>
                    <a:pt x="5071" y="839"/>
                    <a:pt x="5131" y="899"/>
                  </a:cubicBezTo>
                  <a:lnTo>
                    <a:pt x="5623" y="1391"/>
                  </a:lnTo>
                  <a:cubicBezTo>
                    <a:pt x="5683" y="1451"/>
                    <a:pt x="5683" y="1548"/>
                    <a:pt x="5623" y="1608"/>
                  </a:cubicBezTo>
                  <a:lnTo>
                    <a:pt x="5319" y="1912"/>
                  </a:lnTo>
                  <a:cubicBezTo>
                    <a:pt x="5259" y="1972"/>
                    <a:pt x="5162" y="1972"/>
                    <a:pt x="5102" y="1912"/>
                  </a:cubicBezTo>
                  <a:lnTo>
                    <a:pt x="5082" y="1892"/>
                  </a:lnTo>
                  <a:lnTo>
                    <a:pt x="4860" y="2113"/>
                  </a:lnTo>
                  <a:cubicBezTo>
                    <a:pt x="5226" y="2576"/>
                    <a:pt x="5443" y="3160"/>
                    <a:pt x="5443" y="3793"/>
                  </a:cubicBezTo>
                  <a:cubicBezTo>
                    <a:pt x="5443" y="5295"/>
                    <a:pt x="4222" y="6516"/>
                    <a:pt x="2722" y="6516"/>
                  </a:cubicBezTo>
                  <a:close/>
                  <a:moveTo>
                    <a:pt x="4811" y="3795"/>
                  </a:moveTo>
                  <a:cubicBezTo>
                    <a:pt x="4811" y="2643"/>
                    <a:pt x="3873" y="1705"/>
                    <a:pt x="2721" y="1705"/>
                  </a:cubicBezTo>
                  <a:cubicBezTo>
                    <a:pt x="1569" y="1705"/>
                    <a:pt x="632" y="2643"/>
                    <a:pt x="632" y="3795"/>
                  </a:cubicBezTo>
                  <a:cubicBezTo>
                    <a:pt x="632" y="4947"/>
                    <a:pt x="1568" y="5884"/>
                    <a:pt x="2721" y="5884"/>
                  </a:cubicBezTo>
                  <a:cubicBezTo>
                    <a:pt x="3874" y="5884"/>
                    <a:pt x="4811" y="4947"/>
                    <a:pt x="4811" y="3795"/>
                  </a:cubicBezTo>
                  <a:close/>
                  <a:moveTo>
                    <a:pt x="3815" y="2691"/>
                  </a:moveTo>
                  <a:cubicBezTo>
                    <a:pt x="3878" y="2753"/>
                    <a:pt x="3882" y="2855"/>
                    <a:pt x="3824" y="2921"/>
                  </a:cubicBezTo>
                  <a:lnTo>
                    <a:pt x="3131" y="3733"/>
                  </a:lnTo>
                  <a:cubicBezTo>
                    <a:pt x="3148" y="3860"/>
                    <a:pt x="3110" y="3992"/>
                    <a:pt x="3012" y="4089"/>
                  </a:cubicBezTo>
                  <a:cubicBezTo>
                    <a:pt x="2848" y="4253"/>
                    <a:pt x="2582" y="4253"/>
                    <a:pt x="2416" y="4089"/>
                  </a:cubicBezTo>
                  <a:cubicBezTo>
                    <a:pt x="2252" y="3925"/>
                    <a:pt x="2252" y="3659"/>
                    <a:pt x="2416" y="3493"/>
                  </a:cubicBezTo>
                  <a:cubicBezTo>
                    <a:pt x="2514" y="3396"/>
                    <a:pt x="2646" y="3357"/>
                    <a:pt x="2772" y="3375"/>
                  </a:cubicBezTo>
                  <a:lnTo>
                    <a:pt x="3584" y="2681"/>
                  </a:lnTo>
                  <a:cubicBezTo>
                    <a:pt x="3652" y="2624"/>
                    <a:pt x="3752" y="2628"/>
                    <a:pt x="3815" y="2691"/>
                  </a:cubicBezTo>
                  <a:lnTo>
                    <a:pt x="3815" y="2691"/>
                  </a:lnTo>
                  <a:close/>
                  <a:moveTo>
                    <a:pt x="2835" y="3672"/>
                  </a:moveTo>
                  <a:cubicBezTo>
                    <a:pt x="2768" y="3605"/>
                    <a:pt x="2660" y="3605"/>
                    <a:pt x="2595" y="3672"/>
                  </a:cubicBezTo>
                  <a:cubicBezTo>
                    <a:pt x="2528" y="3739"/>
                    <a:pt x="2528" y="3847"/>
                    <a:pt x="2595" y="3912"/>
                  </a:cubicBezTo>
                  <a:cubicBezTo>
                    <a:pt x="2662" y="3979"/>
                    <a:pt x="2770" y="3979"/>
                    <a:pt x="2835" y="3912"/>
                  </a:cubicBezTo>
                  <a:cubicBezTo>
                    <a:pt x="2902" y="3845"/>
                    <a:pt x="2902" y="3739"/>
                    <a:pt x="2835" y="3672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6" name="iSľíḑè"/>
            <p:cNvSpPr/>
            <p:nvPr/>
          </p:nvSpPr>
          <p:spPr bwMode="auto">
            <a:xfrm>
              <a:off x="4109777" y="1679228"/>
              <a:ext cx="276053" cy="250272"/>
            </a:xfrm>
            <a:custGeom>
              <a:avLst/>
              <a:gdLst>
                <a:gd name="T0" fmla="*/ 3698 w 3907"/>
                <a:gd name="T1" fmla="*/ 0 h 3547"/>
                <a:gd name="T2" fmla="*/ 2351 w 3907"/>
                <a:gd name="T3" fmla="*/ 0 h 3547"/>
                <a:gd name="T4" fmla="*/ 2133 w 3907"/>
                <a:gd name="T5" fmla="*/ 213 h 3547"/>
                <a:gd name="T6" fmla="*/ 2133 w 3907"/>
                <a:gd name="T7" fmla="*/ 333 h 3547"/>
                <a:gd name="T8" fmla="*/ 340 w 3907"/>
                <a:gd name="T9" fmla="*/ 333 h 3547"/>
                <a:gd name="T10" fmla="*/ 0 w 3907"/>
                <a:gd name="T11" fmla="*/ 665 h 3547"/>
                <a:gd name="T12" fmla="*/ 0 w 3907"/>
                <a:gd name="T13" fmla="*/ 2425 h 3547"/>
                <a:gd name="T14" fmla="*/ 340 w 3907"/>
                <a:gd name="T15" fmla="*/ 2760 h 3547"/>
                <a:gd name="T16" fmla="*/ 1133 w 3907"/>
                <a:gd name="T17" fmla="*/ 2760 h 3547"/>
                <a:gd name="T18" fmla="*/ 1133 w 3907"/>
                <a:gd name="T19" fmla="*/ 3093 h 3547"/>
                <a:gd name="T20" fmla="*/ 735 w 3907"/>
                <a:gd name="T21" fmla="*/ 3093 h 3547"/>
                <a:gd name="T22" fmla="*/ 600 w 3907"/>
                <a:gd name="T23" fmla="*/ 3226 h 3547"/>
                <a:gd name="T24" fmla="*/ 600 w 3907"/>
                <a:gd name="T25" fmla="*/ 3418 h 3547"/>
                <a:gd name="T26" fmla="*/ 735 w 3907"/>
                <a:gd name="T27" fmla="*/ 3547 h 3547"/>
                <a:gd name="T28" fmla="*/ 2275 w 3907"/>
                <a:gd name="T29" fmla="*/ 3547 h 3547"/>
                <a:gd name="T30" fmla="*/ 2309 w 3907"/>
                <a:gd name="T31" fmla="*/ 3542 h 3547"/>
                <a:gd name="T32" fmla="*/ 2351 w 3907"/>
                <a:gd name="T33" fmla="*/ 3547 h 3547"/>
                <a:gd name="T34" fmla="*/ 3698 w 3907"/>
                <a:gd name="T35" fmla="*/ 3547 h 3547"/>
                <a:gd name="T36" fmla="*/ 3907 w 3907"/>
                <a:gd name="T37" fmla="*/ 3333 h 3547"/>
                <a:gd name="T38" fmla="*/ 3907 w 3907"/>
                <a:gd name="T39" fmla="*/ 213 h 3547"/>
                <a:gd name="T40" fmla="*/ 3698 w 3907"/>
                <a:gd name="T41" fmla="*/ 0 h 3547"/>
                <a:gd name="T42" fmla="*/ 400 w 3907"/>
                <a:gd name="T43" fmla="*/ 2360 h 3547"/>
                <a:gd name="T44" fmla="*/ 400 w 3907"/>
                <a:gd name="T45" fmla="*/ 733 h 3547"/>
                <a:gd name="T46" fmla="*/ 2600 w 3907"/>
                <a:gd name="T47" fmla="*/ 733 h 3547"/>
                <a:gd name="T48" fmla="*/ 2600 w 3907"/>
                <a:gd name="T49" fmla="*/ 2360 h 3547"/>
                <a:gd name="T50" fmla="*/ 400 w 3907"/>
                <a:gd name="T51" fmla="*/ 2360 h 3547"/>
                <a:gd name="T52" fmla="*/ 1867 w 3907"/>
                <a:gd name="T53" fmla="*/ 2760 h 3547"/>
                <a:gd name="T54" fmla="*/ 2133 w 3907"/>
                <a:gd name="T55" fmla="*/ 2760 h 3547"/>
                <a:gd name="T56" fmla="*/ 2133 w 3907"/>
                <a:gd name="T57" fmla="*/ 3093 h 3547"/>
                <a:gd name="T58" fmla="*/ 1867 w 3907"/>
                <a:gd name="T59" fmla="*/ 3093 h 3547"/>
                <a:gd name="T60" fmla="*/ 1867 w 3907"/>
                <a:gd name="T61" fmla="*/ 2760 h 3547"/>
                <a:gd name="T62" fmla="*/ 3240 w 3907"/>
                <a:gd name="T63" fmla="*/ 3053 h 3547"/>
                <a:gd name="T64" fmla="*/ 2813 w 3907"/>
                <a:gd name="T65" fmla="*/ 3053 h 3547"/>
                <a:gd name="T66" fmla="*/ 2813 w 3907"/>
                <a:gd name="T67" fmla="*/ 2725 h 3547"/>
                <a:gd name="T68" fmla="*/ 2828 w 3907"/>
                <a:gd name="T69" fmla="*/ 2720 h 3547"/>
                <a:gd name="T70" fmla="*/ 3240 w 3907"/>
                <a:gd name="T71" fmla="*/ 2720 h 3547"/>
                <a:gd name="T72" fmla="*/ 3240 w 3907"/>
                <a:gd name="T73" fmla="*/ 3053 h 3547"/>
                <a:gd name="T74" fmla="*/ 3507 w 3907"/>
                <a:gd name="T75" fmla="*/ 1933 h 3547"/>
                <a:gd name="T76" fmla="*/ 3000 w 3907"/>
                <a:gd name="T77" fmla="*/ 1933 h 3547"/>
                <a:gd name="T78" fmla="*/ 3000 w 3907"/>
                <a:gd name="T79" fmla="*/ 1453 h 3547"/>
                <a:gd name="T80" fmla="*/ 3507 w 3907"/>
                <a:gd name="T81" fmla="*/ 1453 h 3547"/>
                <a:gd name="T82" fmla="*/ 3507 w 3907"/>
                <a:gd name="T83" fmla="*/ 1933 h 3547"/>
                <a:gd name="T84" fmla="*/ 3507 w 3907"/>
                <a:gd name="T85" fmla="*/ 1053 h 3547"/>
                <a:gd name="T86" fmla="*/ 3000 w 3907"/>
                <a:gd name="T87" fmla="*/ 1053 h 3547"/>
                <a:gd name="T88" fmla="*/ 3000 w 3907"/>
                <a:gd name="T89" fmla="*/ 665 h 3547"/>
                <a:gd name="T90" fmla="*/ 2991 w 3907"/>
                <a:gd name="T91" fmla="*/ 573 h 3547"/>
                <a:gd name="T92" fmla="*/ 3507 w 3907"/>
                <a:gd name="T93" fmla="*/ 573 h 3547"/>
                <a:gd name="T94" fmla="*/ 3507 w 3907"/>
                <a:gd name="T95" fmla="*/ 1053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07" h="3547">
                  <a:moveTo>
                    <a:pt x="3698" y="0"/>
                  </a:moveTo>
                  <a:lnTo>
                    <a:pt x="2351" y="0"/>
                  </a:lnTo>
                  <a:cubicBezTo>
                    <a:pt x="2233" y="0"/>
                    <a:pt x="2133" y="96"/>
                    <a:pt x="2133" y="213"/>
                  </a:cubicBezTo>
                  <a:lnTo>
                    <a:pt x="2133" y="333"/>
                  </a:lnTo>
                  <a:lnTo>
                    <a:pt x="340" y="333"/>
                  </a:lnTo>
                  <a:cubicBezTo>
                    <a:pt x="157" y="333"/>
                    <a:pt x="0" y="481"/>
                    <a:pt x="0" y="665"/>
                  </a:cubicBezTo>
                  <a:lnTo>
                    <a:pt x="0" y="2425"/>
                  </a:lnTo>
                  <a:cubicBezTo>
                    <a:pt x="0" y="2609"/>
                    <a:pt x="157" y="2760"/>
                    <a:pt x="340" y="2760"/>
                  </a:cubicBezTo>
                  <a:lnTo>
                    <a:pt x="1133" y="2760"/>
                  </a:lnTo>
                  <a:lnTo>
                    <a:pt x="1133" y="3093"/>
                  </a:lnTo>
                  <a:lnTo>
                    <a:pt x="735" y="3093"/>
                  </a:lnTo>
                  <a:cubicBezTo>
                    <a:pt x="662" y="3093"/>
                    <a:pt x="600" y="3152"/>
                    <a:pt x="600" y="3226"/>
                  </a:cubicBezTo>
                  <a:lnTo>
                    <a:pt x="600" y="3418"/>
                  </a:lnTo>
                  <a:cubicBezTo>
                    <a:pt x="600" y="3491"/>
                    <a:pt x="662" y="3547"/>
                    <a:pt x="735" y="3547"/>
                  </a:cubicBezTo>
                  <a:lnTo>
                    <a:pt x="2275" y="3547"/>
                  </a:lnTo>
                  <a:cubicBezTo>
                    <a:pt x="2287" y="3547"/>
                    <a:pt x="2298" y="3545"/>
                    <a:pt x="2309" y="3542"/>
                  </a:cubicBezTo>
                  <a:cubicBezTo>
                    <a:pt x="2322" y="3545"/>
                    <a:pt x="2337" y="3547"/>
                    <a:pt x="2351" y="3547"/>
                  </a:cubicBezTo>
                  <a:lnTo>
                    <a:pt x="3698" y="3547"/>
                  </a:lnTo>
                  <a:cubicBezTo>
                    <a:pt x="3816" y="3547"/>
                    <a:pt x="3907" y="3451"/>
                    <a:pt x="3907" y="3333"/>
                  </a:cubicBezTo>
                  <a:lnTo>
                    <a:pt x="3907" y="213"/>
                  </a:lnTo>
                  <a:cubicBezTo>
                    <a:pt x="3907" y="96"/>
                    <a:pt x="3816" y="0"/>
                    <a:pt x="3698" y="0"/>
                  </a:cubicBezTo>
                  <a:close/>
                  <a:moveTo>
                    <a:pt x="400" y="2360"/>
                  </a:moveTo>
                  <a:lnTo>
                    <a:pt x="400" y="733"/>
                  </a:lnTo>
                  <a:lnTo>
                    <a:pt x="2600" y="733"/>
                  </a:lnTo>
                  <a:lnTo>
                    <a:pt x="2600" y="2360"/>
                  </a:lnTo>
                  <a:lnTo>
                    <a:pt x="400" y="2360"/>
                  </a:lnTo>
                  <a:close/>
                  <a:moveTo>
                    <a:pt x="1867" y="2760"/>
                  </a:moveTo>
                  <a:lnTo>
                    <a:pt x="2133" y="2760"/>
                  </a:lnTo>
                  <a:lnTo>
                    <a:pt x="2133" y="3093"/>
                  </a:lnTo>
                  <a:lnTo>
                    <a:pt x="1867" y="3093"/>
                  </a:lnTo>
                  <a:lnTo>
                    <a:pt x="1867" y="2760"/>
                  </a:lnTo>
                  <a:close/>
                  <a:moveTo>
                    <a:pt x="3240" y="3053"/>
                  </a:moveTo>
                  <a:lnTo>
                    <a:pt x="2813" y="3053"/>
                  </a:lnTo>
                  <a:lnTo>
                    <a:pt x="2813" y="2725"/>
                  </a:lnTo>
                  <a:cubicBezTo>
                    <a:pt x="2827" y="2723"/>
                    <a:pt x="2825" y="2722"/>
                    <a:pt x="2828" y="2720"/>
                  </a:cubicBezTo>
                  <a:lnTo>
                    <a:pt x="3240" y="2720"/>
                  </a:lnTo>
                  <a:lnTo>
                    <a:pt x="3240" y="3053"/>
                  </a:lnTo>
                  <a:close/>
                  <a:moveTo>
                    <a:pt x="3507" y="1933"/>
                  </a:moveTo>
                  <a:lnTo>
                    <a:pt x="3000" y="1933"/>
                  </a:lnTo>
                  <a:lnTo>
                    <a:pt x="3000" y="1453"/>
                  </a:lnTo>
                  <a:lnTo>
                    <a:pt x="3507" y="1453"/>
                  </a:lnTo>
                  <a:lnTo>
                    <a:pt x="3507" y="1933"/>
                  </a:lnTo>
                  <a:close/>
                  <a:moveTo>
                    <a:pt x="3507" y="1053"/>
                  </a:moveTo>
                  <a:lnTo>
                    <a:pt x="3000" y="1053"/>
                  </a:lnTo>
                  <a:lnTo>
                    <a:pt x="3000" y="665"/>
                  </a:lnTo>
                  <a:cubicBezTo>
                    <a:pt x="3000" y="633"/>
                    <a:pt x="3000" y="602"/>
                    <a:pt x="2991" y="573"/>
                  </a:cubicBezTo>
                  <a:lnTo>
                    <a:pt x="3507" y="573"/>
                  </a:lnTo>
                  <a:lnTo>
                    <a:pt x="3507" y="1053"/>
                  </a:ln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7" name="ïṡliḓé"/>
            <p:cNvSpPr/>
            <p:nvPr/>
          </p:nvSpPr>
          <p:spPr bwMode="auto">
            <a:xfrm>
              <a:off x="5429363" y="2400899"/>
              <a:ext cx="230452" cy="276053"/>
            </a:xfrm>
            <a:custGeom>
              <a:avLst/>
              <a:gdLst>
                <a:gd name="connsiteX0" fmla="*/ 143463 w 503376"/>
                <a:gd name="connsiteY0" fmla="*/ 516211 h 602982"/>
                <a:gd name="connsiteX1" fmla="*/ 175426 w 503376"/>
                <a:gd name="connsiteY1" fmla="*/ 548121 h 602982"/>
                <a:gd name="connsiteX2" fmla="*/ 207388 w 503376"/>
                <a:gd name="connsiteY2" fmla="*/ 516211 h 602982"/>
                <a:gd name="connsiteX3" fmla="*/ 488487 w 503376"/>
                <a:gd name="connsiteY3" fmla="*/ 160801 h 602982"/>
                <a:gd name="connsiteX4" fmla="*/ 494388 w 503376"/>
                <a:gd name="connsiteY4" fmla="*/ 162765 h 602982"/>
                <a:gd name="connsiteX5" fmla="*/ 497338 w 503376"/>
                <a:gd name="connsiteY5" fmla="*/ 168288 h 602982"/>
                <a:gd name="connsiteX6" fmla="*/ 503361 w 503376"/>
                <a:gd name="connsiteY6" fmla="*/ 243403 h 602982"/>
                <a:gd name="connsiteX7" fmla="*/ 501394 w 503376"/>
                <a:gd name="connsiteY7" fmla="*/ 249294 h 602982"/>
                <a:gd name="connsiteX8" fmla="*/ 495863 w 503376"/>
                <a:gd name="connsiteY8" fmla="*/ 252117 h 602982"/>
                <a:gd name="connsiteX9" fmla="*/ 476195 w 503376"/>
                <a:gd name="connsiteY9" fmla="*/ 253712 h 602982"/>
                <a:gd name="connsiteX10" fmla="*/ 467467 w 503376"/>
                <a:gd name="connsiteY10" fmla="*/ 246225 h 602982"/>
                <a:gd name="connsiteX11" fmla="*/ 465746 w 503376"/>
                <a:gd name="connsiteY11" fmla="*/ 225360 h 602982"/>
                <a:gd name="connsiteX12" fmla="*/ 367038 w 503376"/>
                <a:gd name="connsiteY12" fmla="*/ 345396 h 602982"/>
                <a:gd name="connsiteX13" fmla="*/ 356343 w 503376"/>
                <a:gd name="connsiteY13" fmla="*/ 347115 h 602982"/>
                <a:gd name="connsiteX14" fmla="*/ 262552 w 503376"/>
                <a:gd name="connsiteY14" fmla="*/ 288692 h 602982"/>
                <a:gd name="connsiteX15" fmla="*/ 181422 w 503376"/>
                <a:gd name="connsiteY15" fmla="*/ 401610 h 602982"/>
                <a:gd name="connsiteX16" fmla="*/ 174784 w 503376"/>
                <a:gd name="connsiteY16" fmla="*/ 405046 h 602982"/>
                <a:gd name="connsiteX17" fmla="*/ 169990 w 503376"/>
                <a:gd name="connsiteY17" fmla="*/ 403451 h 602982"/>
                <a:gd name="connsiteX18" fmla="*/ 154010 w 503376"/>
                <a:gd name="connsiteY18" fmla="*/ 392036 h 602982"/>
                <a:gd name="connsiteX19" fmla="*/ 150691 w 503376"/>
                <a:gd name="connsiteY19" fmla="*/ 386759 h 602982"/>
                <a:gd name="connsiteX20" fmla="*/ 152166 w 503376"/>
                <a:gd name="connsiteY20" fmla="*/ 380622 h 602982"/>
                <a:gd name="connsiteX21" fmla="*/ 248539 w 503376"/>
                <a:gd name="connsiteY21" fmla="*/ 246471 h 602982"/>
                <a:gd name="connsiteX22" fmla="*/ 259479 w 503376"/>
                <a:gd name="connsiteY22" fmla="*/ 244384 h 602982"/>
                <a:gd name="connsiteX23" fmla="*/ 354623 w 503376"/>
                <a:gd name="connsiteY23" fmla="*/ 303666 h 602982"/>
                <a:gd name="connsiteX24" fmla="*/ 439195 w 503376"/>
                <a:gd name="connsiteY24" fmla="*/ 200936 h 602982"/>
                <a:gd name="connsiteX25" fmla="*/ 416208 w 503376"/>
                <a:gd name="connsiteY25" fmla="*/ 202777 h 602982"/>
                <a:gd name="connsiteX26" fmla="*/ 410184 w 503376"/>
                <a:gd name="connsiteY26" fmla="*/ 200813 h 602982"/>
                <a:gd name="connsiteX27" fmla="*/ 407357 w 503376"/>
                <a:gd name="connsiteY27" fmla="*/ 195290 h 602982"/>
                <a:gd name="connsiteX28" fmla="*/ 405759 w 503376"/>
                <a:gd name="connsiteY28" fmla="*/ 175652 h 602982"/>
                <a:gd name="connsiteX29" fmla="*/ 413257 w 503376"/>
                <a:gd name="connsiteY29" fmla="*/ 166938 h 602982"/>
                <a:gd name="connsiteX30" fmla="*/ 103887 w 503376"/>
                <a:gd name="connsiteY30" fmla="*/ 137956 h 602982"/>
                <a:gd name="connsiteX31" fmla="*/ 126874 w 503376"/>
                <a:gd name="connsiteY31" fmla="*/ 137956 h 602982"/>
                <a:gd name="connsiteX32" fmla="*/ 132652 w 503376"/>
                <a:gd name="connsiteY32" fmla="*/ 143602 h 602982"/>
                <a:gd name="connsiteX33" fmla="*/ 132652 w 503376"/>
                <a:gd name="connsiteY33" fmla="*/ 155507 h 602982"/>
                <a:gd name="connsiteX34" fmla="*/ 166456 w 503376"/>
                <a:gd name="connsiteY34" fmla="*/ 167413 h 602982"/>
                <a:gd name="connsiteX35" fmla="*/ 168177 w 503376"/>
                <a:gd name="connsiteY35" fmla="*/ 175268 h 602982"/>
                <a:gd name="connsiteX36" fmla="*/ 155639 w 503376"/>
                <a:gd name="connsiteY36" fmla="*/ 194537 h 602982"/>
                <a:gd name="connsiteX37" fmla="*/ 147772 w 503376"/>
                <a:gd name="connsiteY37" fmla="*/ 196256 h 602982"/>
                <a:gd name="connsiteX38" fmla="*/ 120482 w 503376"/>
                <a:gd name="connsiteY38" fmla="*/ 189014 h 602982"/>
                <a:gd name="connsiteX39" fmla="*/ 93931 w 503376"/>
                <a:gd name="connsiteY39" fmla="*/ 202270 h 602982"/>
                <a:gd name="connsiteX40" fmla="*/ 123801 w 503376"/>
                <a:gd name="connsiteY40" fmla="*/ 223748 h 602982"/>
                <a:gd name="connsiteX41" fmla="*/ 176044 w 503376"/>
                <a:gd name="connsiteY41" fmla="*/ 275788 h 602982"/>
                <a:gd name="connsiteX42" fmla="*/ 132652 w 503376"/>
                <a:gd name="connsiteY42" fmla="*/ 320710 h 602982"/>
                <a:gd name="connsiteX43" fmla="*/ 132652 w 503376"/>
                <a:gd name="connsiteY43" fmla="*/ 333229 h 602982"/>
                <a:gd name="connsiteX44" fmla="*/ 126874 w 503376"/>
                <a:gd name="connsiteY44" fmla="*/ 338997 h 602982"/>
                <a:gd name="connsiteX45" fmla="*/ 103887 w 503376"/>
                <a:gd name="connsiteY45" fmla="*/ 338997 h 602982"/>
                <a:gd name="connsiteX46" fmla="*/ 98233 w 503376"/>
                <a:gd name="connsiteY46" fmla="*/ 333229 h 602982"/>
                <a:gd name="connsiteX47" fmla="*/ 98233 w 503376"/>
                <a:gd name="connsiteY47" fmla="*/ 320096 h 602982"/>
                <a:gd name="connsiteX48" fmla="*/ 59512 w 503376"/>
                <a:gd name="connsiteY48" fmla="*/ 298740 h 602982"/>
                <a:gd name="connsiteX49" fmla="*/ 59758 w 503376"/>
                <a:gd name="connsiteY49" fmla="*/ 290762 h 602982"/>
                <a:gd name="connsiteX50" fmla="*/ 76352 w 503376"/>
                <a:gd name="connsiteY50" fmla="*/ 274929 h 602982"/>
                <a:gd name="connsiteX51" fmla="*/ 80532 w 503376"/>
                <a:gd name="connsiteY51" fmla="*/ 273334 h 602982"/>
                <a:gd name="connsiteX52" fmla="*/ 84465 w 503376"/>
                <a:gd name="connsiteY52" fmla="*/ 275175 h 602982"/>
                <a:gd name="connsiteX53" fmla="*/ 116180 w 503376"/>
                <a:gd name="connsiteY53" fmla="*/ 287816 h 602982"/>
                <a:gd name="connsiteX54" fmla="*/ 141625 w 503376"/>
                <a:gd name="connsiteY54" fmla="*/ 275666 h 602982"/>
                <a:gd name="connsiteX55" fmla="*/ 113721 w 503376"/>
                <a:gd name="connsiteY55" fmla="*/ 256642 h 602982"/>
                <a:gd name="connsiteX56" fmla="*/ 59512 w 503376"/>
                <a:gd name="connsiteY56" fmla="*/ 202270 h 602982"/>
                <a:gd name="connsiteX57" fmla="*/ 98233 w 503376"/>
                <a:gd name="connsiteY57" fmla="*/ 157348 h 602982"/>
                <a:gd name="connsiteX58" fmla="*/ 98233 w 503376"/>
                <a:gd name="connsiteY58" fmla="*/ 143602 h 602982"/>
                <a:gd name="connsiteX59" fmla="*/ 103887 w 503376"/>
                <a:gd name="connsiteY59" fmla="*/ 137956 h 602982"/>
                <a:gd name="connsiteX60" fmla="*/ 23603 w 503376"/>
                <a:gd name="connsiteY60" fmla="*/ 0 h 602982"/>
                <a:gd name="connsiteX61" fmla="*/ 327248 w 503376"/>
                <a:gd name="connsiteY61" fmla="*/ 0 h 602982"/>
                <a:gd name="connsiteX62" fmla="*/ 350851 w 503376"/>
                <a:gd name="connsiteY62" fmla="*/ 23564 h 602982"/>
                <a:gd name="connsiteX63" fmla="*/ 350851 w 503376"/>
                <a:gd name="connsiteY63" fmla="*/ 281915 h 602982"/>
                <a:gd name="connsiteX64" fmla="*/ 322945 w 503376"/>
                <a:gd name="connsiteY64" fmla="*/ 264610 h 602982"/>
                <a:gd name="connsiteX65" fmla="*/ 322945 w 503376"/>
                <a:gd name="connsiteY65" fmla="*/ 105672 h 602982"/>
                <a:gd name="connsiteX66" fmla="*/ 27906 w 503376"/>
                <a:gd name="connsiteY66" fmla="*/ 105672 h 602982"/>
                <a:gd name="connsiteX67" fmla="*/ 27906 w 503376"/>
                <a:gd name="connsiteY67" fmla="*/ 497310 h 602982"/>
                <a:gd name="connsiteX68" fmla="*/ 322945 w 503376"/>
                <a:gd name="connsiteY68" fmla="*/ 497310 h 602982"/>
                <a:gd name="connsiteX69" fmla="*/ 322945 w 503376"/>
                <a:gd name="connsiteY69" fmla="*/ 345613 h 602982"/>
                <a:gd name="connsiteX70" fmla="*/ 350851 w 503376"/>
                <a:gd name="connsiteY70" fmla="*/ 363164 h 602982"/>
                <a:gd name="connsiteX71" fmla="*/ 350851 w 503376"/>
                <a:gd name="connsiteY71" fmla="*/ 579540 h 602982"/>
                <a:gd name="connsiteX72" fmla="*/ 327248 w 503376"/>
                <a:gd name="connsiteY72" fmla="*/ 602982 h 602982"/>
                <a:gd name="connsiteX73" fmla="*/ 23603 w 503376"/>
                <a:gd name="connsiteY73" fmla="*/ 602982 h 602982"/>
                <a:gd name="connsiteX74" fmla="*/ 0 w 503376"/>
                <a:gd name="connsiteY74" fmla="*/ 579540 h 602982"/>
                <a:gd name="connsiteX75" fmla="*/ 0 w 503376"/>
                <a:gd name="connsiteY75" fmla="*/ 23564 h 602982"/>
                <a:gd name="connsiteX76" fmla="*/ 23603 w 503376"/>
                <a:gd name="connsiteY76" fmla="*/ 0 h 6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3376" h="602982">
                  <a:moveTo>
                    <a:pt x="143463" y="516211"/>
                  </a:moveTo>
                  <a:cubicBezTo>
                    <a:pt x="143463" y="533761"/>
                    <a:pt x="157723" y="548121"/>
                    <a:pt x="175426" y="548121"/>
                  </a:cubicBezTo>
                  <a:cubicBezTo>
                    <a:pt x="193128" y="548121"/>
                    <a:pt x="207388" y="533761"/>
                    <a:pt x="207388" y="516211"/>
                  </a:cubicBezTo>
                  <a:close/>
                  <a:moveTo>
                    <a:pt x="488487" y="160801"/>
                  </a:moveTo>
                  <a:cubicBezTo>
                    <a:pt x="490577" y="160678"/>
                    <a:pt x="492790" y="161292"/>
                    <a:pt x="494388" y="162765"/>
                  </a:cubicBezTo>
                  <a:cubicBezTo>
                    <a:pt x="496109" y="164115"/>
                    <a:pt x="497092" y="166201"/>
                    <a:pt x="497338" y="168288"/>
                  </a:cubicBezTo>
                  <a:lnTo>
                    <a:pt x="503361" y="243403"/>
                  </a:lnTo>
                  <a:cubicBezTo>
                    <a:pt x="503484" y="245489"/>
                    <a:pt x="502869" y="247698"/>
                    <a:pt x="501394" y="249294"/>
                  </a:cubicBezTo>
                  <a:cubicBezTo>
                    <a:pt x="500042" y="251012"/>
                    <a:pt x="497952" y="251994"/>
                    <a:pt x="495863" y="252117"/>
                  </a:cubicBezTo>
                  <a:lnTo>
                    <a:pt x="476195" y="253712"/>
                  </a:lnTo>
                  <a:cubicBezTo>
                    <a:pt x="471770" y="254081"/>
                    <a:pt x="467836" y="250767"/>
                    <a:pt x="467467" y="246225"/>
                  </a:cubicBezTo>
                  <a:lnTo>
                    <a:pt x="465746" y="225360"/>
                  </a:lnTo>
                  <a:lnTo>
                    <a:pt x="367038" y="345396"/>
                  </a:lnTo>
                  <a:cubicBezTo>
                    <a:pt x="364456" y="348588"/>
                    <a:pt x="359785" y="349324"/>
                    <a:pt x="356343" y="347115"/>
                  </a:cubicBezTo>
                  <a:lnTo>
                    <a:pt x="262552" y="288692"/>
                  </a:lnTo>
                  <a:lnTo>
                    <a:pt x="181422" y="401610"/>
                  </a:lnTo>
                  <a:cubicBezTo>
                    <a:pt x="179824" y="403819"/>
                    <a:pt x="177365" y="405046"/>
                    <a:pt x="174784" y="405046"/>
                  </a:cubicBezTo>
                  <a:cubicBezTo>
                    <a:pt x="173186" y="405046"/>
                    <a:pt x="171465" y="404555"/>
                    <a:pt x="169990" y="403451"/>
                  </a:cubicBezTo>
                  <a:lnTo>
                    <a:pt x="154010" y="392036"/>
                  </a:lnTo>
                  <a:cubicBezTo>
                    <a:pt x="152289" y="390809"/>
                    <a:pt x="151060" y="388845"/>
                    <a:pt x="150691" y="386759"/>
                  </a:cubicBezTo>
                  <a:cubicBezTo>
                    <a:pt x="150445" y="384549"/>
                    <a:pt x="150937" y="382340"/>
                    <a:pt x="152166" y="380622"/>
                  </a:cubicBezTo>
                  <a:lnTo>
                    <a:pt x="248539" y="246471"/>
                  </a:lnTo>
                  <a:cubicBezTo>
                    <a:pt x="250997" y="243034"/>
                    <a:pt x="255791" y="242052"/>
                    <a:pt x="259479" y="244384"/>
                  </a:cubicBezTo>
                  <a:lnTo>
                    <a:pt x="354623" y="303666"/>
                  </a:lnTo>
                  <a:lnTo>
                    <a:pt x="439195" y="200936"/>
                  </a:lnTo>
                  <a:lnTo>
                    <a:pt x="416208" y="202777"/>
                  </a:lnTo>
                  <a:cubicBezTo>
                    <a:pt x="413995" y="202900"/>
                    <a:pt x="411905" y="202286"/>
                    <a:pt x="410184" y="200813"/>
                  </a:cubicBezTo>
                  <a:cubicBezTo>
                    <a:pt x="408586" y="199463"/>
                    <a:pt x="407603" y="197376"/>
                    <a:pt x="407357" y="195290"/>
                  </a:cubicBezTo>
                  <a:lnTo>
                    <a:pt x="405759" y="175652"/>
                  </a:lnTo>
                  <a:cubicBezTo>
                    <a:pt x="405390" y="171234"/>
                    <a:pt x="408832" y="167306"/>
                    <a:pt x="413257" y="166938"/>
                  </a:cubicBezTo>
                  <a:close/>
                  <a:moveTo>
                    <a:pt x="103887" y="137956"/>
                  </a:moveTo>
                  <a:lnTo>
                    <a:pt x="126874" y="137956"/>
                  </a:lnTo>
                  <a:cubicBezTo>
                    <a:pt x="130070" y="137956"/>
                    <a:pt x="132652" y="140411"/>
                    <a:pt x="132652" y="143602"/>
                  </a:cubicBezTo>
                  <a:lnTo>
                    <a:pt x="132652" y="155507"/>
                  </a:lnTo>
                  <a:cubicBezTo>
                    <a:pt x="145067" y="157226"/>
                    <a:pt x="157237" y="161399"/>
                    <a:pt x="166456" y="167413"/>
                  </a:cubicBezTo>
                  <a:cubicBezTo>
                    <a:pt x="169038" y="169131"/>
                    <a:pt x="169898" y="172690"/>
                    <a:pt x="168177" y="175268"/>
                  </a:cubicBezTo>
                  <a:lnTo>
                    <a:pt x="155639" y="194537"/>
                  </a:lnTo>
                  <a:cubicBezTo>
                    <a:pt x="153918" y="197238"/>
                    <a:pt x="150353" y="197974"/>
                    <a:pt x="147772" y="196256"/>
                  </a:cubicBezTo>
                  <a:cubicBezTo>
                    <a:pt x="141134" y="191960"/>
                    <a:pt x="129947" y="189014"/>
                    <a:pt x="120482" y="189014"/>
                  </a:cubicBezTo>
                  <a:cubicBezTo>
                    <a:pt x="110648" y="189014"/>
                    <a:pt x="93931" y="191714"/>
                    <a:pt x="93931" y="202270"/>
                  </a:cubicBezTo>
                  <a:cubicBezTo>
                    <a:pt x="93931" y="212457"/>
                    <a:pt x="99216" y="216384"/>
                    <a:pt x="123801" y="223748"/>
                  </a:cubicBezTo>
                  <a:cubicBezTo>
                    <a:pt x="144698" y="230131"/>
                    <a:pt x="176413" y="239704"/>
                    <a:pt x="176044" y="275788"/>
                  </a:cubicBezTo>
                  <a:cubicBezTo>
                    <a:pt x="176044" y="298494"/>
                    <a:pt x="159204" y="315800"/>
                    <a:pt x="132652" y="320710"/>
                  </a:cubicBezTo>
                  <a:lnTo>
                    <a:pt x="132652" y="333229"/>
                  </a:lnTo>
                  <a:cubicBezTo>
                    <a:pt x="132652" y="336420"/>
                    <a:pt x="130070" y="338997"/>
                    <a:pt x="126874" y="338997"/>
                  </a:cubicBezTo>
                  <a:lnTo>
                    <a:pt x="103887" y="338997"/>
                  </a:lnTo>
                  <a:cubicBezTo>
                    <a:pt x="100814" y="338997"/>
                    <a:pt x="98233" y="336420"/>
                    <a:pt x="98233" y="333229"/>
                  </a:cubicBezTo>
                  <a:lnTo>
                    <a:pt x="98233" y="320096"/>
                  </a:lnTo>
                  <a:cubicBezTo>
                    <a:pt x="83113" y="316659"/>
                    <a:pt x="69223" y="309050"/>
                    <a:pt x="59512" y="298740"/>
                  </a:cubicBezTo>
                  <a:cubicBezTo>
                    <a:pt x="57299" y="296531"/>
                    <a:pt x="57422" y="292849"/>
                    <a:pt x="59758" y="290762"/>
                  </a:cubicBezTo>
                  <a:lnTo>
                    <a:pt x="76352" y="274929"/>
                  </a:lnTo>
                  <a:cubicBezTo>
                    <a:pt x="77459" y="273947"/>
                    <a:pt x="78934" y="273334"/>
                    <a:pt x="80532" y="273334"/>
                  </a:cubicBezTo>
                  <a:cubicBezTo>
                    <a:pt x="82007" y="273456"/>
                    <a:pt x="83482" y="274070"/>
                    <a:pt x="84465" y="275175"/>
                  </a:cubicBezTo>
                  <a:cubicBezTo>
                    <a:pt x="91595" y="282662"/>
                    <a:pt x="104625" y="287816"/>
                    <a:pt x="116180" y="287816"/>
                  </a:cubicBezTo>
                  <a:cubicBezTo>
                    <a:pt x="125645" y="287816"/>
                    <a:pt x="141625" y="285239"/>
                    <a:pt x="141625" y="275666"/>
                  </a:cubicBezTo>
                  <a:cubicBezTo>
                    <a:pt x="141748" y="266829"/>
                    <a:pt x="137077" y="263638"/>
                    <a:pt x="113721" y="256642"/>
                  </a:cubicBezTo>
                  <a:cubicBezTo>
                    <a:pt x="92210" y="250137"/>
                    <a:pt x="59512" y="240195"/>
                    <a:pt x="59512" y="202270"/>
                  </a:cubicBezTo>
                  <a:cubicBezTo>
                    <a:pt x="59512" y="180546"/>
                    <a:pt x="74140" y="163731"/>
                    <a:pt x="98233" y="157348"/>
                  </a:cubicBezTo>
                  <a:lnTo>
                    <a:pt x="98233" y="143602"/>
                  </a:lnTo>
                  <a:cubicBezTo>
                    <a:pt x="98233" y="140411"/>
                    <a:pt x="100814" y="137956"/>
                    <a:pt x="103887" y="137956"/>
                  </a:cubicBezTo>
                  <a:close/>
                  <a:moveTo>
                    <a:pt x="23603" y="0"/>
                  </a:moveTo>
                  <a:lnTo>
                    <a:pt x="327248" y="0"/>
                  </a:lnTo>
                  <a:cubicBezTo>
                    <a:pt x="340279" y="0"/>
                    <a:pt x="350851" y="10555"/>
                    <a:pt x="350851" y="23564"/>
                  </a:cubicBezTo>
                  <a:lnTo>
                    <a:pt x="350851" y="281915"/>
                  </a:lnTo>
                  <a:lnTo>
                    <a:pt x="322945" y="264610"/>
                  </a:lnTo>
                  <a:lnTo>
                    <a:pt x="322945" y="105672"/>
                  </a:lnTo>
                  <a:lnTo>
                    <a:pt x="27906" y="105672"/>
                  </a:lnTo>
                  <a:lnTo>
                    <a:pt x="27906" y="497310"/>
                  </a:lnTo>
                  <a:lnTo>
                    <a:pt x="322945" y="497310"/>
                  </a:lnTo>
                  <a:lnTo>
                    <a:pt x="322945" y="345613"/>
                  </a:lnTo>
                  <a:lnTo>
                    <a:pt x="350851" y="363164"/>
                  </a:lnTo>
                  <a:lnTo>
                    <a:pt x="350851" y="579540"/>
                  </a:lnTo>
                  <a:cubicBezTo>
                    <a:pt x="350851" y="592427"/>
                    <a:pt x="340279" y="602982"/>
                    <a:pt x="327248" y="602982"/>
                  </a:cubicBezTo>
                  <a:lnTo>
                    <a:pt x="23603" y="602982"/>
                  </a:lnTo>
                  <a:cubicBezTo>
                    <a:pt x="10572" y="602982"/>
                    <a:pt x="0" y="592427"/>
                    <a:pt x="0" y="579540"/>
                  </a:cubicBezTo>
                  <a:lnTo>
                    <a:pt x="0" y="23564"/>
                  </a:lnTo>
                  <a:cubicBezTo>
                    <a:pt x="0" y="10555"/>
                    <a:pt x="10572" y="0"/>
                    <a:pt x="23603" y="0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278" name="íşḻîḍe"/>
            <p:cNvSpPr/>
            <p:nvPr/>
          </p:nvSpPr>
          <p:spPr bwMode="auto">
            <a:xfrm>
              <a:off x="6054956" y="3502139"/>
              <a:ext cx="276053" cy="273492"/>
            </a:xfrm>
            <a:custGeom>
              <a:avLst/>
              <a:gdLst>
                <a:gd name="connsiteX0" fmla="*/ 447032 w 608697"/>
                <a:gd name="connsiteY0" fmla="*/ 441598 h 603052"/>
                <a:gd name="connsiteX1" fmla="*/ 537426 w 608697"/>
                <a:gd name="connsiteY1" fmla="*/ 441598 h 603052"/>
                <a:gd name="connsiteX2" fmla="*/ 447032 w 608697"/>
                <a:gd name="connsiteY2" fmla="*/ 531851 h 603052"/>
                <a:gd name="connsiteX3" fmla="*/ 461286 w 608697"/>
                <a:gd name="connsiteY3" fmla="*/ 358489 h 603052"/>
                <a:gd name="connsiteX4" fmla="*/ 363783 w 608697"/>
                <a:gd name="connsiteY4" fmla="*/ 455852 h 603052"/>
                <a:gd name="connsiteX5" fmla="*/ 461286 w 608697"/>
                <a:gd name="connsiteY5" fmla="*/ 553216 h 603052"/>
                <a:gd name="connsiteX6" fmla="*/ 558789 w 608697"/>
                <a:gd name="connsiteY6" fmla="*/ 455852 h 603052"/>
                <a:gd name="connsiteX7" fmla="*/ 461286 w 608697"/>
                <a:gd name="connsiteY7" fmla="*/ 358489 h 603052"/>
                <a:gd name="connsiteX8" fmla="*/ 247296 w 608697"/>
                <a:gd name="connsiteY8" fmla="*/ 335045 h 603052"/>
                <a:gd name="connsiteX9" fmla="*/ 285013 w 608697"/>
                <a:gd name="connsiteY9" fmla="*/ 372727 h 603052"/>
                <a:gd name="connsiteX10" fmla="*/ 247296 w 608697"/>
                <a:gd name="connsiteY10" fmla="*/ 410409 h 603052"/>
                <a:gd name="connsiteX11" fmla="*/ 209579 w 608697"/>
                <a:gd name="connsiteY11" fmla="*/ 372727 h 603052"/>
                <a:gd name="connsiteX12" fmla="*/ 247296 w 608697"/>
                <a:gd name="connsiteY12" fmla="*/ 335045 h 603052"/>
                <a:gd name="connsiteX13" fmla="*/ 134075 w 608697"/>
                <a:gd name="connsiteY13" fmla="*/ 335045 h 603052"/>
                <a:gd name="connsiteX14" fmla="*/ 171828 w 608697"/>
                <a:gd name="connsiteY14" fmla="*/ 372727 h 603052"/>
                <a:gd name="connsiteX15" fmla="*/ 134075 w 608697"/>
                <a:gd name="connsiteY15" fmla="*/ 410409 h 603052"/>
                <a:gd name="connsiteX16" fmla="*/ 96322 w 608697"/>
                <a:gd name="connsiteY16" fmla="*/ 372727 h 603052"/>
                <a:gd name="connsiteX17" fmla="*/ 134075 w 608697"/>
                <a:gd name="connsiteY17" fmla="*/ 335045 h 603052"/>
                <a:gd name="connsiteX18" fmla="*/ 461286 w 608697"/>
                <a:gd name="connsiteY18" fmla="*/ 308653 h 603052"/>
                <a:gd name="connsiteX19" fmla="*/ 494558 w 608697"/>
                <a:gd name="connsiteY19" fmla="*/ 312452 h 603052"/>
                <a:gd name="connsiteX20" fmla="*/ 608697 w 608697"/>
                <a:gd name="connsiteY20" fmla="*/ 455852 h 603052"/>
                <a:gd name="connsiteX21" fmla="*/ 461286 w 608697"/>
                <a:gd name="connsiteY21" fmla="*/ 603052 h 603052"/>
                <a:gd name="connsiteX22" fmla="*/ 318202 w 608697"/>
                <a:gd name="connsiteY22" fmla="*/ 491460 h 603052"/>
                <a:gd name="connsiteX23" fmla="*/ 313875 w 608697"/>
                <a:gd name="connsiteY23" fmla="*/ 455852 h 603052"/>
                <a:gd name="connsiteX24" fmla="*/ 314323 w 608697"/>
                <a:gd name="connsiteY24" fmla="*/ 444008 h 603052"/>
                <a:gd name="connsiteX25" fmla="*/ 451737 w 608697"/>
                <a:gd name="connsiteY25" fmla="*/ 308951 h 603052"/>
                <a:gd name="connsiteX26" fmla="*/ 461286 w 608697"/>
                <a:gd name="connsiteY26" fmla="*/ 308653 h 603052"/>
                <a:gd name="connsiteX27" fmla="*/ 360519 w 608697"/>
                <a:gd name="connsiteY27" fmla="*/ 221081 h 603052"/>
                <a:gd name="connsiteX28" fmla="*/ 398272 w 608697"/>
                <a:gd name="connsiteY28" fmla="*/ 258763 h 603052"/>
                <a:gd name="connsiteX29" fmla="*/ 360519 w 608697"/>
                <a:gd name="connsiteY29" fmla="*/ 296445 h 603052"/>
                <a:gd name="connsiteX30" fmla="*/ 322766 w 608697"/>
                <a:gd name="connsiteY30" fmla="*/ 258763 h 603052"/>
                <a:gd name="connsiteX31" fmla="*/ 360519 w 608697"/>
                <a:gd name="connsiteY31" fmla="*/ 221081 h 603052"/>
                <a:gd name="connsiteX32" fmla="*/ 247296 w 608697"/>
                <a:gd name="connsiteY32" fmla="*/ 221081 h 603052"/>
                <a:gd name="connsiteX33" fmla="*/ 285013 w 608697"/>
                <a:gd name="connsiteY33" fmla="*/ 258763 h 603052"/>
                <a:gd name="connsiteX34" fmla="*/ 247296 w 608697"/>
                <a:gd name="connsiteY34" fmla="*/ 296445 h 603052"/>
                <a:gd name="connsiteX35" fmla="*/ 209579 w 608697"/>
                <a:gd name="connsiteY35" fmla="*/ 258763 h 603052"/>
                <a:gd name="connsiteX36" fmla="*/ 247296 w 608697"/>
                <a:gd name="connsiteY36" fmla="*/ 221081 h 603052"/>
                <a:gd name="connsiteX37" fmla="*/ 134075 w 608697"/>
                <a:gd name="connsiteY37" fmla="*/ 221081 h 603052"/>
                <a:gd name="connsiteX38" fmla="*/ 171828 w 608697"/>
                <a:gd name="connsiteY38" fmla="*/ 258763 h 603052"/>
                <a:gd name="connsiteX39" fmla="*/ 134075 w 608697"/>
                <a:gd name="connsiteY39" fmla="*/ 296445 h 603052"/>
                <a:gd name="connsiteX40" fmla="*/ 96322 w 608697"/>
                <a:gd name="connsiteY40" fmla="*/ 258763 h 603052"/>
                <a:gd name="connsiteX41" fmla="*/ 134075 w 608697"/>
                <a:gd name="connsiteY41" fmla="*/ 221081 h 603052"/>
                <a:gd name="connsiteX42" fmla="*/ 38046 w 608697"/>
                <a:gd name="connsiteY42" fmla="*/ 54618 h 603052"/>
                <a:gd name="connsiteX43" fmla="*/ 68930 w 608697"/>
                <a:gd name="connsiteY43" fmla="*/ 54618 h 603052"/>
                <a:gd name="connsiteX44" fmla="*/ 68930 w 608697"/>
                <a:gd name="connsiteY44" fmla="*/ 94990 h 603052"/>
                <a:gd name="connsiteX45" fmla="*/ 109363 w 608697"/>
                <a:gd name="connsiteY45" fmla="*/ 135363 h 603052"/>
                <a:gd name="connsiteX46" fmla="*/ 123611 w 608697"/>
                <a:gd name="connsiteY46" fmla="*/ 135363 h 603052"/>
                <a:gd name="connsiteX47" fmla="*/ 164044 w 608697"/>
                <a:gd name="connsiteY47" fmla="*/ 94990 h 603052"/>
                <a:gd name="connsiteX48" fmla="*/ 164044 w 608697"/>
                <a:gd name="connsiteY48" fmla="*/ 54618 h 603052"/>
                <a:gd name="connsiteX49" fmla="*/ 330549 w 608697"/>
                <a:gd name="connsiteY49" fmla="*/ 54618 h 603052"/>
                <a:gd name="connsiteX50" fmla="*/ 330549 w 608697"/>
                <a:gd name="connsiteY50" fmla="*/ 94990 h 603052"/>
                <a:gd name="connsiteX51" fmla="*/ 370907 w 608697"/>
                <a:gd name="connsiteY51" fmla="*/ 135363 h 603052"/>
                <a:gd name="connsiteX52" fmla="*/ 385231 w 608697"/>
                <a:gd name="connsiteY52" fmla="*/ 135363 h 603052"/>
                <a:gd name="connsiteX53" fmla="*/ 425663 w 608697"/>
                <a:gd name="connsiteY53" fmla="*/ 94990 h 603052"/>
                <a:gd name="connsiteX54" fmla="*/ 425663 w 608697"/>
                <a:gd name="connsiteY54" fmla="*/ 54618 h 603052"/>
                <a:gd name="connsiteX55" fmla="*/ 456547 w 608697"/>
                <a:gd name="connsiteY55" fmla="*/ 54618 h 603052"/>
                <a:gd name="connsiteX56" fmla="*/ 494593 w 608697"/>
                <a:gd name="connsiteY56" fmla="*/ 92607 h 603052"/>
                <a:gd name="connsiteX57" fmla="*/ 494593 w 608697"/>
                <a:gd name="connsiteY57" fmla="*/ 278528 h 603052"/>
                <a:gd name="connsiteX58" fmla="*/ 461322 w 608697"/>
                <a:gd name="connsiteY58" fmla="*/ 275399 h 603052"/>
                <a:gd name="connsiteX59" fmla="*/ 451773 w 608697"/>
                <a:gd name="connsiteY59" fmla="*/ 275697 h 603052"/>
                <a:gd name="connsiteX60" fmla="*/ 451773 w 608697"/>
                <a:gd name="connsiteY60" fmla="*/ 187578 h 603052"/>
                <a:gd name="connsiteX61" fmla="*/ 42820 w 608697"/>
                <a:gd name="connsiteY61" fmla="*/ 187578 h 603052"/>
                <a:gd name="connsiteX62" fmla="*/ 42820 w 608697"/>
                <a:gd name="connsiteY62" fmla="*/ 415511 h 603052"/>
                <a:gd name="connsiteX63" fmla="*/ 71317 w 608697"/>
                <a:gd name="connsiteY63" fmla="*/ 444039 h 603052"/>
                <a:gd name="connsiteX64" fmla="*/ 281015 w 608697"/>
                <a:gd name="connsiteY64" fmla="*/ 444039 h 603052"/>
                <a:gd name="connsiteX65" fmla="*/ 280568 w 608697"/>
                <a:gd name="connsiteY65" fmla="*/ 455883 h 603052"/>
                <a:gd name="connsiteX66" fmla="*/ 284149 w 608697"/>
                <a:gd name="connsiteY66" fmla="*/ 491488 h 603052"/>
                <a:gd name="connsiteX67" fmla="*/ 38046 w 608697"/>
                <a:gd name="connsiteY67" fmla="*/ 491488 h 603052"/>
                <a:gd name="connsiteX68" fmla="*/ 0 w 608697"/>
                <a:gd name="connsiteY68" fmla="*/ 453499 h 603052"/>
                <a:gd name="connsiteX69" fmla="*/ 0 w 608697"/>
                <a:gd name="connsiteY69" fmla="*/ 92607 h 603052"/>
                <a:gd name="connsiteX70" fmla="*/ 38046 w 608697"/>
                <a:gd name="connsiteY70" fmla="*/ 54618 h 603052"/>
                <a:gd name="connsiteX71" fmla="*/ 370887 w 608697"/>
                <a:gd name="connsiteY71" fmla="*/ 0 h 603052"/>
                <a:gd name="connsiteX72" fmla="*/ 385221 w 608697"/>
                <a:gd name="connsiteY72" fmla="*/ 0 h 603052"/>
                <a:gd name="connsiteX73" fmla="*/ 401870 w 608697"/>
                <a:gd name="connsiteY73" fmla="*/ 16608 h 603052"/>
                <a:gd name="connsiteX74" fmla="*/ 401870 w 608697"/>
                <a:gd name="connsiteY74" fmla="*/ 54590 h 603052"/>
                <a:gd name="connsiteX75" fmla="*/ 401870 w 608697"/>
                <a:gd name="connsiteY75" fmla="*/ 94956 h 603052"/>
                <a:gd name="connsiteX76" fmla="*/ 385221 w 608697"/>
                <a:gd name="connsiteY76" fmla="*/ 111564 h 603052"/>
                <a:gd name="connsiteX77" fmla="*/ 370887 w 608697"/>
                <a:gd name="connsiteY77" fmla="*/ 111564 h 603052"/>
                <a:gd name="connsiteX78" fmla="*/ 354238 w 608697"/>
                <a:gd name="connsiteY78" fmla="*/ 94956 h 603052"/>
                <a:gd name="connsiteX79" fmla="*/ 354238 w 608697"/>
                <a:gd name="connsiteY79" fmla="*/ 54590 h 603052"/>
                <a:gd name="connsiteX80" fmla="*/ 354238 w 608697"/>
                <a:gd name="connsiteY80" fmla="*/ 16608 h 603052"/>
                <a:gd name="connsiteX81" fmla="*/ 370887 w 608697"/>
                <a:gd name="connsiteY81" fmla="*/ 0 h 603052"/>
                <a:gd name="connsiteX82" fmla="*/ 109347 w 608697"/>
                <a:gd name="connsiteY82" fmla="*/ 0 h 603052"/>
                <a:gd name="connsiteX83" fmla="*/ 123586 w 608697"/>
                <a:gd name="connsiteY83" fmla="*/ 0 h 603052"/>
                <a:gd name="connsiteX84" fmla="*/ 140284 w 608697"/>
                <a:gd name="connsiteY84" fmla="*/ 16608 h 603052"/>
                <a:gd name="connsiteX85" fmla="*/ 140284 w 608697"/>
                <a:gd name="connsiteY85" fmla="*/ 54590 h 603052"/>
                <a:gd name="connsiteX86" fmla="*/ 140284 w 608697"/>
                <a:gd name="connsiteY86" fmla="*/ 94956 h 603052"/>
                <a:gd name="connsiteX87" fmla="*/ 123586 w 608697"/>
                <a:gd name="connsiteY87" fmla="*/ 111564 h 603052"/>
                <a:gd name="connsiteX88" fmla="*/ 109347 w 608697"/>
                <a:gd name="connsiteY88" fmla="*/ 111564 h 603052"/>
                <a:gd name="connsiteX89" fmla="*/ 92723 w 608697"/>
                <a:gd name="connsiteY89" fmla="*/ 94956 h 603052"/>
                <a:gd name="connsiteX90" fmla="*/ 92723 w 608697"/>
                <a:gd name="connsiteY90" fmla="*/ 54590 h 603052"/>
                <a:gd name="connsiteX91" fmla="*/ 92723 w 608697"/>
                <a:gd name="connsiteY91" fmla="*/ 16608 h 603052"/>
                <a:gd name="connsiteX92" fmla="*/ 109347 w 608697"/>
                <a:gd name="connsiteY92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8697" h="603052">
                  <a:moveTo>
                    <a:pt x="447032" y="441598"/>
                  </a:moveTo>
                  <a:lnTo>
                    <a:pt x="537426" y="441598"/>
                  </a:lnTo>
                  <a:cubicBezTo>
                    <a:pt x="537426" y="491457"/>
                    <a:pt x="496969" y="531851"/>
                    <a:pt x="447032" y="531851"/>
                  </a:cubicBezTo>
                  <a:close/>
                  <a:moveTo>
                    <a:pt x="461286" y="358489"/>
                  </a:moveTo>
                  <a:cubicBezTo>
                    <a:pt x="407424" y="358489"/>
                    <a:pt x="363783" y="402068"/>
                    <a:pt x="363783" y="455852"/>
                  </a:cubicBezTo>
                  <a:cubicBezTo>
                    <a:pt x="363783" y="509637"/>
                    <a:pt x="407424" y="553216"/>
                    <a:pt x="461286" y="553216"/>
                  </a:cubicBezTo>
                  <a:cubicBezTo>
                    <a:pt x="515148" y="553216"/>
                    <a:pt x="558789" y="509637"/>
                    <a:pt x="558789" y="455852"/>
                  </a:cubicBezTo>
                  <a:cubicBezTo>
                    <a:pt x="558789" y="402068"/>
                    <a:pt x="515148" y="358489"/>
                    <a:pt x="461286" y="358489"/>
                  </a:cubicBezTo>
                  <a:close/>
                  <a:moveTo>
                    <a:pt x="247296" y="335045"/>
                  </a:moveTo>
                  <a:cubicBezTo>
                    <a:pt x="268127" y="335045"/>
                    <a:pt x="285013" y="351916"/>
                    <a:pt x="285013" y="372727"/>
                  </a:cubicBezTo>
                  <a:cubicBezTo>
                    <a:pt x="285013" y="393538"/>
                    <a:pt x="268127" y="410409"/>
                    <a:pt x="247296" y="410409"/>
                  </a:cubicBezTo>
                  <a:cubicBezTo>
                    <a:pt x="226465" y="410409"/>
                    <a:pt x="209579" y="393538"/>
                    <a:pt x="209579" y="372727"/>
                  </a:cubicBezTo>
                  <a:cubicBezTo>
                    <a:pt x="209579" y="351916"/>
                    <a:pt x="226465" y="335045"/>
                    <a:pt x="247296" y="335045"/>
                  </a:cubicBezTo>
                  <a:close/>
                  <a:moveTo>
                    <a:pt x="134075" y="335045"/>
                  </a:moveTo>
                  <a:cubicBezTo>
                    <a:pt x="154925" y="335045"/>
                    <a:pt x="171828" y="351916"/>
                    <a:pt x="171828" y="372727"/>
                  </a:cubicBezTo>
                  <a:cubicBezTo>
                    <a:pt x="171828" y="393538"/>
                    <a:pt x="154925" y="410409"/>
                    <a:pt x="134075" y="410409"/>
                  </a:cubicBezTo>
                  <a:cubicBezTo>
                    <a:pt x="113225" y="410409"/>
                    <a:pt x="96322" y="393538"/>
                    <a:pt x="96322" y="372727"/>
                  </a:cubicBezTo>
                  <a:cubicBezTo>
                    <a:pt x="96322" y="351916"/>
                    <a:pt x="113225" y="335045"/>
                    <a:pt x="134075" y="335045"/>
                  </a:cubicBezTo>
                  <a:close/>
                  <a:moveTo>
                    <a:pt x="461286" y="308653"/>
                  </a:moveTo>
                  <a:cubicBezTo>
                    <a:pt x="472700" y="308653"/>
                    <a:pt x="483815" y="309994"/>
                    <a:pt x="494558" y="312452"/>
                  </a:cubicBezTo>
                  <a:cubicBezTo>
                    <a:pt x="559908" y="327500"/>
                    <a:pt x="608697" y="385977"/>
                    <a:pt x="608697" y="455852"/>
                  </a:cubicBezTo>
                  <a:cubicBezTo>
                    <a:pt x="608697" y="537125"/>
                    <a:pt x="542675" y="603052"/>
                    <a:pt x="461286" y="603052"/>
                  </a:cubicBezTo>
                  <a:cubicBezTo>
                    <a:pt x="392131" y="603052"/>
                    <a:pt x="334166" y="555525"/>
                    <a:pt x="318202" y="491460"/>
                  </a:cubicBezTo>
                  <a:cubicBezTo>
                    <a:pt x="315367" y="480063"/>
                    <a:pt x="313875" y="468144"/>
                    <a:pt x="313875" y="455852"/>
                  </a:cubicBezTo>
                  <a:cubicBezTo>
                    <a:pt x="313875" y="451830"/>
                    <a:pt x="314024" y="447882"/>
                    <a:pt x="314323" y="444008"/>
                  </a:cubicBezTo>
                  <a:cubicBezTo>
                    <a:pt x="320141" y="371377"/>
                    <a:pt x="378703" y="313644"/>
                    <a:pt x="451737" y="308951"/>
                  </a:cubicBezTo>
                  <a:cubicBezTo>
                    <a:pt x="454870" y="308727"/>
                    <a:pt x="458078" y="308653"/>
                    <a:pt x="461286" y="308653"/>
                  </a:cubicBezTo>
                  <a:close/>
                  <a:moveTo>
                    <a:pt x="360519" y="221081"/>
                  </a:moveTo>
                  <a:cubicBezTo>
                    <a:pt x="381369" y="221081"/>
                    <a:pt x="398272" y="237952"/>
                    <a:pt x="398272" y="258763"/>
                  </a:cubicBezTo>
                  <a:cubicBezTo>
                    <a:pt x="398272" y="279574"/>
                    <a:pt x="381369" y="296445"/>
                    <a:pt x="360519" y="296445"/>
                  </a:cubicBezTo>
                  <a:cubicBezTo>
                    <a:pt x="339669" y="296445"/>
                    <a:pt x="322766" y="279574"/>
                    <a:pt x="322766" y="258763"/>
                  </a:cubicBezTo>
                  <a:cubicBezTo>
                    <a:pt x="322766" y="237952"/>
                    <a:pt x="339669" y="221081"/>
                    <a:pt x="360519" y="221081"/>
                  </a:cubicBezTo>
                  <a:close/>
                  <a:moveTo>
                    <a:pt x="247296" y="221081"/>
                  </a:moveTo>
                  <a:cubicBezTo>
                    <a:pt x="268127" y="221081"/>
                    <a:pt x="285013" y="237952"/>
                    <a:pt x="285013" y="258763"/>
                  </a:cubicBezTo>
                  <a:cubicBezTo>
                    <a:pt x="285013" y="279574"/>
                    <a:pt x="268127" y="296445"/>
                    <a:pt x="247296" y="296445"/>
                  </a:cubicBezTo>
                  <a:cubicBezTo>
                    <a:pt x="226465" y="296445"/>
                    <a:pt x="209579" y="279574"/>
                    <a:pt x="209579" y="258763"/>
                  </a:cubicBezTo>
                  <a:cubicBezTo>
                    <a:pt x="209579" y="237952"/>
                    <a:pt x="226465" y="221081"/>
                    <a:pt x="247296" y="221081"/>
                  </a:cubicBezTo>
                  <a:close/>
                  <a:moveTo>
                    <a:pt x="134075" y="221081"/>
                  </a:moveTo>
                  <a:cubicBezTo>
                    <a:pt x="154925" y="221081"/>
                    <a:pt x="171828" y="237952"/>
                    <a:pt x="171828" y="258763"/>
                  </a:cubicBezTo>
                  <a:cubicBezTo>
                    <a:pt x="171828" y="279574"/>
                    <a:pt x="154925" y="296445"/>
                    <a:pt x="134075" y="296445"/>
                  </a:cubicBezTo>
                  <a:cubicBezTo>
                    <a:pt x="113225" y="296445"/>
                    <a:pt x="96322" y="279574"/>
                    <a:pt x="96322" y="258763"/>
                  </a:cubicBezTo>
                  <a:cubicBezTo>
                    <a:pt x="96322" y="237952"/>
                    <a:pt x="113225" y="221081"/>
                    <a:pt x="134075" y="221081"/>
                  </a:cubicBezTo>
                  <a:close/>
                  <a:moveTo>
                    <a:pt x="38046" y="54618"/>
                  </a:moveTo>
                  <a:lnTo>
                    <a:pt x="68930" y="54618"/>
                  </a:lnTo>
                  <a:lnTo>
                    <a:pt x="68930" y="94990"/>
                  </a:lnTo>
                  <a:cubicBezTo>
                    <a:pt x="68930" y="117262"/>
                    <a:pt x="87057" y="135363"/>
                    <a:pt x="109363" y="135363"/>
                  </a:cubicBezTo>
                  <a:lnTo>
                    <a:pt x="123611" y="135363"/>
                  </a:lnTo>
                  <a:cubicBezTo>
                    <a:pt x="145916" y="135363"/>
                    <a:pt x="164044" y="117262"/>
                    <a:pt x="164044" y="94990"/>
                  </a:cubicBezTo>
                  <a:lnTo>
                    <a:pt x="164044" y="54618"/>
                  </a:lnTo>
                  <a:lnTo>
                    <a:pt x="330549" y="54618"/>
                  </a:lnTo>
                  <a:lnTo>
                    <a:pt x="330549" y="94990"/>
                  </a:lnTo>
                  <a:cubicBezTo>
                    <a:pt x="330549" y="117262"/>
                    <a:pt x="348677" y="135363"/>
                    <a:pt x="370907" y="135363"/>
                  </a:cubicBezTo>
                  <a:lnTo>
                    <a:pt x="385231" y="135363"/>
                  </a:lnTo>
                  <a:cubicBezTo>
                    <a:pt x="407536" y="135363"/>
                    <a:pt x="425663" y="117262"/>
                    <a:pt x="425663" y="94990"/>
                  </a:cubicBezTo>
                  <a:lnTo>
                    <a:pt x="425663" y="54618"/>
                  </a:lnTo>
                  <a:lnTo>
                    <a:pt x="456547" y="54618"/>
                  </a:lnTo>
                  <a:cubicBezTo>
                    <a:pt x="477584" y="54618"/>
                    <a:pt x="494593" y="71601"/>
                    <a:pt x="494593" y="92607"/>
                  </a:cubicBezTo>
                  <a:lnTo>
                    <a:pt x="494593" y="278528"/>
                  </a:lnTo>
                  <a:cubicBezTo>
                    <a:pt x="483776" y="276517"/>
                    <a:pt x="472661" y="275399"/>
                    <a:pt x="461322" y="275399"/>
                  </a:cubicBezTo>
                  <a:cubicBezTo>
                    <a:pt x="458114" y="275399"/>
                    <a:pt x="454906" y="275548"/>
                    <a:pt x="451773" y="275697"/>
                  </a:cubicBezTo>
                  <a:lnTo>
                    <a:pt x="451773" y="187578"/>
                  </a:lnTo>
                  <a:lnTo>
                    <a:pt x="42820" y="187578"/>
                  </a:lnTo>
                  <a:lnTo>
                    <a:pt x="42820" y="415511"/>
                  </a:lnTo>
                  <a:cubicBezTo>
                    <a:pt x="42820" y="431228"/>
                    <a:pt x="55576" y="444039"/>
                    <a:pt x="71317" y="444039"/>
                  </a:cubicBezTo>
                  <a:lnTo>
                    <a:pt x="281015" y="444039"/>
                  </a:lnTo>
                  <a:cubicBezTo>
                    <a:pt x="280792" y="447913"/>
                    <a:pt x="280568" y="451861"/>
                    <a:pt x="280568" y="455883"/>
                  </a:cubicBezTo>
                  <a:cubicBezTo>
                    <a:pt x="280568" y="468099"/>
                    <a:pt x="281836" y="479942"/>
                    <a:pt x="284149" y="491488"/>
                  </a:cubicBezTo>
                  <a:lnTo>
                    <a:pt x="38046" y="491488"/>
                  </a:lnTo>
                  <a:cubicBezTo>
                    <a:pt x="17009" y="491488"/>
                    <a:pt x="0" y="474505"/>
                    <a:pt x="0" y="453499"/>
                  </a:cubicBezTo>
                  <a:lnTo>
                    <a:pt x="0" y="92607"/>
                  </a:lnTo>
                  <a:cubicBezTo>
                    <a:pt x="0" y="71601"/>
                    <a:pt x="17009" y="54618"/>
                    <a:pt x="38046" y="54618"/>
                  </a:cubicBezTo>
                  <a:close/>
                  <a:moveTo>
                    <a:pt x="370887" y="0"/>
                  </a:moveTo>
                  <a:lnTo>
                    <a:pt x="385221" y="0"/>
                  </a:lnTo>
                  <a:cubicBezTo>
                    <a:pt x="394404" y="0"/>
                    <a:pt x="401870" y="7448"/>
                    <a:pt x="401870" y="16608"/>
                  </a:cubicBezTo>
                  <a:lnTo>
                    <a:pt x="401870" y="54590"/>
                  </a:lnTo>
                  <a:lnTo>
                    <a:pt x="401870" y="94956"/>
                  </a:lnTo>
                  <a:cubicBezTo>
                    <a:pt x="401870" y="104116"/>
                    <a:pt x="394404" y="111564"/>
                    <a:pt x="385221" y="111564"/>
                  </a:cubicBezTo>
                  <a:lnTo>
                    <a:pt x="370887" y="111564"/>
                  </a:lnTo>
                  <a:cubicBezTo>
                    <a:pt x="361704" y="111564"/>
                    <a:pt x="354238" y="104116"/>
                    <a:pt x="354238" y="94956"/>
                  </a:cubicBezTo>
                  <a:lnTo>
                    <a:pt x="354238" y="54590"/>
                  </a:lnTo>
                  <a:lnTo>
                    <a:pt x="354238" y="16608"/>
                  </a:lnTo>
                  <a:cubicBezTo>
                    <a:pt x="354238" y="7448"/>
                    <a:pt x="361704" y="0"/>
                    <a:pt x="370887" y="0"/>
                  </a:cubicBezTo>
                  <a:close/>
                  <a:moveTo>
                    <a:pt x="109347" y="0"/>
                  </a:moveTo>
                  <a:lnTo>
                    <a:pt x="123586" y="0"/>
                  </a:lnTo>
                  <a:cubicBezTo>
                    <a:pt x="132829" y="0"/>
                    <a:pt x="140284" y="7448"/>
                    <a:pt x="140284" y="16608"/>
                  </a:cubicBezTo>
                  <a:lnTo>
                    <a:pt x="140284" y="54590"/>
                  </a:lnTo>
                  <a:lnTo>
                    <a:pt x="140284" y="94956"/>
                  </a:lnTo>
                  <a:cubicBezTo>
                    <a:pt x="140284" y="104116"/>
                    <a:pt x="132829" y="111564"/>
                    <a:pt x="123586" y="111564"/>
                  </a:cubicBezTo>
                  <a:lnTo>
                    <a:pt x="109347" y="111564"/>
                  </a:lnTo>
                  <a:cubicBezTo>
                    <a:pt x="100178" y="111564"/>
                    <a:pt x="92723" y="104116"/>
                    <a:pt x="92723" y="94956"/>
                  </a:cubicBezTo>
                  <a:lnTo>
                    <a:pt x="92723" y="54590"/>
                  </a:lnTo>
                  <a:lnTo>
                    <a:pt x="92723" y="16608"/>
                  </a:lnTo>
                  <a:cubicBezTo>
                    <a:pt x="92723" y="7448"/>
                    <a:pt x="100178" y="0"/>
                    <a:pt x="109347" y="0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79" name="îšlîḍê"/>
            <p:cNvSpPr/>
            <p:nvPr/>
          </p:nvSpPr>
          <p:spPr bwMode="auto">
            <a:xfrm>
              <a:off x="7351740" y="2804475"/>
              <a:ext cx="276053" cy="199695"/>
            </a:xfrm>
            <a:custGeom>
              <a:avLst/>
              <a:gdLst>
                <a:gd name="connsiteX0" fmla="*/ 0 w 608697"/>
                <a:gd name="connsiteY0" fmla="*/ 384511 h 440328"/>
                <a:gd name="connsiteX1" fmla="*/ 273317 w 608697"/>
                <a:gd name="connsiteY1" fmla="*/ 384511 h 440328"/>
                <a:gd name="connsiteX2" fmla="*/ 273317 w 608697"/>
                <a:gd name="connsiteY2" fmla="*/ 415512 h 440328"/>
                <a:gd name="connsiteX3" fmla="*/ 335380 w 608697"/>
                <a:gd name="connsiteY3" fmla="*/ 415512 h 440328"/>
                <a:gd name="connsiteX4" fmla="*/ 335380 w 608697"/>
                <a:gd name="connsiteY4" fmla="*/ 384511 h 440328"/>
                <a:gd name="connsiteX5" fmla="*/ 608697 w 608697"/>
                <a:gd name="connsiteY5" fmla="*/ 384511 h 440328"/>
                <a:gd name="connsiteX6" fmla="*/ 608697 w 608697"/>
                <a:gd name="connsiteY6" fmla="*/ 415512 h 440328"/>
                <a:gd name="connsiteX7" fmla="*/ 583857 w 608697"/>
                <a:gd name="connsiteY7" fmla="*/ 440328 h 440328"/>
                <a:gd name="connsiteX8" fmla="*/ 24840 w 608697"/>
                <a:gd name="connsiteY8" fmla="*/ 440328 h 440328"/>
                <a:gd name="connsiteX9" fmla="*/ 0 w 608697"/>
                <a:gd name="connsiteY9" fmla="*/ 415512 h 440328"/>
                <a:gd name="connsiteX10" fmla="*/ 216210 w 608697"/>
                <a:gd name="connsiteY10" fmla="*/ 86798 h 440328"/>
                <a:gd name="connsiteX11" fmla="*/ 269323 w 608697"/>
                <a:gd name="connsiteY11" fmla="*/ 179836 h 440328"/>
                <a:gd name="connsiteX12" fmla="*/ 236052 w 608697"/>
                <a:gd name="connsiteY12" fmla="*/ 179836 h 440328"/>
                <a:gd name="connsiteX13" fmla="*/ 236052 w 608697"/>
                <a:gd name="connsiteY13" fmla="*/ 210824 h 440328"/>
                <a:gd name="connsiteX14" fmla="*/ 285734 w 608697"/>
                <a:gd name="connsiteY14" fmla="*/ 210824 h 440328"/>
                <a:gd name="connsiteX15" fmla="*/ 285734 w 608697"/>
                <a:gd name="connsiteY15" fmla="*/ 235629 h 440328"/>
                <a:gd name="connsiteX16" fmla="*/ 236052 w 608697"/>
                <a:gd name="connsiteY16" fmla="*/ 235629 h 440328"/>
                <a:gd name="connsiteX17" fmla="*/ 236052 w 608697"/>
                <a:gd name="connsiteY17" fmla="*/ 260434 h 440328"/>
                <a:gd name="connsiteX18" fmla="*/ 285734 w 608697"/>
                <a:gd name="connsiteY18" fmla="*/ 260434 h 440328"/>
                <a:gd name="connsiteX19" fmla="*/ 285734 w 608697"/>
                <a:gd name="connsiteY19" fmla="*/ 285239 h 440328"/>
                <a:gd name="connsiteX20" fmla="*/ 323033 w 608697"/>
                <a:gd name="connsiteY20" fmla="*/ 285239 h 440328"/>
                <a:gd name="connsiteX21" fmla="*/ 323033 w 608697"/>
                <a:gd name="connsiteY21" fmla="*/ 260434 h 440328"/>
                <a:gd name="connsiteX22" fmla="*/ 372715 w 608697"/>
                <a:gd name="connsiteY22" fmla="*/ 260434 h 440328"/>
                <a:gd name="connsiteX23" fmla="*/ 372715 w 608697"/>
                <a:gd name="connsiteY23" fmla="*/ 235629 h 440328"/>
                <a:gd name="connsiteX24" fmla="*/ 323033 w 608697"/>
                <a:gd name="connsiteY24" fmla="*/ 235629 h 440328"/>
                <a:gd name="connsiteX25" fmla="*/ 323033 w 608697"/>
                <a:gd name="connsiteY25" fmla="*/ 210824 h 440328"/>
                <a:gd name="connsiteX26" fmla="*/ 372715 w 608697"/>
                <a:gd name="connsiteY26" fmla="*/ 210824 h 440328"/>
                <a:gd name="connsiteX27" fmla="*/ 372715 w 608697"/>
                <a:gd name="connsiteY27" fmla="*/ 179836 h 440328"/>
                <a:gd name="connsiteX28" fmla="*/ 339444 w 608697"/>
                <a:gd name="connsiteY28" fmla="*/ 179836 h 440328"/>
                <a:gd name="connsiteX29" fmla="*/ 392558 w 608697"/>
                <a:gd name="connsiteY29" fmla="*/ 86798 h 440328"/>
                <a:gd name="connsiteX30" fmla="*/ 348993 w 608697"/>
                <a:gd name="connsiteY30" fmla="*/ 86798 h 440328"/>
                <a:gd name="connsiteX31" fmla="*/ 304831 w 608697"/>
                <a:gd name="connsiteY31" fmla="*/ 167396 h 440328"/>
                <a:gd name="connsiteX32" fmla="*/ 303936 w 608697"/>
                <a:gd name="connsiteY32" fmla="*/ 167396 h 440328"/>
                <a:gd name="connsiteX33" fmla="*/ 259849 w 608697"/>
                <a:gd name="connsiteY33" fmla="*/ 86798 h 440328"/>
                <a:gd name="connsiteX34" fmla="*/ 87007 w 608697"/>
                <a:gd name="connsiteY34" fmla="*/ 37188 h 440328"/>
                <a:gd name="connsiteX35" fmla="*/ 521760 w 608697"/>
                <a:gd name="connsiteY35" fmla="*/ 37188 h 440328"/>
                <a:gd name="connsiteX36" fmla="*/ 521760 w 608697"/>
                <a:gd name="connsiteY36" fmla="*/ 322484 h 440328"/>
                <a:gd name="connsiteX37" fmla="*/ 87007 w 608697"/>
                <a:gd name="connsiteY37" fmla="*/ 322484 h 440328"/>
                <a:gd name="connsiteX38" fmla="*/ 74518 w 608697"/>
                <a:gd name="connsiteY38" fmla="*/ 24802 h 440328"/>
                <a:gd name="connsiteX39" fmla="*/ 74518 w 608697"/>
                <a:gd name="connsiteY39" fmla="*/ 334870 h 440328"/>
                <a:gd name="connsiteX40" fmla="*/ 534179 w 608697"/>
                <a:gd name="connsiteY40" fmla="*/ 334870 h 440328"/>
                <a:gd name="connsiteX41" fmla="*/ 534179 w 608697"/>
                <a:gd name="connsiteY41" fmla="*/ 24802 h 440328"/>
                <a:gd name="connsiteX42" fmla="*/ 74518 w 608697"/>
                <a:gd name="connsiteY42" fmla="*/ 0 h 440328"/>
                <a:gd name="connsiteX43" fmla="*/ 534179 w 608697"/>
                <a:gd name="connsiteY43" fmla="*/ 0 h 440328"/>
                <a:gd name="connsiteX44" fmla="*/ 559019 w 608697"/>
                <a:gd name="connsiteY44" fmla="*/ 24802 h 440328"/>
                <a:gd name="connsiteX45" fmla="*/ 559019 w 608697"/>
                <a:gd name="connsiteY45" fmla="*/ 359672 h 440328"/>
                <a:gd name="connsiteX46" fmla="*/ 49678 w 608697"/>
                <a:gd name="connsiteY46" fmla="*/ 359672 h 440328"/>
                <a:gd name="connsiteX47" fmla="*/ 49678 w 608697"/>
                <a:gd name="connsiteY47" fmla="*/ 24802 h 440328"/>
                <a:gd name="connsiteX48" fmla="*/ 74518 w 608697"/>
                <a:gd name="connsiteY48" fmla="*/ 0 h 4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8697" h="440328">
                  <a:moveTo>
                    <a:pt x="0" y="384511"/>
                  </a:moveTo>
                  <a:lnTo>
                    <a:pt x="273317" y="384511"/>
                  </a:lnTo>
                  <a:lnTo>
                    <a:pt x="273317" y="415512"/>
                  </a:lnTo>
                  <a:lnTo>
                    <a:pt x="335380" y="415512"/>
                  </a:lnTo>
                  <a:lnTo>
                    <a:pt x="335380" y="384511"/>
                  </a:lnTo>
                  <a:lnTo>
                    <a:pt x="608697" y="384511"/>
                  </a:lnTo>
                  <a:lnTo>
                    <a:pt x="608697" y="415512"/>
                  </a:lnTo>
                  <a:cubicBezTo>
                    <a:pt x="608697" y="429150"/>
                    <a:pt x="597508" y="440328"/>
                    <a:pt x="583857" y="440328"/>
                  </a:cubicBezTo>
                  <a:lnTo>
                    <a:pt x="24840" y="440328"/>
                  </a:lnTo>
                  <a:cubicBezTo>
                    <a:pt x="11189" y="440328"/>
                    <a:pt x="0" y="429150"/>
                    <a:pt x="0" y="415512"/>
                  </a:cubicBezTo>
                  <a:close/>
                  <a:moveTo>
                    <a:pt x="216210" y="86798"/>
                  </a:moveTo>
                  <a:lnTo>
                    <a:pt x="269323" y="179836"/>
                  </a:lnTo>
                  <a:lnTo>
                    <a:pt x="236052" y="179836"/>
                  </a:lnTo>
                  <a:lnTo>
                    <a:pt x="236052" y="210824"/>
                  </a:lnTo>
                  <a:lnTo>
                    <a:pt x="285734" y="210824"/>
                  </a:lnTo>
                  <a:lnTo>
                    <a:pt x="285734" y="235629"/>
                  </a:lnTo>
                  <a:lnTo>
                    <a:pt x="236052" y="235629"/>
                  </a:lnTo>
                  <a:lnTo>
                    <a:pt x="236052" y="260434"/>
                  </a:lnTo>
                  <a:lnTo>
                    <a:pt x="285734" y="260434"/>
                  </a:lnTo>
                  <a:lnTo>
                    <a:pt x="285734" y="285239"/>
                  </a:lnTo>
                  <a:lnTo>
                    <a:pt x="323033" y="285239"/>
                  </a:lnTo>
                  <a:lnTo>
                    <a:pt x="323033" y="260434"/>
                  </a:lnTo>
                  <a:lnTo>
                    <a:pt x="372715" y="260434"/>
                  </a:lnTo>
                  <a:lnTo>
                    <a:pt x="372715" y="235629"/>
                  </a:lnTo>
                  <a:lnTo>
                    <a:pt x="323033" y="235629"/>
                  </a:lnTo>
                  <a:lnTo>
                    <a:pt x="323033" y="210824"/>
                  </a:lnTo>
                  <a:lnTo>
                    <a:pt x="372715" y="210824"/>
                  </a:lnTo>
                  <a:lnTo>
                    <a:pt x="372715" y="179836"/>
                  </a:lnTo>
                  <a:lnTo>
                    <a:pt x="339444" y="179836"/>
                  </a:lnTo>
                  <a:lnTo>
                    <a:pt x="392558" y="86798"/>
                  </a:lnTo>
                  <a:lnTo>
                    <a:pt x="348993" y="86798"/>
                  </a:lnTo>
                  <a:lnTo>
                    <a:pt x="304831" y="167396"/>
                  </a:lnTo>
                  <a:lnTo>
                    <a:pt x="303936" y="167396"/>
                  </a:lnTo>
                  <a:lnTo>
                    <a:pt x="259849" y="86798"/>
                  </a:lnTo>
                  <a:close/>
                  <a:moveTo>
                    <a:pt x="87007" y="37188"/>
                  </a:moveTo>
                  <a:lnTo>
                    <a:pt x="521760" y="37188"/>
                  </a:lnTo>
                  <a:lnTo>
                    <a:pt x="521760" y="322484"/>
                  </a:lnTo>
                  <a:lnTo>
                    <a:pt x="87007" y="322484"/>
                  </a:lnTo>
                  <a:close/>
                  <a:moveTo>
                    <a:pt x="74518" y="24802"/>
                  </a:moveTo>
                  <a:lnTo>
                    <a:pt x="74518" y="334870"/>
                  </a:lnTo>
                  <a:lnTo>
                    <a:pt x="534179" y="334870"/>
                  </a:lnTo>
                  <a:lnTo>
                    <a:pt x="534179" y="24802"/>
                  </a:lnTo>
                  <a:close/>
                  <a:moveTo>
                    <a:pt x="74518" y="0"/>
                  </a:moveTo>
                  <a:lnTo>
                    <a:pt x="534179" y="0"/>
                  </a:lnTo>
                  <a:cubicBezTo>
                    <a:pt x="547830" y="0"/>
                    <a:pt x="559019" y="11172"/>
                    <a:pt x="559019" y="24802"/>
                  </a:cubicBezTo>
                  <a:lnTo>
                    <a:pt x="559019" y="359672"/>
                  </a:lnTo>
                  <a:lnTo>
                    <a:pt x="49678" y="359672"/>
                  </a:lnTo>
                  <a:lnTo>
                    <a:pt x="49678" y="24802"/>
                  </a:lnTo>
                  <a:cubicBezTo>
                    <a:pt x="49678" y="11172"/>
                    <a:pt x="60867" y="0"/>
                    <a:pt x="74518" y="0"/>
                  </a:cubicBezTo>
                  <a:close/>
                </a:path>
              </a:pathLst>
            </a:custGeom>
            <a:gradFill>
              <a:gsLst>
                <a:gs pos="0">
                  <a:srgbClr val="01BBEC"/>
                </a:gs>
                <a:gs pos="100000">
                  <a:srgbClr val="2F8EEF"/>
                </a:gs>
              </a:gsLst>
              <a:lin ang="5400000" scaled="1"/>
            </a:gradFill>
            <a:ln>
              <a:noFill/>
            </a:ln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44375" y="2675098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031215" y="3126462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735365" y="3747141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65794" y="1932942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949775" y="2675098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624787" y="3747141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920636" y="3126462"/>
              <a:ext cx="114808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zh-CN" altLang="en-US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Keyword</a:t>
              </a:r>
              <a:endParaRPr kumimoji="1"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-文本框 44"/>
          <p:cNvSpPr txBox="1"/>
          <p:nvPr>
            <p:custDataLst>
              <p:tags r:id="rId1"/>
            </p:custDataLst>
          </p:nvPr>
        </p:nvSpPr>
        <p:spPr>
          <a:xfrm>
            <a:off x="1161280" y="1862961"/>
            <a:ext cx="72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</a:t>
            </a:r>
            <a:endParaRPr lang="zh-CN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999712" y="2190923"/>
            <a:ext cx="1043216" cy="664442"/>
          </a:xfrm>
          <a:prstGeom prst="rect">
            <a:avLst/>
          </a:prstGeom>
          <a:blipFill dpi="0" rotWithShape="0">
            <a:blip r:embed="rId3"/>
            <a:srcRect/>
            <a:stretch>
              <a:fillRect l="-20417" t="-1" b="-29027"/>
            </a:stretch>
          </a:blipFill>
          <a:ln w="6350">
            <a:solidFill>
              <a:srgbClr val="01BBEC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PA-文本框 44"/>
          <p:cNvSpPr txBox="1"/>
          <p:nvPr>
            <p:custDataLst>
              <p:tags r:id="rId4"/>
            </p:custDataLst>
          </p:nvPr>
        </p:nvSpPr>
        <p:spPr>
          <a:xfrm>
            <a:off x="2686619" y="1205675"/>
            <a:ext cx="72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</a:t>
            </a:r>
            <a:endParaRPr lang="zh-CN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1" name="PA-矩形 60"/>
          <p:cNvSpPr/>
          <p:nvPr>
            <p:custDataLst>
              <p:tags r:id="rId5"/>
            </p:custDataLst>
          </p:nvPr>
        </p:nvSpPr>
        <p:spPr>
          <a:xfrm>
            <a:off x="2525051" y="1533637"/>
            <a:ext cx="1043216" cy="664442"/>
          </a:xfrm>
          <a:prstGeom prst="rect">
            <a:avLst/>
          </a:prstGeom>
          <a:blipFill dpi="0" rotWithShape="0">
            <a:blip r:embed="rId6"/>
            <a:srcRect/>
            <a:tile tx="0" ty="127000" sx="100000" sy="100000" flip="none" algn="ctr"/>
          </a:blipFill>
          <a:ln w="6350">
            <a:solidFill>
              <a:srgbClr val="01BBEC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4" name="PA-文本框 44"/>
          <p:cNvSpPr txBox="1"/>
          <p:nvPr>
            <p:custDataLst>
              <p:tags r:id="rId7"/>
            </p:custDataLst>
          </p:nvPr>
        </p:nvSpPr>
        <p:spPr>
          <a:xfrm>
            <a:off x="4211958" y="1862961"/>
            <a:ext cx="72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</a:t>
            </a:r>
            <a:endParaRPr lang="zh-CN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0" name="PA-矩形 79"/>
          <p:cNvSpPr/>
          <p:nvPr>
            <p:custDataLst>
              <p:tags r:id="rId8"/>
            </p:custDataLst>
          </p:nvPr>
        </p:nvSpPr>
        <p:spPr>
          <a:xfrm>
            <a:off x="4050390" y="2190923"/>
            <a:ext cx="1043216" cy="664442"/>
          </a:xfrm>
          <a:prstGeom prst="rect">
            <a:avLst/>
          </a:prstGeom>
          <a:blipFill dpi="0" rotWithShape="0">
            <a:blip r:embed="rId9"/>
            <a:srcRect/>
            <a:stretch>
              <a:fillRect l="-20417" t="-1" b="-29027"/>
            </a:stretch>
          </a:blipFill>
          <a:ln w="6350">
            <a:solidFill>
              <a:srgbClr val="01BBEC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1" name="PA-文本框 44"/>
          <p:cNvSpPr txBox="1"/>
          <p:nvPr>
            <p:custDataLst>
              <p:tags r:id="rId10"/>
            </p:custDataLst>
          </p:nvPr>
        </p:nvSpPr>
        <p:spPr>
          <a:xfrm>
            <a:off x="5737297" y="1205675"/>
            <a:ext cx="72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</a:t>
            </a:r>
            <a:endParaRPr lang="zh-CN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PA-矩形 86"/>
          <p:cNvSpPr/>
          <p:nvPr>
            <p:custDataLst>
              <p:tags r:id="rId11"/>
            </p:custDataLst>
          </p:nvPr>
        </p:nvSpPr>
        <p:spPr>
          <a:xfrm>
            <a:off x="5575729" y="1533637"/>
            <a:ext cx="1043216" cy="664442"/>
          </a:xfrm>
          <a:prstGeom prst="rect">
            <a:avLst/>
          </a:prstGeom>
          <a:blipFill dpi="0" rotWithShape="0">
            <a:blip r:embed="rId12"/>
            <a:srcRect/>
            <a:tile tx="0" ty="0" sx="100000" sy="100000" flip="none" algn="ctr"/>
          </a:blipFill>
          <a:ln w="6350">
            <a:solidFill>
              <a:srgbClr val="01BBEC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8" name="PA-文本框 44"/>
          <p:cNvSpPr txBox="1"/>
          <p:nvPr>
            <p:custDataLst>
              <p:tags r:id="rId13"/>
            </p:custDataLst>
          </p:nvPr>
        </p:nvSpPr>
        <p:spPr>
          <a:xfrm>
            <a:off x="7154496" y="1862961"/>
            <a:ext cx="936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</a:t>
            </a:r>
            <a:endParaRPr lang="zh-CN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PA-组合 1"/>
          <p:cNvGrpSpPr/>
          <p:nvPr>
            <p:custDataLst>
              <p:tags r:id="rId14"/>
            </p:custDataLst>
          </p:nvPr>
        </p:nvGrpSpPr>
        <p:grpSpPr>
          <a:xfrm>
            <a:off x="898773" y="2641655"/>
            <a:ext cx="1247953" cy="2732754"/>
            <a:chOff x="898773" y="2641655"/>
            <a:chExt cx="1247953" cy="2732754"/>
          </a:xfrm>
        </p:grpSpPr>
        <p:sp>
          <p:nvSpPr>
            <p:cNvPr id="46" name="PA-菱形 45"/>
            <p:cNvSpPr/>
            <p:nvPr>
              <p:custDataLst>
                <p:tags r:id="rId15"/>
              </p:custDataLst>
            </p:nvPr>
          </p:nvSpPr>
          <p:spPr>
            <a:xfrm>
              <a:off x="898773" y="2641655"/>
              <a:ext cx="1245098" cy="602665"/>
            </a:xfrm>
            <a:prstGeom prst="diamond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60000"/>
                  </a:srgbClr>
                </a:gs>
              </a:gsLst>
              <a:lin ang="5400000" scaled="0"/>
              <a:tileRect/>
            </a:gradFill>
            <a:ln w="6350">
              <a:gradFill>
                <a:gsLst>
                  <a:gs pos="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99719" y="2942987"/>
              <a:ext cx="1247007" cy="2431422"/>
              <a:chOff x="899719" y="3118478"/>
              <a:chExt cx="1247007" cy="2431422"/>
            </a:xfrm>
          </p:grpSpPr>
          <p:cxnSp>
            <p:nvCxnSpPr>
              <p:cNvPr id="41" name="PA-直接连接符 40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899719" y="3118478"/>
                <a:ext cx="5711" cy="1831146"/>
              </a:xfrm>
              <a:prstGeom prst="line">
                <a:avLst/>
              </a:prstGeom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FFCC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A-直接连接符 4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21319" y="3419811"/>
                <a:ext cx="5711" cy="2130089"/>
              </a:xfrm>
              <a:prstGeom prst="line">
                <a:avLst/>
              </a:prstGeom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FFCC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A-直接连接符 43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2141015" y="3118478"/>
                <a:ext cx="5711" cy="1831146"/>
              </a:xfrm>
              <a:prstGeom prst="line">
                <a:avLst/>
              </a:prstGeom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FFCC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PA-组合 3"/>
          <p:cNvGrpSpPr/>
          <p:nvPr>
            <p:custDataLst>
              <p:tags r:id="rId19"/>
            </p:custDataLst>
          </p:nvPr>
        </p:nvGrpSpPr>
        <p:grpSpPr>
          <a:xfrm>
            <a:off x="2424112" y="1984369"/>
            <a:ext cx="1247953" cy="2732754"/>
            <a:chOff x="2424112" y="1984369"/>
            <a:chExt cx="1247953" cy="2732754"/>
          </a:xfrm>
        </p:grpSpPr>
        <p:cxnSp>
          <p:nvCxnSpPr>
            <p:cNvPr id="58" name="PA-直接连接符 57"/>
            <p:cNvCxnSpPr/>
            <p:nvPr>
              <p:custDataLst>
                <p:tags r:id="rId20"/>
              </p:custDataLst>
            </p:nvPr>
          </p:nvCxnSpPr>
          <p:spPr>
            <a:xfrm>
              <a:off x="3046658" y="2587034"/>
              <a:ext cx="5711" cy="2130089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A-菱形 59"/>
            <p:cNvSpPr/>
            <p:nvPr>
              <p:custDataLst>
                <p:tags r:id="rId21"/>
              </p:custDataLst>
            </p:nvPr>
          </p:nvSpPr>
          <p:spPr>
            <a:xfrm>
              <a:off x="2424112" y="1984369"/>
              <a:ext cx="1245098" cy="602665"/>
            </a:xfrm>
            <a:prstGeom prst="diamond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60000"/>
                  </a:srgbClr>
                </a:gs>
              </a:gsLst>
              <a:lin ang="5400000" scaled="0"/>
              <a:tileRect/>
            </a:gradFill>
            <a:ln w="6350">
              <a:gradFill>
                <a:gsLst>
                  <a:gs pos="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54" name="PA-直接连接符 53"/>
            <p:cNvCxnSpPr/>
            <p:nvPr>
              <p:custDataLst>
                <p:tags r:id="rId22"/>
              </p:custDataLst>
            </p:nvPr>
          </p:nvCxnSpPr>
          <p:spPr>
            <a:xfrm>
              <a:off x="2425058" y="2285701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A-直接连接符 58"/>
            <p:cNvCxnSpPr/>
            <p:nvPr>
              <p:custDataLst>
                <p:tags r:id="rId23"/>
              </p:custDataLst>
            </p:nvPr>
          </p:nvCxnSpPr>
          <p:spPr>
            <a:xfrm>
              <a:off x="3666354" y="2285701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PA-组合 4"/>
          <p:cNvGrpSpPr/>
          <p:nvPr>
            <p:custDataLst>
              <p:tags r:id="rId24"/>
            </p:custDataLst>
          </p:nvPr>
        </p:nvGrpSpPr>
        <p:grpSpPr>
          <a:xfrm>
            <a:off x="3949451" y="2641655"/>
            <a:ext cx="1247953" cy="2732754"/>
            <a:chOff x="3949451" y="2641655"/>
            <a:chExt cx="1247953" cy="2732754"/>
          </a:xfrm>
        </p:grpSpPr>
        <p:sp>
          <p:nvSpPr>
            <p:cNvPr id="79" name="PA-菱形 78"/>
            <p:cNvSpPr/>
            <p:nvPr>
              <p:custDataLst>
                <p:tags r:id="rId25"/>
              </p:custDataLst>
            </p:nvPr>
          </p:nvSpPr>
          <p:spPr>
            <a:xfrm>
              <a:off x="3949451" y="2641655"/>
              <a:ext cx="1245098" cy="602665"/>
            </a:xfrm>
            <a:prstGeom prst="diamond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60000"/>
                  </a:srgbClr>
                </a:gs>
              </a:gsLst>
              <a:lin ang="5400000" scaled="0"/>
              <a:tileRect/>
            </a:gradFill>
            <a:ln w="6350">
              <a:gradFill>
                <a:gsLst>
                  <a:gs pos="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76" name="PA-直接连接符 75"/>
            <p:cNvCxnSpPr/>
            <p:nvPr>
              <p:custDataLst>
                <p:tags r:id="rId26"/>
              </p:custDataLst>
            </p:nvPr>
          </p:nvCxnSpPr>
          <p:spPr>
            <a:xfrm>
              <a:off x="3950397" y="2942987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A-直接连接符 76"/>
            <p:cNvCxnSpPr/>
            <p:nvPr>
              <p:custDataLst>
                <p:tags r:id="rId27"/>
              </p:custDataLst>
            </p:nvPr>
          </p:nvCxnSpPr>
          <p:spPr>
            <a:xfrm>
              <a:off x="4571997" y="3244320"/>
              <a:ext cx="5711" cy="2130089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A-直接连接符 77"/>
            <p:cNvCxnSpPr/>
            <p:nvPr>
              <p:custDataLst>
                <p:tags r:id="rId28"/>
              </p:custDataLst>
            </p:nvPr>
          </p:nvCxnSpPr>
          <p:spPr>
            <a:xfrm>
              <a:off x="5191693" y="2942987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PA-组合 5"/>
          <p:cNvGrpSpPr/>
          <p:nvPr>
            <p:custDataLst>
              <p:tags r:id="rId29"/>
            </p:custDataLst>
          </p:nvPr>
        </p:nvGrpSpPr>
        <p:grpSpPr>
          <a:xfrm>
            <a:off x="5474790" y="1984369"/>
            <a:ext cx="1247953" cy="2732754"/>
            <a:chOff x="5474790" y="1984369"/>
            <a:chExt cx="1247953" cy="2732754"/>
          </a:xfrm>
        </p:grpSpPr>
        <p:cxnSp>
          <p:nvCxnSpPr>
            <p:cNvPr id="84" name="PA-直接连接符 83"/>
            <p:cNvCxnSpPr/>
            <p:nvPr>
              <p:custDataLst>
                <p:tags r:id="rId30"/>
              </p:custDataLst>
            </p:nvPr>
          </p:nvCxnSpPr>
          <p:spPr>
            <a:xfrm>
              <a:off x="6097336" y="2587034"/>
              <a:ext cx="5711" cy="2130089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-菱形 85"/>
            <p:cNvSpPr/>
            <p:nvPr>
              <p:custDataLst>
                <p:tags r:id="rId31"/>
              </p:custDataLst>
            </p:nvPr>
          </p:nvSpPr>
          <p:spPr>
            <a:xfrm>
              <a:off x="5474790" y="1984369"/>
              <a:ext cx="1245098" cy="602665"/>
            </a:xfrm>
            <a:prstGeom prst="diamond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60000"/>
                  </a:srgbClr>
                </a:gs>
              </a:gsLst>
              <a:lin ang="5400000" scaled="0"/>
              <a:tileRect/>
            </a:gradFill>
            <a:ln w="6350">
              <a:gradFill>
                <a:gsLst>
                  <a:gs pos="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83" name="PA-直接连接符 82"/>
            <p:cNvCxnSpPr/>
            <p:nvPr>
              <p:custDataLst>
                <p:tags r:id="rId32"/>
              </p:custDataLst>
            </p:nvPr>
          </p:nvCxnSpPr>
          <p:spPr>
            <a:xfrm>
              <a:off x="5475736" y="2285701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A-直接连接符 84"/>
            <p:cNvCxnSpPr/>
            <p:nvPr>
              <p:custDataLst>
                <p:tags r:id="rId33"/>
              </p:custDataLst>
            </p:nvPr>
          </p:nvCxnSpPr>
          <p:spPr>
            <a:xfrm>
              <a:off x="6717032" y="2285701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PA-组合 6"/>
          <p:cNvGrpSpPr/>
          <p:nvPr>
            <p:custDataLst>
              <p:tags r:id="rId34"/>
            </p:custDataLst>
          </p:nvPr>
        </p:nvGrpSpPr>
        <p:grpSpPr>
          <a:xfrm>
            <a:off x="7000129" y="2641655"/>
            <a:ext cx="1247953" cy="2732754"/>
            <a:chOff x="7000129" y="2641655"/>
            <a:chExt cx="1247953" cy="2732754"/>
          </a:xfrm>
        </p:grpSpPr>
        <p:cxnSp>
          <p:nvCxnSpPr>
            <p:cNvPr id="90" name="PA-直接连接符 89"/>
            <p:cNvCxnSpPr/>
            <p:nvPr>
              <p:custDataLst>
                <p:tags r:id="rId35"/>
              </p:custDataLst>
            </p:nvPr>
          </p:nvCxnSpPr>
          <p:spPr>
            <a:xfrm>
              <a:off x="7001075" y="2942987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A-直接连接符 90"/>
            <p:cNvCxnSpPr/>
            <p:nvPr>
              <p:custDataLst>
                <p:tags r:id="rId36"/>
              </p:custDataLst>
            </p:nvPr>
          </p:nvCxnSpPr>
          <p:spPr>
            <a:xfrm>
              <a:off x="7622675" y="3244320"/>
              <a:ext cx="5711" cy="2130089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PA-直接连接符 91"/>
            <p:cNvCxnSpPr/>
            <p:nvPr>
              <p:custDataLst>
                <p:tags r:id="rId37"/>
              </p:custDataLst>
            </p:nvPr>
          </p:nvCxnSpPr>
          <p:spPr>
            <a:xfrm>
              <a:off x="8242371" y="2942987"/>
              <a:ext cx="5711" cy="1831146"/>
            </a:xfrm>
            <a:prstGeom prst="line">
              <a:avLst/>
            </a:prstGeom>
            <a:ln w="6350">
              <a:gradFill>
                <a:gsLst>
                  <a:gs pos="0">
                    <a:srgbClr val="00B0F0"/>
                  </a:gs>
                  <a:gs pos="100000">
                    <a:srgbClr val="00FFC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PA-菱形 92"/>
            <p:cNvSpPr/>
            <p:nvPr>
              <p:custDataLst>
                <p:tags r:id="rId38"/>
              </p:custDataLst>
            </p:nvPr>
          </p:nvSpPr>
          <p:spPr>
            <a:xfrm>
              <a:off x="7000129" y="2641655"/>
              <a:ext cx="1245098" cy="602665"/>
            </a:xfrm>
            <a:prstGeom prst="diamond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00B0F0">
                    <a:alpha val="60000"/>
                  </a:srgbClr>
                </a:gs>
              </a:gsLst>
              <a:lin ang="5400000" scaled="0"/>
              <a:tileRect/>
            </a:gradFill>
            <a:ln w="6350">
              <a:gradFill>
                <a:gsLst>
                  <a:gs pos="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94" name="PA-矩形 93"/>
          <p:cNvSpPr/>
          <p:nvPr>
            <p:custDataLst>
              <p:tags r:id="rId39"/>
            </p:custDataLst>
          </p:nvPr>
        </p:nvSpPr>
        <p:spPr>
          <a:xfrm>
            <a:off x="7101068" y="2190923"/>
            <a:ext cx="1043216" cy="664442"/>
          </a:xfrm>
          <a:prstGeom prst="rect">
            <a:avLst/>
          </a:prstGeom>
          <a:blipFill dpi="0" rotWithShape="0">
            <a:blip r:embed="rId40"/>
            <a:srcRect/>
            <a:stretch>
              <a:fillRect l="-20417" t="-1" b="-29027"/>
            </a:stretch>
          </a:blipFill>
          <a:ln w="6350">
            <a:solidFill>
              <a:srgbClr val="01BBEC"/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2" name="文本框 41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 animBg="1"/>
      <p:bldP spid="51" grpId="0"/>
      <p:bldP spid="61" grpId="0" animBg="1" autoUpdateAnimBg="0"/>
      <p:bldP spid="74" grpId="0"/>
      <p:bldP spid="80" grpId="0" animBg="1" autoUpdateAnimBg="0"/>
      <p:bldP spid="81" grpId="0"/>
      <p:bldP spid="87" grpId="0" animBg="1" autoUpdateAnimBg="0"/>
      <p:bldP spid="88" grpId="0"/>
      <p:bldP spid="9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52500" y="1616559"/>
            <a:ext cx="2833854" cy="875665"/>
            <a:chOff x="952500" y="1616559"/>
            <a:chExt cx="2833854" cy="875665"/>
          </a:xfrm>
        </p:grpSpPr>
        <p:sp>
          <p:nvSpPr>
            <p:cNvPr id="6" name="矩形 5"/>
            <p:cNvSpPr/>
            <p:nvPr/>
          </p:nvSpPr>
          <p:spPr>
            <a:xfrm flipH="1">
              <a:off x="952500" y="1616559"/>
              <a:ext cx="2209283" cy="875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400" b="1" spc="3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en-US" altLang="zh-CN" sz="1400" b="1" spc="3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zh-CN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6" name="íṥḷîḑé"/>
            <p:cNvSpPr/>
            <p:nvPr/>
          </p:nvSpPr>
          <p:spPr>
            <a:xfrm>
              <a:off x="3269732" y="1738402"/>
              <a:ext cx="516622" cy="516620"/>
            </a:xfrm>
            <a:prstGeom prst="ellipse">
              <a:avLst/>
            </a:prstGeom>
            <a:noFill/>
            <a:ln w="6350">
              <a:solidFill>
                <a:srgbClr val="1BE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FFC00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7" name="group-leader_36239"/>
            <p:cNvSpPr>
              <a:spLocks noChangeAspect="1"/>
            </p:cNvSpPr>
            <p:nvPr/>
          </p:nvSpPr>
          <p:spPr bwMode="auto">
            <a:xfrm>
              <a:off x="3393193" y="1886345"/>
              <a:ext cx="269825" cy="220734"/>
            </a:xfrm>
            <a:custGeom>
              <a:avLst/>
              <a:gdLst>
                <a:gd name="connsiteX0" fmla="*/ 496383 w 608556"/>
                <a:gd name="connsiteY0" fmla="*/ 293764 h 497839"/>
                <a:gd name="connsiteX1" fmla="*/ 528228 w 608556"/>
                <a:gd name="connsiteY1" fmla="*/ 293764 h 497839"/>
                <a:gd name="connsiteX2" fmla="*/ 534181 w 608556"/>
                <a:gd name="connsiteY2" fmla="*/ 299707 h 497839"/>
                <a:gd name="connsiteX3" fmla="*/ 534181 w 608556"/>
                <a:gd name="connsiteY3" fmla="*/ 331501 h 497839"/>
                <a:gd name="connsiteX4" fmla="*/ 528228 w 608556"/>
                <a:gd name="connsiteY4" fmla="*/ 337444 h 497839"/>
                <a:gd name="connsiteX5" fmla="*/ 496383 w 608556"/>
                <a:gd name="connsiteY5" fmla="*/ 337444 h 497839"/>
                <a:gd name="connsiteX6" fmla="*/ 490430 w 608556"/>
                <a:gd name="connsiteY6" fmla="*/ 331501 h 497839"/>
                <a:gd name="connsiteX7" fmla="*/ 490430 w 608556"/>
                <a:gd name="connsiteY7" fmla="*/ 299707 h 497839"/>
                <a:gd name="connsiteX8" fmla="*/ 496383 w 608556"/>
                <a:gd name="connsiteY8" fmla="*/ 293764 h 497839"/>
                <a:gd name="connsiteX9" fmla="*/ 80329 w 608556"/>
                <a:gd name="connsiteY9" fmla="*/ 293764 h 497839"/>
                <a:gd name="connsiteX10" fmla="*/ 112174 w 608556"/>
                <a:gd name="connsiteY10" fmla="*/ 293764 h 497839"/>
                <a:gd name="connsiteX11" fmla="*/ 118127 w 608556"/>
                <a:gd name="connsiteY11" fmla="*/ 299707 h 497839"/>
                <a:gd name="connsiteX12" fmla="*/ 118127 w 608556"/>
                <a:gd name="connsiteY12" fmla="*/ 331501 h 497839"/>
                <a:gd name="connsiteX13" fmla="*/ 112174 w 608556"/>
                <a:gd name="connsiteY13" fmla="*/ 337444 h 497839"/>
                <a:gd name="connsiteX14" fmla="*/ 80329 w 608556"/>
                <a:gd name="connsiteY14" fmla="*/ 337444 h 497839"/>
                <a:gd name="connsiteX15" fmla="*/ 74376 w 608556"/>
                <a:gd name="connsiteY15" fmla="*/ 331501 h 497839"/>
                <a:gd name="connsiteX16" fmla="*/ 74376 w 608556"/>
                <a:gd name="connsiteY16" fmla="*/ 299707 h 497839"/>
                <a:gd name="connsiteX17" fmla="*/ 80329 w 608556"/>
                <a:gd name="connsiteY17" fmla="*/ 293764 h 497839"/>
                <a:gd name="connsiteX18" fmla="*/ 339727 w 608556"/>
                <a:gd name="connsiteY18" fmla="*/ 261092 h 497839"/>
                <a:gd name="connsiteX19" fmla="*/ 371572 w 608556"/>
                <a:gd name="connsiteY19" fmla="*/ 261092 h 497839"/>
                <a:gd name="connsiteX20" fmla="*/ 377525 w 608556"/>
                <a:gd name="connsiteY20" fmla="*/ 267045 h 497839"/>
                <a:gd name="connsiteX21" fmla="*/ 377525 w 608556"/>
                <a:gd name="connsiteY21" fmla="*/ 298891 h 497839"/>
                <a:gd name="connsiteX22" fmla="*/ 371572 w 608556"/>
                <a:gd name="connsiteY22" fmla="*/ 304843 h 497839"/>
                <a:gd name="connsiteX23" fmla="*/ 339727 w 608556"/>
                <a:gd name="connsiteY23" fmla="*/ 304843 h 497839"/>
                <a:gd name="connsiteX24" fmla="*/ 333774 w 608556"/>
                <a:gd name="connsiteY24" fmla="*/ 298891 h 497839"/>
                <a:gd name="connsiteX25" fmla="*/ 333774 w 608556"/>
                <a:gd name="connsiteY25" fmla="*/ 267045 h 497839"/>
                <a:gd name="connsiteX26" fmla="*/ 339727 w 608556"/>
                <a:gd name="connsiteY26" fmla="*/ 261092 h 497839"/>
                <a:gd name="connsiteX27" fmla="*/ 236984 w 608556"/>
                <a:gd name="connsiteY27" fmla="*/ 261092 h 497839"/>
                <a:gd name="connsiteX28" fmla="*/ 268829 w 608556"/>
                <a:gd name="connsiteY28" fmla="*/ 261092 h 497839"/>
                <a:gd name="connsiteX29" fmla="*/ 274782 w 608556"/>
                <a:gd name="connsiteY29" fmla="*/ 267045 h 497839"/>
                <a:gd name="connsiteX30" fmla="*/ 274782 w 608556"/>
                <a:gd name="connsiteY30" fmla="*/ 298891 h 497839"/>
                <a:gd name="connsiteX31" fmla="*/ 268829 w 608556"/>
                <a:gd name="connsiteY31" fmla="*/ 304843 h 497839"/>
                <a:gd name="connsiteX32" fmla="*/ 236984 w 608556"/>
                <a:gd name="connsiteY32" fmla="*/ 304843 h 497839"/>
                <a:gd name="connsiteX33" fmla="*/ 231031 w 608556"/>
                <a:gd name="connsiteY33" fmla="*/ 298891 h 497839"/>
                <a:gd name="connsiteX34" fmla="*/ 231031 w 608556"/>
                <a:gd name="connsiteY34" fmla="*/ 267045 h 497839"/>
                <a:gd name="connsiteX35" fmla="*/ 236984 w 608556"/>
                <a:gd name="connsiteY35" fmla="*/ 261092 h 497839"/>
                <a:gd name="connsiteX36" fmla="*/ 496383 w 608556"/>
                <a:gd name="connsiteY36" fmla="*/ 204428 h 497839"/>
                <a:gd name="connsiteX37" fmla="*/ 528228 w 608556"/>
                <a:gd name="connsiteY37" fmla="*/ 204428 h 497839"/>
                <a:gd name="connsiteX38" fmla="*/ 534181 w 608556"/>
                <a:gd name="connsiteY38" fmla="*/ 210371 h 497839"/>
                <a:gd name="connsiteX39" fmla="*/ 534181 w 608556"/>
                <a:gd name="connsiteY39" fmla="*/ 242165 h 497839"/>
                <a:gd name="connsiteX40" fmla="*/ 528228 w 608556"/>
                <a:gd name="connsiteY40" fmla="*/ 248108 h 497839"/>
                <a:gd name="connsiteX41" fmla="*/ 496383 w 608556"/>
                <a:gd name="connsiteY41" fmla="*/ 248108 h 497839"/>
                <a:gd name="connsiteX42" fmla="*/ 490430 w 608556"/>
                <a:gd name="connsiteY42" fmla="*/ 242165 h 497839"/>
                <a:gd name="connsiteX43" fmla="*/ 490430 w 608556"/>
                <a:gd name="connsiteY43" fmla="*/ 210371 h 497839"/>
                <a:gd name="connsiteX44" fmla="*/ 496383 w 608556"/>
                <a:gd name="connsiteY44" fmla="*/ 204428 h 497839"/>
                <a:gd name="connsiteX45" fmla="*/ 80329 w 608556"/>
                <a:gd name="connsiteY45" fmla="*/ 204428 h 497839"/>
                <a:gd name="connsiteX46" fmla="*/ 112174 w 608556"/>
                <a:gd name="connsiteY46" fmla="*/ 204428 h 497839"/>
                <a:gd name="connsiteX47" fmla="*/ 118127 w 608556"/>
                <a:gd name="connsiteY47" fmla="*/ 210371 h 497839"/>
                <a:gd name="connsiteX48" fmla="*/ 118127 w 608556"/>
                <a:gd name="connsiteY48" fmla="*/ 242165 h 497839"/>
                <a:gd name="connsiteX49" fmla="*/ 112174 w 608556"/>
                <a:gd name="connsiteY49" fmla="*/ 248108 h 497839"/>
                <a:gd name="connsiteX50" fmla="*/ 80329 w 608556"/>
                <a:gd name="connsiteY50" fmla="*/ 248108 h 497839"/>
                <a:gd name="connsiteX51" fmla="*/ 74376 w 608556"/>
                <a:gd name="connsiteY51" fmla="*/ 242165 h 497839"/>
                <a:gd name="connsiteX52" fmla="*/ 74376 w 608556"/>
                <a:gd name="connsiteY52" fmla="*/ 210371 h 497839"/>
                <a:gd name="connsiteX53" fmla="*/ 80329 w 608556"/>
                <a:gd name="connsiteY53" fmla="*/ 204428 h 497839"/>
                <a:gd name="connsiteX54" fmla="*/ 339727 w 608556"/>
                <a:gd name="connsiteY54" fmla="*/ 171827 h 497839"/>
                <a:gd name="connsiteX55" fmla="*/ 371572 w 608556"/>
                <a:gd name="connsiteY55" fmla="*/ 171827 h 497839"/>
                <a:gd name="connsiteX56" fmla="*/ 377525 w 608556"/>
                <a:gd name="connsiteY56" fmla="*/ 177770 h 497839"/>
                <a:gd name="connsiteX57" fmla="*/ 377525 w 608556"/>
                <a:gd name="connsiteY57" fmla="*/ 209564 h 497839"/>
                <a:gd name="connsiteX58" fmla="*/ 371572 w 608556"/>
                <a:gd name="connsiteY58" fmla="*/ 215507 h 497839"/>
                <a:gd name="connsiteX59" fmla="*/ 339727 w 608556"/>
                <a:gd name="connsiteY59" fmla="*/ 215507 h 497839"/>
                <a:gd name="connsiteX60" fmla="*/ 333774 w 608556"/>
                <a:gd name="connsiteY60" fmla="*/ 209564 h 497839"/>
                <a:gd name="connsiteX61" fmla="*/ 333774 w 608556"/>
                <a:gd name="connsiteY61" fmla="*/ 177770 h 497839"/>
                <a:gd name="connsiteX62" fmla="*/ 339727 w 608556"/>
                <a:gd name="connsiteY62" fmla="*/ 171827 h 497839"/>
                <a:gd name="connsiteX63" fmla="*/ 236984 w 608556"/>
                <a:gd name="connsiteY63" fmla="*/ 171827 h 497839"/>
                <a:gd name="connsiteX64" fmla="*/ 268829 w 608556"/>
                <a:gd name="connsiteY64" fmla="*/ 171827 h 497839"/>
                <a:gd name="connsiteX65" fmla="*/ 274782 w 608556"/>
                <a:gd name="connsiteY65" fmla="*/ 177770 h 497839"/>
                <a:gd name="connsiteX66" fmla="*/ 274782 w 608556"/>
                <a:gd name="connsiteY66" fmla="*/ 209564 h 497839"/>
                <a:gd name="connsiteX67" fmla="*/ 268829 w 608556"/>
                <a:gd name="connsiteY67" fmla="*/ 215507 h 497839"/>
                <a:gd name="connsiteX68" fmla="*/ 236984 w 608556"/>
                <a:gd name="connsiteY68" fmla="*/ 215507 h 497839"/>
                <a:gd name="connsiteX69" fmla="*/ 231031 w 608556"/>
                <a:gd name="connsiteY69" fmla="*/ 209564 h 497839"/>
                <a:gd name="connsiteX70" fmla="*/ 231031 w 608556"/>
                <a:gd name="connsiteY70" fmla="*/ 177770 h 497839"/>
                <a:gd name="connsiteX71" fmla="*/ 236984 w 608556"/>
                <a:gd name="connsiteY71" fmla="*/ 171827 h 497839"/>
                <a:gd name="connsiteX72" fmla="*/ 496383 w 608556"/>
                <a:gd name="connsiteY72" fmla="*/ 115233 h 497839"/>
                <a:gd name="connsiteX73" fmla="*/ 528228 w 608556"/>
                <a:gd name="connsiteY73" fmla="*/ 115233 h 497839"/>
                <a:gd name="connsiteX74" fmla="*/ 534181 w 608556"/>
                <a:gd name="connsiteY74" fmla="*/ 121176 h 497839"/>
                <a:gd name="connsiteX75" fmla="*/ 534181 w 608556"/>
                <a:gd name="connsiteY75" fmla="*/ 152970 h 497839"/>
                <a:gd name="connsiteX76" fmla="*/ 528228 w 608556"/>
                <a:gd name="connsiteY76" fmla="*/ 158913 h 497839"/>
                <a:gd name="connsiteX77" fmla="*/ 496383 w 608556"/>
                <a:gd name="connsiteY77" fmla="*/ 158913 h 497839"/>
                <a:gd name="connsiteX78" fmla="*/ 490430 w 608556"/>
                <a:gd name="connsiteY78" fmla="*/ 152970 h 497839"/>
                <a:gd name="connsiteX79" fmla="*/ 490430 w 608556"/>
                <a:gd name="connsiteY79" fmla="*/ 121176 h 497839"/>
                <a:gd name="connsiteX80" fmla="*/ 496383 w 608556"/>
                <a:gd name="connsiteY80" fmla="*/ 115233 h 497839"/>
                <a:gd name="connsiteX81" fmla="*/ 80329 w 608556"/>
                <a:gd name="connsiteY81" fmla="*/ 115233 h 497839"/>
                <a:gd name="connsiteX82" fmla="*/ 112174 w 608556"/>
                <a:gd name="connsiteY82" fmla="*/ 115233 h 497839"/>
                <a:gd name="connsiteX83" fmla="*/ 118127 w 608556"/>
                <a:gd name="connsiteY83" fmla="*/ 121176 h 497839"/>
                <a:gd name="connsiteX84" fmla="*/ 118127 w 608556"/>
                <a:gd name="connsiteY84" fmla="*/ 152970 h 497839"/>
                <a:gd name="connsiteX85" fmla="*/ 112174 w 608556"/>
                <a:gd name="connsiteY85" fmla="*/ 158913 h 497839"/>
                <a:gd name="connsiteX86" fmla="*/ 80329 w 608556"/>
                <a:gd name="connsiteY86" fmla="*/ 158913 h 497839"/>
                <a:gd name="connsiteX87" fmla="*/ 74376 w 608556"/>
                <a:gd name="connsiteY87" fmla="*/ 152970 h 497839"/>
                <a:gd name="connsiteX88" fmla="*/ 74376 w 608556"/>
                <a:gd name="connsiteY88" fmla="*/ 121176 h 497839"/>
                <a:gd name="connsiteX89" fmla="*/ 80329 w 608556"/>
                <a:gd name="connsiteY89" fmla="*/ 115233 h 497839"/>
                <a:gd name="connsiteX90" fmla="*/ 339727 w 608556"/>
                <a:gd name="connsiteY90" fmla="*/ 82562 h 497839"/>
                <a:gd name="connsiteX91" fmla="*/ 371572 w 608556"/>
                <a:gd name="connsiteY91" fmla="*/ 82562 h 497839"/>
                <a:gd name="connsiteX92" fmla="*/ 377525 w 608556"/>
                <a:gd name="connsiteY92" fmla="*/ 88514 h 497839"/>
                <a:gd name="connsiteX93" fmla="*/ 377525 w 608556"/>
                <a:gd name="connsiteY93" fmla="*/ 120360 h 497839"/>
                <a:gd name="connsiteX94" fmla="*/ 371572 w 608556"/>
                <a:gd name="connsiteY94" fmla="*/ 126313 h 497839"/>
                <a:gd name="connsiteX95" fmla="*/ 339727 w 608556"/>
                <a:gd name="connsiteY95" fmla="*/ 126313 h 497839"/>
                <a:gd name="connsiteX96" fmla="*/ 333774 w 608556"/>
                <a:gd name="connsiteY96" fmla="*/ 120360 h 497839"/>
                <a:gd name="connsiteX97" fmla="*/ 333774 w 608556"/>
                <a:gd name="connsiteY97" fmla="*/ 88514 h 497839"/>
                <a:gd name="connsiteX98" fmla="*/ 339727 w 608556"/>
                <a:gd name="connsiteY98" fmla="*/ 82562 h 497839"/>
                <a:gd name="connsiteX99" fmla="*/ 236984 w 608556"/>
                <a:gd name="connsiteY99" fmla="*/ 82562 h 497839"/>
                <a:gd name="connsiteX100" fmla="*/ 268829 w 608556"/>
                <a:gd name="connsiteY100" fmla="*/ 82562 h 497839"/>
                <a:gd name="connsiteX101" fmla="*/ 274782 w 608556"/>
                <a:gd name="connsiteY101" fmla="*/ 88514 h 497839"/>
                <a:gd name="connsiteX102" fmla="*/ 274782 w 608556"/>
                <a:gd name="connsiteY102" fmla="*/ 120360 h 497839"/>
                <a:gd name="connsiteX103" fmla="*/ 268829 w 608556"/>
                <a:gd name="connsiteY103" fmla="*/ 126313 h 497839"/>
                <a:gd name="connsiteX104" fmla="*/ 236984 w 608556"/>
                <a:gd name="connsiteY104" fmla="*/ 126313 h 497839"/>
                <a:gd name="connsiteX105" fmla="*/ 231031 w 608556"/>
                <a:gd name="connsiteY105" fmla="*/ 120360 h 497839"/>
                <a:gd name="connsiteX106" fmla="*/ 231031 w 608556"/>
                <a:gd name="connsiteY106" fmla="*/ 88514 h 497839"/>
                <a:gd name="connsiteX107" fmla="*/ 236984 w 608556"/>
                <a:gd name="connsiteY107" fmla="*/ 82562 h 497839"/>
                <a:gd name="connsiteX108" fmla="*/ 452992 w 608556"/>
                <a:gd name="connsiteY108" fmla="*/ 74646 h 497839"/>
                <a:gd name="connsiteX109" fmla="*/ 452992 w 608556"/>
                <a:gd name="connsiteY109" fmla="*/ 370257 h 497839"/>
                <a:gd name="connsiteX110" fmla="*/ 499453 w 608556"/>
                <a:gd name="connsiteY110" fmla="*/ 370257 h 497839"/>
                <a:gd name="connsiteX111" fmla="*/ 516032 w 608556"/>
                <a:gd name="connsiteY111" fmla="*/ 386812 h 497839"/>
                <a:gd name="connsiteX112" fmla="*/ 516032 w 608556"/>
                <a:gd name="connsiteY112" fmla="*/ 464729 h 497839"/>
                <a:gd name="connsiteX113" fmla="*/ 575497 w 608556"/>
                <a:gd name="connsiteY113" fmla="*/ 464729 h 497839"/>
                <a:gd name="connsiteX114" fmla="*/ 575497 w 608556"/>
                <a:gd name="connsiteY114" fmla="*/ 74745 h 497839"/>
                <a:gd name="connsiteX115" fmla="*/ 460239 w 608556"/>
                <a:gd name="connsiteY115" fmla="*/ 74745 h 497839"/>
                <a:gd name="connsiteX116" fmla="*/ 459445 w 608556"/>
                <a:gd name="connsiteY116" fmla="*/ 74646 h 497839"/>
                <a:gd name="connsiteX117" fmla="*/ 155564 w 608556"/>
                <a:gd name="connsiteY117" fmla="*/ 74646 h 497839"/>
                <a:gd name="connsiteX118" fmla="*/ 33059 w 608556"/>
                <a:gd name="connsiteY118" fmla="*/ 74745 h 497839"/>
                <a:gd name="connsiteX119" fmla="*/ 33059 w 608556"/>
                <a:gd name="connsiteY119" fmla="*/ 464729 h 497839"/>
                <a:gd name="connsiteX120" fmla="*/ 92524 w 608556"/>
                <a:gd name="connsiteY120" fmla="*/ 464729 h 497839"/>
                <a:gd name="connsiteX121" fmla="*/ 92524 w 608556"/>
                <a:gd name="connsiteY121" fmla="*/ 386812 h 497839"/>
                <a:gd name="connsiteX122" fmla="*/ 109103 w 608556"/>
                <a:gd name="connsiteY122" fmla="*/ 370257 h 497839"/>
                <a:gd name="connsiteX123" fmla="*/ 155564 w 608556"/>
                <a:gd name="connsiteY123" fmla="*/ 370257 h 497839"/>
                <a:gd name="connsiteX124" fmla="*/ 188623 w 608556"/>
                <a:gd name="connsiteY124" fmla="*/ 33110 h 497839"/>
                <a:gd name="connsiteX125" fmla="*/ 188623 w 608556"/>
                <a:gd name="connsiteY125" fmla="*/ 464729 h 497839"/>
                <a:gd name="connsiteX126" fmla="*/ 257222 w 608556"/>
                <a:gd name="connsiteY126" fmla="*/ 464729 h 497839"/>
                <a:gd name="connsiteX127" fmla="*/ 257222 w 608556"/>
                <a:gd name="connsiteY127" fmla="*/ 377493 h 497839"/>
                <a:gd name="connsiteX128" fmla="*/ 273701 w 608556"/>
                <a:gd name="connsiteY128" fmla="*/ 360938 h 497839"/>
                <a:gd name="connsiteX129" fmla="*/ 334855 w 608556"/>
                <a:gd name="connsiteY129" fmla="*/ 360938 h 497839"/>
                <a:gd name="connsiteX130" fmla="*/ 351334 w 608556"/>
                <a:gd name="connsiteY130" fmla="*/ 377493 h 497839"/>
                <a:gd name="connsiteX131" fmla="*/ 351334 w 608556"/>
                <a:gd name="connsiteY131" fmla="*/ 464729 h 497839"/>
                <a:gd name="connsiteX132" fmla="*/ 419933 w 608556"/>
                <a:gd name="connsiteY132" fmla="*/ 464729 h 497839"/>
                <a:gd name="connsiteX133" fmla="*/ 419933 w 608556"/>
                <a:gd name="connsiteY133" fmla="*/ 33110 h 497839"/>
                <a:gd name="connsiteX134" fmla="*/ 172044 w 608556"/>
                <a:gd name="connsiteY134" fmla="*/ 0 h 497839"/>
                <a:gd name="connsiteX135" fmla="*/ 436512 w 608556"/>
                <a:gd name="connsiteY135" fmla="*/ 0 h 497839"/>
                <a:gd name="connsiteX136" fmla="*/ 452992 w 608556"/>
                <a:gd name="connsiteY136" fmla="*/ 16555 h 497839"/>
                <a:gd name="connsiteX137" fmla="*/ 452992 w 608556"/>
                <a:gd name="connsiteY137" fmla="*/ 41734 h 497839"/>
                <a:gd name="connsiteX138" fmla="*/ 591977 w 608556"/>
                <a:gd name="connsiteY138" fmla="*/ 41635 h 497839"/>
                <a:gd name="connsiteX139" fmla="*/ 608556 w 608556"/>
                <a:gd name="connsiteY139" fmla="*/ 58190 h 497839"/>
                <a:gd name="connsiteX140" fmla="*/ 608556 w 608556"/>
                <a:gd name="connsiteY140" fmla="*/ 481284 h 497839"/>
                <a:gd name="connsiteX141" fmla="*/ 591977 w 608556"/>
                <a:gd name="connsiteY141" fmla="*/ 497839 h 497839"/>
                <a:gd name="connsiteX142" fmla="*/ 499453 w 608556"/>
                <a:gd name="connsiteY142" fmla="*/ 497839 h 497839"/>
                <a:gd name="connsiteX143" fmla="*/ 482973 w 608556"/>
                <a:gd name="connsiteY143" fmla="*/ 481284 h 497839"/>
                <a:gd name="connsiteX144" fmla="*/ 482973 w 608556"/>
                <a:gd name="connsiteY144" fmla="*/ 403268 h 497839"/>
                <a:gd name="connsiteX145" fmla="*/ 452992 w 608556"/>
                <a:gd name="connsiteY145" fmla="*/ 403268 h 497839"/>
                <a:gd name="connsiteX146" fmla="*/ 452992 w 608556"/>
                <a:gd name="connsiteY146" fmla="*/ 481284 h 497839"/>
                <a:gd name="connsiteX147" fmla="*/ 436512 w 608556"/>
                <a:gd name="connsiteY147" fmla="*/ 497839 h 497839"/>
                <a:gd name="connsiteX148" fmla="*/ 334855 w 608556"/>
                <a:gd name="connsiteY148" fmla="*/ 497839 h 497839"/>
                <a:gd name="connsiteX149" fmla="*/ 318276 w 608556"/>
                <a:gd name="connsiteY149" fmla="*/ 481284 h 497839"/>
                <a:gd name="connsiteX150" fmla="*/ 318276 w 608556"/>
                <a:gd name="connsiteY150" fmla="*/ 394048 h 497839"/>
                <a:gd name="connsiteX151" fmla="*/ 290280 w 608556"/>
                <a:gd name="connsiteY151" fmla="*/ 394048 h 497839"/>
                <a:gd name="connsiteX152" fmla="*/ 290280 w 608556"/>
                <a:gd name="connsiteY152" fmla="*/ 481284 h 497839"/>
                <a:gd name="connsiteX153" fmla="*/ 273701 w 608556"/>
                <a:gd name="connsiteY153" fmla="*/ 497839 h 497839"/>
                <a:gd name="connsiteX154" fmla="*/ 172044 w 608556"/>
                <a:gd name="connsiteY154" fmla="*/ 497839 h 497839"/>
                <a:gd name="connsiteX155" fmla="*/ 155564 w 608556"/>
                <a:gd name="connsiteY155" fmla="*/ 481284 h 497839"/>
                <a:gd name="connsiteX156" fmla="*/ 155564 w 608556"/>
                <a:gd name="connsiteY156" fmla="*/ 403268 h 497839"/>
                <a:gd name="connsiteX157" fmla="*/ 125682 w 608556"/>
                <a:gd name="connsiteY157" fmla="*/ 403268 h 497839"/>
                <a:gd name="connsiteX158" fmla="*/ 125682 w 608556"/>
                <a:gd name="connsiteY158" fmla="*/ 481284 h 497839"/>
                <a:gd name="connsiteX159" fmla="*/ 109103 w 608556"/>
                <a:gd name="connsiteY159" fmla="*/ 497839 h 497839"/>
                <a:gd name="connsiteX160" fmla="*/ 16579 w 608556"/>
                <a:gd name="connsiteY160" fmla="*/ 497839 h 497839"/>
                <a:gd name="connsiteX161" fmla="*/ 0 w 608556"/>
                <a:gd name="connsiteY161" fmla="*/ 481284 h 497839"/>
                <a:gd name="connsiteX162" fmla="*/ 0 w 608556"/>
                <a:gd name="connsiteY162" fmla="*/ 58190 h 497839"/>
                <a:gd name="connsiteX163" fmla="*/ 16579 w 608556"/>
                <a:gd name="connsiteY163" fmla="*/ 41635 h 497839"/>
                <a:gd name="connsiteX164" fmla="*/ 155564 w 608556"/>
                <a:gd name="connsiteY164" fmla="*/ 41734 h 497839"/>
                <a:gd name="connsiteX165" fmla="*/ 155564 w 608556"/>
                <a:gd name="connsiteY165" fmla="*/ 16555 h 497839"/>
                <a:gd name="connsiteX166" fmla="*/ 172044 w 608556"/>
                <a:gd name="connsiteY166" fmla="*/ 0 h 4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08556" h="497839">
                  <a:moveTo>
                    <a:pt x="496383" y="293764"/>
                  </a:moveTo>
                  <a:lnTo>
                    <a:pt x="528228" y="293764"/>
                  </a:lnTo>
                  <a:cubicBezTo>
                    <a:pt x="531502" y="293764"/>
                    <a:pt x="534181" y="296438"/>
                    <a:pt x="534181" y="299707"/>
                  </a:cubicBezTo>
                  <a:lnTo>
                    <a:pt x="534181" y="331501"/>
                  </a:lnTo>
                  <a:cubicBezTo>
                    <a:pt x="534181" y="334770"/>
                    <a:pt x="531502" y="337444"/>
                    <a:pt x="528228" y="337444"/>
                  </a:cubicBezTo>
                  <a:lnTo>
                    <a:pt x="496383" y="337444"/>
                  </a:lnTo>
                  <a:cubicBezTo>
                    <a:pt x="493109" y="337444"/>
                    <a:pt x="490430" y="334770"/>
                    <a:pt x="490430" y="331501"/>
                  </a:cubicBezTo>
                  <a:lnTo>
                    <a:pt x="490430" y="299707"/>
                  </a:lnTo>
                  <a:cubicBezTo>
                    <a:pt x="490430" y="296438"/>
                    <a:pt x="493109" y="293764"/>
                    <a:pt x="496383" y="293764"/>
                  </a:cubicBezTo>
                  <a:close/>
                  <a:moveTo>
                    <a:pt x="80329" y="293764"/>
                  </a:moveTo>
                  <a:lnTo>
                    <a:pt x="112174" y="293764"/>
                  </a:lnTo>
                  <a:cubicBezTo>
                    <a:pt x="115448" y="293764"/>
                    <a:pt x="118127" y="296438"/>
                    <a:pt x="118127" y="299707"/>
                  </a:cubicBezTo>
                  <a:lnTo>
                    <a:pt x="118127" y="331501"/>
                  </a:lnTo>
                  <a:cubicBezTo>
                    <a:pt x="118127" y="334770"/>
                    <a:pt x="115448" y="337444"/>
                    <a:pt x="112174" y="337444"/>
                  </a:cubicBezTo>
                  <a:lnTo>
                    <a:pt x="80329" y="337444"/>
                  </a:lnTo>
                  <a:cubicBezTo>
                    <a:pt x="77055" y="337444"/>
                    <a:pt x="74376" y="334770"/>
                    <a:pt x="74376" y="331501"/>
                  </a:cubicBezTo>
                  <a:lnTo>
                    <a:pt x="74376" y="299707"/>
                  </a:lnTo>
                  <a:cubicBezTo>
                    <a:pt x="74376" y="296438"/>
                    <a:pt x="77055" y="293764"/>
                    <a:pt x="80329" y="293764"/>
                  </a:cubicBezTo>
                  <a:close/>
                  <a:moveTo>
                    <a:pt x="339727" y="261092"/>
                  </a:moveTo>
                  <a:lnTo>
                    <a:pt x="371572" y="261092"/>
                  </a:lnTo>
                  <a:cubicBezTo>
                    <a:pt x="374846" y="261092"/>
                    <a:pt x="377525" y="263771"/>
                    <a:pt x="377525" y="267045"/>
                  </a:cubicBezTo>
                  <a:lnTo>
                    <a:pt x="377525" y="298891"/>
                  </a:lnTo>
                  <a:cubicBezTo>
                    <a:pt x="377525" y="302164"/>
                    <a:pt x="374846" y="304843"/>
                    <a:pt x="371572" y="304843"/>
                  </a:cubicBezTo>
                  <a:lnTo>
                    <a:pt x="339727" y="304843"/>
                  </a:lnTo>
                  <a:cubicBezTo>
                    <a:pt x="336453" y="304843"/>
                    <a:pt x="333774" y="302164"/>
                    <a:pt x="333774" y="298891"/>
                  </a:cubicBezTo>
                  <a:lnTo>
                    <a:pt x="333774" y="267045"/>
                  </a:lnTo>
                  <a:cubicBezTo>
                    <a:pt x="333774" y="263771"/>
                    <a:pt x="336453" y="261092"/>
                    <a:pt x="339727" y="261092"/>
                  </a:cubicBezTo>
                  <a:close/>
                  <a:moveTo>
                    <a:pt x="236984" y="261092"/>
                  </a:moveTo>
                  <a:lnTo>
                    <a:pt x="268829" y="261092"/>
                  </a:lnTo>
                  <a:cubicBezTo>
                    <a:pt x="272103" y="261092"/>
                    <a:pt x="274782" y="263771"/>
                    <a:pt x="274782" y="267045"/>
                  </a:cubicBezTo>
                  <a:lnTo>
                    <a:pt x="274782" y="298891"/>
                  </a:lnTo>
                  <a:cubicBezTo>
                    <a:pt x="274782" y="302164"/>
                    <a:pt x="272103" y="304843"/>
                    <a:pt x="268829" y="304843"/>
                  </a:cubicBezTo>
                  <a:lnTo>
                    <a:pt x="236984" y="304843"/>
                  </a:lnTo>
                  <a:cubicBezTo>
                    <a:pt x="233710" y="304843"/>
                    <a:pt x="231031" y="302164"/>
                    <a:pt x="231031" y="298891"/>
                  </a:cubicBezTo>
                  <a:lnTo>
                    <a:pt x="231031" y="267045"/>
                  </a:lnTo>
                  <a:cubicBezTo>
                    <a:pt x="231031" y="263771"/>
                    <a:pt x="233710" y="261092"/>
                    <a:pt x="236984" y="261092"/>
                  </a:cubicBezTo>
                  <a:close/>
                  <a:moveTo>
                    <a:pt x="496383" y="204428"/>
                  </a:moveTo>
                  <a:lnTo>
                    <a:pt x="528228" y="204428"/>
                  </a:lnTo>
                  <a:cubicBezTo>
                    <a:pt x="531502" y="204428"/>
                    <a:pt x="534181" y="207102"/>
                    <a:pt x="534181" y="210371"/>
                  </a:cubicBezTo>
                  <a:lnTo>
                    <a:pt x="534181" y="242165"/>
                  </a:lnTo>
                  <a:cubicBezTo>
                    <a:pt x="534181" y="245434"/>
                    <a:pt x="531502" y="248108"/>
                    <a:pt x="528228" y="248108"/>
                  </a:cubicBezTo>
                  <a:lnTo>
                    <a:pt x="496383" y="248108"/>
                  </a:lnTo>
                  <a:cubicBezTo>
                    <a:pt x="493109" y="248108"/>
                    <a:pt x="490430" y="245434"/>
                    <a:pt x="490430" y="242165"/>
                  </a:cubicBezTo>
                  <a:lnTo>
                    <a:pt x="490430" y="210371"/>
                  </a:lnTo>
                  <a:cubicBezTo>
                    <a:pt x="490430" y="207102"/>
                    <a:pt x="493109" y="204428"/>
                    <a:pt x="496383" y="204428"/>
                  </a:cubicBezTo>
                  <a:close/>
                  <a:moveTo>
                    <a:pt x="80329" y="204428"/>
                  </a:moveTo>
                  <a:lnTo>
                    <a:pt x="112174" y="204428"/>
                  </a:lnTo>
                  <a:cubicBezTo>
                    <a:pt x="115448" y="204428"/>
                    <a:pt x="118127" y="207102"/>
                    <a:pt x="118127" y="210371"/>
                  </a:cubicBezTo>
                  <a:lnTo>
                    <a:pt x="118127" y="242165"/>
                  </a:lnTo>
                  <a:cubicBezTo>
                    <a:pt x="118127" y="245434"/>
                    <a:pt x="115448" y="248108"/>
                    <a:pt x="112174" y="248108"/>
                  </a:cubicBezTo>
                  <a:lnTo>
                    <a:pt x="80329" y="248108"/>
                  </a:lnTo>
                  <a:cubicBezTo>
                    <a:pt x="77055" y="248108"/>
                    <a:pt x="74376" y="245434"/>
                    <a:pt x="74376" y="242165"/>
                  </a:cubicBezTo>
                  <a:lnTo>
                    <a:pt x="74376" y="210371"/>
                  </a:lnTo>
                  <a:cubicBezTo>
                    <a:pt x="74376" y="207102"/>
                    <a:pt x="77055" y="204428"/>
                    <a:pt x="80329" y="204428"/>
                  </a:cubicBezTo>
                  <a:close/>
                  <a:moveTo>
                    <a:pt x="339727" y="171827"/>
                  </a:moveTo>
                  <a:lnTo>
                    <a:pt x="371572" y="171827"/>
                  </a:lnTo>
                  <a:cubicBezTo>
                    <a:pt x="374846" y="171827"/>
                    <a:pt x="377525" y="174501"/>
                    <a:pt x="377525" y="177770"/>
                  </a:cubicBezTo>
                  <a:lnTo>
                    <a:pt x="377525" y="209564"/>
                  </a:lnTo>
                  <a:cubicBezTo>
                    <a:pt x="377525" y="212833"/>
                    <a:pt x="374846" y="215507"/>
                    <a:pt x="371572" y="215507"/>
                  </a:cubicBezTo>
                  <a:lnTo>
                    <a:pt x="339727" y="215507"/>
                  </a:lnTo>
                  <a:cubicBezTo>
                    <a:pt x="336453" y="215507"/>
                    <a:pt x="333774" y="212833"/>
                    <a:pt x="333774" y="209564"/>
                  </a:cubicBezTo>
                  <a:lnTo>
                    <a:pt x="333774" y="177770"/>
                  </a:lnTo>
                  <a:cubicBezTo>
                    <a:pt x="333774" y="174501"/>
                    <a:pt x="336453" y="171827"/>
                    <a:pt x="339727" y="171827"/>
                  </a:cubicBezTo>
                  <a:close/>
                  <a:moveTo>
                    <a:pt x="236984" y="171827"/>
                  </a:moveTo>
                  <a:lnTo>
                    <a:pt x="268829" y="171827"/>
                  </a:lnTo>
                  <a:cubicBezTo>
                    <a:pt x="272103" y="171827"/>
                    <a:pt x="274782" y="174501"/>
                    <a:pt x="274782" y="177770"/>
                  </a:cubicBezTo>
                  <a:lnTo>
                    <a:pt x="274782" y="209564"/>
                  </a:lnTo>
                  <a:cubicBezTo>
                    <a:pt x="274782" y="212833"/>
                    <a:pt x="272103" y="215507"/>
                    <a:pt x="268829" y="215507"/>
                  </a:cubicBezTo>
                  <a:lnTo>
                    <a:pt x="236984" y="215507"/>
                  </a:lnTo>
                  <a:cubicBezTo>
                    <a:pt x="233710" y="215507"/>
                    <a:pt x="231031" y="212833"/>
                    <a:pt x="231031" y="209564"/>
                  </a:cubicBezTo>
                  <a:lnTo>
                    <a:pt x="231031" y="177770"/>
                  </a:lnTo>
                  <a:cubicBezTo>
                    <a:pt x="231031" y="174501"/>
                    <a:pt x="233710" y="171827"/>
                    <a:pt x="236984" y="171827"/>
                  </a:cubicBezTo>
                  <a:close/>
                  <a:moveTo>
                    <a:pt x="496383" y="115233"/>
                  </a:moveTo>
                  <a:lnTo>
                    <a:pt x="528228" y="115233"/>
                  </a:lnTo>
                  <a:cubicBezTo>
                    <a:pt x="531502" y="115233"/>
                    <a:pt x="534181" y="117907"/>
                    <a:pt x="534181" y="121176"/>
                  </a:cubicBezTo>
                  <a:lnTo>
                    <a:pt x="534181" y="152970"/>
                  </a:lnTo>
                  <a:cubicBezTo>
                    <a:pt x="534181" y="156239"/>
                    <a:pt x="531502" y="158913"/>
                    <a:pt x="528228" y="158913"/>
                  </a:cubicBezTo>
                  <a:lnTo>
                    <a:pt x="496383" y="158913"/>
                  </a:lnTo>
                  <a:cubicBezTo>
                    <a:pt x="493109" y="158913"/>
                    <a:pt x="490430" y="156239"/>
                    <a:pt x="490430" y="152970"/>
                  </a:cubicBezTo>
                  <a:lnTo>
                    <a:pt x="490430" y="121176"/>
                  </a:lnTo>
                  <a:cubicBezTo>
                    <a:pt x="490430" y="117907"/>
                    <a:pt x="493109" y="115233"/>
                    <a:pt x="496383" y="115233"/>
                  </a:cubicBezTo>
                  <a:close/>
                  <a:moveTo>
                    <a:pt x="80329" y="115233"/>
                  </a:moveTo>
                  <a:lnTo>
                    <a:pt x="112174" y="115233"/>
                  </a:lnTo>
                  <a:cubicBezTo>
                    <a:pt x="115448" y="115233"/>
                    <a:pt x="118127" y="117907"/>
                    <a:pt x="118127" y="121176"/>
                  </a:cubicBezTo>
                  <a:lnTo>
                    <a:pt x="118127" y="152970"/>
                  </a:lnTo>
                  <a:cubicBezTo>
                    <a:pt x="118127" y="156239"/>
                    <a:pt x="115448" y="158913"/>
                    <a:pt x="112174" y="158913"/>
                  </a:cubicBezTo>
                  <a:lnTo>
                    <a:pt x="80329" y="158913"/>
                  </a:lnTo>
                  <a:cubicBezTo>
                    <a:pt x="77055" y="158913"/>
                    <a:pt x="74376" y="156239"/>
                    <a:pt x="74376" y="152970"/>
                  </a:cubicBezTo>
                  <a:lnTo>
                    <a:pt x="74376" y="121176"/>
                  </a:lnTo>
                  <a:cubicBezTo>
                    <a:pt x="74376" y="117907"/>
                    <a:pt x="77055" y="115233"/>
                    <a:pt x="80329" y="115233"/>
                  </a:cubicBezTo>
                  <a:close/>
                  <a:moveTo>
                    <a:pt x="339727" y="82562"/>
                  </a:moveTo>
                  <a:lnTo>
                    <a:pt x="371572" y="82562"/>
                  </a:lnTo>
                  <a:cubicBezTo>
                    <a:pt x="374846" y="82562"/>
                    <a:pt x="377525" y="85241"/>
                    <a:pt x="377525" y="88514"/>
                  </a:cubicBezTo>
                  <a:lnTo>
                    <a:pt x="377525" y="120360"/>
                  </a:lnTo>
                  <a:cubicBezTo>
                    <a:pt x="377525" y="123634"/>
                    <a:pt x="374846" y="126313"/>
                    <a:pt x="371572" y="126313"/>
                  </a:cubicBezTo>
                  <a:lnTo>
                    <a:pt x="339727" y="126313"/>
                  </a:lnTo>
                  <a:cubicBezTo>
                    <a:pt x="336453" y="126313"/>
                    <a:pt x="333774" y="123634"/>
                    <a:pt x="333774" y="120360"/>
                  </a:cubicBezTo>
                  <a:lnTo>
                    <a:pt x="333774" y="88514"/>
                  </a:lnTo>
                  <a:cubicBezTo>
                    <a:pt x="333774" y="85241"/>
                    <a:pt x="336453" y="82562"/>
                    <a:pt x="339727" y="82562"/>
                  </a:cubicBezTo>
                  <a:close/>
                  <a:moveTo>
                    <a:pt x="236984" y="82562"/>
                  </a:moveTo>
                  <a:lnTo>
                    <a:pt x="268829" y="82562"/>
                  </a:lnTo>
                  <a:cubicBezTo>
                    <a:pt x="272103" y="82562"/>
                    <a:pt x="274782" y="85241"/>
                    <a:pt x="274782" y="88514"/>
                  </a:cubicBezTo>
                  <a:lnTo>
                    <a:pt x="274782" y="120360"/>
                  </a:lnTo>
                  <a:cubicBezTo>
                    <a:pt x="274782" y="123634"/>
                    <a:pt x="272103" y="126313"/>
                    <a:pt x="268829" y="126313"/>
                  </a:cubicBezTo>
                  <a:lnTo>
                    <a:pt x="236984" y="126313"/>
                  </a:lnTo>
                  <a:cubicBezTo>
                    <a:pt x="233710" y="126313"/>
                    <a:pt x="231031" y="123634"/>
                    <a:pt x="231031" y="120360"/>
                  </a:cubicBezTo>
                  <a:lnTo>
                    <a:pt x="231031" y="88514"/>
                  </a:lnTo>
                  <a:cubicBezTo>
                    <a:pt x="231031" y="85241"/>
                    <a:pt x="233710" y="82562"/>
                    <a:pt x="236984" y="82562"/>
                  </a:cubicBezTo>
                  <a:close/>
                  <a:moveTo>
                    <a:pt x="452992" y="74646"/>
                  </a:moveTo>
                  <a:lnTo>
                    <a:pt x="452992" y="370257"/>
                  </a:lnTo>
                  <a:lnTo>
                    <a:pt x="499453" y="370257"/>
                  </a:lnTo>
                  <a:cubicBezTo>
                    <a:pt x="508586" y="370257"/>
                    <a:pt x="516032" y="377692"/>
                    <a:pt x="516032" y="386812"/>
                  </a:cubicBezTo>
                  <a:lnTo>
                    <a:pt x="516032" y="464729"/>
                  </a:lnTo>
                  <a:lnTo>
                    <a:pt x="575497" y="464729"/>
                  </a:lnTo>
                  <a:lnTo>
                    <a:pt x="575497" y="74745"/>
                  </a:lnTo>
                  <a:lnTo>
                    <a:pt x="460239" y="74745"/>
                  </a:lnTo>
                  <a:cubicBezTo>
                    <a:pt x="459941" y="74745"/>
                    <a:pt x="459743" y="74646"/>
                    <a:pt x="459445" y="74646"/>
                  </a:cubicBezTo>
                  <a:close/>
                  <a:moveTo>
                    <a:pt x="155564" y="74646"/>
                  </a:moveTo>
                  <a:lnTo>
                    <a:pt x="33059" y="74745"/>
                  </a:lnTo>
                  <a:lnTo>
                    <a:pt x="33059" y="464729"/>
                  </a:lnTo>
                  <a:lnTo>
                    <a:pt x="92524" y="464729"/>
                  </a:lnTo>
                  <a:lnTo>
                    <a:pt x="92524" y="386812"/>
                  </a:lnTo>
                  <a:cubicBezTo>
                    <a:pt x="92524" y="377692"/>
                    <a:pt x="99970" y="370257"/>
                    <a:pt x="109103" y="370257"/>
                  </a:cubicBezTo>
                  <a:lnTo>
                    <a:pt x="155564" y="370257"/>
                  </a:lnTo>
                  <a:close/>
                  <a:moveTo>
                    <a:pt x="188623" y="33110"/>
                  </a:moveTo>
                  <a:lnTo>
                    <a:pt x="188623" y="464729"/>
                  </a:lnTo>
                  <a:lnTo>
                    <a:pt x="257222" y="464729"/>
                  </a:lnTo>
                  <a:lnTo>
                    <a:pt x="257222" y="377493"/>
                  </a:lnTo>
                  <a:cubicBezTo>
                    <a:pt x="257222" y="368373"/>
                    <a:pt x="264568" y="360938"/>
                    <a:pt x="273701" y="360938"/>
                  </a:cubicBezTo>
                  <a:lnTo>
                    <a:pt x="334855" y="360938"/>
                  </a:lnTo>
                  <a:cubicBezTo>
                    <a:pt x="343988" y="360938"/>
                    <a:pt x="351334" y="368373"/>
                    <a:pt x="351334" y="377493"/>
                  </a:cubicBezTo>
                  <a:lnTo>
                    <a:pt x="351334" y="464729"/>
                  </a:lnTo>
                  <a:lnTo>
                    <a:pt x="419933" y="464729"/>
                  </a:lnTo>
                  <a:lnTo>
                    <a:pt x="419933" y="33110"/>
                  </a:lnTo>
                  <a:close/>
                  <a:moveTo>
                    <a:pt x="172044" y="0"/>
                  </a:moveTo>
                  <a:lnTo>
                    <a:pt x="436512" y="0"/>
                  </a:lnTo>
                  <a:cubicBezTo>
                    <a:pt x="445646" y="0"/>
                    <a:pt x="452992" y="7435"/>
                    <a:pt x="452992" y="16555"/>
                  </a:cubicBezTo>
                  <a:lnTo>
                    <a:pt x="452992" y="41734"/>
                  </a:lnTo>
                  <a:lnTo>
                    <a:pt x="591977" y="41635"/>
                  </a:lnTo>
                  <a:cubicBezTo>
                    <a:pt x="601110" y="41635"/>
                    <a:pt x="608556" y="49070"/>
                    <a:pt x="608556" y="58190"/>
                  </a:cubicBezTo>
                  <a:lnTo>
                    <a:pt x="608556" y="481284"/>
                  </a:lnTo>
                  <a:cubicBezTo>
                    <a:pt x="608556" y="490404"/>
                    <a:pt x="601110" y="497839"/>
                    <a:pt x="591977" y="497839"/>
                  </a:cubicBezTo>
                  <a:lnTo>
                    <a:pt x="499453" y="497839"/>
                  </a:lnTo>
                  <a:cubicBezTo>
                    <a:pt x="490319" y="497839"/>
                    <a:pt x="482973" y="490404"/>
                    <a:pt x="482973" y="481284"/>
                  </a:cubicBezTo>
                  <a:lnTo>
                    <a:pt x="482973" y="403268"/>
                  </a:lnTo>
                  <a:lnTo>
                    <a:pt x="452992" y="403268"/>
                  </a:lnTo>
                  <a:lnTo>
                    <a:pt x="452992" y="481284"/>
                  </a:lnTo>
                  <a:cubicBezTo>
                    <a:pt x="452992" y="490404"/>
                    <a:pt x="445646" y="497839"/>
                    <a:pt x="436512" y="497839"/>
                  </a:cubicBezTo>
                  <a:lnTo>
                    <a:pt x="334855" y="497839"/>
                  </a:lnTo>
                  <a:cubicBezTo>
                    <a:pt x="325721" y="497839"/>
                    <a:pt x="318276" y="490404"/>
                    <a:pt x="318276" y="481284"/>
                  </a:cubicBezTo>
                  <a:lnTo>
                    <a:pt x="318276" y="394048"/>
                  </a:lnTo>
                  <a:lnTo>
                    <a:pt x="290280" y="394048"/>
                  </a:lnTo>
                  <a:lnTo>
                    <a:pt x="290280" y="481284"/>
                  </a:lnTo>
                  <a:cubicBezTo>
                    <a:pt x="290280" y="490404"/>
                    <a:pt x="282835" y="497839"/>
                    <a:pt x="273701" y="497839"/>
                  </a:cubicBezTo>
                  <a:lnTo>
                    <a:pt x="172044" y="497839"/>
                  </a:lnTo>
                  <a:cubicBezTo>
                    <a:pt x="162910" y="497839"/>
                    <a:pt x="155564" y="490404"/>
                    <a:pt x="155564" y="481284"/>
                  </a:cubicBezTo>
                  <a:lnTo>
                    <a:pt x="155564" y="403268"/>
                  </a:lnTo>
                  <a:lnTo>
                    <a:pt x="125682" y="403268"/>
                  </a:lnTo>
                  <a:lnTo>
                    <a:pt x="125682" y="481284"/>
                  </a:lnTo>
                  <a:cubicBezTo>
                    <a:pt x="125682" y="490404"/>
                    <a:pt x="118237" y="497839"/>
                    <a:pt x="109103" y="497839"/>
                  </a:cubicBezTo>
                  <a:lnTo>
                    <a:pt x="16579" y="497839"/>
                  </a:lnTo>
                  <a:cubicBezTo>
                    <a:pt x="7446" y="497839"/>
                    <a:pt x="0" y="490404"/>
                    <a:pt x="0" y="481284"/>
                  </a:cubicBezTo>
                  <a:lnTo>
                    <a:pt x="0" y="58190"/>
                  </a:lnTo>
                  <a:cubicBezTo>
                    <a:pt x="0" y="49070"/>
                    <a:pt x="7446" y="41635"/>
                    <a:pt x="16579" y="41635"/>
                  </a:cubicBezTo>
                  <a:lnTo>
                    <a:pt x="155564" y="41734"/>
                  </a:lnTo>
                  <a:lnTo>
                    <a:pt x="155564" y="16555"/>
                  </a:lnTo>
                  <a:cubicBezTo>
                    <a:pt x="155564" y="7435"/>
                    <a:pt x="162910" y="0"/>
                    <a:pt x="1720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C77D6"/>
                </a:gs>
                <a:gs pos="100000">
                  <a:srgbClr val="1BE2ED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89277" y="1534092"/>
            <a:ext cx="2765446" cy="2765446"/>
            <a:chOff x="3189277" y="1534092"/>
            <a:chExt cx="2765446" cy="2765446"/>
          </a:xfrm>
        </p:grpSpPr>
        <p:sp>
          <p:nvSpPr>
            <p:cNvPr id="11" name="椭圆 10"/>
            <p:cNvSpPr/>
            <p:nvPr/>
          </p:nvSpPr>
          <p:spPr>
            <a:xfrm>
              <a:off x="3189277" y="1534092"/>
              <a:ext cx="2765446" cy="276544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18720" y="2079027"/>
              <a:ext cx="1706560" cy="1706560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894715" y="2255022"/>
              <a:ext cx="1354570" cy="135457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18113" y="2378420"/>
              <a:ext cx="1107774" cy="110777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8" name="cabin-house-outline_25483"/>
            <p:cNvSpPr>
              <a:spLocks noChangeAspect="1"/>
            </p:cNvSpPr>
            <p:nvPr/>
          </p:nvSpPr>
          <p:spPr bwMode="auto">
            <a:xfrm>
              <a:off x="4267158" y="2632222"/>
              <a:ext cx="609685" cy="569186"/>
            </a:xfrm>
            <a:custGeom>
              <a:avLst/>
              <a:gdLst>
                <a:gd name="connsiteX0" fmla="*/ 451548 w 603405"/>
                <a:gd name="connsiteY0" fmla="*/ 500874 h 563324"/>
                <a:gd name="connsiteX1" fmla="*/ 511901 w 603405"/>
                <a:gd name="connsiteY1" fmla="*/ 500874 h 563324"/>
                <a:gd name="connsiteX2" fmla="*/ 516468 w 603405"/>
                <a:gd name="connsiteY2" fmla="*/ 505434 h 563324"/>
                <a:gd name="connsiteX3" fmla="*/ 516468 w 603405"/>
                <a:gd name="connsiteY3" fmla="*/ 558764 h 563324"/>
                <a:gd name="connsiteX4" fmla="*/ 511901 w 603405"/>
                <a:gd name="connsiteY4" fmla="*/ 563324 h 563324"/>
                <a:gd name="connsiteX5" fmla="*/ 446982 w 603405"/>
                <a:gd name="connsiteY5" fmla="*/ 563324 h 563324"/>
                <a:gd name="connsiteX6" fmla="*/ 451548 w 603405"/>
                <a:gd name="connsiteY6" fmla="*/ 558764 h 563324"/>
                <a:gd name="connsiteX7" fmla="*/ 451548 w 603405"/>
                <a:gd name="connsiteY7" fmla="*/ 554006 h 563324"/>
                <a:gd name="connsiteX8" fmla="*/ 507333 w 603405"/>
                <a:gd name="connsiteY8" fmla="*/ 554006 h 563324"/>
                <a:gd name="connsiteX9" fmla="*/ 507333 w 603405"/>
                <a:gd name="connsiteY9" fmla="*/ 509994 h 563324"/>
                <a:gd name="connsiteX10" fmla="*/ 451548 w 603405"/>
                <a:gd name="connsiteY10" fmla="*/ 509994 h 563324"/>
                <a:gd name="connsiteX11" fmla="*/ 451548 w 603405"/>
                <a:gd name="connsiteY11" fmla="*/ 509991 h 563324"/>
                <a:gd name="connsiteX12" fmla="*/ 91560 w 603405"/>
                <a:gd name="connsiteY12" fmla="*/ 500874 h 563324"/>
                <a:gd name="connsiteX13" fmla="*/ 321670 w 603405"/>
                <a:gd name="connsiteY13" fmla="*/ 500874 h 563324"/>
                <a:gd name="connsiteX14" fmla="*/ 321670 w 603405"/>
                <a:gd name="connsiteY14" fmla="*/ 509994 h 563324"/>
                <a:gd name="connsiteX15" fmla="*/ 96126 w 603405"/>
                <a:gd name="connsiteY15" fmla="*/ 509994 h 563324"/>
                <a:gd name="connsiteX16" fmla="*/ 96126 w 603405"/>
                <a:gd name="connsiteY16" fmla="*/ 554006 h 563324"/>
                <a:gd name="connsiteX17" fmla="*/ 321670 w 603405"/>
                <a:gd name="connsiteY17" fmla="*/ 554006 h 563324"/>
                <a:gd name="connsiteX18" fmla="*/ 321670 w 603405"/>
                <a:gd name="connsiteY18" fmla="*/ 558764 h 563324"/>
                <a:gd name="connsiteX19" fmla="*/ 326435 w 603405"/>
                <a:gd name="connsiteY19" fmla="*/ 563324 h 563324"/>
                <a:gd name="connsiteX20" fmla="*/ 91560 w 603405"/>
                <a:gd name="connsiteY20" fmla="*/ 563324 h 563324"/>
                <a:gd name="connsiteX21" fmla="*/ 86795 w 603405"/>
                <a:gd name="connsiteY21" fmla="*/ 558764 h 563324"/>
                <a:gd name="connsiteX22" fmla="*/ 86795 w 603405"/>
                <a:gd name="connsiteY22" fmla="*/ 505434 h 563324"/>
                <a:gd name="connsiteX23" fmla="*/ 91560 w 603405"/>
                <a:gd name="connsiteY23" fmla="*/ 500874 h 563324"/>
                <a:gd name="connsiteX24" fmla="*/ 216826 w 603405"/>
                <a:gd name="connsiteY24" fmla="*/ 479825 h 563324"/>
                <a:gd name="connsiteX25" fmla="*/ 216847 w 603405"/>
                <a:gd name="connsiteY25" fmla="*/ 479845 h 563324"/>
                <a:gd name="connsiteX26" fmla="*/ 216805 w 603405"/>
                <a:gd name="connsiteY26" fmla="*/ 479845 h 563324"/>
                <a:gd name="connsiteX27" fmla="*/ 281768 w 603405"/>
                <a:gd name="connsiteY27" fmla="*/ 470742 h 563324"/>
                <a:gd name="connsiteX28" fmla="*/ 321707 w 603405"/>
                <a:gd name="connsiteY28" fmla="*/ 470742 h 563324"/>
                <a:gd name="connsiteX29" fmla="*/ 321707 w 603405"/>
                <a:gd name="connsiteY29" fmla="*/ 479845 h 563324"/>
                <a:gd name="connsiteX30" fmla="*/ 277003 w 603405"/>
                <a:gd name="connsiteY30" fmla="*/ 479845 h 563324"/>
                <a:gd name="connsiteX31" fmla="*/ 281768 w 603405"/>
                <a:gd name="connsiteY31" fmla="*/ 475284 h 563324"/>
                <a:gd name="connsiteX32" fmla="*/ 451548 w 603405"/>
                <a:gd name="connsiteY32" fmla="*/ 426713 h 563324"/>
                <a:gd name="connsiteX33" fmla="*/ 451548 w 603405"/>
                <a:gd name="connsiteY33" fmla="*/ 426721 h 563324"/>
                <a:gd name="connsiteX34" fmla="*/ 451548 w 603405"/>
                <a:gd name="connsiteY34" fmla="*/ 470725 h 563324"/>
                <a:gd name="connsiteX35" fmla="*/ 507336 w 603405"/>
                <a:gd name="connsiteY35" fmla="*/ 470725 h 563324"/>
                <a:gd name="connsiteX36" fmla="*/ 507336 w 603405"/>
                <a:gd name="connsiteY36" fmla="*/ 426713 h 563324"/>
                <a:gd name="connsiteX37" fmla="*/ 91557 w 603405"/>
                <a:gd name="connsiteY37" fmla="*/ 417395 h 563324"/>
                <a:gd name="connsiteX38" fmla="*/ 151879 w 603405"/>
                <a:gd name="connsiteY38" fmla="*/ 417395 h 563324"/>
                <a:gd name="connsiteX39" fmla="*/ 151879 w 603405"/>
                <a:gd name="connsiteY39" fmla="*/ 426713 h 563324"/>
                <a:gd name="connsiteX40" fmla="*/ 96121 w 603405"/>
                <a:gd name="connsiteY40" fmla="*/ 426713 h 563324"/>
                <a:gd name="connsiteX41" fmla="*/ 96121 w 603405"/>
                <a:gd name="connsiteY41" fmla="*/ 470725 h 563324"/>
                <a:gd name="connsiteX42" fmla="*/ 151879 w 603405"/>
                <a:gd name="connsiteY42" fmla="*/ 470725 h 563324"/>
                <a:gd name="connsiteX43" fmla="*/ 151879 w 603405"/>
                <a:gd name="connsiteY43" fmla="*/ 475285 h 563324"/>
                <a:gd name="connsiteX44" fmla="*/ 156443 w 603405"/>
                <a:gd name="connsiteY44" fmla="*/ 479845 h 563324"/>
                <a:gd name="connsiteX45" fmla="*/ 91557 w 603405"/>
                <a:gd name="connsiteY45" fmla="*/ 479845 h 563324"/>
                <a:gd name="connsiteX46" fmla="*/ 86795 w 603405"/>
                <a:gd name="connsiteY46" fmla="*/ 475285 h 563324"/>
                <a:gd name="connsiteX47" fmla="*/ 86795 w 603405"/>
                <a:gd name="connsiteY47" fmla="*/ 421955 h 563324"/>
                <a:gd name="connsiteX48" fmla="*/ 91557 w 603405"/>
                <a:gd name="connsiteY48" fmla="*/ 417395 h 563324"/>
                <a:gd name="connsiteX49" fmla="*/ 382041 w 603405"/>
                <a:gd name="connsiteY49" fmla="*/ 405674 h 563324"/>
                <a:gd name="connsiteX50" fmla="*/ 391144 w 603405"/>
                <a:gd name="connsiteY50" fmla="*/ 405674 h 563324"/>
                <a:gd name="connsiteX51" fmla="*/ 391144 w 603405"/>
                <a:gd name="connsiteY51" fmla="*/ 410409 h 563324"/>
                <a:gd name="connsiteX52" fmla="*/ 382041 w 603405"/>
                <a:gd name="connsiteY52" fmla="*/ 410409 h 563324"/>
                <a:gd name="connsiteX53" fmla="*/ 281768 w 603405"/>
                <a:gd name="connsiteY53" fmla="*/ 396578 h 563324"/>
                <a:gd name="connsiteX54" fmla="*/ 281768 w 603405"/>
                <a:gd name="connsiteY54" fmla="*/ 417375 h 563324"/>
                <a:gd name="connsiteX55" fmla="*/ 281768 w 603405"/>
                <a:gd name="connsiteY55" fmla="*/ 417395 h 563324"/>
                <a:gd name="connsiteX56" fmla="*/ 321708 w 603405"/>
                <a:gd name="connsiteY56" fmla="*/ 417395 h 563324"/>
                <a:gd name="connsiteX57" fmla="*/ 321708 w 603405"/>
                <a:gd name="connsiteY57" fmla="*/ 396585 h 563324"/>
                <a:gd name="connsiteX58" fmla="*/ 321708 w 603405"/>
                <a:gd name="connsiteY58" fmla="*/ 396578 h 563324"/>
                <a:gd name="connsiteX59" fmla="*/ 391144 w 603405"/>
                <a:gd name="connsiteY59" fmla="*/ 374561 h 563324"/>
                <a:gd name="connsiteX60" fmla="*/ 417157 w 603405"/>
                <a:gd name="connsiteY60" fmla="*/ 374561 h 563324"/>
                <a:gd name="connsiteX61" fmla="*/ 417157 w 603405"/>
                <a:gd name="connsiteY61" fmla="*/ 405674 h 563324"/>
                <a:gd name="connsiteX62" fmla="*/ 391144 w 603405"/>
                <a:gd name="connsiteY62" fmla="*/ 405674 h 563324"/>
                <a:gd name="connsiteX63" fmla="*/ 356228 w 603405"/>
                <a:gd name="connsiteY63" fmla="*/ 374561 h 563324"/>
                <a:gd name="connsiteX64" fmla="*/ 382041 w 603405"/>
                <a:gd name="connsiteY64" fmla="*/ 374561 h 563324"/>
                <a:gd name="connsiteX65" fmla="*/ 382041 w 603405"/>
                <a:gd name="connsiteY65" fmla="*/ 405674 h 563324"/>
                <a:gd name="connsiteX66" fmla="*/ 356228 w 603405"/>
                <a:gd name="connsiteY66" fmla="*/ 405674 h 563324"/>
                <a:gd name="connsiteX67" fmla="*/ 426286 w 603405"/>
                <a:gd name="connsiteY67" fmla="*/ 370010 h 563324"/>
                <a:gd name="connsiteX68" fmla="*/ 426286 w 603405"/>
                <a:gd name="connsiteY68" fmla="*/ 410434 h 563324"/>
                <a:gd name="connsiteX69" fmla="*/ 421722 w 603405"/>
                <a:gd name="connsiteY69" fmla="*/ 414996 h 563324"/>
                <a:gd name="connsiteX70" fmla="*/ 386593 w 603405"/>
                <a:gd name="connsiteY70" fmla="*/ 414996 h 563324"/>
                <a:gd name="connsiteX71" fmla="*/ 391144 w 603405"/>
                <a:gd name="connsiteY71" fmla="*/ 410434 h 563324"/>
                <a:gd name="connsiteX72" fmla="*/ 391144 w 603405"/>
                <a:gd name="connsiteY72" fmla="*/ 410409 h 563324"/>
                <a:gd name="connsiteX73" fmla="*/ 421769 w 603405"/>
                <a:gd name="connsiteY73" fmla="*/ 410409 h 563324"/>
                <a:gd name="connsiteX74" fmla="*/ 421769 w 603405"/>
                <a:gd name="connsiteY74" fmla="*/ 374514 h 563324"/>
                <a:gd name="connsiteX75" fmla="*/ 346900 w 603405"/>
                <a:gd name="connsiteY75" fmla="*/ 370010 h 563324"/>
                <a:gd name="connsiteX76" fmla="*/ 351465 w 603405"/>
                <a:gd name="connsiteY76" fmla="*/ 374561 h 563324"/>
                <a:gd name="connsiteX77" fmla="*/ 351486 w 603405"/>
                <a:gd name="connsiteY77" fmla="*/ 374561 h 563324"/>
                <a:gd name="connsiteX78" fmla="*/ 351486 w 603405"/>
                <a:gd name="connsiteY78" fmla="*/ 410409 h 563324"/>
                <a:gd name="connsiteX79" fmla="*/ 382041 w 603405"/>
                <a:gd name="connsiteY79" fmla="*/ 410409 h 563324"/>
                <a:gd name="connsiteX80" fmla="*/ 382041 w 603405"/>
                <a:gd name="connsiteY80" fmla="*/ 410434 h 563324"/>
                <a:gd name="connsiteX81" fmla="*/ 386593 w 603405"/>
                <a:gd name="connsiteY81" fmla="*/ 414996 h 563324"/>
                <a:gd name="connsiteX82" fmla="*/ 351465 w 603405"/>
                <a:gd name="connsiteY82" fmla="*/ 414996 h 563324"/>
                <a:gd name="connsiteX83" fmla="*/ 346900 w 603405"/>
                <a:gd name="connsiteY83" fmla="*/ 410434 h 563324"/>
                <a:gd name="connsiteX84" fmla="*/ 417157 w 603405"/>
                <a:gd name="connsiteY84" fmla="*/ 365458 h 563324"/>
                <a:gd name="connsiteX85" fmla="*/ 421722 w 603405"/>
                <a:gd name="connsiteY85" fmla="*/ 365458 h 563324"/>
                <a:gd name="connsiteX86" fmla="*/ 421769 w 603405"/>
                <a:gd name="connsiteY86" fmla="*/ 365505 h 563324"/>
                <a:gd name="connsiteX87" fmla="*/ 421769 w 603405"/>
                <a:gd name="connsiteY87" fmla="*/ 374514 h 563324"/>
                <a:gd name="connsiteX88" fmla="*/ 421722 w 603405"/>
                <a:gd name="connsiteY88" fmla="*/ 374561 h 563324"/>
                <a:gd name="connsiteX89" fmla="*/ 417157 w 603405"/>
                <a:gd name="connsiteY89" fmla="*/ 374561 h 563324"/>
                <a:gd name="connsiteX90" fmla="*/ 382041 w 603405"/>
                <a:gd name="connsiteY90" fmla="*/ 365458 h 563324"/>
                <a:gd name="connsiteX91" fmla="*/ 391144 w 603405"/>
                <a:gd name="connsiteY91" fmla="*/ 365458 h 563324"/>
                <a:gd name="connsiteX92" fmla="*/ 391144 w 603405"/>
                <a:gd name="connsiteY92" fmla="*/ 374561 h 563324"/>
                <a:gd name="connsiteX93" fmla="*/ 382041 w 603405"/>
                <a:gd name="connsiteY93" fmla="*/ 374561 h 563324"/>
                <a:gd name="connsiteX94" fmla="*/ 351486 w 603405"/>
                <a:gd name="connsiteY94" fmla="*/ 365458 h 563324"/>
                <a:gd name="connsiteX95" fmla="*/ 356228 w 603405"/>
                <a:gd name="connsiteY95" fmla="*/ 365458 h 563324"/>
                <a:gd name="connsiteX96" fmla="*/ 356228 w 603405"/>
                <a:gd name="connsiteY96" fmla="*/ 374561 h 563324"/>
                <a:gd name="connsiteX97" fmla="*/ 351486 w 603405"/>
                <a:gd name="connsiteY97" fmla="*/ 374561 h 563324"/>
                <a:gd name="connsiteX98" fmla="*/ 451548 w 603405"/>
                <a:gd name="connsiteY98" fmla="*/ 343247 h 563324"/>
                <a:gd name="connsiteX99" fmla="*/ 451548 w 603405"/>
                <a:gd name="connsiteY99" fmla="*/ 343252 h 563324"/>
                <a:gd name="connsiteX100" fmla="*/ 451548 w 603405"/>
                <a:gd name="connsiteY100" fmla="*/ 387259 h 563324"/>
                <a:gd name="connsiteX101" fmla="*/ 507336 w 603405"/>
                <a:gd name="connsiteY101" fmla="*/ 387259 h 563324"/>
                <a:gd name="connsiteX102" fmla="*/ 507336 w 603405"/>
                <a:gd name="connsiteY102" fmla="*/ 343247 h 563324"/>
                <a:gd name="connsiteX103" fmla="*/ 96128 w 603405"/>
                <a:gd name="connsiteY103" fmla="*/ 343247 h 563324"/>
                <a:gd name="connsiteX104" fmla="*/ 96128 w 603405"/>
                <a:gd name="connsiteY104" fmla="*/ 387259 h 563324"/>
                <a:gd name="connsiteX105" fmla="*/ 151927 w 603405"/>
                <a:gd name="connsiteY105" fmla="*/ 387259 h 563324"/>
                <a:gd name="connsiteX106" fmla="*/ 151927 w 603405"/>
                <a:gd name="connsiteY106" fmla="*/ 387234 h 563324"/>
                <a:gd name="connsiteX107" fmla="*/ 151927 w 603405"/>
                <a:gd name="connsiteY107" fmla="*/ 343247 h 563324"/>
                <a:gd name="connsiteX108" fmla="*/ 281768 w 603405"/>
                <a:gd name="connsiteY108" fmla="*/ 343230 h 563324"/>
                <a:gd name="connsiteX109" fmla="*/ 281768 w 603405"/>
                <a:gd name="connsiteY109" fmla="*/ 387234 h 563324"/>
                <a:gd name="connsiteX110" fmla="*/ 281768 w 603405"/>
                <a:gd name="connsiteY110" fmla="*/ 387263 h 563324"/>
                <a:gd name="connsiteX111" fmla="*/ 321708 w 603405"/>
                <a:gd name="connsiteY111" fmla="*/ 387263 h 563324"/>
                <a:gd name="connsiteX112" fmla="*/ 321708 w 603405"/>
                <a:gd name="connsiteY112" fmla="*/ 343252 h 563324"/>
                <a:gd name="connsiteX113" fmla="*/ 321708 w 603405"/>
                <a:gd name="connsiteY113" fmla="*/ 343230 h 563324"/>
                <a:gd name="connsiteX114" fmla="*/ 391144 w 603405"/>
                <a:gd name="connsiteY114" fmla="*/ 334077 h 563324"/>
                <a:gd name="connsiteX115" fmla="*/ 417157 w 603405"/>
                <a:gd name="connsiteY115" fmla="*/ 334077 h 563324"/>
                <a:gd name="connsiteX116" fmla="*/ 417157 w 603405"/>
                <a:gd name="connsiteY116" fmla="*/ 365458 h 563324"/>
                <a:gd name="connsiteX117" fmla="*/ 391144 w 603405"/>
                <a:gd name="connsiteY117" fmla="*/ 365458 h 563324"/>
                <a:gd name="connsiteX118" fmla="*/ 356228 w 603405"/>
                <a:gd name="connsiteY118" fmla="*/ 334077 h 563324"/>
                <a:gd name="connsiteX119" fmla="*/ 382041 w 603405"/>
                <a:gd name="connsiteY119" fmla="*/ 334077 h 563324"/>
                <a:gd name="connsiteX120" fmla="*/ 382041 w 603405"/>
                <a:gd name="connsiteY120" fmla="*/ 365458 h 563324"/>
                <a:gd name="connsiteX121" fmla="*/ 356228 w 603405"/>
                <a:gd name="connsiteY121" fmla="*/ 365458 h 563324"/>
                <a:gd name="connsiteX122" fmla="*/ 382041 w 603405"/>
                <a:gd name="connsiteY122" fmla="*/ 329541 h 563324"/>
                <a:gd name="connsiteX123" fmla="*/ 391144 w 603405"/>
                <a:gd name="connsiteY123" fmla="*/ 329541 h 563324"/>
                <a:gd name="connsiteX124" fmla="*/ 391144 w 603405"/>
                <a:gd name="connsiteY124" fmla="*/ 334077 h 563324"/>
                <a:gd name="connsiteX125" fmla="*/ 382041 w 603405"/>
                <a:gd name="connsiteY125" fmla="*/ 334077 h 563324"/>
                <a:gd name="connsiteX126" fmla="*/ 386593 w 603405"/>
                <a:gd name="connsiteY126" fmla="*/ 324954 h 563324"/>
                <a:gd name="connsiteX127" fmla="*/ 421722 w 603405"/>
                <a:gd name="connsiteY127" fmla="*/ 324954 h 563324"/>
                <a:gd name="connsiteX128" fmla="*/ 426286 w 603405"/>
                <a:gd name="connsiteY128" fmla="*/ 329516 h 563324"/>
                <a:gd name="connsiteX129" fmla="*/ 426286 w 603405"/>
                <a:gd name="connsiteY129" fmla="*/ 370010 h 563324"/>
                <a:gd name="connsiteX130" fmla="*/ 421769 w 603405"/>
                <a:gd name="connsiteY130" fmla="*/ 365505 h 563324"/>
                <a:gd name="connsiteX131" fmla="*/ 421769 w 603405"/>
                <a:gd name="connsiteY131" fmla="*/ 329541 h 563324"/>
                <a:gd name="connsiteX132" fmla="*/ 391144 w 603405"/>
                <a:gd name="connsiteY132" fmla="*/ 329541 h 563324"/>
                <a:gd name="connsiteX133" fmla="*/ 391144 w 603405"/>
                <a:gd name="connsiteY133" fmla="*/ 329516 h 563324"/>
                <a:gd name="connsiteX134" fmla="*/ 386593 w 603405"/>
                <a:gd name="connsiteY134" fmla="*/ 324954 h 563324"/>
                <a:gd name="connsiteX135" fmla="*/ 351465 w 603405"/>
                <a:gd name="connsiteY135" fmla="*/ 324954 h 563324"/>
                <a:gd name="connsiteX136" fmla="*/ 386593 w 603405"/>
                <a:gd name="connsiteY136" fmla="*/ 324954 h 563324"/>
                <a:gd name="connsiteX137" fmla="*/ 382041 w 603405"/>
                <a:gd name="connsiteY137" fmla="*/ 329516 h 563324"/>
                <a:gd name="connsiteX138" fmla="*/ 382041 w 603405"/>
                <a:gd name="connsiteY138" fmla="*/ 329541 h 563324"/>
                <a:gd name="connsiteX139" fmla="*/ 351486 w 603405"/>
                <a:gd name="connsiteY139" fmla="*/ 329541 h 563324"/>
                <a:gd name="connsiteX140" fmla="*/ 351486 w 603405"/>
                <a:gd name="connsiteY140" fmla="*/ 365458 h 563324"/>
                <a:gd name="connsiteX141" fmla="*/ 351465 w 603405"/>
                <a:gd name="connsiteY141" fmla="*/ 365458 h 563324"/>
                <a:gd name="connsiteX142" fmla="*/ 346900 w 603405"/>
                <a:gd name="connsiteY142" fmla="*/ 370010 h 563324"/>
                <a:gd name="connsiteX143" fmla="*/ 346900 w 603405"/>
                <a:gd name="connsiteY143" fmla="*/ 329516 h 563324"/>
                <a:gd name="connsiteX144" fmla="*/ 351465 w 603405"/>
                <a:gd name="connsiteY144" fmla="*/ 324954 h 563324"/>
                <a:gd name="connsiteX145" fmla="*/ 216826 w 603405"/>
                <a:gd name="connsiteY145" fmla="*/ 317282 h 563324"/>
                <a:gd name="connsiteX146" fmla="*/ 221364 w 603405"/>
                <a:gd name="connsiteY146" fmla="*/ 321823 h 563324"/>
                <a:gd name="connsiteX147" fmla="*/ 221364 w 603405"/>
                <a:gd name="connsiteY147" fmla="*/ 326582 h 563324"/>
                <a:gd name="connsiteX148" fmla="*/ 221364 w 603405"/>
                <a:gd name="connsiteY148" fmla="*/ 387263 h 563324"/>
                <a:gd name="connsiteX149" fmla="*/ 221413 w 603405"/>
                <a:gd name="connsiteY149" fmla="*/ 387263 h 563324"/>
                <a:gd name="connsiteX150" fmla="*/ 272436 w 603405"/>
                <a:gd name="connsiteY150" fmla="*/ 387263 h 563324"/>
                <a:gd name="connsiteX151" fmla="*/ 277002 w 603405"/>
                <a:gd name="connsiteY151" fmla="*/ 387263 h 563324"/>
                <a:gd name="connsiteX152" fmla="*/ 281752 w 603405"/>
                <a:gd name="connsiteY152" fmla="*/ 392006 h 563324"/>
                <a:gd name="connsiteX153" fmla="*/ 277003 w 603405"/>
                <a:gd name="connsiteY153" fmla="*/ 396552 h 563324"/>
                <a:gd name="connsiteX154" fmla="*/ 272437 w 603405"/>
                <a:gd name="connsiteY154" fmla="*/ 396552 h 563324"/>
                <a:gd name="connsiteX155" fmla="*/ 272437 w 603405"/>
                <a:gd name="connsiteY155" fmla="*/ 396578 h 563324"/>
                <a:gd name="connsiteX156" fmla="*/ 272436 w 603405"/>
                <a:gd name="connsiteY156" fmla="*/ 396578 h 563324"/>
                <a:gd name="connsiteX157" fmla="*/ 221413 w 603405"/>
                <a:gd name="connsiteY157" fmla="*/ 396578 h 563324"/>
                <a:gd name="connsiteX158" fmla="*/ 221364 w 603405"/>
                <a:gd name="connsiteY158" fmla="*/ 396578 h 563324"/>
                <a:gd name="connsiteX159" fmla="*/ 221364 w 603405"/>
                <a:gd name="connsiteY159" fmla="*/ 470725 h 563324"/>
                <a:gd name="connsiteX160" fmla="*/ 221364 w 603405"/>
                <a:gd name="connsiteY160" fmla="*/ 475285 h 563324"/>
                <a:gd name="connsiteX161" fmla="*/ 216826 w 603405"/>
                <a:gd name="connsiteY161" fmla="*/ 479825 h 563324"/>
                <a:gd name="connsiteX162" fmla="*/ 212082 w 603405"/>
                <a:gd name="connsiteY162" fmla="*/ 475284 h 563324"/>
                <a:gd name="connsiteX163" fmla="*/ 212082 w 603405"/>
                <a:gd name="connsiteY163" fmla="*/ 470722 h 563324"/>
                <a:gd name="connsiteX164" fmla="*/ 212049 w 603405"/>
                <a:gd name="connsiteY164" fmla="*/ 470722 h 563324"/>
                <a:gd name="connsiteX165" fmla="*/ 212049 w 603405"/>
                <a:gd name="connsiteY165" fmla="*/ 396578 h 563324"/>
                <a:gd name="connsiteX166" fmla="*/ 161258 w 603405"/>
                <a:gd name="connsiteY166" fmla="*/ 396578 h 563324"/>
                <a:gd name="connsiteX167" fmla="*/ 161258 w 603405"/>
                <a:gd name="connsiteY167" fmla="*/ 396552 h 563324"/>
                <a:gd name="connsiteX168" fmla="*/ 156493 w 603405"/>
                <a:gd name="connsiteY168" fmla="*/ 396552 h 563324"/>
                <a:gd name="connsiteX169" fmla="*/ 151941 w 603405"/>
                <a:gd name="connsiteY169" fmla="*/ 392005 h 563324"/>
                <a:gd name="connsiteX170" fmla="*/ 156493 w 603405"/>
                <a:gd name="connsiteY170" fmla="*/ 387263 h 563324"/>
                <a:gd name="connsiteX171" fmla="*/ 161258 w 603405"/>
                <a:gd name="connsiteY171" fmla="*/ 387263 h 563324"/>
                <a:gd name="connsiteX172" fmla="*/ 212049 w 603405"/>
                <a:gd name="connsiteY172" fmla="*/ 387263 h 563324"/>
                <a:gd name="connsiteX173" fmla="*/ 212049 w 603405"/>
                <a:gd name="connsiteY173" fmla="*/ 326582 h 563324"/>
                <a:gd name="connsiteX174" fmla="*/ 212049 w 603405"/>
                <a:gd name="connsiteY174" fmla="*/ 326578 h 563324"/>
                <a:gd name="connsiteX175" fmla="*/ 212082 w 603405"/>
                <a:gd name="connsiteY175" fmla="*/ 326578 h 563324"/>
                <a:gd name="connsiteX176" fmla="*/ 212082 w 603405"/>
                <a:gd name="connsiteY176" fmla="*/ 321821 h 563324"/>
                <a:gd name="connsiteX177" fmla="*/ 216805 w 603405"/>
                <a:gd name="connsiteY177" fmla="*/ 317262 h 563324"/>
                <a:gd name="connsiteX178" fmla="*/ 216847 w 603405"/>
                <a:gd name="connsiteY178" fmla="*/ 317262 h 563324"/>
                <a:gd name="connsiteX179" fmla="*/ 216826 w 603405"/>
                <a:gd name="connsiteY179" fmla="*/ 317282 h 563324"/>
                <a:gd name="connsiteX180" fmla="*/ 156493 w 603405"/>
                <a:gd name="connsiteY180" fmla="*/ 317262 h 563324"/>
                <a:gd name="connsiteX181" fmla="*/ 216805 w 603405"/>
                <a:gd name="connsiteY181" fmla="*/ 317262 h 563324"/>
                <a:gd name="connsiteX182" fmla="*/ 212049 w 603405"/>
                <a:gd name="connsiteY182" fmla="*/ 321823 h 563324"/>
                <a:gd name="connsiteX183" fmla="*/ 212049 w 603405"/>
                <a:gd name="connsiteY183" fmla="*/ 326578 h 563324"/>
                <a:gd name="connsiteX184" fmla="*/ 161258 w 603405"/>
                <a:gd name="connsiteY184" fmla="*/ 326578 h 563324"/>
                <a:gd name="connsiteX185" fmla="*/ 161258 w 603405"/>
                <a:gd name="connsiteY185" fmla="*/ 387234 h 563324"/>
                <a:gd name="connsiteX186" fmla="*/ 156493 w 603405"/>
                <a:gd name="connsiteY186" fmla="*/ 387234 h 563324"/>
                <a:gd name="connsiteX187" fmla="*/ 151927 w 603405"/>
                <a:gd name="connsiteY187" fmla="*/ 391991 h 563324"/>
                <a:gd name="connsiteX188" fmla="*/ 151941 w 603405"/>
                <a:gd name="connsiteY188" fmla="*/ 392005 h 563324"/>
                <a:gd name="connsiteX189" fmla="*/ 151927 w 603405"/>
                <a:gd name="connsiteY189" fmla="*/ 392020 h 563324"/>
                <a:gd name="connsiteX190" fmla="*/ 156493 w 603405"/>
                <a:gd name="connsiteY190" fmla="*/ 396578 h 563324"/>
                <a:gd name="connsiteX191" fmla="*/ 161258 w 603405"/>
                <a:gd name="connsiteY191" fmla="*/ 396578 h 563324"/>
                <a:gd name="connsiteX192" fmla="*/ 161258 w 603405"/>
                <a:gd name="connsiteY192" fmla="*/ 470722 h 563324"/>
                <a:gd name="connsiteX193" fmla="*/ 212049 w 603405"/>
                <a:gd name="connsiteY193" fmla="*/ 470722 h 563324"/>
                <a:gd name="connsiteX194" fmla="*/ 212049 w 603405"/>
                <a:gd name="connsiteY194" fmla="*/ 470725 h 563324"/>
                <a:gd name="connsiteX195" fmla="*/ 212049 w 603405"/>
                <a:gd name="connsiteY195" fmla="*/ 475285 h 563324"/>
                <a:gd name="connsiteX196" fmla="*/ 216805 w 603405"/>
                <a:gd name="connsiteY196" fmla="*/ 479845 h 563324"/>
                <a:gd name="connsiteX197" fmla="*/ 156493 w 603405"/>
                <a:gd name="connsiteY197" fmla="*/ 479845 h 563324"/>
                <a:gd name="connsiteX198" fmla="*/ 151927 w 603405"/>
                <a:gd name="connsiteY198" fmla="*/ 475284 h 563324"/>
                <a:gd name="connsiteX199" fmla="*/ 151927 w 603405"/>
                <a:gd name="connsiteY199" fmla="*/ 470722 h 563324"/>
                <a:gd name="connsiteX200" fmla="*/ 151927 w 603405"/>
                <a:gd name="connsiteY200" fmla="*/ 426696 h 563324"/>
                <a:gd name="connsiteX201" fmla="*/ 151927 w 603405"/>
                <a:gd name="connsiteY201" fmla="*/ 417375 h 563324"/>
                <a:gd name="connsiteX202" fmla="*/ 151927 w 603405"/>
                <a:gd name="connsiteY202" fmla="*/ 396577 h 563324"/>
                <a:gd name="connsiteX203" fmla="*/ 91561 w 603405"/>
                <a:gd name="connsiteY203" fmla="*/ 396577 h 563324"/>
                <a:gd name="connsiteX204" fmla="*/ 86795 w 603405"/>
                <a:gd name="connsiteY204" fmla="*/ 392017 h 563324"/>
                <a:gd name="connsiteX205" fmla="*/ 86795 w 603405"/>
                <a:gd name="connsiteY205" fmla="*/ 338687 h 563324"/>
                <a:gd name="connsiteX206" fmla="*/ 91561 w 603405"/>
                <a:gd name="connsiteY206" fmla="*/ 334127 h 563324"/>
                <a:gd name="connsiteX207" fmla="*/ 151927 w 603405"/>
                <a:gd name="connsiteY207" fmla="*/ 334127 h 563324"/>
                <a:gd name="connsiteX208" fmla="*/ 151927 w 603405"/>
                <a:gd name="connsiteY208" fmla="*/ 334111 h 563324"/>
                <a:gd name="connsiteX209" fmla="*/ 151927 w 603405"/>
                <a:gd name="connsiteY209" fmla="*/ 321821 h 563324"/>
                <a:gd name="connsiteX210" fmla="*/ 156493 w 603405"/>
                <a:gd name="connsiteY210" fmla="*/ 317262 h 563324"/>
                <a:gd name="connsiteX211" fmla="*/ 331039 w 603405"/>
                <a:gd name="connsiteY211" fmla="*/ 313116 h 563324"/>
                <a:gd name="connsiteX212" fmla="*/ 331039 w 603405"/>
                <a:gd name="connsiteY212" fmla="*/ 554006 h 563324"/>
                <a:gd name="connsiteX213" fmla="*/ 442217 w 603405"/>
                <a:gd name="connsiteY213" fmla="*/ 554006 h 563324"/>
                <a:gd name="connsiteX214" fmla="*/ 442217 w 603405"/>
                <a:gd name="connsiteY214" fmla="*/ 313116 h 563324"/>
                <a:gd name="connsiteX215" fmla="*/ 326473 w 603405"/>
                <a:gd name="connsiteY215" fmla="*/ 303996 h 563324"/>
                <a:gd name="connsiteX216" fmla="*/ 446982 w 603405"/>
                <a:gd name="connsiteY216" fmla="*/ 303996 h 563324"/>
                <a:gd name="connsiteX217" fmla="*/ 451548 w 603405"/>
                <a:gd name="connsiteY217" fmla="*/ 308556 h 563324"/>
                <a:gd name="connsiteX218" fmla="*/ 451548 w 603405"/>
                <a:gd name="connsiteY218" fmla="*/ 313116 h 563324"/>
                <a:gd name="connsiteX219" fmla="*/ 451548 w 603405"/>
                <a:gd name="connsiteY219" fmla="*/ 334127 h 563324"/>
                <a:gd name="connsiteX220" fmla="*/ 511902 w 603405"/>
                <a:gd name="connsiteY220" fmla="*/ 334127 h 563324"/>
                <a:gd name="connsiteX221" fmla="*/ 516468 w 603405"/>
                <a:gd name="connsiteY221" fmla="*/ 338687 h 563324"/>
                <a:gd name="connsiteX222" fmla="*/ 516468 w 603405"/>
                <a:gd name="connsiteY222" fmla="*/ 392017 h 563324"/>
                <a:gd name="connsiteX223" fmla="*/ 511902 w 603405"/>
                <a:gd name="connsiteY223" fmla="*/ 396577 h 563324"/>
                <a:gd name="connsiteX224" fmla="*/ 451548 w 603405"/>
                <a:gd name="connsiteY224" fmla="*/ 396577 h 563324"/>
                <a:gd name="connsiteX225" fmla="*/ 451548 w 603405"/>
                <a:gd name="connsiteY225" fmla="*/ 396585 h 563324"/>
                <a:gd name="connsiteX226" fmla="*/ 451548 w 603405"/>
                <a:gd name="connsiteY226" fmla="*/ 417395 h 563324"/>
                <a:gd name="connsiteX227" fmla="*/ 511902 w 603405"/>
                <a:gd name="connsiteY227" fmla="*/ 417395 h 563324"/>
                <a:gd name="connsiteX228" fmla="*/ 516468 w 603405"/>
                <a:gd name="connsiteY228" fmla="*/ 421955 h 563324"/>
                <a:gd name="connsiteX229" fmla="*/ 516468 w 603405"/>
                <a:gd name="connsiteY229" fmla="*/ 475285 h 563324"/>
                <a:gd name="connsiteX230" fmla="*/ 511902 w 603405"/>
                <a:gd name="connsiteY230" fmla="*/ 479845 h 563324"/>
                <a:gd name="connsiteX231" fmla="*/ 451548 w 603405"/>
                <a:gd name="connsiteY231" fmla="*/ 479845 h 563324"/>
                <a:gd name="connsiteX232" fmla="*/ 451548 w 603405"/>
                <a:gd name="connsiteY232" fmla="*/ 479855 h 563324"/>
                <a:gd name="connsiteX233" fmla="*/ 451548 w 603405"/>
                <a:gd name="connsiteY233" fmla="*/ 500871 h 563324"/>
                <a:gd name="connsiteX234" fmla="*/ 451548 w 603405"/>
                <a:gd name="connsiteY234" fmla="*/ 500874 h 563324"/>
                <a:gd name="connsiteX235" fmla="*/ 451529 w 603405"/>
                <a:gd name="connsiteY235" fmla="*/ 500874 h 563324"/>
                <a:gd name="connsiteX236" fmla="*/ 451529 w 603405"/>
                <a:gd name="connsiteY236" fmla="*/ 509994 h 563324"/>
                <a:gd name="connsiteX237" fmla="*/ 451548 w 603405"/>
                <a:gd name="connsiteY237" fmla="*/ 509994 h 563324"/>
                <a:gd name="connsiteX238" fmla="*/ 451548 w 603405"/>
                <a:gd name="connsiteY238" fmla="*/ 554006 h 563324"/>
                <a:gd name="connsiteX239" fmla="*/ 451529 w 603405"/>
                <a:gd name="connsiteY239" fmla="*/ 554006 h 563324"/>
                <a:gd name="connsiteX240" fmla="*/ 451529 w 603405"/>
                <a:gd name="connsiteY240" fmla="*/ 558764 h 563324"/>
                <a:gd name="connsiteX241" fmla="*/ 446961 w 603405"/>
                <a:gd name="connsiteY241" fmla="*/ 563324 h 563324"/>
                <a:gd name="connsiteX242" fmla="*/ 326473 w 603405"/>
                <a:gd name="connsiteY242" fmla="*/ 563324 h 563324"/>
                <a:gd name="connsiteX243" fmla="*/ 321708 w 603405"/>
                <a:gd name="connsiteY243" fmla="*/ 558764 h 563324"/>
                <a:gd name="connsiteX244" fmla="*/ 321708 w 603405"/>
                <a:gd name="connsiteY244" fmla="*/ 554006 h 563324"/>
                <a:gd name="connsiteX245" fmla="*/ 321708 w 603405"/>
                <a:gd name="connsiteY245" fmla="*/ 509991 h 563324"/>
                <a:gd name="connsiteX246" fmla="*/ 321708 w 603405"/>
                <a:gd name="connsiteY246" fmla="*/ 500871 h 563324"/>
                <a:gd name="connsiteX247" fmla="*/ 321708 w 603405"/>
                <a:gd name="connsiteY247" fmla="*/ 479855 h 563324"/>
                <a:gd name="connsiteX248" fmla="*/ 321708 w 603405"/>
                <a:gd name="connsiteY248" fmla="*/ 470735 h 563324"/>
                <a:gd name="connsiteX249" fmla="*/ 321708 w 603405"/>
                <a:gd name="connsiteY249" fmla="*/ 426721 h 563324"/>
                <a:gd name="connsiteX250" fmla="*/ 321708 w 603405"/>
                <a:gd name="connsiteY250" fmla="*/ 426710 h 563324"/>
                <a:gd name="connsiteX251" fmla="*/ 281768 w 603405"/>
                <a:gd name="connsiteY251" fmla="*/ 426710 h 563324"/>
                <a:gd name="connsiteX252" fmla="*/ 281768 w 603405"/>
                <a:gd name="connsiteY252" fmla="*/ 470722 h 563324"/>
                <a:gd name="connsiteX253" fmla="*/ 281768 w 603405"/>
                <a:gd name="connsiteY253" fmla="*/ 470742 h 563324"/>
                <a:gd name="connsiteX254" fmla="*/ 281741 w 603405"/>
                <a:gd name="connsiteY254" fmla="*/ 470742 h 563324"/>
                <a:gd name="connsiteX255" fmla="*/ 281741 w 603405"/>
                <a:gd name="connsiteY255" fmla="*/ 475294 h 563324"/>
                <a:gd name="connsiteX256" fmla="*/ 276969 w 603405"/>
                <a:gd name="connsiteY256" fmla="*/ 479845 h 563324"/>
                <a:gd name="connsiteX257" fmla="*/ 216848 w 603405"/>
                <a:gd name="connsiteY257" fmla="*/ 479845 h 563324"/>
                <a:gd name="connsiteX258" fmla="*/ 221414 w 603405"/>
                <a:gd name="connsiteY258" fmla="*/ 475284 h 563324"/>
                <a:gd name="connsiteX259" fmla="*/ 221414 w 603405"/>
                <a:gd name="connsiteY259" fmla="*/ 470722 h 563324"/>
                <a:gd name="connsiteX260" fmla="*/ 272437 w 603405"/>
                <a:gd name="connsiteY260" fmla="*/ 470722 h 563324"/>
                <a:gd name="connsiteX261" fmla="*/ 272437 w 603405"/>
                <a:gd name="connsiteY261" fmla="*/ 396578 h 563324"/>
                <a:gd name="connsiteX262" fmla="*/ 277002 w 603405"/>
                <a:gd name="connsiteY262" fmla="*/ 396578 h 563324"/>
                <a:gd name="connsiteX263" fmla="*/ 281767 w 603405"/>
                <a:gd name="connsiteY263" fmla="*/ 392020 h 563324"/>
                <a:gd name="connsiteX264" fmla="*/ 281752 w 603405"/>
                <a:gd name="connsiteY264" fmla="*/ 392006 h 563324"/>
                <a:gd name="connsiteX265" fmla="*/ 281768 w 603405"/>
                <a:gd name="connsiteY265" fmla="*/ 391991 h 563324"/>
                <a:gd name="connsiteX266" fmla="*/ 277003 w 603405"/>
                <a:gd name="connsiteY266" fmla="*/ 387234 h 563324"/>
                <a:gd name="connsiteX267" fmla="*/ 272437 w 603405"/>
                <a:gd name="connsiteY267" fmla="*/ 387234 h 563324"/>
                <a:gd name="connsiteX268" fmla="*/ 272437 w 603405"/>
                <a:gd name="connsiteY268" fmla="*/ 326578 h 563324"/>
                <a:gd name="connsiteX269" fmla="*/ 221414 w 603405"/>
                <a:gd name="connsiteY269" fmla="*/ 326578 h 563324"/>
                <a:gd name="connsiteX270" fmla="*/ 221414 w 603405"/>
                <a:gd name="connsiteY270" fmla="*/ 321821 h 563324"/>
                <a:gd name="connsiteX271" fmla="*/ 216848 w 603405"/>
                <a:gd name="connsiteY271" fmla="*/ 317262 h 563324"/>
                <a:gd name="connsiteX272" fmla="*/ 277003 w 603405"/>
                <a:gd name="connsiteY272" fmla="*/ 317262 h 563324"/>
                <a:gd name="connsiteX273" fmla="*/ 281768 w 603405"/>
                <a:gd name="connsiteY273" fmla="*/ 321821 h 563324"/>
                <a:gd name="connsiteX274" fmla="*/ 281768 w 603405"/>
                <a:gd name="connsiteY274" fmla="*/ 334111 h 563324"/>
                <a:gd name="connsiteX275" fmla="*/ 281768 w 603405"/>
                <a:gd name="connsiteY275" fmla="*/ 334127 h 563324"/>
                <a:gd name="connsiteX276" fmla="*/ 321708 w 603405"/>
                <a:gd name="connsiteY276" fmla="*/ 334127 h 563324"/>
                <a:gd name="connsiteX277" fmla="*/ 321708 w 603405"/>
                <a:gd name="connsiteY277" fmla="*/ 313116 h 563324"/>
                <a:gd name="connsiteX278" fmla="*/ 321708 w 603405"/>
                <a:gd name="connsiteY278" fmla="*/ 308556 h 563324"/>
                <a:gd name="connsiteX279" fmla="*/ 326473 w 603405"/>
                <a:gd name="connsiteY279" fmla="*/ 303996 h 563324"/>
                <a:gd name="connsiteX280" fmla="*/ 507348 w 603405"/>
                <a:gd name="connsiteY280" fmla="*/ 292112 h 563324"/>
                <a:gd name="connsiteX281" fmla="*/ 516680 w 603405"/>
                <a:gd name="connsiteY281" fmla="*/ 301432 h 563324"/>
                <a:gd name="connsiteX282" fmla="*/ 516680 w 603405"/>
                <a:gd name="connsiteY282" fmla="*/ 308538 h 563324"/>
                <a:gd name="connsiteX283" fmla="*/ 511915 w 603405"/>
                <a:gd name="connsiteY283" fmla="*/ 313098 h 563324"/>
                <a:gd name="connsiteX284" fmla="*/ 451552 w 603405"/>
                <a:gd name="connsiteY284" fmla="*/ 313098 h 563324"/>
                <a:gd name="connsiteX285" fmla="*/ 451552 w 603405"/>
                <a:gd name="connsiteY285" fmla="*/ 308538 h 563324"/>
                <a:gd name="connsiteX286" fmla="*/ 446985 w 603405"/>
                <a:gd name="connsiteY286" fmla="*/ 303978 h 563324"/>
                <a:gd name="connsiteX287" fmla="*/ 507348 w 603405"/>
                <a:gd name="connsiteY287" fmla="*/ 303978 h 563324"/>
                <a:gd name="connsiteX288" fmla="*/ 475158 w 603405"/>
                <a:gd name="connsiteY288" fmla="*/ 259966 h 563324"/>
                <a:gd name="connsiteX289" fmla="*/ 475181 w 603405"/>
                <a:gd name="connsiteY289" fmla="*/ 259966 h 563324"/>
                <a:gd name="connsiteX290" fmla="*/ 507348 w 603405"/>
                <a:gd name="connsiteY290" fmla="*/ 292083 h 563324"/>
                <a:gd name="connsiteX291" fmla="*/ 507348 w 603405"/>
                <a:gd name="connsiteY291" fmla="*/ 292112 h 563324"/>
                <a:gd name="connsiteX292" fmla="*/ 137578 w 603405"/>
                <a:gd name="connsiteY292" fmla="*/ 250648 h 563324"/>
                <a:gd name="connsiteX293" fmla="*/ 465827 w 603405"/>
                <a:gd name="connsiteY293" fmla="*/ 250648 h 563324"/>
                <a:gd name="connsiteX294" fmla="*/ 475158 w 603405"/>
                <a:gd name="connsiteY294" fmla="*/ 259966 h 563324"/>
                <a:gd name="connsiteX295" fmla="*/ 128294 w 603405"/>
                <a:gd name="connsiteY295" fmla="*/ 259966 h 563324"/>
                <a:gd name="connsiteX296" fmla="*/ 96127 w 603405"/>
                <a:gd name="connsiteY296" fmla="*/ 292083 h 563324"/>
                <a:gd name="connsiteX297" fmla="*/ 96127 w 603405"/>
                <a:gd name="connsiteY297" fmla="*/ 303978 h 563324"/>
                <a:gd name="connsiteX298" fmla="*/ 326458 w 603405"/>
                <a:gd name="connsiteY298" fmla="*/ 303978 h 563324"/>
                <a:gd name="connsiteX299" fmla="*/ 321693 w 603405"/>
                <a:gd name="connsiteY299" fmla="*/ 308538 h 563324"/>
                <a:gd name="connsiteX300" fmla="*/ 321693 w 603405"/>
                <a:gd name="connsiteY300" fmla="*/ 313098 h 563324"/>
                <a:gd name="connsiteX301" fmla="*/ 91560 w 603405"/>
                <a:gd name="connsiteY301" fmla="*/ 313098 h 563324"/>
                <a:gd name="connsiteX302" fmla="*/ 86795 w 603405"/>
                <a:gd name="connsiteY302" fmla="*/ 308538 h 563324"/>
                <a:gd name="connsiteX303" fmla="*/ 86795 w 603405"/>
                <a:gd name="connsiteY303" fmla="*/ 301362 h 563324"/>
                <a:gd name="connsiteX304" fmla="*/ 211861 w 603405"/>
                <a:gd name="connsiteY304" fmla="*/ 176501 h 563324"/>
                <a:gd name="connsiteX305" fmla="*/ 167784 w 603405"/>
                <a:gd name="connsiteY305" fmla="*/ 220513 h 563324"/>
                <a:gd name="connsiteX306" fmla="*/ 435621 w 603405"/>
                <a:gd name="connsiteY306" fmla="*/ 220513 h 563324"/>
                <a:gd name="connsiteX307" fmla="*/ 391544 w 603405"/>
                <a:gd name="connsiteY307" fmla="*/ 176501 h 563324"/>
                <a:gd name="connsiteX308" fmla="*/ 396757 w 603405"/>
                <a:gd name="connsiteY308" fmla="*/ 168519 h 563324"/>
                <a:gd name="connsiteX309" fmla="*/ 396905 w 603405"/>
                <a:gd name="connsiteY309" fmla="*/ 168571 h 563324"/>
                <a:gd name="connsiteX310" fmla="*/ 418403 w 603405"/>
                <a:gd name="connsiteY310" fmla="*/ 190118 h 563324"/>
                <a:gd name="connsiteX311" fmla="*/ 206648 w 603405"/>
                <a:gd name="connsiteY311" fmla="*/ 168519 h 563324"/>
                <a:gd name="connsiteX312" fmla="*/ 184984 w 603405"/>
                <a:gd name="connsiteY312" fmla="*/ 190136 h 563324"/>
                <a:gd name="connsiteX313" fmla="*/ 206500 w 603405"/>
                <a:gd name="connsiteY313" fmla="*/ 168571 h 563324"/>
                <a:gd name="connsiteX314" fmla="*/ 220959 w 603405"/>
                <a:gd name="connsiteY314" fmla="*/ 167381 h 563324"/>
                <a:gd name="connsiteX315" fmla="*/ 382446 w 603405"/>
                <a:gd name="connsiteY315" fmla="*/ 167381 h 563324"/>
                <a:gd name="connsiteX316" fmla="*/ 444981 w 603405"/>
                <a:gd name="connsiteY316" fmla="*/ 229831 h 563324"/>
                <a:gd name="connsiteX317" fmla="*/ 158424 w 603405"/>
                <a:gd name="connsiteY317" fmla="*/ 229831 h 563324"/>
                <a:gd name="connsiteX318" fmla="*/ 322944 w 603405"/>
                <a:gd name="connsiteY318" fmla="*/ 94866 h 563324"/>
                <a:gd name="connsiteX319" fmla="*/ 396757 w 603405"/>
                <a:gd name="connsiteY319" fmla="*/ 168519 h 563324"/>
                <a:gd name="connsiteX320" fmla="*/ 393529 w 603405"/>
                <a:gd name="connsiteY320" fmla="*/ 167381 h 563324"/>
                <a:gd name="connsiteX321" fmla="*/ 382446 w 603405"/>
                <a:gd name="connsiteY321" fmla="*/ 167381 h 563324"/>
                <a:gd name="connsiteX322" fmla="*/ 361388 w 603405"/>
                <a:gd name="connsiteY322" fmla="*/ 146352 h 563324"/>
                <a:gd name="connsiteX323" fmla="*/ 363388 w 603405"/>
                <a:gd name="connsiteY323" fmla="*/ 146352 h 563324"/>
                <a:gd name="connsiteX324" fmla="*/ 367757 w 603405"/>
                <a:gd name="connsiteY324" fmla="*/ 143576 h 563324"/>
                <a:gd name="connsiteX325" fmla="*/ 366764 w 603405"/>
                <a:gd name="connsiteY325" fmla="*/ 138620 h 563324"/>
                <a:gd name="connsiteX326" fmla="*/ 308182 w 603405"/>
                <a:gd name="connsiteY326" fmla="*/ 93220 h 563324"/>
                <a:gd name="connsiteX327" fmla="*/ 308191 w 603405"/>
                <a:gd name="connsiteY327" fmla="*/ 93220 h 563324"/>
                <a:gd name="connsiteX328" fmla="*/ 352270 w 603405"/>
                <a:gd name="connsiteY328" fmla="*/ 137232 h 563324"/>
                <a:gd name="connsiteX329" fmla="*/ 352255 w 603405"/>
                <a:gd name="connsiteY329" fmla="*/ 137232 h 563324"/>
                <a:gd name="connsiteX330" fmla="*/ 295249 w 603405"/>
                <a:gd name="connsiteY330" fmla="*/ 93193 h 563324"/>
                <a:gd name="connsiteX331" fmla="*/ 308155 w 603405"/>
                <a:gd name="connsiteY331" fmla="*/ 93193 h 563324"/>
                <a:gd name="connsiteX332" fmla="*/ 308182 w 603405"/>
                <a:gd name="connsiteY332" fmla="*/ 93220 h 563324"/>
                <a:gd name="connsiteX333" fmla="*/ 295285 w 603405"/>
                <a:gd name="connsiteY333" fmla="*/ 93220 h 563324"/>
                <a:gd name="connsiteX334" fmla="*/ 251206 w 603405"/>
                <a:gd name="connsiteY334" fmla="*/ 137232 h 563324"/>
                <a:gd name="connsiteX335" fmla="*/ 352255 w 603405"/>
                <a:gd name="connsiteY335" fmla="*/ 137232 h 563324"/>
                <a:gd name="connsiteX336" fmla="*/ 361388 w 603405"/>
                <a:gd name="connsiteY336" fmla="*/ 146352 h 563324"/>
                <a:gd name="connsiteX337" fmla="*/ 242017 w 603405"/>
                <a:gd name="connsiteY337" fmla="*/ 146352 h 563324"/>
                <a:gd name="connsiteX338" fmla="*/ 313342 w 603405"/>
                <a:gd name="connsiteY338" fmla="*/ 85286 h 563324"/>
                <a:gd name="connsiteX339" fmla="*/ 313353 w 603405"/>
                <a:gd name="connsiteY339" fmla="*/ 85290 h 563324"/>
                <a:gd name="connsiteX340" fmla="*/ 322944 w 603405"/>
                <a:gd name="connsiteY340" fmla="*/ 94866 h 563324"/>
                <a:gd name="connsiteX341" fmla="*/ 293462 w 603405"/>
                <a:gd name="connsiteY341" fmla="*/ 83873 h 563324"/>
                <a:gd name="connsiteX342" fmla="*/ 309942 w 603405"/>
                <a:gd name="connsiteY342" fmla="*/ 83873 h 563324"/>
                <a:gd name="connsiteX343" fmla="*/ 313318 w 603405"/>
                <a:gd name="connsiteY343" fmla="*/ 85261 h 563324"/>
                <a:gd name="connsiteX344" fmla="*/ 313342 w 603405"/>
                <a:gd name="connsiteY344" fmla="*/ 85286 h 563324"/>
                <a:gd name="connsiteX345" fmla="*/ 309978 w 603405"/>
                <a:gd name="connsiteY345" fmla="*/ 83902 h 563324"/>
                <a:gd name="connsiteX346" fmla="*/ 293498 w 603405"/>
                <a:gd name="connsiteY346" fmla="*/ 83902 h 563324"/>
                <a:gd name="connsiteX347" fmla="*/ 290122 w 603405"/>
                <a:gd name="connsiteY347" fmla="*/ 85290 h 563324"/>
                <a:gd name="connsiteX348" fmla="*/ 236712 w 603405"/>
                <a:gd name="connsiteY348" fmla="*/ 138620 h 563324"/>
                <a:gd name="connsiteX349" fmla="*/ 235719 w 603405"/>
                <a:gd name="connsiteY349" fmla="*/ 143576 h 563324"/>
                <a:gd name="connsiteX350" fmla="*/ 240088 w 603405"/>
                <a:gd name="connsiteY350" fmla="*/ 146352 h 563324"/>
                <a:gd name="connsiteX351" fmla="*/ 242017 w 603405"/>
                <a:gd name="connsiteY351" fmla="*/ 146352 h 563324"/>
                <a:gd name="connsiteX352" fmla="*/ 220959 w 603405"/>
                <a:gd name="connsiteY352" fmla="*/ 167381 h 563324"/>
                <a:gd name="connsiteX353" fmla="*/ 209876 w 603405"/>
                <a:gd name="connsiteY353" fmla="*/ 167381 h 563324"/>
                <a:gd name="connsiteX354" fmla="*/ 206648 w 603405"/>
                <a:gd name="connsiteY354" fmla="*/ 168519 h 563324"/>
                <a:gd name="connsiteX355" fmla="*/ 290087 w 603405"/>
                <a:gd name="connsiteY355" fmla="*/ 85261 h 563324"/>
                <a:gd name="connsiteX356" fmla="*/ 293462 w 603405"/>
                <a:gd name="connsiteY356" fmla="*/ 83873 h 563324"/>
                <a:gd name="connsiteX357" fmla="*/ 301404 w 603405"/>
                <a:gd name="connsiteY357" fmla="*/ 0 h 563324"/>
                <a:gd name="connsiteX358" fmla="*/ 302794 w 603405"/>
                <a:gd name="connsiteY358" fmla="*/ 198 h 563324"/>
                <a:gd name="connsiteX359" fmla="*/ 305177 w 603405"/>
                <a:gd name="connsiteY359" fmla="*/ 1388 h 563324"/>
                <a:gd name="connsiteX360" fmla="*/ 342902 w 603405"/>
                <a:gd name="connsiteY360" fmla="*/ 39062 h 563324"/>
                <a:gd name="connsiteX361" fmla="*/ 343895 w 603405"/>
                <a:gd name="connsiteY361" fmla="*/ 40450 h 563324"/>
                <a:gd name="connsiteX362" fmla="*/ 602015 w 603405"/>
                <a:gd name="connsiteY362" fmla="*/ 298217 h 563324"/>
                <a:gd name="connsiteX363" fmla="*/ 603405 w 603405"/>
                <a:gd name="connsiteY363" fmla="*/ 301389 h 563324"/>
                <a:gd name="connsiteX364" fmla="*/ 602015 w 603405"/>
                <a:gd name="connsiteY364" fmla="*/ 304760 h 563324"/>
                <a:gd name="connsiteX365" fmla="*/ 564290 w 603405"/>
                <a:gd name="connsiteY365" fmla="*/ 342433 h 563324"/>
                <a:gd name="connsiteX366" fmla="*/ 561113 w 603405"/>
                <a:gd name="connsiteY366" fmla="*/ 343821 h 563324"/>
                <a:gd name="connsiteX367" fmla="*/ 557738 w 603405"/>
                <a:gd name="connsiteY367" fmla="*/ 342433 h 563324"/>
                <a:gd name="connsiteX368" fmla="*/ 516680 w 603405"/>
                <a:gd name="connsiteY368" fmla="*/ 301432 h 563324"/>
                <a:gd name="connsiteX369" fmla="*/ 516680 w 603405"/>
                <a:gd name="connsiteY369" fmla="*/ 290101 h 563324"/>
                <a:gd name="connsiteX370" fmla="*/ 515290 w 603405"/>
                <a:gd name="connsiteY370" fmla="*/ 286928 h 563324"/>
                <a:gd name="connsiteX371" fmla="*/ 480344 w 603405"/>
                <a:gd name="connsiteY371" fmla="*/ 252036 h 563324"/>
                <a:gd name="connsiteX372" fmla="*/ 476968 w 603405"/>
                <a:gd name="connsiteY372" fmla="*/ 250648 h 563324"/>
                <a:gd name="connsiteX373" fmla="*/ 465827 w 603405"/>
                <a:gd name="connsiteY373" fmla="*/ 250648 h 563324"/>
                <a:gd name="connsiteX374" fmla="*/ 444981 w 603405"/>
                <a:gd name="connsiteY374" fmla="*/ 229831 h 563324"/>
                <a:gd name="connsiteX375" fmla="*/ 446938 w 603405"/>
                <a:gd name="connsiteY375" fmla="*/ 229831 h 563324"/>
                <a:gd name="connsiteX376" fmla="*/ 451107 w 603405"/>
                <a:gd name="connsiteY376" fmla="*/ 226857 h 563324"/>
                <a:gd name="connsiteX377" fmla="*/ 450114 w 603405"/>
                <a:gd name="connsiteY377" fmla="*/ 221901 h 563324"/>
                <a:gd name="connsiteX378" fmla="*/ 418403 w 603405"/>
                <a:gd name="connsiteY378" fmla="*/ 190118 h 563324"/>
                <a:gd name="connsiteX379" fmla="*/ 561113 w 603405"/>
                <a:gd name="connsiteY379" fmla="*/ 332519 h 563324"/>
                <a:gd name="connsiteX380" fmla="*/ 592286 w 603405"/>
                <a:gd name="connsiteY380" fmla="*/ 301587 h 563324"/>
                <a:gd name="connsiteX381" fmla="*/ 336151 w 603405"/>
                <a:gd name="connsiteY381" fmla="*/ 45803 h 563324"/>
                <a:gd name="connsiteX382" fmla="*/ 335159 w 603405"/>
                <a:gd name="connsiteY382" fmla="*/ 44415 h 563324"/>
                <a:gd name="connsiteX383" fmla="*/ 301603 w 603405"/>
                <a:gd name="connsiteY383" fmla="*/ 10906 h 563324"/>
                <a:gd name="connsiteX384" fmla="*/ 268047 w 603405"/>
                <a:gd name="connsiteY384" fmla="*/ 44415 h 563324"/>
                <a:gd name="connsiteX385" fmla="*/ 267253 w 603405"/>
                <a:gd name="connsiteY385" fmla="*/ 45803 h 563324"/>
                <a:gd name="connsiteX386" fmla="*/ 11119 w 603405"/>
                <a:gd name="connsiteY386" fmla="*/ 301587 h 563324"/>
                <a:gd name="connsiteX387" fmla="*/ 42292 w 603405"/>
                <a:gd name="connsiteY387" fmla="*/ 332519 h 563324"/>
                <a:gd name="connsiteX388" fmla="*/ 184984 w 603405"/>
                <a:gd name="connsiteY388" fmla="*/ 190136 h 563324"/>
                <a:gd name="connsiteX389" fmla="*/ 153291 w 603405"/>
                <a:gd name="connsiteY389" fmla="*/ 221901 h 563324"/>
                <a:gd name="connsiteX390" fmla="*/ 152298 w 603405"/>
                <a:gd name="connsiteY390" fmla="*/ 226857 h 563324"/>
                <a:gd name="connsiteX391" fmla="*/ 156467 w 603405"/>
                <a:gd name="connsiteY391" fmla="*/ 229831 h 563324"/>
                <a:gd name="connsiteX392" fmla="*/ 158424 w 603405"/>
                <a:gd name="connsiteY392" fmla="*/ 229831 h 563324"/>
                <a:gd name="connsiteX393" fmla="*/ 137578 w 603405"/>
                <a:gd name="connsiteY393" fmla="*/ 250648 h 563324"/>
                <a:gd name="connsiteX394" fmla="*/ 126308 w 603405"/>
                <a:gd name="connsiteY394" fmla="*/ 250648 h 563324"/>
                <a:gd name="connsiteX395" fmla="*/ 123131 w 603405"/>
                <a:gd name="connsiteY395" fmla="*/ 252036 h 563324"/>
                <a:gd name="connsiteX396" fmla="*/ 88185 w 603405"/>
                <a:gd name="connsiteY396" fmla="*/ 286928 h 563324"/>
                <a:gd name="connsiteX397" fmla="*/ 86795 w 603405"/>
                <a:gd name="connsiteY397" fmla="*/ 290101 h 563324"/>
                <a:gd name="connsiteX398" fmla="*/ 86795 w 603405"/>
                <a:gd name="connsiteY398" fmla="*/ 301362 h 563324"/>
                <a:gd name="connsiteX399" fmla="*/ 45667 w 603405"/>
                <a:gd name="connsiteY399" fmla="*/ 342433 h 563324"/>
                <a:gd name="connsiteX400" fmla="*/ 39115 w 603405"/>
                <a:gd name="connsiteY400" fmla="*/ 342433 h 563324"/>
                <a:gd name="connsiteX401" fmla="*/ 1390 w 603405"/>
                <a:gd name="connsiteY401" fmla="*/ 304760 h 563324"/>
                <a:gd name="connsiteX402" fmla="*/ 0 w 603405"/>
                <a:gd name="connsiteY402" fmla="*/ 301587 h 563324"/>
                <a:gd name="connsiteX403" fmla="*/ 1390 w 603405"/>
                <a:gd name="connsiteY403" fmla="*/ 298217 h 563324"/>
                <a:gd name="connsiteX404" fmla="*/ 259510 w 603405"/>
                <a:gd name="connsiteY404" fmla="*/ 40251 h 563324"/>
                <a:gd name="connsiteX405" fmla="*/ 260502 w 603405"/>
                <a:gd name="connsiteY405" fmla="*/ 39062 h 563324"/>
                <a:gd name="connsiteX406" fmla="*/ 298228 w 603405"/>
                <a:gd name="connsiteY406" fmla="*/ 1388 h 563324"/>
                <a:gd name="connsiteX407" fmla="*/ 301404 w 603405"/>
                <a:gd name="connsiteY407" fmla="*/ 0 h 56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3405" h="563324">
                  <a:moveTo>
                    <a:pt x="451548" y="500874"/>
                  </a:moveTo>
                  <a:lnTo>
                    <a:pt x="511901" y="500874"/>
                  </a:lnTo>
                  <a:cubicBezTo>
                    <a:pt x="514482" y="500874"/>
                    <a:pt x="516468" y="502857"/>
                    <a:pt x="516468" y="505434"/>
                  </a:cubicBezTo>
                  <a:lnTo>
                    <a:pt x="516468" y="558764"/>
                  </a:lnTo>
                  <a:cubicBezTo>
                    <a:pt x="516468" y="561341"/>
                    <a:pt x="514482" y="563324"/>
                    <a:pt x="511901" y="563324"/>
                  </a:cubicBezTo>
                  <a:lnTo>
                    <a:pt x="446982" y="563324"/>
                  </a:lnTo>
                  <a:cubicBezTo>
                    <a:pt x="449364" y="563324"/>
                    <a:pt x="451548" y="561341"/>
                    <a:pt x="451548" y="558764"/>
                  </a:cubicBezTo>
                  <a:lnTo>
                    <a:pt x="451548" y="554006"/>
                  </a:lnTo>
                  <a:lnTo>
                    <a:pt x="507333" y="554006"/>
                  </a:lnTo>
                  <a:lnTo>
                    <a:pt x="507333" y="509994"/>
                  </a:lnTo>
                  <a:lnTo>
                    <a:pt x="451548" y="509994"/>
                  </a:lnTo>
                  <a:lnTo>
                    <a:pt x="451548" y="509991"/>
                  </a:lnTo>
                  <a:close/>
                  <a:moveTo>
                    <a:pt x="91560" y="500874"/>
                  </a:moveTo>
                  <a:lnTo>
                    <a:pt x="321670" y="500874"/>
                  </a:lnTo>
                  <a:lnTo>
                    <a:pt x="321670" y="509994"/>
                  </a:lnTo>
                  <a:lnTo>
                    <a:pt x="96126" y="509994"/>
                  </a:lnTo>
                  <a:lnTo>
                    <a:pt x="96126" y="554006"/>
                  </a:lnTo>
                  <a:lnTo>
                    <a:pt x="321670" y="554006"/>
                  </a:lnTo>
                  <a:lnTo>
                    <a:pt x="321670" y="558764"/>
                  </a:lnTo>
                  <a:cubicBezTo>
                    <a:pt x="321670" y="561341"/>
                    <a:pt x="323854" y="563324"/>
                    <a:pt x="326435" y="563324"/>
                  </a:cubicBezTo>
                  <a:lnTo>
                    <a:pt x="91560" y="563324"/>
                  </a:lnTo>
                  <a:cubicBezTo>
                    <a:pt x="88979" y="563324"/>
                    <a:pt x="86795" y="561341"/>
                    <a:pt x="86795" y="558764"/>
                  </a:cubicBezTo>
                  <a:lnTo>
                    <a:pt x="86795" y="505434"/>
                  </a:lnTo>
                  <a:cubicBezTo>
                    <a:pt x="86795" y="502857"/>
                    <a:pt x="88979" y="500874"/>
                    <a:pt x="91560" y="500874"/>
                  </a:cubicBezTo>
                  <a:close/>
                  <a:moveTo>
                    <a:pt x="216826" y="479825"/>
                  </a:moveTo>
                  <a:lnTo>
                    <a:pt x="216847" y="479845"/>
                  </a:lnTo>
                  <a:lnTo>
                    <a:pt x="216805" y="479845"/>
                  </a:lnTo>
                  <a:close/>
                  <a:moveTo>
                    <a:pt x="281768" y="470742"/>
                  </a:moveTo>
                  <a:lnTo>
                    <a:pt x="321707" y="470742"/>
                  </a:lnTo>
                  <a:lnTo>
                    <a:pt x="321707" y="479845"/>
                  </a:lnTo>
                  <a:lnTo>
                    <a:pt x="277003" y="479845"/>
                  </a:lnTo>
                  <a:cubicBezTo>
                    <a:pt x="279584" y="479845"/>
                    <a:pt x="281768" y="477862"/>
                    <a:pt x="281768" y="475284"/>
                  </a:cubicBezTo>
                  <a:close/>
                  <a:moveTo>
                    <a:pt x="451548" y="426713"/>
                  </a:moveTo>
                  <a:lnTo>
                    <a:pt x="451548" y="426721"/>
                  </a:lnTo>
                  <a:lnTo>
                    <a:pt x="451548" y="470725"/>
                  </a:lnTo>
                  <a:lnTo>
                    <a:pt x="507336" y="470725"/>
                  </a:lnTo>
                  <a:lnTo>
                    <a:pt x="507336" y="426713"/>
                  </a:lnTo>
                  <a:close/>
                  <a:moveTo>
                    <a:pt x="91557" y="417395"/>
                  </a:moveTo>
                  <a:lnTo>
                    <a:pt x="151879" y="417395"/>
                  </a:lnTo>
                  <a:lnTo>
                    <a:pt x="151879" y="426713"/>
                  </a:lnTo>
                  <a:lnTo>
                    <a:pt x="96121" y="426713"/>
                  </a:lnTo>
                  <a:lnTo>
                    <a:pt x="96121" y="470725"/>
                  </a:lnTo>
                  <a:lnTo>
                    <a:pt x="151879" y="470725"/>
                  </a:lnTo>
                  <a:lnTo>
                    <a:pt x="151879" y="475285"/>
                  </a:lnTo>
                  <a:cubicBezTo>
                    <a:pt x="151879" y="477862"/>
                    <a:pt x="153863" y="479845"/>
                    <a:pt x="156443" y="479845"/>
                  </a:cubicBezTo>
                  <a:lnTo>
                    <a:pt x="91557" y="479845"/>
                  </a:lnTo>
                  <a:cubicBezTo>
                    <a:pt x="88977" y="479845"/>
                    <a:pt x="86795" y="477862"/>
                    <a:pt x="86795" y="475285"/>
                  </a:cubicBezTo>
                  <a:lnTo>
                    <a:pt x="86795" y="421955"/>
                  </a:lnTo>
                  <a:cubicBezTo>
                    <a:pt x="86795" y="419576"/>
                    <a:pt x="88977" y="417395"/>
                    <a:pt x="91557" y="417395"/>
                  </a:cubicBezTo>
                  <a:close/>
                  <a:moveTo>
                    <a:pt x="382041" y="405674"/>
                  </a:moveTo>
                  <a:lnTo>
                    <a:pt x="391144" y="405674"/>
                  </a:lnTo>
                  <a:lnTo>
                    <a:pt x="391144" y="410409"/>
                  </a:lnTo>
                  <a:lnTo>
                    <a:pt x="382041" y="410409"/>
                  </a:lnTo>
                  <a:close/>
                  <a:moveTo>
                    <a:pt x="281768" y="396578"/>
                  </a:moveTo>
                  <a:lnTo>
                    <a:pt x="281768" y="417375"/>
                  </a:lnTo>
                  <a:lnTo>
                    <a:pt x="281768" y="417395"/>
                  </a:lnTo>
                  <a:lnTo>
                    <a:pt x="321708" y="417395"/>
                  </a:lnTo>
                  <a:lnTo>
                    <a:pt x="321708" y="396585"/>
                  </a:lnTo>
                  <a:lnTo>
                    <a:pt x="321708" y="396578"/>
                  </a:lnTo>
                  <a:close/>
                  <a:moveTo>
                    <a:pt x="391144" y="374561"/>
                  </a:moveTo>
                  <a:lnTo>
                    <a:pt x="417157" y="374561"/>
                  </a:lnTo>
                  <a:lnTo>
                    <a:pt x="417157" y="405674"/>
                  </a:lnTo>
                  <a:lnTo>
                    <a:pt x="391144" y="405674"/>
                  </a:lnTo>
                  <a:close/>
                  <a:moveTo>
                    <a:pt x="356228" y="374561"/>
                  </a:moveTo>
                  <a:lnTo>
                    <a:pt x="382041" y="374561"/>
                  </a:lnTo>
                  <a:lnTo>
                    <a:pt x="382041" y="405674"/>
                  </a:lnTo>
                  <a:lnTo>
                    <a:pt x="356228" y="405674"/>
                  </a:lnTo>
                  <a:close/>
                  <a:moveTo>
                    <a:pt x="426286" y="370010"/>
                  </a:moveTo>
                  <a:lnTo>
                    <a:pt x="426286" y="410434"/>
                  </a:lnTo>
                  <a:cubicBezTo>
                    <a:pt x="426286" y="413013"/>
                    <a:pt x="424302" y="414996"/>
                    <a:pt x="421722" y="414996"/>
                  </a:cubicBezTo>
                  <a:lnTo>
                    <a:pt x="386593" y="414996"/>
                  </a:lnTo>
                  <a:cubicBezTo>
                    <a:pt x="389165" y="414996"/>
                    <a:pt x="391144" y="413013"/>
                    <a:pt x="391144" y="410434"/>
                  </a:cubicBezTo>
                  <a:lnTo>
                    <a:pt x="391144" y="410409"/>
                  </a:lnTo>
                  <a:lnTo>
                    <a:pt x="421769" y="410409"/>
                  </a:lnTo>
                  <a:lnTo>
                    <a:pt x="421769" y="374514"/>
                  </a:lnTo>
                  <a:close/>
                  <a:moveTo>
                    <a:pt x="346900" y="370010"/>
                  </a:moveTo>
                  <a:cubicBezTo>
                    <a:pt x="346900" y="372582"/>
                    <a:pt x="348885" y="374561"/>
                    <a:pt x="351465" y="374561"/>
                  </a:cubicBezTo>
                  <a:lnTo>
                    <a:pt x="351486" y="374561"/>
                  </a:lnTo>
                  <a:lnTo>
                    <a:pt x="351486" y="410409"/>
                  </a:lnTo>
                  <a:lnTo>
                    <a:pt x="382041" y="410409"/>
                  </a:lnTo>
                  <a:lnTo>
                    <a:pt x="382041" y="410434"/>
                  </a:lnTo>
                  <a:cubicBezTo>
                    <a:pt x="382041" y="413013"/>
                    <a:pt x="384020" y="414996"/>
                    <a:pt x="386593" y="414996"/>
                  </a:cubicBezTo>
                  <a:lnTo>
                    <a:pt x="351465" y="414996"/>
                  </a:lnTo>
                  <a:cubicBezTo>
                    <a:pt x="348885" y="414996"/>
                    <a:pt x="346900" y="413013"/>
                    <a:pt x="346900" y="410434"/>
                  </a:cubicBezTo>
                  <a:close/>
                  <a:moveTo>
                    <a:pt x="417157" y="365458"/>
                  </a:moveTo>
                  <a:lnTo>
                    <a:pt x="421722" y="365458"/>
                  </a:lnTo>
                  <a:lnTo>
                    <a:pt x="421769" y="365505"/>
                  </a:lnTo>
                  <a:lnTo>
                    <a:pt x="421769" y="374514"/>
                  </a:lnTo>
                  <a:lnTo>
                    <a:pt x="421722" y="374561"/>
                  </a:lnTo>
                  <a:lnTo>
                    <a:pt x="417157" y="374561"/>
                  </a:lnTo>
                  <a:close/>
                  <a:moveTo>
                    <a:pt x="382041" y="365458"/>
                  </a:moveTo>
                  <a:lnTo>
                    <a:pt x="391144" y="365458"/>
                  </a:lnTo>
                  <a:lnTo>
                    <a:pt x="391144" y="374561"/>
                  </a:lnTo>
                  <a:lnTo>
                    <a:pt x="382041" y="374561"/>
                  </a:lnTo>
                  <a:close/>
                  <a:moveTo>
                    <a:pt x="351486" y="365458"/>
                  </a:moveTo>
                  <a:lnTo>
                    <a:pt x="356228" y="365458"/>
                  </a:lnTo>
                  <a:lnTo>
                    <a:pt x="356228" y="374561"/>
                  </a:lnTo>
                  <a:lnTo>
                    <a:pt x="351486" y="374561"/>
                  </a:lnTo>
                  <a:close/>
                  <a:moveTo>
                    <a:pt x="451548" y="343247"/>
                  </a:moveTo>
                  <a:lnTo>
                    <a:pt x="451548" y="343252"/>
                  </a:lnTo>
                  <a:lnTo>
                    <a:pt x="451548" y="387259"/>
                  </a:lnTo>
                  <a:lnTo>
                    <a:pt x="507336" y="387259"/>
                  </a:lnTo>
                  <a:lnTo>
                    <a:pt x="507336" y="343247"/>
                  </a:lnTo>
                  <a:close/>
                  <a:moveTo>
                    <a:pt x="96128" y="343247"/>
                  </a:moveTo>
                  <a:lnTo>
                    <a:pt x="96128" y="387259"/>
                  </a:lnTo>
                  <a:lnTo>
                    <a:pt x="151927" y="387259"/>
                  </a:lnTo>
                  <a:lnTo>
                    <a:pt x="151927" y="387234"/>
                  </a:lnTo>
                  <a:lnTo>
                    <a:pt x="151927" y="343247"/>
                  </a:lnTo>
                  <a:close/>
                  <a:moveTo>
                    <a:pt x="281768" y="343230"/>
                  </a:moveTo>
                  <a:lnTo>
                    <a:pt x="281768" y="387234"/>
                  </a:lnTo>
                  <a:lnTo>
                    <a:pt x="281768" y="387263"/>
                  </a:lnTo>
                  <a:lnTo>
                    <a:pt x="321708" y="387263"/>
                  </a:lnTo>
                  <a:lnTo>
                    <a:pt x="321708" y="343252"/>
                  </a:lnTo>
                  <a:lnTo>
                    <a:pt x="321708" y="343230"/>
                  </a:lnTo>
                  <a:close/>
                  <a:moveTo>
                    <a:pt x="391144" y="334077"/>
                  </a:moveTo>
                  <a:lnTo>
                    <a:pt x="417157" y="334077"/>
                  </a:lnTo>
                  <a:lnTo>
                    <a:pt x="417157" y="365458"/>
                  </a:lnTo>
                  <a:lnTo>
                    <a:pt x="391144" y="365458"/>
                  </a:lnTo>
                  <a:close/>
                  <a:moveTo>
                    <a:pt x="356228" y="334077"/>
                  </a:moveTo>
                  <a:lnTo>
                    <a:pt x="382041" y="334077"/>
                  </a:lnTo>
                  <a:lnTo>
                    <a:pt x="382041" y="365458"/>
                  </a:lnTo>
                  <a:lnTo>
                    <a:pt x="356228" y="365458"/>
                  </a:lnTo>
                  <a:close/>
                  <a:moveTo>
                    <a:pt x="382041" y="329541"/>
                  </a:moveTo>
                  <a:lnTo>
                    <a:pt x="391144" y="329541"/>
                  </a:lnTo>
                  <a:lnTo>
                    <a:pt x="391144" y="334077"/>
                  </a:lnTo>
                  <a:lnTo>
                    <a:pt x="382041" y="334077"/>
                  </a:lnTo>
                  <a:close/>
                  <a:moveTo>
                    <a:pt x="386593" y="324954"/>
                  </a:moveTo>
                  <a:lnTo>
                    <a:pt x="421722" y="324954"/>
                  </a:lnTo>
                  <a:cubicBezTo>
                    <a:pt x="424302" y="324954"/>
                    <a:pt x="426286" y="326937"/>
                    <a:pt x="426286" y="329516"/>
                  </a:cubicBezTo>
                  <a:lnTo>
                    <a:pt x="426286" y="370010"/>
                  </a:lnTo>
                  <a:lnTo>
                    <a:pt x="421769" y="365505"/>
                  </a:lnTo>
                  <a:lnTo>
                    <a:pt x="421769" y="329541"/>
                  </a:lnTo>
                  <a:lnTo>
                    <a:pt x="391144" y="329541"/>
                  </a:lnTo>
                  <a:lnTo>
                    <a:pt x="391144" y="329516"/>
                  </a:lnTo>
                  <a:cubicBezTo>
                    <a:pt x="391144" y="326937"/>
                    <a:pt x="389165" y="324954"/>
                    <a:pt x="386593" y="324954"/>
                  </a:cubicBezTo>
                  <a:close/>
                  <a:moveTo>
                    <a:pt x="351465" y="324954"/>
                  </a:moveTo>
                  <a:lnTo>
                    <a:pt x="386593" y="324954"/>
                  </a:lnTo>
                  <a:cubicBezTo>
                    <a:pt x="384020" y="324954"/>
                    <a:pt x="382041" y="326937"/>
                    <a:pt x="382041" y="329516"/>
                  </a:cubicBezTo>
                  <a:lnTo>
                    <a:pt x="382041" y="329541"/>
                  </a:lnTo>
                  <a:lnTo>
                    <a:pt x="351486" y="329541"/>
                  </a:lnTo>
                  <a:lnTo>
                    <a:pt x="351486" y="365458"/>
                  </a:lnTo>
                  <a:lnTo>
                    <a:pt x="351465" y="365458"/>
                  </a:lnTo>
                  <a:cubicBezTo>
                    <a:pt x="348885" y="365458"/>
                    <a:pt x="346900" y="367437"/>
                    <a:pt x="346900" y="370010"/>
                  </a:cubicBezTo>
                  <a:lnTo>
                    <a:pt x="346900" y="329516"/>
                  </a:lnTo>
                  <a:cubicBezTo>
                    <a:pt x="346900" y="326937"/>
                    <a:pt x="348885" y="324954"/>
                    <a:pt x="351465" y="324954"/>
                  </a:cubicBezTo>
                  <a:close/>
                  <a:moveTo>
                    <a:pt x="216826" y="317282"/>
                  </a:moveTo>
                  <a:lnTo>
                    <a:pt x="221364" y="321823"/>
                  </a:lnTo>
                  <a:lnTo>
                    <a:pt x="221364" y="326582"/>
                  </a:lnTo>
                  <a:lnTo>
                    <a:pt x="221364" y="387263"/>
                  </a:lnTo>
                  <a:lnTo>
                    <a:pt x="221413" y="387263"/>
                  </a:lnTo>
                  <a:lnTo>
                    <a:pt x="272436" y="387263"/>
                  </a:lnTo>
                  <a:lnTo>
                    <a:pt x="277002" y="387263"/>
                  </a:lnTo>
                  <a:lnTo>
                    <a:pt x="281752" y="392006"/>
                  </a:lnTo>
                  <a:lnTo>
                    <a:pt x="277003" y="396552"/>
                  </a:lnTo>
                  <a:lnTo>
                    <a:pt x="272437" y="396552"/>
                  </a:lnTo>
                  <a:lnTo>
                    <a:pt x="272437" y="396578"/>
                  </a:lnTo>
                  <a:lnTo>
                    <a:pt x="272436" y="396578"/>
                  </a:lnTo>
                  <a:lnTo>
                    <a:pt x="221413" y="396578"/>
                  </a:lnTo>
                  <a:lnTo>
                    <a:pt x="221364" y="396578"/>
                  </a:lnTo>
                  <a:lnTo>
                    <a:pt x="221364" y="470725"/>
                  </a:lnTo>
                  <a:lnTo>
                    <a:pt x="221364" y="475285"/>
                  </a:lnTo>
                  <a:lnTo>
                    <a:pt x="216826" y="479825"/>
                  </a:lnTo>
                  <a:lnTo>
                    <a:pt x="212082" y="475284"/>
                  </a:lnTo>
                  <a:lnTo>
                    <a:pt x="212082" y="470722"/>
                  </a:lnTo>
                  <a:lnTo>
                    <a:pt x="212049" y="470722"/>
                  </a:lnTo>
                  <a:lnTo>
                    <a:pt x="212049" y="396578"/>
                  </a:lnTo>
                  <a:lnTo>
                    <a:pt x="161258" y="396578"/>
                  </a:lnTo>
                  <a:lnTo>
                    <a:pt x="161258" y="396552"/>
                  </a:lnTo>
                  <a:lnTo>
                    <a:pt x="156493" y="396552"/>
                  </a:lnTo>
                  <a:lnTo>
                    <a:pt x="151941" y="392005"/>
                  </a:lnTo>
                  <a:lnTo>
                    <a:pt x="156493" y="387263"/>
                  </a:lnTo>
                  <a:lnTo>
                    <a:pt x="161258" y="387263"/>
                  </a:lnTo>
                  <a:lnTo>
                    <a:pt x="212049" y="387263"/>
                  </a:lnTo>
                  <a:lnTo>
                    <a:pt x="212049" y="326582"/>
                  </a:lnTo>
                  <a:lnTo>
                    <a:pt x="212049" y="326578"/>
                  </a:lnTo>
                  <a:lnTo>
                    <a:pt x="212082" y="326578"/>
                  </a:lnTo>
                  <a:lnTo>
                    <a:pt x="212082" y="321821"/>
                  </a:lnTo>
                  <a:close/>
                  <a:moveTo>
                    <a:pt x="216805" y="317262"/>
                  </a:moveTo>
                  <a:lnTo>
                    <a:pt x="216847" y="317262"/>
                  </a:lnTo>
                  <a:lnTo>
                    <a:pt x="216826" y="317282"/>
                  </a:lnTo>
                  <a:close/>
                  <a:moveTo>
                    <a:pt x="156493" y="317262"/>
                  </a:moveTo>
                  <a:lnTo>
                    <a:pt x="216805" y="317262"/>
                  </a:lnTo>
                  <a:cubicBezTo>
                    <a:pt x="214229" y="317262"/>
                    <a:pt x="212049" y="319245"/>
                    <a:pt x="212049" y="321823"/>
                  </a:cubicBezTo>
                  <a:lnTo>
                    <a:pt x="212049" y="326578"/>
                  </a:lnTo>
                  <a:lnTo>
                    <a:pt x="161258" y="326578"/>
                  </a:lnTo>
                  <a:lnTo>
                    <a:pt x="161258" y="387234"/>
                  </a:lnTo>
                  <a:lnTo>
                    <a:pt x="156493" y="387234"/>
                  </a:lnTo>
                  <a:cubicBezTo>
                    <a:pt x="153912" y="387234"/>
                    <a:pt x="151927" y="389414"/>
                    <a:pt x="151927" y="391991"/>
                  </a:cubicBezTo>
                  <a:lnTo>
                    <a:pt x="151941" y="392005"/>
                  </a:lnTo>
                  <a:lnTo>
                    <a:pt x="151927" y="392020"/>
                  </a:lnTo>
                  <a:cubicBezTo>
                    <a:pt x="151927" y="394398"/>
                    <a:pt x="153912" y="396578"/>
                    <a:pt x="156493" y="396578"/>
                  </a:cubicBezTo>
                  <a:lnTo>
                    <a:pt x="161258" y="396578"/>
                  </a:lnTo>
                  <a:lnTo>
                    <a:pt x="161258" y="470722"/>
                  </a:lnTo>
                  <a:lnTo>
                    <a:pt x="212049" y="470722"/>
                  </a:lnTo>
                  <a:lnTo>
                    <a:pt x="212049" y="470725"/>
                  </a:lnTo>
                  <a:lnTo>
                    <a:pt x="212049" y="475285"/>
                  </a:lnTo>
                  <a:cubicBezTo>
                    <a:pt x="212049" y="477862"/>
                    <a:pt x="214229" y="479845"/>
                    <a:pt x="216805" y="479845"/>
                  </a:cubicBezTo>
                  <a:lnTo>
                    <a:pt x="156493" y="479845"/>
                  </a:lnTo>
                  <a:cubicBezTo>
                    <a:pt x="153912" y="479845"/>
                    <a:pt x="151927" y="477862"/>
                    <a:pt x="151927" y="475284"/>
                  </a:cubicBezTo>
                  <a:lnTo>
                    <a:pt x="151927" y="470722"/>
                  </a:lnTo>
                  <a:lnTo>
                    <a:pt x="151927" y="426696"/>
                  </a:lnTo>
                  <a:lnTo>
                    <a:pt x="151927" y="417375"/>
                  </a:lnTo>
                  <a:lnTo>
                    <a:pt x="151927" y="396577"/>
                  </a:lnTo>
                  <a:lnTo>
                    <a:pt x="91561" y="396577"/>
                  </a:lnTo>
                  <a:cubicBezTo>
                    <a:pt x="88979" y="396577"/>
                    <a:pt x="86795" y="394396"/>
                    <a:pt x="86795" y="392017"/>
                  </a:cubicBezTo>
                  <a:lnTo>
                    <a:pt x="86795" y="338687"/>
                  </a:lnTo>
                  <a:cubicBezTo>
                    <a:pt x="86795" y="336110"/>
                    <a:pt x="88979" y="334127"/>
                    <a:pt x="91561" y="334127"/>
                  </a:cubicBezTo>
                  <a:lnTo>
                    <a:pt x="151927" y="334127"/>
                  </a:lnTo>
                  <a:lnTo>
                    <a:pt x="151927" y="334111"/>
                  </a:lnTo>
                  <a:lnTo>
                    <a:pt x="151927" y="321821"/>
                  </a:lnTo>
                  <a:cubicBezTo>
                    <a:pt x="151927" y="319244"/>
                    <a:pt x="153912" y="317262"/>
                    <a:pt x="156493" y="317262"/>
                  </a:cubicBezTo>
                  <a:close/>
                  <a:moveTo>
                    <a:pt x="331039" y="313116"/>
                  </a:moveTo>
                  <a:lnTo>
                    <a:pt x="331039" y="554006"/>
                  </a:lnTo>
                  <a:lnTo>
                    <a:pt x="442217" y="554006"/>
                  </a:lnTo>
                  <a:lnTo>
                    <a:pt x="442217" y="313116"/>
                  </a:lnTo>
                  <a:close/>
                  <a:moveTo>
                    <a:pt x="326473" y="303996"/>
                  </a:moveTo>
                  <a:lnTo>
                    <a:pt x="446982" y="303996"/>
                  </a:lnTo>
                  <a:cubicBezTo>
                    <a:pt x="449364" y="303996"/>
                    <a:pt x="451548" y="305979"/>
                    <a:pt x="451548" y="308556"/>
                  </a:cubicBezTo>
                  <a:lnTo>
                    <a:pt x="451548" y="313116"/>
                  </a:lnTo>
                  <a:lnTo>
                    <a:pt x="451548" y="334127"/>
                  </a:lnTo>
                  <a:lnTo>
                    <a:pt x="511902" y="334127"/>
                  </a:lnTo>
                  <a:cubicBezTo>
                    <a:pt x="514483" y="334127"/>
                    <a:pt x="516468" y="336110"/>
                    <a:pt x="516468" y="338687"/>
                  </a:cubicBezTo>
                  <a:lnTo>
                    <a:pt x="516468" y="392017"/>
                  </a:lnTo>
                  <a:cubicBezTo>
                    <a:pt x="516468" y="394396"/>
                    <a:pt x="514483" y="396577"/>
                    <a:pt x="511902" y="396577"/>
                  </a:cubicBezTo>
                  <a:lnTo>
                    <a:pt x="451548" y="396577"/>
                  </a:lnTo>
                  <a:lnTo>
                    <a:pt x="451548" y="396585"/>
                  </a:lnTo>
                  <a:lnTo>
                    <a:pt x="451548" y="417395"/>
                  </a:lnTo>
                  <a:lnTo>
                    <a:pt x="511902" y="417395"/>
                  </a:lnTo>
                  <a:cubicBezTo>
                    <a:pt x="514483" y="417395"/>
                    <a:pt x="516468" y="419576"/>
                    <a:pt x="516468" y="421955"/>
                  </a:cubicBezTo>
                  <a:lnTo>
                    <a:pt x="516468" y="475285"/>
                  </a:lnTo>
                  <a:cubicBezTo>
                    <a:pt x="516468" y="477862"/>
                    <a:pt x="514483" y="479845"/>
                    <a:pt x="511902" y="479845"/>
                  </a:cubicBezTo>
                  <a:lnTo>
                    <a:pt x="451548" y="479845"/>
                  </a:lnTo>
                  <a:lnTo>
                    <a:pt x="451548" y="479855"/>
                  </a:lnTo>
                  <a:lnTo>
                    <a:pt x="451548" y="500871"/>
                  </a:lnTo>
                  <a:lnTo>
                    <a:pt x="451548" y="500874"/>
                  </a:lnTo>
                  <a:lnTo>
                    <a:pt x="451529" y="500874"/>
                  </a:lnTo>
                  <a:lnTo>
                    <a:pt x="451529" y="509994"/>
                  </a:lnTo>
                  <a:lnTo>
                    <a:pt x="451548" y="509994"/>
                  </a:lnTo>
                  <a:lnTo>
                    <a:pt x="451548" y="554006"/>
                  </a:lnTo>
                  <a:lnTo>
                    <a:pt x="451529" y="554006"/>
                  </a:lnTo>
                  <a:lnTo>
                    <a:pt x="451529" y="558764"/>
                  </a:lnTo>
                  <a:cubicBezTo>
                    <a:pt x="451529" y="561341"/>
                    <a:pt x="449344" y="563324"/>
                    <a:pt x="446961" y="563324"/>
                  </a:cubicBezTo>
                  <a:lnTo>
                    <a:pt x="326473" y="563324"/>
                  </a:lnTo>
                  <a:cubicBezTo>
                    <a:pt x="323892" y="563324"/>
                    <a:pt x="321708" y="561341"/>
                    <a:pt x="321708" y="558764"/>
                  </a:cubicBezTo>
                  <a:lnTo>
                    <a:pt x="321708" y="554006"/>
                  </a:lnTo>
                  <a:lnTo>
                    <a:pt x="321708" y="509991"/>
                  </a:lnTo>
                  <a:lnTo>
                    <a:pt x="321708" y="500871"/>
                  </a:lnTo>
                  <a:lnTo>
                    <a:pt x="321708" y="479855"/>
                  </a:lnTo>
                  <a:lnTo>
                    <a:pt x="321708" y="470735"/>
                  </a:lnTo>
                  <a:lnTo>
                    <a:pt x="321708" y="426721"/>
                  </a:lnTo>
                  <a:lnTo>
                    <a:pt x="321708" y="426710"/>
                  </a:lnTo>
                  <a:lnTo>
                    <a:pt x="281768" y="426710"/>
                  </a:lnTo>
                  <a:lnTo>
                    <a:pt x="281768" y="470722"/>
                  </a:lnTo>
                  <a:lnTo>
                    <a:pt x="281768" y="470742"/>
                  </a:lnTo>
                  <a:lnTo>
                    <a:pt x="281741" y="470742"/>
                  </a:lnTo>
                  <a:lnTo>
                    <a:pt x="281741" y="475294"/>
                  </a:lnTo>
                  <a:cubicBezTo>
                    <a:pt x="281741" y="477866"/>
                    <a:pt x="279554" y="479845"/>
                    <a:pt x="276969" y="479845"/>
                  </a:cubicBezTo>
                  <a:lnTo>
                    <a:pt x="216848" y="479845"/>
                  </a:lnTo>
                  <a:cubicBezTo>
                    <a:pt x="219429" y="479845"/>
                    <a:pt x="221414" y="477862"/>
                    <a:pt x="221414" y="475284"/>
                  </a:cubicBezTo>
                  <a:lnTo>
                    <a:pt x="221414" y="470722"/>
                  </a:lnTo>
                  <a:lnTo>
                    <a:pt x="272437" y="470722"/>
                  </a:lnTo>
                  <a:lnTo>
                    <a:pt x="272437" y="396578"/>
                  </a:lnTo>
                  <a:lnTo>
                    <a:pt x="277002" y="396578"/>
                  </a:lnTo>
                  <a:cubicBezTo>
                    <a:pt x="279583" y="396578"/>
                    <a:pt x="281767" y="394398"/>
                    <a:pt x="281767" y="392020"/>
                  </a:cubicBezTo>
                  <a:lnTo>
                    <a:pt x="281752" y="392006"/>
                  </a:lnTo>
                  <a:lnTo>
                    <a:pt x="281768" y="391991"/>
                  </a:lnTo>
                  <a:cubicBezTo>
                    <a:pt x="281768" y="389414"/>
                    <a:pt x="279584" y="387234"/>
                    <a:pt x="277003" y="387234"/>
                  </a:cubicBezTo>
                  <a:lnTo>
                    <a:pt x="272437" y="387234"/>
                  </a:lnTo>
                  <a:lnTo>
                    <a:pt x="272437" y="326578"/>
                  </a:lnTo>
                  <a:lnTo>
                    <a:pt x="221414" y="326578"/>
                  </a:lnTo>
                  <a:lnTo>
                    <a:pt x="221414" y="321821"/>
                  </a:lnTo>
                  <a:cubicBezTo>
                    <a:pt x="221414" y="319244"/>
                    <a:pt x="219429" y="317262"/>
                    <a:pt x="216848" y="317262"/>
                  </a:cubicBezTo>
                  <a:lnTo>
                    <a:pt x="277003" y="317262"/>
                  </a:lnTo>
                  <a:cubicBezTo>
                    <a:pt x="279584" y="317262"/>
                    <a:pt x="281768" y="319244"/>
                    <a:pt x="281768" y="321821"/>
                  </a:cubicBezTo>
                  <a:lnTo>
                    <a:pt x="281768" y="334111"/>
                  </a:lnTo>
                  <a:lnTo>
                    <a:pt x="281768" y="334127"/>
                  </a:lnTo>
                  <a:lnTo>
                    <a:pt x="321708" y="334127"/>
                  </a:lnTo>
                  <a:lnTo>
                    <a:pt x="321708" y="313116"/>
                  </a:lnTo>
                  <a:lnTo>
                    <a:pt x="321708" y="308556"/>
                  </a:lnTo>
                  <a:cubicBezTo>
                    <a:pt x="321708" y="305979"/>
                    <a:pt x="323892" y="303996"/>
                    <a:pt x="326473" y="303996"/>
                  </a:cubicBezTo>
                  <a:close/>
                  <a:moveTo>
                    <a:pt x="507348" y="292112"/>
                  </a:moveTo>
                  <a:lnTo>
                    <a:pt x="516680" y="301432"/>
                  </a:lnTo>
                  <a:lnTo>
                    <a:pt x="516680" y="308538"/>
                  </a:lnTo>
                  <a:cubicBezTo>
                    <a:pt x="516680" y="311115"/>
                    <a:pt x="514496" y="313098"/>
                    <a:pt x="511915" y="313098"/>
                  </a:cubicBezTo>
                  <a:lnTo>
                    <a:pt x="451552" y="313098"/>
                  </a:lnTo>
                  <a:lnTo>
                    <a:pt x="451552" y="308538"/>
                  </a:lnTo>
                  <a:cubicBezTo>
                    <a:pt x="451552" y="305961"/>
                    <a:pt x="449368" y="303978"/>
                    <a:pt x="446985" y="303978"/>
                  </a:cubicBezTo>
                  <a:lnTo>
                    <a:pt x="507348" y="303978"/>
                  </a:lnTo>
                  <a:close/>
                  <a:moveTo>
                    <a:pt x="475158" y="259966"/>
                  </a:moveTo>
                  <a:lnTo>
                    <a:pt x="475181" y="259966"/>
                  </a:lnTo>
                  <a:lnTo>
                    <a:pt x="507348" y="292083"/>
                  </a:lnTo>
                  <a:lnTo>
                    <a:pt x="507348" y="292112"/>
                  </a:lnTo>
                  <a:close/>
                  <a:moveTo>
                    <a:pt x="137578" y="250648"/>
                  </a:moveTo>
                  <a:lnTo>
                    <a:pt x="465827" y="250648"/>
                  </a:lnTo>
                  <a:lnTo>
                    <a:pt x="475158" y="259966"/>
                  </a:lnTo>
                  <a:lnTo>
                    <a:pt x="128294" y="259966"/>
                  </a:lnTo>
                  <a:lnTo>
                    <a:pt x="96127" y="292083"/>
                  </a:lnTo>
                  <a:lnTo>
                    <a:pt x="96127" y="303978"/>
                  </a:lnTo>
                  <a:lnTo>
                    <a:pt x="326458" y="303978"/>
                  </a:lnTo>
                  <a:cubicBezTo>
                    <a:pt x="323877" y="303978"/>
                    <a:pt x="321693" y="305961"/>
                    <a:pt x="321693" y="308538"/>
                  </a:cubicBezTo>
                  <a:lnTo>
                    <a:pt x="321693" y="313098"/>
                  </a:lnTo>
                  <a:lnTo>
                    <a:pt x="91560" y="313098"/>
                  </a:lnTo>
                  <a:cubicBezTo>
                    <a:pt x="88979" y="313098"/>
                    <a:pt x="86795" y="311115"/>
                    <a:pt x="86795" y="308538"/>
                  </a:cubicBezTo>
                  <a:lnTo>
                    <a:pt x="86795" y="301362"/>
                  </a:lnTo>
                  <a:close/>
                  <a:moveTo>
                    <a:pt x="211861" y="176501"/>
                  </a:moveTo>
                  <a:lnTo>
                    <a:pt x="167784" y="220513"/>
                  </a:lnTo>
                  <a:lnTo>
                    <a:pt x="435621" y="220513"/>
                  </a:lnTo>
                  <a:lnTo>
                    <a:pt x="391544" y="176501"/>
                  </a:lnTo>
                  <a:close/>
                  <a:moveTo>
                    <a:pt x="396757" y="168519"/>
                  </a:moveTo>
                  <a:lnTo>
                    <a:pt x="396905" y="168571"/>
                  </a:lnTo>
                  <a:lnTo>
                    <a:pt x="418403" y="190118"/>
                  </a:lnTo>
                  <a:close/>
                  <a:moveTo>
                    <a:pt x="206648" y="168519"/>
                  </a:moveTo>
                  <a:lnTo>
                    <a:pt x="184984" y="190136"/>
                  </a:lnTo>
                  <a:lnTo>
                    <a:pt x="206500" y="168571"/>
                  </a:lnTo>
                  <a:close/>
                  <a:moveTo>
                    <a:pt x="220959" y="167381"/>
                  </a:moveTo>
                  <a:lnTo>
                    <a:pt x="382446" y="167381"/>
                  </a:lnTo>
                  <a:lnTo>
                    <a:pt x="444981" y="229831"/>
                  </a:lnTo>
                  <a:lnTo>
                    <a:pt x="158424" y="229831"/>
                  </a:lnTo>
                  <a:close/>
                  <a:moveTo>
                    <a:pt x="322944" y="94866"/>
                  </a:moveTo>
                  <a:lnTo>
                    <a:pt x="396757" y="168519"/>
                  </a:lnTo>
                  <a:lnTo>
                    <a:pt x="393529" y="167381"/>
                  </a:lnTo>
                  <a:lnTo>
                    <a:pt x="382446" y="167381"/>
                  </a:lnTo>
                  <a:lnTo>
                    <a:pt x="361388" y="146352"/>
                  </a:lnTo>
                  <a:lnTo>
                    <a:pt x="363388" y="146352"/>
                  </a:lnTo>
                  <a:cubicBezTo>
                    <a:pt x="365374" y="146352"/>
                    <a:pt x="366962" y="145361"/>
                    <a:pt x="367757" y="143576"/>
                  </a:cubicBezTo>
                  <a:cubicBezTo>
                    <a:pt x="368352" y="141792"/>
                    <a:pt x="367955" y="139810"/>
                    <a:pt x="366764" y="138620"/>
                  </a:cubicBezTo>
                  <a:close/>
                  <a:moveTo>
                    <a:pt x="308182" y="93220"/>
                  </a:moveTo>
                  <a:lnTo>
                    <a:pt x="308191" y="93220"/>
                  </a:lnTo>
                  <a:lnTo>
                    <a:pt x="352270" y="137232"/>
                  </a:lnTo>
                  <a:lnTo>
                    <a:pt x="352255" y="137232"/>
                  </a:lnTo>
                  <a:close/>
                  <a:moveTo>
                    <a:pt x="295249" y="93193"/>
                  </a:moveTo>
                  <a:lnTo>
                    <a:pt x="308155" y="93193"/>
                  </a:lnTo>
                  <a:lnTo>
                    <a:pt x="308182" y="93220"/>
                  </a:lnTo>
                  <a:lnTo>
                    <a:pt x="295285" y="93220"/>
                  </a:lnTo>
                  <a:lnTo>
                    <a:pt x="251206" y="137232"/>
                  </a:lnTo>
                  <a:lnTo>
                    <a:pt x="352255" y="137232"/>
                  </a:lnTo>
                  <a:lnTo>
                    <a:pt x="361388" y="146352"/>
                  </a:lnTo>
                  <a:lnTo>
                    <a:pt x="242017" y="146352"/>
                  </a:lnTo>
                  <a:close/>
                  <a:moveTo>
                    <a:pt x="313342" y="85286"/>
                  </a:moveTo>
                  <a:lnTo>
                    <a:pt x="313353" y="85290"/>
                  </a:lnTo>
                  <a:lnTo>
                    <a:pt x="322944" y="94866"/>
                  </a:lnTo>
                  <a:close/>
                  <a:moveTo>
                    <a:pt x="293462" y="83873"/>
                  </a:moveTo>
                  <a:lnTo>
                    <a:pt x="309942" y="83873"/>
                  </a:lnTo>
                  <a:cubicBezTo>
                    <a:pt x="311332" y="83873"/>
                    <a:pt x="312523" y="84270"/>
                    <a:pt x="313318" y="85261"/>
                  </a:cubicBezTo>
                  <a:lnTo>
                    <a:pt x="313342" y="85286"/>
                  </a:lnTo>
                  <a:lnTo>
                    <a:pt x="309978" y="83902"/>
                  </a:lnTo>
                  <a:lnTo>
                    <a:pt x="293498" y="83902"/>
                  </a:lnTo>
                  <a:cubicBezTo>
                    <a:pt x="292108" y="83902"/>
                    <a:pt x="290917" y="84299"/>
                    <a:pt x="290122" y="85290"/>
                  </a:cubicBezTo>
                  <a:lnTo>
                    <a:pt x="236712" y="138620"/>
                  </a:lnTo>
                  <a:cubicBezTo>
                    <a:pt x="235521" y="139810"/>
                    <a:pt x="235124" y="141792"/>
                    <a:pt x="235719" y="143576"/>
                  </a:cubicBezTo>
                  <a:cubicBezTo>
                    <a:pt x="236514" y="145361"/>
                    <a:pt x="238102" y="146352"/>
                    <a:pt x="240088" y="146352"/>
                  </a:cubicBezTo>
                  <a:lnTo>
                    <a:pt x="242017" y="146352"/>
                  </a:lnTo>
                  <a:lnTo>
                    <a:pt x="220959" y="167381"/>
                  </a:lnTo>
                  <a:lnTo>
                    <a:pt x="209876" y="167381"/>
                  </a:lnTo>
                  <a:lnTo>
                    <a:pt x="206648" y="168519"/>
                  </a:lnTo>
                  <a:lnTo>
                    <a:pt x="290087" y="85261"/>
                  </a:lnTo>
                  <a:cubicBezTo>
                    <a:pt x="290881" y="84270"/>
                    <a:pt x="292072" y="83873"/>
                    <a:pt x="293462" y="83873"/>
                  </a:cubicBezTo>
                  <a:close/>
                  <a:moveTo>
                    <a:pt x="301404" y="0"/>
                  </a:moveTo>
                  <a:cubicBezTo>
                    <a:pt x="302000" y="0"/>
                    <a:pt x="302397" y="0"/>
                    <a:pt x="302794" y="198"/>
                  </a:cubicBezTo>
                  <a:cubicBezTo>
                    <a:pt x="303787" y="397"/>
                    <a:pt x="304581" y="793"/>
                    <a:pt x="305177" y="1388"/>
                  </a:cubicBezTo>
                  <a:lnTo>
                    <a:pt x="342902" y="39062"/>
                  </a:lnTo>
                  <a:cubicBezTo>
                    <a:pt x="343299" y="39458"/>
                    <a:pt x="343696" y="39855"/>
                    <a:pt x="343895" y="40450"/>
                  </a:cubicBezTo>
                  <a:lnTo>
                    <a:pt x="602015" y="298217"/>
                  </a:lnTo>
                  <a:cubicBezTo>
                    <a:pt x="602810" y="299010"/>
                    <a:pt x="603405" y="300199"/>
                    <a:pt x="603405" y="301389"/>
                  </a:cubicBezTo>
                  <a:cubicBezTo>
                    <a:pt x="603405" y="302777"/>
                    <a:pt x="602810" y="303967"/>
                    <a:pt x="602015" y="304760"/>
                  </a:cubicBezTo>
                  <a:lnTo>
                    <a:pt x="564290" y="342433"/>
                  </a:lnTo>
                  <a:cubicBezTo>
                    <a:pt x="563297" y="343425"/>
                    <a:pt x="562305" y="343821"/>
                    <a:pt x="561113" y="343821"/>
                  </a:cubicBezTo>
                  <a:cubicBezTo>
                    <a:pt x="559922" y="343821"/>
                    <a:pt x="558731" y="343425"/>
                    <a:pt x="557738" y="342433"/>
                  </a:cubicBezTo>
                  <a:lnTo>
                    <a:pt x="516680" y="301432"/>
                  </a:lnTo>
                  <a:lnTo>
                    <a:pt x="516680" y="290101"/>
                  </a:lnTo>
                  <a:cubicBezTo>
                    <a:pt x="516680" y="288911"/>
                    <a:pt x="516085" y="287721"/>
                    <a:pt x="515290" y="286928"/>
                  </a:cubicBezTo>
                  <a:lnTo>
                    <a:pt x="480344" y="252036"/>
                  </a:lnTo>
                  <a:cubicBezTo>
                    <a:pt x="479549" y="251045"/>
                    <a:pt x="478358" y="250648"/>
                    <a:pt x="476968" y="250648"/>
                  </a:cubicBezTo>
                  <a:lnTo>
                    <a:pt x="465827" y="250648"/>
                  </a:lnTo>
                  <a:lnTo>
                    <a:pt x="444981" y="229831"/>
                  </a:lnTo>
                  <a:lnTo>
                    <a:pt x="446938" y="229831"/>
                  </a:lnTo>
                  <a:cubicBezTo>
                    <a:pt x="448725" y="229831"/>
                    <a:pt x="450511" y="228641"/>
                    <a:pt x="451107" y="226857"/>
                  </a:cubicBezTo>
                  <a:cubicBezTo>
                    <a:pt x="451901" y="225271"/>
                    <a:pt x="451504" y="223289"/>
                    <a:pt x="450114" y="221901"/>
                  </a:cubicBezTo>
                  <a:lnTo>
                    <a:pt x="418403" y="190118"/>
                  </a:lnTo>
                  <a:lnTo>
                    <a:pt x="561113" y="332519"/>
                  </a:lnTo>
                  <a:lnTo>
                    <a:pt x="592286" y="301587"/>
                  </a:lnTo>
                  <a:lnTo>
                    <a:pt x="336151" y="45803"/>
                  </a:lnTo>
                  <a:cubicBezTo>
                    <a:pt x="335754" y="45407"/>
                    <a:pt x="335357" y="44812"/>
                    <a:pt x="335159" y="44415"/>
                  </a:cubicBezTo>
                  <a:lnTo>
                    <a:pt x="301603" y="10906"/>
                  </a:lnTo>
                  <a:lnTo>
                    <a:pt x="268047" y="44415"/>
                  </a:lnTo>
                  <a:cubicBezTo>
                    <a:pt x="267849" y="45010"/>
                    <a:pt x="267650" y="45407"/>
                    <a:pt x="267253" y="45803"/>
                  </a:cubicBezTo>
                  <a:lnTo>
                    <a:pt x="11119" y="301587"/>
                  </a:lnTo>
                  <a:lnTo>
                    <a:pt x="42292" y="332519"/>
                  </a:lnTo>
                  <a:lnTo>
                    <a:pt x="184984" y="190136"/>
                  </a:lnTo>
                  <a:lnTo>
                    <a:pt x="153291" y="221901"/>
                  </a:lnTo>
                  <a:cubicBezTo>
                    <a:pt x="151901" y="223289"/>
                    <a:pt x="151504" y="225271"/>
                    <a:pt x="152298" y="226857"/>
                  </a:cubicBezTo>
                  <a:cubicBezTo>
                    <a:pt x="152894" y="228641"/>
                    <a:pt x="154680" y="229831"/>
                    <a:pt x="156467" y="229831"/>
                  </a:cubicBezTo>
                  <a:lnTo>
                    <a:pt x="158424" y="229831"/>
                  </a:lnTo>
                  <a:lnTo>
                    <a:pt x="137578" y="250648"/>
                  </a:lnTo>
                  <a:lnTo>
                    <a:pt x="126308" y="250648"/>
                  </a:lnTo>
                  <a:cubicBezTo>
                    <a:pt x="125117" y="250648"/>
                    <a:pt x="123926" y="251243"/>
                    <a:pt x="123131" y="252036"/>
                  </a:cubicBezTo>
                  <a:lnTo>
                    <a:pt x="88185" y="286928"/>
                  </a:lnTo>
                  <a:cubicBezTo>
                    <a:pt x="87390" y="287721"/>
                    <a:pt x="86795" y="288911"/>
                    <a:pt x="86795" y="290101"/>
                  </a:cubicBezTo>
                  <a:lnTo>
                    <a:pt x="86795" y="301362"/>
                  </a:lnTo>
                  <a:lnTo>
                    <a:pt x="45667" y="342433"/>
                  </a:lnTo>
                  <a:cubicBezTo>
                    <a:pt x="43880" y="344218"/>
                    <a:pt x="40902" y="344218"/>
                    <a:pt x="39115" y="342433"/>
                  </a:cubicBezTo>
                  <a:lnTo>
                    <a:pt x="1390" y="304760"/>
                  </a:lnTo>
                  <a:cubicBezTo>
                    <a:pt x="397" y="303967"/>
                    <a:pt x="0" y="302777"/>
                    <a:pt x="0" y="301587"/>
                  </a:cubicBezTo>
                  <a:cubicBezTo>
                    <a:pt x="0" y="300199"/>
                    <a:pt x="397" y="299010"/>
                    <a:pt x="1390" y="298217"/>
                  </a:cubicBezTo>
                  <a:lnTo>
                    <a:pt x="259510" y="40251"/>
                  </a:lnTo>
                  <a:cubicBezTo>
                    <a:pt x="259708" y="39855"/>
                    <a:pt x="260105" y="39458"/>
                    <a:pt x="260502" y="39062"/>
                  </a:cubicBezTo>
                  <a:lnTo>
                    <a:pt x="298228" y="1388"/>
                  </a:lnTo>
                  <a:cubicBezTo>
                    <a:pt x="299022" y="397"/>
                    <a:pt x="300213" y="0"/>
                    <a:pt x="30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0030" y="1616559"/>
            <a:ext cx="2891469" cy="638463"/>
            <a:chOff x="5300030" y="1616559"/>
            <a:chExt cx="2891469" cy="638463"/>
          </a:xfrm>
        </p:grpSpPr>
        <p:sp>
          <p:nvSpPr>
            <p:cNvPr id="53" name="íṥḷîḑé"/>
            <p:cNvSpPr/>
            <p:nvPr/>
          </p:nvSpPr>
          <p:spPr>
            <a:xfrm>
              <a:off x="5300030" y="1738402"/>
              <a:ext cx="516622" cy="516620"/>
            </a:xfrm>
            <a:prstGeom prst="ellipse">
              <a:avLst/>
            </a:prstGeom>
            <a:noFill/>
            <a:ln w="6350">
              <a:solidFill>
                <a:srgbClr val="1BE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FFC00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flipH="1">
              <a:off x="5844008" y="1616559"/>
              <a:ext cx="2347491" cy="61404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400" b="1" spc="3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400" b="1" spc="3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5" name="security-camera_139788"/>
            <p:cNvSpPr>
              <a:spLocks noChangeAspect="1"/>
            </p:cNvSpPr>
            <p:nvPr/>
          </p:nvSpPr>
          <p:spPr bwMode="auto">
            <a:xfrm>
              <a:off x="5413748" y="1864586"/>
              <a:ext cx="289186" cy="264252"/>
            </a:xfrm>
            <a:custGeom>
              <a:avLst/>
              <a:gdLst>
                <a:gd name="T0" fmla="*/ 680 w 787"/>
                <a:gd name="T1" fmla="*/ 547 h 720"/>
                <a:gd name="T2" fmla="*/ 570 w 787"/>
                <a:gd name="T3" fmla="*/ 559 h 720"/>
                <a:gd name="T4" fmla="*/ 479 w 787"/>
                <a:gd name="T5" fmla="*/ 520 h 720"/>
                <a:gd name="T6" fmla="*/ 447 w 787"/>
                <a:gd name="T7" fmla="*/ 421 h 720"/>
                <a:gd name="T8" fmla="*/ 667 w 787"/>
                <a:gd name="T9" fmla="*/ 254 h 720"/>
                <a:gd name="T10" fmla="*/ 733 w 787"/>
                <a:gd name="T11" fmla="*/ 14 h 720"/>
                <a:gd name="T12" fmla="*/ 707 w 787"/>
                <a:gd name="T13" fmla="*/ 14 h 720"/>
                <a:gd name="T14" fmla="*/ 669 w 787"/>
                <a:gd name="T15" fmla="*/ 227 h 720"/>
                <a:gd name="T16" fmla="*/ 646 w 787"/>
                <a:gd name="T17" fmla="*/ 152 h 720"/>
                <a:gd name="T18" fmla="*/ 621 w 787"/>
                <a:gd name="T19" fmla="*/ 86 h 720"/>
                <a:gd name="T20" fmla="*/ 596 w 787"/>
                <a:gd name="T21" fmla="*/ 53 h 720"/>
                <a:gd name="T22" fmla="*/ 6 w 787"/>
                <a:gd name="T23" fmla="*/ 410 h 720"/>
                <a:gd name="T24" fmla="*/ 2 w 787"/>
                <a:gd name="T25" fmla="*/ 428 h 720"/>
                <a:gd name="T26" fmla="*/ 61 w 787"/>
                <a:gd name="T27" fmla="*/ 494 h 720"/>
                <a:gd name="T28" fmla="*/ 59 w 787"/>
                <a:gd name="T29" fmla="*/ 524 h 720"/>
                <a:gd name="T30" fmla="*/ 50 w 787"/>
                <a:gd name="T31" fmla="*/ 565 h 720"/>
                <a:gd name="T32" fmla="*/ 124 w 787"/>
                <a:gd name="T33" fmla="*/ 624 h 720"/>
                <a:gd name="T34" fmla="*/ 134 w 787"/>
                <a:gd name="T35" fmla="*/ 625 h 720"/>
                <a:gd name="T36" fmla="*/ 162 w 787"/>
                <a:gd name="T37" fmla="*/ 585 h 720"/>
                <a:gd name="T38" fmla="*/ 181 w 787"/>
                <a:gd name="T39" fmla="*/ 593 h 720"/>
                <a:gd name="T40" fmla="*/ 233 w 787"/>
                <a:gd name="T41" fmla="*/ 542 h 720"/>
                <a:gd name="T42" fmla="*/ 320 w 787"/>
                <a:gd name="T43" fmla="*/ 499 h 720"/>
                <a:gd name="T44" fmla="*/ 399 w 787"/>
                <a:gd name="T45" fmla="*/ 584 h 720"/>
                <a:gd name="T46" fmla="*/ 400 w 787"/>
                <a:gd name="T47" fmla="*/ 612 h 720"/>
                <a:gd name="T48" fmla="*/ 570 w 787"/>
                <a:gd name="T49" fmla="*/ 666 h 720"/>
                <a:gd name="T50" fmla="*/ 680 w 787"/>
                <a:gd name="T51" fmla="*/ 679 h 720"/>
                <a:gd name="T52" fmla="*/ 787 w 787"/>
                <a:gd name="T53" fmla="*/ 720 h 720"/>
                <a:gd name="T54" fmla="*/ 721 w 787"/>
                <a:gd name="T55" fmla="*/ 506 h 720"/>
                <a:gd name="T56" fmla="*/ 164 w 787"/>
                <a:gd name="T57" fmla="*/ 555 h 720"/>
                <a:gd name="T58" fmla="*/ 122 w 787"/>
                <a:gd name="T59" fmla="*/ 530 h 720"/>
                <a:gd name="T60" fmla="*/ 85 w 787"/>
                <a:gd name="T61" fmla="*/ 506 h 720"/>
                <a:gd name="T62" fmla="*/ 98 w 787"/>
                <a:gd name="T63" fmla="*/ 509 h 720"/>
                <a:gd name="T64" fmla="*/ 109 w 787"/>
                <a:gd name="T65" fmla="*/ 510 h 720"/>
                <a:gd name="T66" fmla="*/ 112 w 787"/>
                <a:gd name="T67" fmla="*/ 510 h 720"/>
                <a:gd name="T68" fmla="*/ 134 w 787"/>
                <a:gd name="T69" fmla="*/ 504 h 720"/>
                <a:gd name="T70" fmla="*/ 151 w 787"/>
                <a:gd name="T71" fmla="*/ 508 h 720"/>
                <a:gd name="T72" fmla="*/ 178 w 787"/>
                <a:gd name="T73" fmla="*/ 563 h 720"/>
                <a:gd name="T74" fmla="*/ 231 w 787"/>
                <a:gd name="T75" fmla="*/ 516 h 720"/>
                <a:gd name="T76" fmla="*/ 221 w 787"/>
                <a:gd name="T77" fmla="*/ 515 h 720"/>
                <a:gd name="T78" fmla="*/ 213 w 787"/>
                <a:gd name="T79" fmla="*/ 513 h 720"/>
                <a:gd name="T80" fmla="*/ 166 w 787"/>
                <a:gd name="T81" fmla="*/ 485 h 720"/>
                <a:gd name="T82" fmla="*/ 165 w 787"/>
                <a:gd name="T83" fmla="*/ 485 h 720"/>
                <a:gd name="T84" fmla="*/ 622 w 787"/>
                <a:gd name="T85" fmla="*/ 205 h 720"/>
                <a:gd name="T86" fmla="*/ 643 w 787"/>
                <a:gd name="T87" fmla="*/ 227 h 720"/>
                <a:gd name="T88" fmla="*/ 600 w 787"/>
                <a:gd name="T89" fmla="*/ 240 h 720"/>
                <a:gd name="T90" fmla="*/ 640 w 787"/>
                <a:gd name="T91" fmla="*/ 254 h 720"/>
                <a:gd name="T92" fmla="*/ 432 w 787"/>
                <a:gd name="T93" fmla="*/ 399 h 720"/>
                <a:gd name="T94" fmla="*/ 312 w 787"/>
                <a:gd name="T95" fmla="*/ 471 h 720"/>
                <a:gd name="T96" fmla="*/ 250 w 787"/>
                <a:gd name="T97" fmla="*/ 511 h 720"/>
                <a:gd name="T98" fmla="*/ 344 w 787"/>
                <a:gd name="T99" fmla="*/ 484 h 720"/>
                <a:gd name="T100" fmla="*/ 423 w 787"/>
                <a:gd name="T101" fmla="*/ 436 h 720"/>
                <a:gd name="T102" fmla="*/ 451 w 787"/>
                <a:gd name="T103" fmla="*/ 529 h 720"/>
                <a:gd name="T104" fmla="*/ 432 w 787"/>
                <a:gd name="T105" fmla="*/ 542 h 720"/>
                <a:gd name="T106" fmla="*/ 424 w 787"/>
                <a:gd name="T107" fmla="*/ 550 h 720"/>
                <a:gd name="T108" fmla="*/ 418 w 787"/>
                <a:gd name="T109" fmla="*/ 557 h 720"/>
                <a:gd name="T110" fmla="*/ 440 w 787"/>
                <a:gd name="T111" fmla="*/ 612 h 720"/>
                <a:gd name="T112" fmla="*/ 547 w 787"/>
                <a:gd name="T113" fmla="*/ 612 h 720"/>
                <a:gd name="T114" fmla="*/ 583 w 787"/>
                <a:gd name="T115" fmla="*/ 639 h 720"/>
                <a:gd name="T116" fmla="*/ 585 w 787"/>
                <a:gd name="T117" fmla="*/ 627 h 720"/>
                <a:gd name="T118" fmla="*/ 587 w 787"/>
                <a:gd name="T119" fmla="*/ 612 h 720"/>
                <a:gd name="T120" fmla="*/ 585 w 787"/>
                <a:gd name="T121" fmla="*/ 598 h 720"/>
                <a:gd name="T122" fmla="*/ 583 w 787"/>
                <a:gd name="T123" fmla="*/ 586 h 720"/>
                <a:gd name="T124" fmla="*/ 680 w 787"/>
                <a:gd name="T125" fmla="*/ 639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7" h="720">
                  <a:moveTo>
                    <a:pt x="721" y="506"/>
                  </a:moveTo>
                  <a:cubicBezTo>
                    <a:pt x="698" y="506"/>
                    <a:pt x="680" y="524"/>
                    <a:pt x="680" y="547"/>
                  </a:cubicBezTo>
                  <a:lnTo>
                    <a:pt x="680" y="559"/>
                  </a:lnTo>
                  <a:lnTo>
                    <a:pt x="570" y="559"/>
                  </a:lnTo>
                  <a:cubicBezTo>
                    <a:pt x="553" y="535"/>
                    <a:pt x="525" y="519"/>
                    <a:pt x="493" y="519"/>
                  </a:cubicBezTo>
                  <a:cubicBezTo>
                    <a:pt x="488" y="519"/>
                    <a:pt x="484" y="520"/>
                    <a:pt x="479" y="520"/>
                  </a:cubicBezTo>
                  <a:cubicBezTo>
                    <a:pt x="460" y="499"/>
                    <a:pt x="454" y="465"/>
                    <a:pt x="449" y="432"/>
                  </a:cubicBezTo>
                  <a:cubicBezTo>
                    <a:pt x="448" y="428"/>
                    <a:pt x="448" y="425"/>
                    <a:pt x="447" y="421"/>
                  </a:cubicBezTo>
                  <a:lnTo>
                    <a:pt x="637" y="305"/>
                  </a:lnTo>
                  <a:cubicBezTo>
                    <a:pt x="653" y="295"/>
                    <a:pt x="663" y="277"/>
                    <a:pt x="667" y="254"/>
                  </a:cubicBezTo>
                  <a:lnTo>
                    <a:pt x="733" y="254"/>
                  </a:lnTo>
                  <a:lnTo>
                    <a:pt x="733" y="14"/>
                  </a:lnTo>
                  <a:cubicBezTo>
                    <a:pt x="733" y="6"/>
                    <a:pt x="727" y="0"/>
                    <a:pt x="720" y="0"/>
                  </a:cubicBezTo>
                  <a:cubicBezTo>
                    <a:pt x="713" y="0"/>
                    <a:pt x="707" y="6"/>
                    <a:pt x="707" y="14"/>
                  </a:cubicBezTo>
                  <a:lnTo>
                    <a:pt x="707" y="227"/>
                  </a:lnTo>
                  <a:lnTo>
                    <a:pt x="669" y="227"/>
                  </a:lnTo>
                  <a:cubicBezTo>
                    <a:pt x="669" y="203"/>
                    <a:pt x="662" y="179"/>
                    <a:pt x="652" y="161"/>
                  </a:cubicBezTo>
                  <a:lnTo>
                    <a:pt x="646" y="152"/>
                  </a:lnTo>
                  <a:cubicBezTo>
                    <a:pt x="644" y="149"/>
                    <a:pt x="641" y="147"/>
                    <a:pt x="637" y="146"/>
                  </a:cubicBezTo>
                  <a:cubicBezTo>
                    <a:pt x="637" y="124"/>
                    <a:pt x="631" y="102"/>
                    <a:pt x="621" y="86"/>
                  </a:cubicBezTo>
                  <a:lnTo>
                    <a:pt x="604" y="59"/>
                  </a:lnTo>
                  <a:cubicBezTo>
                    <a:pt x="603" y="56"/>
                    <a:pt x="600" y="54"/>
                    <a:pt x="596" y="53"/>
                  </a:cubicBezTo>
                  <a:cubicBezTo>
                    <a:pt x="593" y="52"/>
                    <a:pt x="589" y="53"/>
                    <a:pt x="586" y="54"/>
                  </a:cubicBezTo>
                  <a:lnTo>
                    <a:pt x="6" y="410"/>
                  </a:lnTo>
                  <a:cubicBezTo>
                    <a:pt x="3" y="412"/>
                    <a:pt x="1" y="415"/>
                    <a:pt x="0" y="418"/>
                  </a:cubicBezTo>
                  <a:cubicBezTo>
                    <a:pt x="0" y="421"/>
                    <a:pt x="0" y="425"/>
                    <a:pt x="2" y="428"/>
                  </a:cubicBezTo>
                  <a:lnTo>
                    <a:pt x="19" y="455"/>
                  </a:lnTo>
                  <a:cubicBezTo>
                    <a:pt x="27" y="469"/>
                    <a:pt x="43" y="484"/>
                    <a:pt x="61" y="494"/>
                  </a:cubicBezTo>
                  <a:lnTo>
                    <a:pt x="54" y="506"/>
                  </a:lnTo>
                  <a:cubicBezTo>
                    <a:pt x="50" y="512"/>
                    <a:pt x="52" y="520"/>
                    <a:pt x="59" y="524"/>
                  </a:cubicBezTo>
                  <a:lnTo>
                    <a:pt x="70" y="531"/>
                  </a:lnTo>
                  <a:lnTo>
                    <a:pt x="50" y="565"/>
                  </a:lnTo>
                  <a:cubicBezTo>
                    <a:pt x="46" y="572"/>
                    <a:pt x="49" y="580"/>
                    <a:pt x="55" y="584"/>
                  </a:cubicBezTo>
                  <a:lnTo>
                    <a:pt x="124" y="624"/>
                  </a:lnTo>
                  <a:cubicBezTo>
                    <a:pt x="126" y="625"/>
                    <a:pt x="128" y="626"/>
                    <a:pt x="131" y="626"/>
                  </a:cubicBezTo>
                  <a:cubicBezTo>
                    <a:pt x="132" y="626"/>
                    <a:pt x="133" y="626"/>
                    <a:pt x="134" y="625"/>
                  </a:cubicBezTo>
                  <a:cubicBezTo>
                    <a:pt x="137" y="624"/>
                    <a:pt x="140" y="622"/>
                    <a:pt x="142" y="619"/>
                  </a:cubicBezTo>
                  <a:lnTo>
                    <a:pt x="162" y="585"/>
                  </a:lnTo>
                  <a:lnTo>
                    <a:pt x="174" y="591"/>
                  </a:lnTo>
                  <a:cubicBezTo>
                    <a:pt x="176" y="593"/>
                    <a:pt x="178" y="593"/>
                    <a:pt x="181" y="593"/>
                  </a:cubicBezTo>
                  <a:cubicBezTo>
                    <a:pt x="184" y="593"/>
                    <a:pt x="188" y="592"/>
                    <a:pt x="190" y="589"/>
                  </a:cubicBezTo>
                  <a:lnTo>
                    <a:pt x="233" y="542"/>
                  </a:lnTo>
                  <a:cubicBezTo>
                    <a:pt x="244" y="542"/>
                    <a:pt x="255" y="539"/>
                    <a:pt x="264" y="534"/>
                  </a:cubicBezTo>
                  <a:lnTo>
                    <a:pt x="320" y="499"/>
                  </a:lnTo>
                  <a:cubicBezTo>
                    <a:pt x="323" y="502"/>
                    <a:pt x="326" y="504"/>
                    <a:pt x="329" y="506"/>
                  </a:cubicBezTo>
                  <a:cubicBezTo>
                    <a:pt x="360" y="528"/>
                    <a:pt x="393" y="551"/>
                    <a:pt x="399" y="584"/>
                  </a:cubicBezTo>
                  <a:cubicBezTo>
                    <a:pt x="399" y="587"/>
                    <a:pt x="401" y="589"/>
                    <a:pt x="403" y="591"/>
                  </a:cubicBezTo>
                  <a:cubicBezTo>
                    <a:pt x="401" y="598"/>
                    <a:pt x="400" y="605"/>
                    <a:pt x="400" y="612"/>
                  </a:cubicBezTo>
                  <a:cubicBezTo>
                    <a:pt x="400" y="664"/>
                    <a:pt x="442" y="706"/>
                    <a:pt x="493" y="706"/>
                  </a:cubicBezTo>
                  <a:cubicBezTo>
                    <a:pt x="525" y="706"/>
                    <a:pt x="553" y="690"/>
                    <a:pt x="570" y="666"/>
                  </a:cubicBezTo>
                  <a:lnTo>
                    <a:pt x="680" y="666"/>
                  </a:lnTo>
                  <a:lnTo>
                    <a:pt x="680" y="679"/>
                  </a:lnTo>
                  <a:cubicBezTo>
                    <a:pt x="680" y="702"/>
                    <a:pt x="698" y="720"/>
                    <a:pt x="721" y="720"/>
                  </a:cubicBezTo>
                  <a:lnTo>
                    <a:pt x="787" y="720"/>
                  </a:lnTo>
                  <a:lnTo>
                    <a:pt x="787" y="506"/>
                  </a:lnTo>
                  <a:lnTo>
                    <a:pt x="721" y="506"/>
                  </a:lnTo>
                  <a:close/>
                  <a:moveTo>
                    <a:pt x="178" y="563"/>
                  </a:moveTo>
                  <a:lnTo>
                    <a:pt x="164" y="555"/>
                  </a:lnTo>
                  <a:lnTo>
                    <a:pt x="164" y="555"/>
                  </a:lnTo>
                  <a:lnTo>
                    <a:pt x="122" y="530"/>
                  </a:lnTo>
                  <a:lnTo>
                    <a:pt x="84" y="508"/>
                  </a:lnTo>
                  <a:lnTo>
                    <a:pt x="85" y="506"/>
                  </a:lnTo>
                  <a:cubicBezTo>
                    <a:pt x="86" y="506"/>
                    <a:pt x="87" y="506"/>
                    <a:pt x="88" y="507"/>
                  </a:cubicBezTo>
                  <a:cubicBezTo>
                    <a:pt x="91" y="507"/>
                    <a:pt x="94" y="508"/>
                    <a:pt x="98" y="509"/>
                  </a:cubicBezTo>
                  <a:cubicBezTo>
                    <a:pt x="99" y="509"/>
                    <a:pt x="101" y="509"/>
                    <a:pt x="102" y="509"/>
                  </a:cubicBezTo>
                  <a:cubicBezTo>
                    <a:pt x="104" y="509"/>
                    <a:pt x="107" y="510"/>
                    <a:pt x="109" y="510"/>
                  </a:cubicBezTo>
                  <a:cubicBezTo>
                    <a:pt x="110" y="510"/>
                    <a:pt x="110" y="510"/>
                    <a:pt x="111" y="510"/>
                  </a:cubicBezTo>
                  <a:cubicBezTo>
                    <a:pt x="111" y="510"/>
                    <a:pt x="112" y="510"/>
                    <a:pt x="112" y="510"/>
                  </a:cubicBezTo>
                  <a:cubicBezTo>
                    <a:pt x="120" y="509"/>
                    <a:pt x="127" y="507"/>
                    <a:pt x="133" y="504"/>
                  </a:cubicBezTo>
                  <a:cubicBezTo>
                    <a:pt x="133" y="504"/>
                    <a:pt x="134" y="504"/>
                    <a:pt x="134" y="504"/>
                  </a:cubicBezTo>
                  <a:lnTo>
                    <a:pt x="150" y="507"/>
                  </a:lnTo>
                  <a:cubicBezTo>
                    <a:pt x="151" y="507"/>
                    <a:pt x="151" y="507"/>
                    <a:pt x="151" y="508"/>
                  </a:cubicBezTo>
                  <a:cubicBezTo>
                    <a:pt x="165" y="520"/>
                    <a:pt x="183" y="531"/>
                    <a:pt x="201" y="537"/>
                  </a:cubicBezTo>
                  <a:lnTo>
                    <a:pt x="178" y="563"/>
                  </a:lnTo>
                  <a:close/>
                  <a:moveTo>
                    <a:pt x="250" y="511"/>
                  </a:moveTo>
                  <a:cubicBezTo>
                    <a:pt x="245" y="514"/>
                    <a:pt x="238" y="516"/>
                    <a:pt x="231" y="516"/>
                  </a:cubicBezTo>
                  <a:cubicBezTo>
                    <a:pt x="230" y="516"/>
                    <a:pt x="228" y="515"/>
                    <a:pt x="227" y="515"/>
                  </a:cubicBezTo>
                  <a:cubicBezTo>
                    <a:pt x="225" y="515"/>
                    <a:pt x="223" y="515"/>
                    <a:pt x="221" y="515"/>
                  </a:cubicBezTo>
                  <a:cubicBezTo>
                    <a:pt x="220" y="514"/>
                    <a:pt x="220" y="514"/>
                    <a:pt x="219" y="514"/>
                  </a:cubicBezTo>
                  <a:cubicBezTo>
                    <a:pt x="217" y="514"/>
                    <a:pt x="215" y="513"/>
                    <a:pt x="213" y="513"/>
                  </a:cubicBezTo>
                  <a:cubicBezTo>
                    <a:pt x="212" y="513"/>
                    <a:pt x="212" y="512"/>
                    <a:pt x="212" y="512"/>
                  </a:cubicBezTo>
                  <a:cubicBezTo>
                    <a:pt x="196" y="508"/>
                    <a:pt x="179" y="498"/>
                    <a:pt x="166" y="485"/>
                  </a:cubicBezTo>
                  <a:cubicBezTo>
                    <a:pt x="166" y="485"/>
                    <a:pt x="166" y="485"/>
                    <a:pt x="166" y="485"/>
                  </a:cubicBezTo>
                  <a:cubicBezTo>
                    <a:pt x="165" y="485"/>
                    <a:pt x="165" y="485"/>
                    <a:pt x="165" y="485"/>
                  </a:cubicBezTo>
                  <a:lnTo>
                    <a:pt x="491" y="285"/>
                  </a:lnTo>
                  <a:lnTo>
                    <a:pt x="622" y="205"/>
                  </a:lnTo>
                  <a:cubicBezTo>
                    <a:pt x="627" y="201"/>
                    <a:pt x="632" y="197"/>
                    <a:pt x="636" y="191"/>
                  </a:cubicBezTo>
                  <a:cubicBezTo>
                    <a:pt x="640" y="202"/>
                    <a:pt x="642" y="215"/>
                    <a:pt x="643" y="227"/>
                  </a:cubicBezTo>
                  <a:lnTo>
                    <a:pt x="613" y="227"/>
                  </a:lnTo>
                  <a:cubicBezTo>
                    <a:pt x="606" y="227"/>
                    <a:pt x="600" y="233"/>
                    <a:pt x="600" y="240"/>
                  </a:cubicBezTo>
                  <a:cubicBezTo>
                    <a:pt x="600" y="248"/>
                    <a:pt x="606" y="254"/>
                    <a:pt x="613" y="254"/>
                  </a:cubicBezTo>
                  <a:lnTo>
                    <a:pt x="640" y="254"/>
                  </a:lnTo>
                  <a:cubicBezTo>
                    <a:pt x="637" y="267"/>
                    <a:pt x="631" y="277"/>
                    <a:pt x="623" y="282"/>
                  </a:cubicBezTo>
                  <a:lnTo>
                    <a:pt x="432" y="399"/>
                  </a:lnTo>
                  <a:cubicBezTo>
                    <a:pt x="430" y="399"/>
                    <a:pt x="427" y="400"/>
                    <a:pt x="425" y="401"/>
                  </a:cubicBezTo>
                  <a:lnTo>
                    <a:pt x="312" y="471"/>
                  </a:lnTo>
                  <a:cubicBezTo>
                    <a:pt x="311" y="472"/>
                    <a:pt x="309" y="474"/>
                    <a:pt x="308" y="475"/>
                  </a:cubicBezTo>
                  <a:lnTo>
                    <a:pt x="250" y="511"/>
                  </a:lnTo>
                  <a:close/>
                  <a:moveTo>
                    <a:pt x="418" y="557"/>
                  </a:moveTo>
                  <a:cubicBezTo>
                    <a:pt x="403" y="526"/>
                    <a:pt x="372" y="504"/>
                    <a:pt x="344" y="484"/>
                  </a:cubicBezTo>
                  <a:lnTo>
                    <a:pt x="344" y="484"/>
                  </a:lnTo>
                  <a:lnTo>
                    <a:pt x="423" y="436"/>
                  </a:lnTo>
                  <a:cubicBezTo>
                    <a:pt x="428" y="468"/>
                    <a:pt x="433" y="503"/>
                    <a:pt x="451" y="529"/>
                  </a:cubicBezTo>
                  <a:cubicBezTo>
                    <a:pt x="451" y="529"/>
                    <a:pt x="451" y="529"/>
                    <a:pt x="451" y="529"/>
                  </a:cubicBezTo>
                  <a:cubicBezTo>
                    <a:pt x="445" y="533"/>
                    <a:pt x="439" y="537"/>
                    <a:pt x="433" y="541"/>
                  </a:cubicBezTo>
                  <a:cubicBezTo>
                    <a:pt x="433" y="541"/>
                    <a:pt x="433" y="542"/>
                    <a:pt x="432" y="542"/>
                  </a:cubicBezTo>
                  <a:cubicBezTo>
                    <a:pt x="430" y="544"/>
                    <a:pt x="428" y="546"/>
                    <a:pt x="426" y="548"/>
                  </a:cubicBezTo>
                  <a:cubicBezTo>
                    <a:pt x="425" y="549"/>
                    <a:pt x="425" y="550"/>
                    <a:pt x="424" y="550"/>
                  </a:cubicBezTo>
                  <a:cubicBezTo>
                    <a:pt x="422" y="552"/>
                    <a:pt x="421" y="554"/>
                    <a:pt x="419" y="556"/>
                  </a:cubicBezTo>
                  <a:cubicBezTo>
                    <a:pt x="419" y="557"/>
                    <a:pt x="418" y="557"/>
                    <a:pt x="418" y="557"/>
                  </a:cubicBezTo>
                  <a:close/>
                  <a:moveTo>
                    <a:pt x="493" y="666"/>
                  </a:moveTo>
                  <a:cubicBezTo>
                    <a:pt x="464" y="666"/>
                    <a:pt x="440" y="642"/>
                    <a:pt x="440" y="612"/>
                  </a:cubicBezTo>
                  <a:cubicBezTo>
                    <a:pt x="440" y="583"/>
                    <a:pt x="464" y="559"/>
                    <a:pt x="493" y="559"/>
                  </a:cubicBezTo>
                  <a:cubicBezTo>
                    <a:pt x="523" y="559"/>
                    <a:pt x="547" y="583"/>
                    <a:pt x="547" y="612"/>
                  </a:cubicBezTo>
                  <a:cubicBezTo>
                    <a:pt x="547" y="642"/>
                    <a:pt x="523" y="666"/>
                    <a:pt x="493" y="666"/>
                  </a:cubicBezTo>
                  <a:close/>
                  <a:moveTo>
                    <a:pt x="583" y="639"/>
                  </a:moveTo>
                  <a:cubicBezTo>
                    <a:pt x="583" y="639"/>
                    <a:pt x="583" y="639"/>
                    <a:pt x="583" y="639"/>
                  </a:cubicBezTo>
                  <a:cubicBezTo>
                    <a:pt x="584" y="635"/>
                    <a:pt x="585" y="631"/>
                    <a:pt x="585" y="627"/>
                  </a:cubicBezTo>
                  <a:cubicBezTo>
                    <a:pt x="586" y="626"/>
                    <a:pt x="586" y="626"/>
                    <a:pt x="586" y="625"/>
                  </a:cubicBezTo>
                  <a:cubicBezTo>
                    <a:pt x="586" y="621"/>
                    <a:pt x="587" y="617"/>
                    <a:pt x="587" y="612"/>
                  </a:cubicBezTo>
                  <a:cubicBezTo>
                    <a:pt x="587" y="608"/>
                    <a:pt x="586" y="604"/>
                    <a:pt x="586" y="600"/>
                  </a:cubicBezTo>
                  <a:cubicBezTo>
                    <a:pt x="586" y="599"/>
                    <a:pt x="586" y="598"/>
                    <a:pt x="585" y="598"/>
                  </a:cubicBezTo>
                  <a:cubicBezTo>
                    <a:pt x="585" y="594"/>
                    <a:pt x="584" y="590"/>
                    <a:pt x="583" y="586"/>
                  </a:cubicBezTo>
                  <a:cubicBezTo>
                    <a:pt x="583" y="586"/>
                    <a:pt x="583" y="586"/>
                    <a:pt x="583" y="586"/>
                  </a:cubicBezTo>
                  <a:lnTo>
                    <a:pt x="680" y="586"/>
                  </a:lnTo>
                  <a:lnTo>
                    <a:pt x="680" y="639"/>
                  </a:lnTo>
                  <a:lnTo>
                    <a:pt x="583" y="63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C77D6"/>
                </a:gs>
                <a:gs pos="100000">
                  <a:srgbClr val="1BE2ED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2500" y="3483328"/>
            <a:ext cx="2833854" cy="875665"/>
            <a:chOff x="952500" y="3483328"/>
            <a:chExt cx="2833854" cy="875665"/>
          </a:xfrm>
        </p:grpSpPr>
        <p:sp>
          <p:nvSpPr>
            <p:cNvPr id="50" name="íṥḷîḑé"/>
            <p:cNvSpPr/>
            <p:nvPr/>
          </p:nvSpPr>
          <p:spPr>
            <a:xfrm>
              <a:off x="3269732" y="3587698"/>
              <a:ext cx="516622" cy="516620"/>
            </a:xfrm>
            <a:prstGeom prst="ellipse">
              <a:avLst/>
            </a:prstGeom>
            <a:noFill/>
            <a:ln w="6350">
              <a:solidFill>
                <a:srgbClr val="1BE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FFC00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1" name="group-leader_36239"/>
            <p:cNvSpPr>
              <a:spLocks noChangeAspect="1"/>
            </p:cNvSpPr>
            <p:nvPr/>
          </p:nvSpPr>
          <p:spPr bwMode="auto">
            <a:xfrm>
              <a:off x="3393193" y="3716705"/>
              <a:ext cx="269825" cy="258606"/>
            </a:xfrm>
            <a:custGeom>
              <a:avLst/>
              <a:gdLst>
                <a:gd name="connsiteX0" fmla="*/ 259261 w 607639"/>
                <a:gd name="connsiteY0" fmla="*/ 242620 h 582377"/>
                <a:gd name="connsiteX1" fmla="*/ 259261 w 607639"/>
                <a:gd name="connsiteY1" fmla="*/ 339668 h 582377"/>
                <a:gd name="connsiteX2" fmla="*/ 307859 w 607639"/>
                <a:gd name="connsiteY2" fmla="*/ 339668 h 582377"/>
                <a:gd name="connsiteX3" fmla="*/ 307859 w 607639"/>
                <a:gd name="connsiteY3" fmla="*/ 242620 h 582377"/>
                <a:gd name="connsiteX4" fmla="*/ 558328 w 607639"/>
                <a:gd name="connsiteY4" fmla="*/ 0 h 582377"/>
                <a:gd name="connsiteX5" fmla="*/ 575240 w 607639"/>
                <a:gd name="connsiteY5" fmla="*/ 0 h 582377"/>
                <a:gd name="connsiteX6" fmla="*/ 575240 w 607639"/>
                <a:gd name="connsiteY6" fmla="*/ 533853 h 582377"/>
                <a:gd name="connsiteX7" fmla="*/ 607639 w 607639"/>
                <a:gd name="connsiteY7" fmla="*/ 533853 h 582377"/>
                <a:gd name="connsiteX8" fmla="*/ 607639 w 607639"/>
                <a:gd name="connsiteY8" fmla="*/ 582377 h 582377"/>
                <a:gd name="connsiteX9" fmla="*/ 558328 w 607639"/>
                <a:gd name="connsiteY9" fmla="*/ 582377 h 582377"/>
                <a:gd name="connsiteX10" fmla="*/ 186363 w 607639"/>
                <a:gd name="connsiteY10" fmla="*/ 498304 h 582377"/>
                <a:gd name="connsiteX11" fmla="*/ 186363 w 607639"/>
                <a:gd name="connsiteY11" fmla="*/ 84073 h 582377"/>
                <a:gd name="connsiteX12" fmla="*/ 32398 w 607639"/>
                <a:gd name="connsiteY12" fmla="*/ 0 h 582377"/>
                <a:gd name="connsiteX13" fmla="*/ 338220 w 607639"/>
                <a:gd name="connsiteY13" fmla="*/ 0 h 582377"/>
                <a:gd name="connsiteX14" fmla="*/ 137691 w 607639"/>
                <a:gd name="connsiteY14" fmla="*/ 45325 h 582377"/>
                <a:gd name="connsiteX15" fmla="*/ 137691 w 607639"/>
                <a:gd name="connsiteY15" fmla="*/ 48524 h 582377"/>
                <a:gd name="connsiteX16" fmla="*/ 80995 w 607639"/>
                <a:gd name="connsiteY16" fmla="*/ 48524 h 582377"/>
                <a:gd name="connsiteX17" fmla="*/ 80995 w 607639"/>
                <a:gd name="connsiteY17" fmla="*/ 533853 h 582377"/>
                <a:gd name="connsiteX18" fmla="*/ 137691 w 607639"/>
                <a:gd name="connsiteY18" fmla="*/ 533853 h 582377"/>
                <a:gd name="connsiteX19" fmla="*/ 137691 w 607639"/>
                <a:gd name="connsiteY19" fmla="*/ 537052 h 582377"/>
                <a:gd name="connsiteX20" fmla="*/ 338220 w 607639"/>
                <a:gd name="connsiteY20" fmla="*/ 582377 h 582377"/>
                <a:gd name="connsiteX21" fmla="*/ 0 w 607639"/>
                <a:gd name="connsiteY21" fmla="*/ 582377 h 582377"/>
                <a:gd name="connsiteX22" fmla="*/ 0 w 607639"/>
                <a:gd name="connsiteY22" fmla="*/ 533853 h 582377"/>
                <a:gd name="connsiteX23" fmla="*/ 32398 w 607639"/>
                <a:gd name="connsiteY23" fmla="*/ 533853 h 58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639" h="582377">
                  <a:moveTo>
                    <a:pt x="259261" y="242620"/>
                  </a:moveTo>
                  <a:lnTo>
                    <a:pt x="259261" y="339668"/>
                  </a:lnTo>
                  <a:lnTo>
                    <a:pt x="307859" y="339668"/>
                  </a:lnTo>
                  <a:lnTo>
                    <a:pt x="307859" y="242620"/>
                  </a:lnTo>
                  <a:close/>
                  <a:moveTo>
                    <a:pt x="558328" y="0"/>
                  </a:moveTo>
                  <a:lnTo>
                    <a:pt x="575240" y="0"/>
                  </a:lnTo>
                  <a:lnTo>
                    <a:pt x="575240" y="533853"/>
                  </a:lnTo>
                  <a:lnTo>
                    <a:pt x="607639" y="533853"/>
                  </a:lnTo>
                  <a:lnTo>
                    <a:pt x="607639" y="582377"/>
                  </a:lnTo>
                  <a:lnTo>
                    <a:pt x="558328" y="582377"/>
                  </a:lnTo>
                  <a:lnTo>
                    <a:pt x="186363" y="498304"/>
                  </a:lnTo>
                  <a:lnTo>
                    <a:pt x="186363" y="84073"/>
                  </a:lnTo>
                  <a:close/>
                  <a:moveTo>
                    <a:pt x="32398" y="0"/>
                  </a:moveTo>
                  <a:lnTo>
                    <a:pt x="338220" y="0"/>
                  </a:lnTo>
                  <a:lnTo>
                    <a:pt x="137691" y="45325"/>
                  </a:lnTo>
                  <a:lnTo>
                    <a:pt x="137691" y="48524"/>
                  </a:lnTo>
                  <a:lnTo>
                    <a:pt x="80995" y="48524"/>
                  </a:lnTo>
                  <a:lnTo>
                    <a:pt x="80995" y="533853"/>
                  </a:lnTo>
                  <a:lnTo>
                    <a:pt x="137691" y="533853"/>
                  </a:lnTo>
                  <a:lnTo>
                    <a:pt x="137691" y="537052"/>
                  </a:lnTo>
                  <a:lnTo>
                    <a:pt x="338220" y="582377"/>
                  </a:lnTo>
                  <a:lnTo>
                    <a:pt x="0" y="582377"/>
                  </a:lnTo>
                  <a:lnTo>
                    <a:pt x="0" y="533853"/>
                  </a:lnTo>
                  <a:lnTo>
                    <a:pt x="32398" y="53385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C77D6"/>
                </a:gs>
                <a:gs pos="100000">
                  <a:srgbClr val="1BE2ED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952500" y="3483328"/>
              <a:ext cx="2209283" cy="875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400" b="1" spc="3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en-US" altLang="zh-CN" sz="1400" b="1" spc="3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zh-CN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00030" y="3483328"/>
            <a:ext cx="2891469" cy="620989"/>
            <a:chOff x="5300030" y="3483328"/>
            <a:chExt cx="2891469" cy="620989"/>
          </a:xfrm>
        </p:grpSpPr>
        <p:sp>
          <p:nvSpPr>
            <p:cNvPr id="45" name="íṥḷîḑé"/>
            <p:cNvSpPr/>
            <p:nvPr/>
          </p:nvSpPr>
          <p:spPr>
            <a:xfrm>
              <a:off x="5300030" y="3587697"/>
              <a:ext cx="516622" cy="516620"/>
            </a:xfrm>
            <a:prstGeom prst="ellipse">
              <a:avLst/>
            </a:prstGeom>
            <a:noFill/>
            <a:ln w="6350">
              <a:solidFill>
                <a:srgbClr val="1BE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FFC00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group-leader_36239"/>
            <p:cNvSpPr>
              <a:spLocks noChangeAspect="1"/>
            </p:cNvSpPr>
            <p:nvPr/>
          </p:nvSpPr>
          <p:spPr bwMode="auto">
            <a:xfrm>
              <a:off x="5446228" y="3711095"/>
              <a:ext cx="224350" cy="269824"/>
            </a:xfrm>
            <a:custGeom>
              <a:avLst/>
              <a:gdLst>
                <a:gd name="connsiteX0" fmla="*/ 324866 w 486677"/>
                <a:gd name="connsiteY0" fmla="*/ 367677 h 585329"/>
                <a:gd name="connsiteX1" fmla="*/ 352274 w 486677"/>
                <a:gd name="connsiteY1" fmla="*/ 375729 h 585329"/>
                <a:gd name="connsiteX2" fmla="*/ 366784 w 486677"/>
                <a:gd name="connsiteY2" fmla="*/ 370898 h 585329"/>
                <a:gd name="connsiteX3" fmla="*/ 360335 w 486677"/>
                <a:gd name="connsiteY3" fmla="*/ 453031 h 585329"/>
                <a:gd name="connsiteX4" fmla="*/ 339376 w 486677"/>
                <a:gd name="connsiteY4" fmla="*/ 472357 h 585329"/>
                <a:gd name="connsiteX5" fmla="*/ 337764 w 486677"/>
                <a:gd name="connsiteY5" fmla="*/ 472357 h 585329"/>
                <a:gd name="connsiteX6" fmla="*/ 331315 w 486677"/>
                <a:gd name="connsiteY6" fmla="*/ 470747 h 585329"/>
                <a:gd name="connsiteX7" fmla="*/ 323254 w 486677"/>
                <a:gd name="connsiteY7" fmla="*/ 370898 h 585329"/>
                <a:gd name="connsiteX8" fmla="*/ 163384 w 486677"/>
                <a:gd name="connsiteY8" fmla="*/ 367677 h 585329"/>
                <a:gd name="connsiteX9" fmla="*/ 163384 w 486677"/>
                <a:gd name="connsiteY9" fmla="*/ 370898 h 585329"/>
                <a:gd name="connsiteX10" fmla="*/ 155275 w 486677"/>
                <a:gd name="connsiteY10" fmla="*/ 470747 h 585329"/>
                <a:gd name="connsiteX11" fmla="*/ 150409 w 486677"/>
                <a:gd name="connsiteY11" fmla="*/ 472357 h 585329"/>
                <a:gd name="connsiteX12" fmla="*/ 147166 w 486677"/>
                <a:gd name="connsiteY12" fmla="*/ 472357 h 585329"/>
                <a:gd name="connsiteX13" fmla="*/ 126082 w 486677"/>
                <a:gd name="connsiteY13" fmla="*/ 453031 h 585329"/>
                <a:gd name="connsiteX14" fmla="*/ 119594 w 486677"/>
                <a:gd name="connsiteY14" fmla="*/ 370898 h 585329"/>
                <a:gd name="connsiteX15" fmla="*/ 134191 w 486677"/>
                <a:gd name="connsiteY15" fmla="*/ 375729 h 585329"/>
                <a:gd name="connsiteX16" fmla="*/ 163384 w 486677"/>
                <a:gd name="connsiteY16" fmla="*/ 367677 h 585329"/>
                <a:gd name="connsiteX17" fmla="*/ 221507 w 486677"/>
                <a:gd name="connsiteY17" fmla="*/ 143547 h 585329"/>
                <a:gd name="connsiteX18" fmla="*/ 240896 w 486677"/>
                <a:gd name="connsiteY18" fmla="*/ 153221 h 585329"/>
                <a:gd name="connsiteX19" fmla="*/ 226354 w 486677"/>
                <a:gd name="connsiteY19" fmla="*/ 266085 h 585329"/>
                <a:gd name="connsiteX20" fmla="*/ 244127 w 486677"/>
                <a:gd name="connsiteY20" fmla="*/ 296720 h 585329"/>
                <a:gd name="connsiteX21" fmla="*/ 260284 w 486677"/>
                <a:gd name="connsiteY21" fmla="*/ 266085 h 585329"/>
                <a:gd name="connsiteX22" fmla="*/ 245743 w 486677"/>
                <a:gd name="connsiteY22" fmla="*/ 153221 h 585329"/>
                <a:gd name="connsiteX23" fmla="*/ 266747 w 486677"/>
                <a:gd name="connsiteY23" fmla="*/ 143547 h 585329"/>
                <a:gd name="connsiteX24" fmla="*/ 337839 w 486677"/>
                <a:gd name="connsiteY24" fmla="*/ 161283 h 585329"/>
                <a:gd name="connsiteX25" fmla="*/ 341070 w 486677"/>
                <a:gd name="connsiteY25" fmla="*/ 162895 h 585329"/>
                <a:gd name="connsiteX26" fmla="*/ 344302 w 486677"/>
                <a:gd name="connsiteY26" fmla="*/ 164507 h 585329"/>
                <a:gd name="connsiteX27" fmla="*/ 347533 w 486677"/>
                <a:gd name="connsiteY27" fmla="*/ 167732 h 585329"/>
                <a:gd name="connsiteX28" fmla="*/ 349149 w 486677"/>
                <a:gd name="connsiteY28" fmla="*/ 170957 h 585329"/>
                <a:gd name="connsiteX29" fmla="*/ 350765 w 486677"/>
                <a:gd name="connsiteY29" fmla="*/ 175794 h 585329"/>
                <a:gd name="connsiteX30" fmla="*/ 352380 w 486677"/>
                <a:gd name="connsiteY30" fmla="*/ 179019 h 585329"/>
                <a:gd name="connsiteX31" fmla="*/ 368538 w 486677"/>
                <a:gd name="connsiteY31" fmla="*/ 333803 h 585329"/>
                <a:gd name="connsiteX32" fmla="*/ 350765 w 486677"/>
                <a:gd name="connsiteY32" fmla="*/ 357989 h 585329"/>
                <a:gd name="connsiteX33" fmla="*/ 347533 w 486677"/>
                <a:gd name="connsiteY33" fmla="*/ 357989 h 585329"/>
                <a:gd name="connsiteX34" fmla="*/ 326529 w 486677"/>
                <a:gd name="connsiteY34" fmla="*/ 338641 h 585329"/>
                <a:gd name="connsiteX35" fmla="*/ 310372 w 486677"/>
                <a:gd name="connsiteY35" fmla="*/ 196754 h 585329"/>
                <a:gd name="connsiteX36" fmla="*/ 303909 w 486677"/>
                <a:gd name="connsiteY36" fmla="*/ 195142 h 585329"/>
                <a:gd name="connsiteX37" fmla="*/ 303909 w 486677"/>
                <a:gd name="connsiteY37" fmla="*/ 343478 h 585329"/>
                <a:gd name="connsiteX38" fmla="*/ 321682 w 486677"/>
                <a:gd name="connsiteY38" fmla="*/ 557919 h 585329"/>
                <a:gd name="connsiteX39" fmla="*/ 297446 w 486677"/>
                <a:gd name="connsiteY39" fmla="*/ 585329 h 585329"/>
                <a:gd name="connsiteX40" fmla="*/ 295830 w 486677"/>
                <a:gd name="connsiteY40" fmla="*/ 585329 h 585329"/>
                <a:gd name="connsiteX41" fmla="*/ 269979 w 486677"/>
                <a:gd name="connsiteY41" fmla="*/ 561144 h 585329"/>
                <a:gd name="connsiteX42" fmla="*/ 253821 w 486677"/>
                <a:gd name="connsiteY42" fmla="*/ 367663 h 585329"/>
                <a:gd name="connsiteX43" fmla="*/ 244127 w 486677"/>
                <a:gd name="connsiteY43" fmla="*/ 370887 h 585329"/>
                <a:gd name="connsiteX44" fmla="*/ 232817 w 486677"/>
                <a:gd name="connsiteY44" fmla="*/ 367663 h 585329"/>
                <a:gd name="connsiteX45" fmla="*/ 216660 w 486677"/>
                <a:gd name="connsiteY45" fmla="*/ 561144 h 585329"/>
                <a:gd name="connsiteX46" fmla="*/ 190808 w 486677"/>
                <a:gd name="connsiteY46" fmla="*/ 585329 h 585329"/>
                <a:gd name="connsiteX47" fmla="*/ 189193 w 486677"/>
                <a:gd name="connsiteY47" fmla="*/ 585329 h 585329"/>
                <a:gd name="connsiteX48" fmla="*/ 164957 w 486677"/>
                <a:gd name="connsiteY48" fmla="*/ 557919 h 585329"/>
                <a:gd name="connsiteX49" fmla="*/ 182730 w 486677"/>
                <a:gd name="connsiteY49" fmla="*/ 343478 h 585329"/>
                <a:gd name="connsiteX50" fmla="*/ 182730 w 486677"/>
                <a:gd name="connsiteY50" fmla="*/ 195142 h 585329"/>
                <a:gd name="connsiteX51" fmla="*/ 176267 w 486677"/>
                <a:gd name="connsiteY51" fmla="*/ 196754 h 585329"/>
                <a:gd name="connsiteX52" fmla="*/ 161725 w 486677"/>
                <a:gd name="connsiteY52" fmla="*/ 338641 h 585329"/>
                <a:gd name="connsiteX53" fmla="*/ 139105 w 486677"/>
                <a:gd name="connsiteY53" fmla="*/ 357989 h 585329"/>
                <a:gd name="connsiteX54" fmla="*/ 137490 w 486677"/>
                <a:gd name="connsiteY54" fmla="*/ 357989 h 585329"/>
                <a:gd name="connsiteX55" fmla="*/ 118101 w 486677"/>
                <a:gd name="connsiteY55" fmla="*/ 333803 h 585329"/>
                <a:gd name="connsiteX56" fmla="*/ 135874 w 486677"/>
                <a:gd name="connsiteY56" fmla="*/ 179019 h 585329"/>
                <a:gd name="connsiteX57" fmla="*/ 135874 w 486677"/>
                <a:gd name="connsiteY57" fmla="*/ 175794 h 585329"/>
                <a:gd name="connsiteX58" fmla="*/ 137490 w 486677"/>
                <a:gd name="connsiteY58" fmla="*/ 170957 h 585329"/>
                <a:gd name="connsiteX59" fmla="*/ 139105 w 486677"/>
                <a:gd name="connsiteY59" fmla="*/ 167732 h 585329"/>
                <a:gd name="connsiteX60" fmla="*/ 142337 w 486677"/>
                <a:gd name="connsiteY60" fmla="*/ 164507 h 585329"/>
                <a:gd name="connsiteX61" fmla="*/ 147184 w 486677"/>
                <a:gd name="connsiteY61" fmla="*/ 161283 h 585329"/>
                <a:gd name="connsiteX62" fmla="*/ 148800 w 486677"/>
                <a:gd name="connsiteY62" fmla="*/ 161283 h 585329"/>
                <a:gd name="connsiteX63" fmla="*/ 150415 w 486677"/>
                <a:gd name="connsiteY63" fmla="*/ 159670 h 585329"/>
                <a:gd name="connsiteX64" fmla="*/ 221507 w 486677"/>
                <a:gd name="connsiteY64" fmla="*/ 143547 h 585329"/>
                <a:gd name="connsiteX65" fmla="*/ 400746 w 486677"/>
                <a:gd name="connsiteY65" fmla="*/ 104680 h 585329"/>
                <a:gd name="connsiteX66" fmla="*/ 460564 w 486677"/>
                <a:gd name="connsiteY66" fmla="*/ 119194 h 585329"/>
                <a:gd name="connsiteX67" fmla="*/ 463798 w 486677"/>
                <a:gd name="connsiteY67" fmla="*/ 120806 h 585329"/>
                <a:gd name="connsiteX68" fmla="*/ 465414 w 486677"/>
                <a:gd name="connsiteY68" fmla="*/ 122419 h 585329"/>
                <a:gd name="connsiteX69" fmla="*/ 468648 w 486677"/>
                <a:gd name="connsiteY69" fmla="*/ 125644 h 585329"/>
                <a:gd name="connsiteX70" fmla="*/ 470264 w 486677"/>
                <a:gd name="connsiteY70" fmla="*/ 127257 h 585329"/>
                <a:gd name="connsiteX71" fmla="*/ 471881 w 486677"/>
                <a:gd name="connsiteY71" fmla="*/ 132095 h 585329"/>
                <a:gd name="connsiteX72" fmla="*/ 471881 w 486677"/>
                <a:gd name="connsiteY72" fmla="*/ 133707 h 585329"/>
                <a:gd name="connsiteX73" fmla="*/ 486432 w 486677"/>
                <a:gd name="connsiteY73" fmla="*/ 262717 h 585329"/>
                <a:gd name="connsiteX74" fmla="*/ 470264 w 486677"/>
                <a:gd name="connsiteY74" fmla="*/ 283681 h 585329"/>
                <a:gd name="connsiteX75" fmla="*/ 468648 w 486677"/>
                <a:gd name="connsiteY75" fmla="*/ 283681 h 585329"/>
                <a:gd name="connsiteX76" fmla="*/ 450864 w 486677"/>
                <a:gd name="connsiteY76" fmla="*/ 267554 h 585329"/>
                <a:gd name="connsiteX77" fmla="*/ 437930 w 486677"/>
                <a:gd name="connsiteY77" fmla="*/ 149833 h 585329"/>
                <a:gd name="connsiteX78" fmla="*/ 433080 w 486677"/>
                <a:gd name="connsiteY78" fmla="*/ 148221 h 585329"/>
                <a:gd name="connsiteX79" fmla="*/ 433080 w 486677"/>
                <a:gd name="connsiteY79" fmla="*/ 270780 h 585329"/>
                <a:gd name="connsiteX80" fmla="*/ 447631 w 486677"/>
                <a:gd name="connsiteY80" fmla="*/ 448168 h 585329"/>
                <a:gd name="connsiteX81" fmla="*/ 426613 w 486677"/>
                <a:gd name="connsiteY81" fmla="*/ 472357 h 585329"/>
                <a:gd name="connsiteX82" fmla="*/ 424997 w 486677"/>
                <a:gd name="connsiteY82" fmla="*/ 472357 h 585329"/>
                <a:gd name="connsiteX83" fmla="*/ 403980 w 486677"/>
                <a:gd name="connsiteY83" fmla="*/ 453006 h 585329"/>
                <a:gd name="connsiteX84" fmla="*/ 391046 w 486677"/>
                <a:gd name="connsiteY84" fmla="*/ 291744 h 585329"/>
                <a:gd name="connsiteX85" fmla="*/ 382962 w 486677"/>
                <a:gd name="connsiteY85" fmla="*/ 293356 h 585329"/>
                <a:gd name="connsiteX86" fmla="*/ 381346 w 486677"/>
                <a:gd name="connsiteY86" fmla="*/ 293356 h 585329"/>
                <a:gd name="connsiteX87" fmla="*/ 373262 w 486677"/>
                <a:gd name="connsiteY87" fmla="*/ 217563 h 585329"/>
                <a:gd name="connsiteX88" fmla="*/ 382962 w 486677"/>
                <a:gd name="connsiteY88" fmla="*/ 232077 h 585329"/>
                <a:gd name="connsiteX89" fmla="*/ 397513 w 486677"/>
                <a:gd name="connsiteY89" fmla="*/ 207888 h 585329"/>
                <a:gd name="connsiteX90" fmla="*/ 384579 w 486677"/>
                <a:gd name="connsiteY90" fmla="*/ 112743 h 585329"/>
                <a:gd name="connsiteX91" fmla="*/ 363607 w 486677"/>
                <a:gd name="connsiteY91" fmla="*/ 104680 h 585329"/>
                <a:gd name="connsiteX92" fmla="*/ 379740 w 486677"/>
                <a:gd name="connsiteY92" fmla="*/ 112752 h 585329"/>
                <a:gd name="connsiteX93" fmla="*/ 370060 w 486677"/>
                <a:gd name="connsiteY93" fmla="*/ 188632 h 585329"/>
                <a:gd name="connsiteX94" fmla="*/ 368447 w 486677"/>
                <a:gd name="connsiteY94" fmla="*/ 175716 h 585329"/>
                <a:gd name="connsiteX95" fmla="*/ 366834 w 486677"/>
                <a:gd name="connsiteY95" fmla="*/ 170873 h 585329"/>
                <a:gd name="connsiteX96" fmla="*/ 365220 w 486677"/>
                <a:gd name="connsiteY96" fmla="*/ 162801 h 585329"/>
                <a:gd name="connsiteX97" fmla="*/ 360380 w 486677"/>
                <a:gd name="connsiteY97" fmla="*/ 157957 h 585329"/>
                <a:gd name="connsiteX98" fmla="*/ 355540 w 486677"/>
                <a:gd name="connsiteY98" fmla="*/ 151499 h 585329"/>
                <a:gd name="connsiteX99" fmla="*/ 350700 w 486677"/>
                <a:gd name="connsiteY99" fmla="*/ 148270 h 585329"/>
                <a:gd name="connsiteX100" fmla="*/ 344247 w 486677"/>
                <a:gd name="connsiteY100" fmla="*/ 143427 h 585329"/>
                <a:gd name="connsiteX101" fmla="*/ 294234 w 486677"/>
                <a:gd name="connsiteY101" fmla="*/ 130511 h 585329"/>
                <a:gd name="connsiteX102" fmla="*/ 294234 w 486677"/>
                <a:gd name="connsiteY102" fmla="*/ 128897 h 585329"/>
                <a:gd name="connsiteX103" fmla="*/ 299074 w 486677"/>
                <a:gd name="connsiteY103" fmla="*/ 122439 h 585329"/>
                <a:gd name="connsiteX104" fmla="*/ 302301 w 486677"/>
                <a:gd name="connsiteY104" fmla="*/ 120825 h 585329"/>
                <a:gd name="connsiteX105" fmla="*/ 303914 w 486677"/>
                <a:gd name="connsiteY105" fmla="*/ 119210 h 585329"/>
                <a:gd name="connsiteX106" fmla="*/ 305527 w 486677"/>
                <a:gd name="connsiteY106" fmla="*/ 119210 h 585329"/>
                <a:gd name="connsiteX107" fmla="*/ 363607 w 486677"/>
                <a:gd name="connsiteY107" fmla="*/ 104680 h 585329"/>
                <a:gd name="connsiteX108" fmla="*/ 123021 w 486677"/>
                <a:gd name="connsiteY108" fmla="*/ 104680 h 585329"/>
                <a:gd name="connsiteX109" fmla="*/ 182674 w 486677"/>
                <a:gd name="connsiteY109" fmla="*/ 119210 h 585329"/>
                <a:gd name="connsiteX110" fmla="*/ 185898 w 486677"/>
                <a:gd name="connsiteY110" fmla="*/ 120825 h 585329"/>
                <a:gd name="connsiteX111" fmla="*/ 187510 w 486677"/>
                <a:gd name="connsiteY111" fmla="*/ 122439 h 585329"/>
                <a:gd name="connsiteX112" fmla="*/ 192347 w 486677"/>
                <a:gd name="connsiteY112" fmla="*/ 128897 h 585329"/>
                <a:gd name="connsiteX113" fmla="*/ 193959 w 486677"/>
                <a:gd name="connsiteY113" fmla="*/ 130511 h 585329"/>
                <a:gd name="connsiteX114" fmla="*/ 145592 w 486677"/>
                <a:gd name="connsiteY114" fmla="*/ 143427 h 585329"/>
                <a:gd name="connsiteX115" fmla="*/ 137531 w 486677"/>
                <a:gd name="connsiteY115" fmla="*/ 146656 h 585329"/>
                <a:gd name="connsiteX116" fmla="*/ 131082 w 486677"/>
                <a:gd name="connsiteY116" fmla="*/ 151499 h 585329"/>
                <a:gd name="connsiteX117" fmla="*/ 126245 w 486677"/>
                <a:gd name="connsiteY117" fmla="*/ 157957 h 585329"/>
                <a:gd name="connsiteX118" fmla="*/ 121408 w 486677"/>
                <a:gd name="connsiteY118" fmla="*/ 162801 h 585329"/>
                <a:gd name="connsiteX119" fmla="*/ 119796 w 486677"/>
                <a:gd name="connsiteY119" fmla="*/ 170873 h 585329"/>
                <a:gd name="connsiteX120" fmla="*/ 118184 w 486677"/>
                <a:gd name="connsiteY120" fmla="*/ 177331 h 585329"/>
                <a:gd name="connsiteX121" fmla="*/ 116572 w 486677"/>
                <a:gd name="connsiteY121" fmla="*/ 188632 h 585329"/>
                <a:gd name="connsiteX122" fmla="*/ 106898 w 486677"/>
                <a:gd name="connsiteY122" fmla="*/ 112752 h 585329"/>
                <a:gd name="connsiteX123" fmla="*/ 85892 w 486677"/>
                <a:gd name="connsiteY123" fmla="*/ 104680 h 585329"/>
                <a:gd name="connsiteX124" fmla="*/ 102059 w 486677"/>
                <a:gd name="connsiteY124" fmla="*/ 112743 h 585329"/>
                <a:gd name="connsiteX125" fmla="*/ 90742 w 486677"/>
                <a:gd name="connsiteY125" fmla="*/ 207888 h 585329"/>
                <a:gd name="connsiteX126" fmla="*/ 105292 w 486677"/>
                <a:gd name="connsiteY126" fmla="*/ 232077 h 585329"/>
                <a:gd name="connsiteX127" fmla="*/ 113376 w 486677"/>
                <a:gd name="connsiteY127" fmla="*/ 217563 h 585329"/>
                <a:gd name="connsiteX128" fmla="*/ 105292 w 486677"/>
                <a:gd name="connsiteY128" fmla="*/ 293356 h 585329"/>
                <a:gd name="connsiteX129" fmla="*/ 95592 w 486677"/>
                <a:gd name="connsiteY129" fmla="*/ 291744 h 585329"/>
                <a:gd name="connsiteX130" fmla="*/ 82658 w 486677"/>
                <a:gd name="connsiteY130" fmla="*/ 453006 h 585329"/>
                <a:gd name="connsiteX131" fmla="*/ 61641 w 486677"/>
                <a:gd name="connsiteY131" fmla="*/ 472357 h 585329"/>
                <a:gd name="connsiteX132" fmla="*/ 60025 w 486677"/>
                <a:gd name="connsiteY132" fmla="*/ 472357 h 585329"/>
                <a:gd name="connsiteX133" fmla="*/ 39007 w 486677"/>
                <a:gd name="connsiteY133" fmla="*/ 448168 h 585329"/>
                <a:gd name="connsiteX134" fmla="*/ 53558 w 486677"/>
                <a:gd name="connsiteY134" fmla="*/ 270780 h 585329"/>
                <a:gd name="connsiteX135" fmla="*/ 53558 w 486677"/>
                <a:gd name="connsiteY135" fmla="*/ 148221 h 585329"/>
                <a:gd name="connsiteX136" fmla="*/ 48708 w 486677"/>
                <a:gd name="connsiteY136" fmla="*/ 149833 h 585329"/>
                <a:gd name="connsiteX137" fmla="*/ 35774 w 486677"/>
                <a:gd name="connsiteY137" fmla="*/ 267554 h 585329"/>
                <a:gd name="connsiteX138" fmla="*/ 17990 w 486677"/>
                <a:gd name="connsiteY138" fmla="*/ 283681 h 585329"/>
                <a:gd name="connsiteX139" fmla="*/ 16373 w 486677"/>
                <a:gd name="connsiteY139" fmla="*/ 283681 h 585329"/>
                <a:gd name="connsiteX140" fmla="*/ 206 w 486677"/>
                <a:gd name="connsiteY140" fmla="*/ 262717 h 585329"/>
                <a:gd name="connsiteX141" fmla="*/ 14757 w 486677"/>
                <a:gd name="connsiteY141" fmla="*/ 133707 h 585329"/>
                <a:gd name="connsiteX142" fmla="*/ 14757 w 486677"/>
                <a:gd name="connsiteY142" fmla="*/ 132095 h 585329"/>
                <a:gd name="connsiteX143" fmla="*/ 16373 w 486677"/>
                <a:gd name="connsiteY143" fmla="*/ 127257 h 585329"/>
                <a:gd name="connsiteX144" fmla="*/ 17990 w 486677"/>
                <a:gd name="connsiteY144" fmla="*/ 125644 h 585329"/>
                <a:gd name="connsiteX145" fmla="*/ 21224 w 486677"/>
                <a:gd name="connsiteY145" fmla="*/ 122419 h 585329"/>
                <a:gd name="connsiteX146" fmla="*/ 24457 w 486677"/>
                <a:gd name="connsiteY146" fmla="*/ 120806 h 585329"/>
                <a:gd name="connsiteX147" fmla="*/ 26074 w 486677"/>
                <a:gd name="connsiteY147" fmla="*/ 119194 h 585329"/>
                <a:gd name="connsiteX148" fmla="*/ 27690 w 486677"/>
                <a:gd name="connsiteY148" fmla="*/ 119194 h 585329"/>
                <a:gd name="connsiteX149" fmla="*/ 85892 w 486677"/>
                <a:gd name="connsiteY149" fmla="*/ 104680 h 585329"/>
                <a:gd name="connsiteX150" fmla="*/ 244097 w 486677"/>
                <a:gd name="connsiteY150" fmla="*/ 17619 h 585329"/>
                <a:gd name="connsiteX151" fmla="*/ 298899 w 486677"/>
                <a:gd name="connsiteY151" fmla="*/ 77344 h 585329"/>
                <a:gd name="connsiteX152" fmla="*/ 244097 w 486677"/>
                <a:gd name="connsiteY152" fmla="*/ 137069 h 585329"/>
                <a:gd name="connsiteX153" fmla="*/ 189295 w 486677"/>
                <a:gd name="connsiteY153" fmla="*/ 77344 h 585329"/>
                <a:gd name="connsiteX154" fmla="*/ 244097 w 486677"/>
                <a:gd name="connsiteY154" fmla="*/ 17619 h 585329"/>
                <a:gd name="connsiteX155" fmla="*/ 382202 w 486677"/>
                <a:gd name="connsiteY155" fmla="*/ 0 h 585329"/>
                <a:gd name="connsiteX156" fmla="*/ 428194 w 486677"/>
                <a:gd name="connsiteY156" fmla="*/ 50008 h 585329"/>
                <a:gd name="connsiteX157" fmla="*/ 382202 w 486677"/>
                <a:gd name="connsiteY157" fmla="*/ 100016 h 585329"/>
                <a:gd name="connsiteX158" fmla="*/ 336210 w 486677"/>
                <a:gd name="connsiteY158" fmla="*/ 50008 h 585329"/>
                <a:gd name="connsiteX159" fmla="*/ 382202 w 486677"/>
                <a:gd name="connsiteY159" fmla="*/ 0 h 585329"/>
                <a:gd name="connsiteX160" fmla="*/ 104436 w 486677"/>
                <a:gd name="connsiteY160" fmla="*/ 0 h 585329"/>
                <a:gd name="connsiteX161" fmla="*/ 150428 w 486677"/>
                <a:gd name="connsiteY161" fmla="*/ 50008 h 585329"/>
                <a:gd name="connsiteX162" fmla="*/ 104436 w 486677"/>
                <a:gd name="connsiteY162" fmla="*/ 100016 h 585329"/>
                <a:gd name="connsiteX163" fmla="*/ 58444 w 486677"/>
                <a:gd name="connsiteY163" fmla="*/ 50008 h 585329"/>
                <a:gd name="connsiteX164" fmla="*/ 104436 w 486677"/>
                <a:gd name="connsiteY164" fmla="*/ 0 h 58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6677" h="585329">
                  <a:moveTo>
                    <a:pt x="324866" y="367677"/>
                  </a:moveTo>
                  <a:cubicBezTo>
                    <a:pt x="331315" y="374119"/>
                    <a:pt x="340989" y="377340"/>
                    <a:pt x="352274" y="375729"/>
                  </a:cubicBezTo>
                  <a:cubicBezTo>
                    <a:pt x="357111" y="375729"/>
                    <a:pt x="361948" y="372508"/>
                    <a:pt x="366784" y="370898"/>
                  </a:cubicBezTo>
                  <a:lnTo>
                    <a:pt x="360335" y="453031"/>
                  </a:lnTo>
                  <a:cubicBezTo>
                    <a:pt x="360335" y="464305"/>
                    <a:pt x="350662" y="472357"/>
                    <a:pt x="339376" y="472357"/>
                  </a:cubicBezTo>
                  <a:cubicBezTo>
                    <a:pt x="337764" y="472357"/>
                    <a:pt x="337764" y="472357"/>
                    <a:pt x="337764" y="472357"/>
                  </a:cubicBezTo>
                  <a:cubicBezTo>
                    <a:pt x="336152" y="472357"/>
                    <a:pt x="332928" y="470747"/>
                    <a:pt x="331315" y="470747"/>
                  </a:cubicBezTo>
                  <a:lnTo>
                    <a:pt x="323254" y="370898"/>
                  </a:lnTo>
                  <a:close/>
                  <a:moveTo>
                    <a:pt x="163384" y="367677"/>
                  </a:moveTo>
                  <a:lnTo>
                    <a:pt x="163384" y="370898"/>
                  </a:lnTo>
                  <a:lnTo>
                    <a:pt x="155275" y="470747"/>
                  </a:lnTo>
                  <a:cubicBezTo>
                    <a:pt x="153653" y="470747"/>
                    <a:pt x="152031" y="472357"/>
                    <a:pt x="150409" y="472357"/>
                  </a:cubicBezTo>
                  <a:cubicBezTo>
                    <a:pt x="148788" y="472357"/>
                    <a:pt x="148788" y="472357"/>
                    <a:pt x="147166" y="472357"/>
                  </a:cubicBezTo>
                  <a:cubicBezTo>
                    <a:pt x="137435" y="472357"/>
                    <a:pt x="127704" y="464305"/>
                    <a:pt x="126082" y="453031"/>
                  </a:cubicBezTo>
                  <a:lnTo>
                    <a:pt x="119594" y="370898"/>
                  </a:lnTo>
                  <a:cubicBezTo>
                    <a:pt x="124460" y="372508"/>
                    <a:pt x="129325" y="375729"/>
                    <a:pt x="134191" y="375729"/>
                  </a:cubicBezTo>
                  <a:cubicBezTo>
                    <a:pt x="145544" y="377340"/>
                    <a:pt x="155275" y="374119"/>
                    <a:pt x="163384" y="367677"/>
                  </a:cubicBezTo>
                  <a:close/>
                  <a:moveTo>
                    <a:pt x="221507" y="143547"/>
                  </a:moveTo>
                  <a:lnTo>
                    <a:pt x="240896" y="153221"/>
                  </a:lnTo>
                  <a:lnTo>
                    <a:pt x="226354" y="266085"/>
                  </a:lnTo>
                  <a:lnTo>
                    <a:pt x="244127" y="296720"/>
                  </a:lnTo>
                  <a:lnTo>
                    <a:pt x="260284" y="266085"/>
                  </a:lnTo>
                  <a:lnTo>
                    <a:pt x="245743" y="153221"/>
                  </a:lnTo>
                  <a:lnTo>
                    <a:pt x="266747" y="143547"/>
                  </a:lnTo>
                  <a:cubicBezTo>
                    <a:pt x="302293" y="148384"/>
                    <a:pt x="336223" y="159670"/>
                    <a:pt x="337839" y="161283"/>
                  </a:cubicBezTo>
                  <a:cubicBezTo>
                    <a:pt x="339455" y="161283"/>
                    <a:pt x="339455" y="161283"/>
                    <a:pt x="341070" y="162895"/>
                  </a:cubicBezTo>
                  <a:cubicBezTo>
                    <a:pt x="342686" y="162895"/>
                    <a:pt x="342686" y="164507"/>
                    <a:pt x="344302" y="164507"/>
                  </a:cubicBezTo>
                  <a:cubicBezTo>
                    <a:pt x="345917" y="166120"/>
                    <a:pt x="345917" y="166120"/>
                    <a:pt x="347533" y="167732"/>
                  </a:cubicBezTo>
                  <a:cubicBezTo>
                    <a:pt x="347533" y="169344"/>
                    <a:pt x="349149" y="169344"/>
                    <a:pt x="349149" y="170957"/>
                  </a:cubicBezTo>
                  <a:cubicBezTo>
                    <a:pt x="350765" y="172569"/>
                    <a:pt x="350765" y="174182"/>
                    <a:pt x="350765" y="175794"/>
                  </a:cubicBezTo>
                  <a:cubicBezTo>
                    <a:pt x="350765" y="177406"/>
                    <a:pt x="352380" y="177406"/>
                    <a:pt x="352380" y="179019"/>
                  </a:cubicBezTo>
                  <a:lnTo>
                    <a:pt x="368538" y="333803"/>
                  </a:lnTo>
                  <a:cubicBezTo>
                    <a:pt x="370153" y="346702"/>
                    <a:pt x="362075" y="356376"/>
                    <a:pt x="350765" y="357989"/>
                  </a:cubicBezTo>
                  <a:cubicBezTo>
                    <a:pt x="349149" y="357989"/>
                    <a:pt x="349149" y="357989"/>
                    <a:pt x="347533" y="357989"/>
                  </a:cubicBezTo>
                  <a:cubicBezTo>
                    <a:pt x="336223" y="357989"/>
                    <a:pt x="328145" y="349927"/>
                    <a:pt x="326529" y="338641"/>
                  </a:cubicBezTo>
                  <a:lnTo>
                    <a:pt x="310372" y="196754"/>
                  </a:lnTo>
                  <a:cubicBezTo>
                    <a:pt x="308756" y="196754"/>
                    <a:pt x="307140" y="196754"/>
                    <a:pt x="303909" y="195142"/>
                  </a:cubicBezTo>
                  <a:lnTo>
                    <a:pt x="303909" y="343478"/>
                  </a:lnTo>
                  <a:lnTo>
                    <a:pt x="321682" y="557919"/>
                  </a:lnTo>
                  <a:cubicBezTo>
                    <a:pt x="323297" y="572430"/>
                    <a:pt x="311987" y="583717"/>
                    <a:pt x="297446" y="585329"/>
                  </a:cubicBezTo>
                  <a:cubicBezTo>
                    <a:pt x="297446" y="585329"/>
                    <a:pt x="295830" y="585329"/>
                    <a:pt x="295830" y="585329"/>
                  </a:cubicBezTo>
                  <a:cubicBezTo>
                    <a:pt x="282904" y="585329"/>
                    <a:pt x="271594" y="575655"/>
                    <a:pt x="269979" y="561144"/>
                  </a:cubicBezTo>
                  <a:lnTo>
                    <a:pt x="253821" y="367663"/>
                  </a:lnTo>
                  <a:cubicBezTo>
                    <a:pt x="250590" y="369275"/>
                    <a:pt x="247359" y="370887"/>
                    <a:pt x="244127" y="370887"/>
                  </a:cubicBezTo>
                  <a:cubicBezTo>
                    <a:pt x="239280" y="370887"/>
                    <a:pt x="236049" y="369275"/>
                    <a:pt x="232817" y="367663"/>
                  </a:cubicBezTo>
                  <a:lnTo>
                    <a:pt x="216660" y="561144"/>
                  </a:lnTo>
                  <a:cubicBezTo>
                    <a:pt x="216660" y="575655"/>
                    <a:pt x="205350" y="585329"/>
                    <a:pt x="190808" y="585329"/>
                  </a:cubicBezTo>
                  <a:cubicBezTo>
                    <a:pt x="190808" y="585329"/>
                    <a:pt x="190808" y="585329"/>
                    <a:pt x="189193" y="585329"/>
                  </a:cubicBezTo>
                  <a:cubicBezTo>
                    <a:pt x="174651" y="583717"/>
                    <a:pt x="164957" y="572430"/>
                    <a:pt x="164957" y="557919"/>
                  </a:cubicBezTo>
                  <a:lnTo>
                    <a:pt x="182730" y="343478"/>
                  </a:lnTo>
                  <a:lnTo>
                    <a:pt x="182730" y="195142"/>
                  </a:lnTo>
                  <a:cubicBezTo>
                    <a:pt x="181114" y="196754"/>
                    <a:pt x="177883" y="196754"/>
                    <a:pt x="176267" y="196754"/>
                  </a:cubicBezTo>
                  <a:lnTo>
                    <a:pt x="161725" y="338641"/>
                  </a:lnTo>
                  <a:cubicBezTo>
                    <a:pt x="160110" y="349927"/>
                    <a:pt x="150415" y="357989"/>
                    <a:pt x="139105" y="357989"/>
                  </a:cubicBezTo>
                  <a:cubicBezTo>
                    <a:pt x="139105" y="357989"/>
                    <a:pt x="137490" y="357989"/>
                    <a:pt x="137490" y="357989"/>
                  </a:cubicBezTo>
                  <a:cubicBezTo>
                    <a:pt x="124564" y="356376"/>
                    <a:pt x="116485" y="346702"/>
                    <a:pt x="118101" y="333803"/>
                  </a:cubicBezTo>
                  <a:lnTo>
                    <a:pt x="135874" y="179019"/>
                  </a:lnTo>
                  <a:cubicBezTo>
                    <a:pt x="135874" y="177406"/>
                    <a:pt x="135874" y="175794"/>
                    <a:pt x="135874" y="175794"/>
                  </a:cubicBezTo>
                  <a:cubicBezTo>
                    <a:pt x="135874" y="174182"/>
                    <a:pt x="137490" y="172569"/>
                    <a:pt x="137490" y="170957"/>
                  </a:cubicBezTo>
                  <a:cubicBezTo>
                    <a:pt x="137490" y="169344"/>
                    <a:pt x="139105" y="169344"/>
                    <a:pt x="139105" y="167732"/>
                  </a:cubicBezTo>
                  <a:cubicBezTo>
                    <a:pt x="140721" y="166120"/>
                    <a:pt x="142337" y="166120"/>
                    <a:pt x="142337" y="164507"/>
                  </a:cubicBezTo>
                  <a:cubicBezTo>
                    <a:pt x="143952" y="162895"/>
                    <a:pt x="145568" y="162895"/>
                    <a:pt x="147184" y="161283"/>
                  </a:cubicBezTo>
                  <a:cubicBezTo>
                    <a:pt x="147184" y="161283"/>
                    <a:pt x="148800" y="161283"/>
                    <a:pt x="148800" y="161283"/>
                  </a:cubicBezTo>
                  <a:cubicBezTo>
                    <a:pt x="148800" y="159670"/>
                    <a:pt x="150415" y="159670"/>
                    <a:pt x="150415" y="159670"/>
                  </a:cubicBezTo>
                  <a:cubicBezTo>
                    <a:pt x="156878" y="158058"/>
                    <a:pt x="189193" y="146772"/>
                    <a:pt x="221507" y="143547"/>
                  </a:cubicBezTo>
                  <a:close/>
                  <a:moveTo>
                    <a:pt x="400746" y="104680"/>
                  </a:moveTo>
                  <a:cubicBezTo>
                    <a:pt x="431464" y="107905"/>
                    <a:pt x="458948" y="117581"/>
                    <a:pt x="460564" y="119194"/>
                  </a:cubicBezTo>
                  <a:cubicBezTo>
                    <a:pt x="462181" y="119194"/>
                    <a:pt x="462181" y="120806"/>
                    <a:pt x="463798" y="120806"/>
                  </a:cubicBezTo>
                  <a:cubicBezTo>
                    <a:pt x="463798" y="120806"/>
                    <a:pt x="465414" y="120806"/>
                    <a:pt x="465414" y="122419"/>
                  </a:cubicBezTo>
                  <a:cubicBezTo>
                    <a:pt x="467031" y="122419"/>
                    <a:pt x="468648" y="124031"/>
                    <a:pt x="468648" y="125644"/>
                  </a:cubicBezTo>
                  <a:cubicBezTo>
                    <a:pt x="468648" y="125644"/>
                    <a:pt x="470264" y="127257"/>
                    <a:pt x="470264" y="127257"/>
                  </a:cubicBezTo>
                  <a:cubicBezTo>
                    <a:pt x="471881" y="128869"/>
                    <a:pt x="471881" y="130482"/>
                    <a:pt x="471881" y="132095"/>
                  </a:cubicBezTo>
                  <a:cubicBezTo>
                    <a:pt x="471881" y="132095"/>
                    <a:pt x="471881" y="133707"/>
                    <a:pt x="471881" y="133707"/>
                  </a:cubicBezTo>
                  <a:lnTo>
                    <a:pt x="486432" y="262717"/>
                  </a:lnTo>
                  <a:cubicBezTo>
                    <a:pt x="488048" y="274005"/>
                    <a:pt x="481581" y="282068"/>
                    <a:pt x="470264" y="283681"/>
                  </a:cubicBezTo>
                  <a:cubicBezTo>
                    <a:pt x="470264" y="283681"/>
                    <a:pt x="470264" y="283681"/>
                    <a:pt x="468648" y="283681"/>
                  </a:cubicBezTo>
                  <a:cubicBezTo>
                    <a:pt x="460564" y="283681"/>
                    <a:pt x="452481" y="277230"/>
                    <a:pt x="450864" y="267554"/>
                  </a:cubicBezTo>
                  <a:lnTo>
                    <a:pt x="437930" y="149833"/>
                  </a:lnTo>
                  <a:cubicBezTo>
                    <a:pt x="436314" y="148221"/>
                    <a:pt x="434697" y="148221"/>
                    <a:pt x="433080" y="148221"/>
                  </a:cubicBezTo>
                  <a:lnTo>
                    <a:pt x="433080" y="270780"/>
                  </a:lnTo>
                  <a:lnTo>
                    <a:pt x="447631" y="448168"/>
                  </a:lnTo>
                  <a:cubicBezTo>
                    <a:pt x="447631" y="461069"/>
                    <a:pt x="439547" y="470744"/>
                    <a:pt x="426613" y="472357"/>
                  </a:cubicBezTo>
                  <a:cubicBezTo>
                    <a:pt x="426613" y="472357"/>
                    <a:pt x="426613" y="472357"/>
                    <a:pt x="424997" y="472357"/>
                  </a:cubicBezTo>
                  <a:cubicBezTo>
                    <a:pt x="413680" y="472357"/>
                    <a:pt x="405596" y="464294"/>
                    <a:pt x="403980" y="453006"/>
                  </a:cubicBezTo>
                  <a:lnTo>
                    <a:pt x="391046" y="291744"/>
                  </a:lnTo>
                  <a:cubicBezTo>
                    <a:pt x="387813" y="291744"/>
                    <a:pt x="386196" y="293356"/>
                    <a:pt x="382962" y="293356"/>
                  </a:cubicBezTo>
                  <a:cubicBezTo>
                    <a:pt x="382962" y="293356"/>
                    <a:pt x="382962" y="293356"/>
                    <a:pt x="381346" y="293356"/>
                  </a:cubicBezTo>
                  <a:lnTo>
                    <a:pt x="373262" y="217563"/>
                  </a:lnTo>
                  <a:lnTo>
                    <a:pt x="382962" y="232077"/>
                  </a:lnTo>
                  <a:lnTo>
                    <a:pt x="397513" y="207888"/>
                  </a:lnTo>
                  <a:lnTo>
                    <a:pt x="384579" y="112743"/>
                  </a:lnTo>
                  <a:close/>
                  <a:moveTo>
                    <a:pt x="363607" y="104680"/>
                  </a:moveTo>
                  <a:lnTo>
                    <a:pt x="379740" y="112752"/>
                  </a:lnTo>
                  <a:lnTo>
                    <a:pt x="370060" y="188632"/>
                  </a:lnTo>
                  <a:lnTo>
                    <a:pt x="368447" y="175716"/>
                  </a:lnTo>
                  <a:cubicBezTo>
                    <a:pt x="368447" y="174102"/>
                    <a:pt x="368447" y="170873"/>
                    <a:pt x="366834" y="170873"/>
                  </a:cubicBezTo>
                  <a:cubicBezTo>
                    <a:pt x="366834" y="169258"/>
                    <a:pt x="366834" y="166030"/>
                    <a:pt x="365220" y="162801"/>
                  </a:cubicBezTo>
                  <a:cubicBezTo>
                    <a:pt x="363607" y="161186"/>
                    <a:pt x="361994" y="159572"/>
                    <a:pt x="360380" y="157957"/>
                  </a:cubicBezTo>
                  <a:cubicBezTo>
                    <a:pt x="360380" y="156343"/>
                    <a:pt x="358767" y="153114"/>
                    <a:pt x="355540" y="151499"/>
                  </a:cubicBezTo>
                  <a:cubicBezTo>
                    <a:pt x="353927" y="149885"/>
                    <a:pt x="352314" y="148270"/>
                    <a:pt x="350700" y="148270"/>
                  </a:cubicBezTo>
                  <a:cubicBezTo>
                    <a:pt x="349087" y="146656"/>
                    <a:pt x="347474" y="145042"/>
                    <a:pt x="344247" y="143427"/>
                  </a:cubicBezTo>
                  <a:cubicBezTo>
                    <a:pt x="342634" y="143427"/>
                    <a:pt x="320047" y="135355"/>
                    <a:pt x="294234" y="130511"/>
                  </a:cubicBezTo>
                  <a:cubicBezTo>
                    <a:pt x="294234" y="130511"/>
                    <a:pt x="294234" y="128897"/>
                    <a:pt x="294234" y="128897"/>
                  </a:cubicBezTo>
                  <a:cubicBezTo>
                    <a:pt x="295848" y="127282"/>
                    <a:pt x="297461" y="124054"/>
                    <a:pt x="299074" y="122439"/>
                  </a:cubicBezTo>
                  <a:cubicBezTo>
                    <a:pt x="300688" y="120825"/>
                    <a:pt x="300688" y="120825"/>
                    <a:pt x="302301" y="120825"/>
                  </a:cubicBezTo>
                  <a:cubicBezTo>
                    <a:pt x="302301" y="119210"/>
                    <a:pt x="303914" y="119210"/>
                    <a:pt x="303914" y="119210"/>
                  </a:cubicBezTo>
                  <a:cubicBezTo>
                    <a:pt x="303914" y="119210"/>
                    <a:pt x="303914" y="119210"/>
                    <a:pt x="305527" y="119210"/>
                  </a:cubicBezTo>
                  <a:cubicBezTo>
                    <a:pt x="310367" y="115981"/>
                    <a:pt x="336181" y="107909"/>
                    <a:pt x="363607" y="104680"/>
                  </a:cubicBezTo>
                  <a:close/>
                  <a:moveTo>
                    <a:pt x="123021" y="104680"/>
                  </a:moveTo>
                  <a:cubicBezTo>
                    <a:pt x="153653" y="107909"/>
                    <a:pt x="181061" y="117596"/>
                    <a:pt x="182674" y="119210"/>
                  </a:cubicBezTo>
                  <a:cubicBezTo>
                    <a:pt x="184286" y="119210"/>
                    <a:pt x="184286" y="120825"/>
                    <a:pt x="185898" y="120825"/>
                  </a:cubicBezTo>
                  <a:cubicBezTo>
                    <a:pt x="185898" y="120825"/>
                    <a:pt x="187510" y="120825"/>
                    <a:pt x="187510" y="122439"/>
                  </a:cubicBezTo>
                  <a:cubicBezTo>
                    <a:pt x="189123" y="124054"/>
                    <a:pt x="190735" y="127282"/>
                    <a:pt x="192347" y="128897"/>
                  </a:cubicBezTo>
                  <a:cubicBezTo>
                    <a:pt x="193959" y="128897"/>
                    <a:pt x="193959" y="130511"/>
                    <a:pt x="193959" y="130511"/>
                  </a:cubicBezTo>
                  <a:cubicBezTo>
                    <a:pt x="169776" y="135355"/>
                    <a:pt x="150429" y="141813"/>
                    <a:pt x="145592" y="143427"/>
                  </a:cubicBezTo>
                  <a:lnTo>
                    <a:pt x="137531" y="146656"/>
                  </a:lnTo>
                  <a:cubicBezTo>
                    <a:pt x="135919" y="148270"/>
                    <a:pt x="134306" y="149885"/>
                    <a:pt x="131082" y="151499"/>
                  </a:cubicBezTo>
                  <a:cubicBezTo>
                    <a:pt x="129470" y="153114"/>
                    <a:pt x="127857" y="154728"/>
                    <a:pt x="126245" y="157957"/>
                  </a:cubicBezTo>
                  <a:cubicBezTo>
                    <a:pt x="124633" y="157957"/>
                    <a:pt x="123021" y="161186"/>
                    <a:pt x="121408" y="162801"/>
                  </a:cubicBezTo>
                  <a:cubicBezTo>
                    <a:pt x="121408" y="166030"/>
                    <a:pt x="119796" y="169258"/>
                    <a:pt x="119796" y="170873"/>
                  </a:cubicBezTo>
                  <a:cubicBezTo>
                    <a:pt x="119796" y="170873"/>
                    <a:pt x="118184" y="174102"/>
                    <a:pt x="118184" y="177331"/>
                  </a:cubicBezTo>
                  <a:lnTo>
                    <a:pt x="116572" y="188632"/>
                  </a:lnTo>
                  <a:lnTo>
                    <a:pt x="106898" y="112752"/>
                  </a:lnTo>
                  <a:close/>
                  <a:moveTo>
                    <a:pt x="85892" y="104680"/>
                  </a:moveTo>
                  <a:lnTo>
                    <a:pt x="102059" y="112743"/>
                  </a:lnTo>
                  <a:lnTo>
                    <a:pt x="90742" y="207888"/>
                  </a:lnTo>
                  <a:lnTo>
                    <a:pt x="105292" y="232077"/>
                  </a:lnTo>
                  <a:lnTo>
                    <a:pt x="113376" y="217563"/>
                  </a:lnTo>
                  <a:lnTo>
                    <a:pt x="105292" y="293356"/>
                  </a:lnTo>
                  <a:cubicBezTo>
                    <a:pt x="102059" y="293356"/>
                    <a:pt x="98825" y="291744"/>
                    <a:pt x="95592" y="291744"/>
                  </a:cubicBezTo>
                  <a:lnTo>
                    <a:pt x="82658" y="453006"/>
                  </a:lnTo>
                  <a:cubicBezTo>
                    <a:pt x="82658" y="464294"/>
                    <a:pt x="72958" y="472357"/>
                    <a:pt x="61641" y="472357"/>
                  </a:cubicBezTo>
                  <a:cubicBezTo>
                    <a:pt x="61641" y="472357"/>
                    <a:pt x="60025" y="472357"/>
                    <a:pt x="60025" y="472357"/>
                  </a:cubicBezTo>
                  <a:cubicBezTo>
                    <a:pt x="47091" y="470744"/>
                    <a:pt x="39007" y="461069"/>
                    <a:pt x="39007" y="448168"/>
                  </a:cubicBezTo>
                  <a:lnTo>
                    <a:pt x="53558" y="270780"/>
                  </a:lnTo>
                  <a:lnTo>
                    <a:pt x="53558" y="148221"/>
                  </a:lnTo>
                  <a:cubicBezTo>
                    <a:pt x="51941" y="148221"/>
                    <a:pt x="50324" y="148221"/>
                    <a:pt x="48708" y="149833"/>
                  </a:cubicBezTo>
                  <a:lnTo>
                    <a:pt x="35774" y="267554"/>
                  </a:lnTo>
                  <a:cubicBezTo>
                    <a:pt x="35774" y="277230"/>
                    <a:pt x="27690" y="283681"/>
                    <a:pt x="17990" y="283681"/>
                  </a:cubicBezTo>
                  <a:cubicBezTo>
                    <a:pt x="17990" y="283681"/>
                    <a:pt x="16373" y="283681"/>
                    <a:pt x="16373" y="283681"/>
                  </a:cubicBezTo>
                  <a:cubicBezTo>
                    <a:pt x="6673" y="282068"/>
                    <a:pt x="-1410" y="274005"/>
                    <a:pt x="206" y="262717"/>
                  </a:cubicBezTo>
                  <a:lnTo>
                    <a:pt x="14757" y="133707"/>
                  </a:lnTo>
                  <a:cubicBezTo>
                    <a:pt x="14757" y="133707"/>
                    <a:pt x="14757" y="132095"/>
                    <a:pt x="14757" y="132095"/>
                  </a:cubicBezTo>
                  <a:cubicBezTo>
                    <a:pt x="16373" y="130482"/>
                    <a:pt x="16373" y="128869"/>
                    <a:pt x="16373" y="127257"/>
                  </a:cubicBezTo>
                  <a:cubicBezTo>
                    <a:pt x="16373" y="127257"/>
                    <a:pt x="17990" y="125644"/>
                    <a:pt x="17990" y="125644"/>
                  </a:cubicBezTo>
                  <a:cubicBezTo>
                    <a:pt x="19607" y="124031"/>
                    <a:pt x="19607" y="122419"/>
                    <a:pt x="21224" y="122419"/>
                  </a:cubicBezTo>
                  <a:cubicBezTo>
                    <a:pt x="21224" y="120806"/>
                    <a:pt x="22840" y="120806"/>
                    <a:pt x="24457" y="120806"/>
                  </a:cubicBezTo>
                  <a:cubicBezTo>
                    <a:pt x="24457" y="119194"/>
                    <a:pt x="26074" y="119194"/>
                    <a:pt x="26074" y="119194"/>
                  </a:cubicBezTo>
                  <a:cubicBezTo>
                    <a:pt x="26074" y="119194"/>
                    <a:pt x="26074" y="119194"/>
                    <a:pt x="27690" y="119194"/>
                  </a:cubicBezTo>
                  <a:cubicBezTo>
                    <a:pt x="32541" y="115968"/>
                    <a:pt x="58408" y="107905"/>
                    <a:pt x="85892" y="104680"/>
                  </a:cubicBezTo>
                  <a:close/>
                  <a:moveTo>
                    <a:pt x="244097" y="17619"/>
                  </a:moveTo>
                  <a:cubicBezTo>
                    <a:pt x="274363" y="17619"/>
                    <a:pt x="298899" y="44359"/>
                    <a:pt x="298899" y="77344"/>
                  </a:cubicBezTo>
                  <a:cubicBezTo>
                    <a:pt x="298899" y="110329"/>
                    <a:pt x="274363" y="137069"/>
                    <a:pt x="244097" y="137069"/>
                  </a:cubicBezTo>
                  <a:cubicBezTo>
                    <a:pt x="213831" y="137069"/>
                    <a:pt x="189295" y="110329"/>
                    <a:pt x="189295" y="77344"/>
                  </a:cubicBezTo>
                  <a:cubicBezTo>
                    <a:pt x="189295" y="44359"/>
                    <a:pt x="213831" y="17619"/>
                    <a:pt x="244097" y="17619"/>
                  </a:cubicBezTo>
                  <a:close/>
                  <a:moveTo>
                    <a:pt x="382202" y="0"/>
                  </a:moveTo>
                  <a:cubicBezTo>
                    <a:pt x="407603" y="0"/>
                    <a:pt x="428194" y="22389"/>
                    <a:pt x="428194" y="50008"/>
                  </a:cubicBezTo>
                  <a:cubicBezTo>
                    <a:pt x="428194" y="77627"/>
                    <a:pt x="407603" y="100016"/>
                    <a:pt x="382202" y="100016"/>
                  </a:cubicBezTo>
                  <a:cubicBezTo>
                    <a:pt x="356801" y="100016"/>
                    <a:pt x="336210" y="77627"/>
                    <a:pt x="336210" y="50008"/>
                  </a:cubicBezTo>
                  <a:cubicBezTo>
                    <a:pt x="336210" y="22389"/>
                    <a:pt x="356801" y="0"/>
                    <a:pt x="382202" y="0"/>
                  </a:cubicBezTo>
                  <a:close/>
                  <a:moveTo>
                    <a:pt x="104436" y="0"/>
                  </a:moveTo>
                  <a:cubicBezTo>
                    <a:pt x="129837" y="0"/>
                    <a:pt x="150428" y="22389"/>
                    <a:pt x="150428" y="50008"/>
                  </a:cubicBezTo>
                  <a:cubicBezTo>
                    <a:pt x="150428" y="77627"/>
                    <a:pt x="129837" y="100016"/>
                    <a:pt x="104436" y="100016"/>
                  </a:cubicBezTo>
                  <a:cubicBezTo>
                    <a:pt x="79035" y="100016"/>
                    <a:pt x="58444" y="77627"/>
                    <a:pt x="58444" y="50008"/>
                  </a:cubicBezTo>
                  <a:cubicBezTo>
                    <a:pt x="58444" y="22389"/>
                    <a:pt x="79035" y="0"/>
                    <a:pt x="1044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C77D6"/>
                </a:gs>
                <a:gs pos="100000">
                  <a:srgbClr val="1BE2ED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5844008" y="3483328"/>
              <a:ext cx="2347491" cy="61404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400" b="1" spc="3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400" b="1" spc="3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7" name="文本框 26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9543" y="1386839"/>
            <a:ext cx="3275322" cy="3275322"/>
            <a:chOff x="2939543" y="1386839"/>
            <a:chExt cx="3275322" cy="3275322"/>
          </a:xfrm>
        </p:grpSpPr>
        <p:sp>
          <p:nvSpPr>
            <p:cNvPr id="207" name="椭圆 206"/>
            <p:cNvSpPr/>
            <p:nvPr/>
          </p:nvSpPr>
          <p:spPr>
            <a:xfrm>
              <a:off x="3561494" y="2017597"/>
              <a:ext cx="2013806" cy="2013806"/>
            </a:xfrm>
            <a:prstGeom prst="ellipse">
              <a:avLst/>
            </a:prstGeom>
            <a:solidFill>
              <a:srgbClr val="01BBEC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3309542" y="1762042"/>
              <a:ext cx="2524916" cy="2524916"/>
            </a:xfrm>
            <a:prstGeom prst="ellipse">
              <a:avLst/>
            </a:prstGeom>
            <a:noFill/>
            <a:ln w="63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2939543" y="1386839"/>
              <a:ext cx="3275322" cy="3275322"/>
            </a:xfrm>
            <a:prstGeom prst="ellipse">
              <a:avLst/>
            </a:prstGeom>
            <a:noFill/>
            <a:ln w="6350">
              <a:solidFill>
                <a:srgbClr val="00B0F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792633" y="2245133"/>
              <a:ext cx="1558734" cy="1558734"/>
            </a:xfrm>
            <a:prstGeom prst="ellipse">
              <a:avLst/>
            </a:prstGeom>
            <a:solidFill>
              <a:srgbClr val="01BBEC"/>
            </a:solidFill>
            <a:ln w="6350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309542" y="2219624"/>
              <a:ext cx="2524916" cy="1568166"/>
              <a:chOff x="3600450" y="2400300"/>
              <a:chExt cx="1943100" cy="120681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" l="12" r="12" t="43"/>
              <a:stretch>
                <a:fillRect/>
              </a:stretch>
            </p:blipFill>
            <p:spPr>
              <a:xfrm>
                <a:off x="3600450" y="2400300"/>
                <a:ext cx="1943100" cy="120681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" l="8" r="8"/>
              <a:stretch>
                <a:fillRect/>
              </a:stretch>
            </p:blipFill>
            <p:spPr>
              <a:xfrm>
                <a:off x="3864248" y="2525614"/>
                <a:ext cx="1415504" cy="875698"/>
              </a:xfrm>
              <a:prstGeom prst="roundRect">
                <a:avLst>
                  <a:gd fmla="val 1599" name="adj"/>
                </a:avLst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374172" y="1612883"/>
            <a:ext cx="2483390" cy="512343"/>
            <a:chOff x="374172" y="1612883"/>
            <a:chExt cx="2483390" cy="512343"/>
          </a:xfrm>
        </p:grpSpPr>
        <p:sp>
          <p:nvSpPr>
            <p:cNvPr id="4" name="椭圆 3"/>
            <p:cNvSpPr/>
            <p:nvPr/>
          </p:nvSpPr>
          <p:spPr>
            <a:xfrm>
              <a:off x="374172" y="1677220"/>
              <a:ext cx="373540" cy="373540"/>
            </a:xfrm>
            <a:prstGeom prst="ellipse">
              <a:avLst/>
            </a:prstGeom>
            <a:solidFill>
              <a:srgbClr val="01BBE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27" name="atom_106226"/>
            <p:cNvSpPr>
              <a:spLocks noChangeAspect="1"/>
            </p:cNvSpPr>
            <p:nvPr/>
          </p:nvSpPr>
          <p:spPr bwMode="auto">
            <a:xfrm>
              <a:off x="474281" y="1766598"/>
              <a:ext cx="173322" cy="194784"/>
            </a:xfrm>
            <a:custGeom>
              <a:avLst/>
              <a:gdLst>
                <a:gd fmla="*/ 270011 w 540120" name="connsiteX0"/>
                <a:gd fmla="*/ 432024 h 607004" name="connsiteY0"/>
                <a:gd fmla="*/ 198589 w 540120" name="connsiteX1"/>
                <a:gd fmla="*/ 461672 h 607004" name="connsiteY1"/>
                <a:gd fmla="*/ 210913 w 540120" name="connsiteX2"/>
                <a:gd fmla="*/ 504690 h 607004" name="connsiteY2"/>
                <a:gd fmla="*/ 270011 w 540120" name="connsiteX3"/>
                <a:gd fmla="*/ 581135 h 607004" name="connsiteY3"/>
                <a:gd fmla="*/ 329207 w 540120" name="connsiteX4"/>
                <a:gd fmla="*/ 504690 h 607004" name="connsiteY4"/>
                <a:gd fmla="*/ 341531 w 540120" name="connsiteX5"/>
                <a:gd fmla="*/ 461672 h 607004" name="connsiteY5"/>
                <a:gd fmla="*/ 270011 w 540120" name="connsiteX6"/>
                <a:gd fmla="*/ 432024 h 607004" name="connsiteY6"/>
                <a:gd fmla="*/ 353952 w 540120" name="connsiteX7"/>
                <a:gd fmla="*/ 385808 h 607004" name="connsiteY7"/>
                <a:gd fmla="*/ 326975 w 540120" name="connsiteX8"/>
                <a:gd fmla="*/ 401989 h 607004" name="connsiteY8"/>
                <a:gd fmla="*/ 299512 w 540120" name="connsiteX9"/>
                <a:gd fmla="*/ 417200 h 607004" name="connsiteY9"/>
                <a:gd fmla="*/ 346771 w 540120" name="connsiteX10"/>
                <a:gd fmla="*/ 436190 h 607004" name="connsiteY10"/>
                <a:gd fmla="*/ 353952 w 540120" name="connsiteX11"/>
                <a:gd fmla="*/ 385808 h 607004" name="connsiteY11"/>
                <a:gd fmla="*/ 186168 w 540120" name="connsiteX12"/>
                <a:gd fmla="*/ 385808 h 607004" name="connsiteY12"/>
                <a:gd fmla="*/ 193349 w 540120" name="connsiteX13"/>
                <a:gd fmla="*/ 436190 h 607004" name="connsiteY13"/>
                <a:gd fmla="*/ 240608 w 540120" name="connsiteX14"/>
                <a:gd fmla="*/ 417200 h 607004" name="connsiteY14"/>
                <a:gd fmla="*/ 213145 w 540120" name="connsiteX15"/>
                <a:gd fmla="*/ 401989 h 607004" name="connsiteY15"/>
                <a:gd fmla="*/ 186168 w 540120" name="connsiteX16"/>
                <a:gd fmla="*/ 385808 h 607004" name="connsiteY16"/>
                <a:gd fmla="*/ 443037 w 540120" name="connsiteX17"/>
                <a:gd fmla="*/ 320797 h 607004" name="connsiteY17"/>
                <a:gd fmla="*/ 381512 w 540120" name="connsiteX18"/>
                <a:gd fmla="*/ 367787 h 607004" name="connsiteY18"/>
                <a:gd fmla="*/ 371517 w 540120" name="connsiteX19"/>
                <a:gd fmla="*/ 444329 h 607004" name="connsiteY19"/>
                <a:gd fmla="*/ 409363 w 540120" name="connsiteX20"/>
                <a:gd fmla="*/ 454115 h 607004" name="connsiteY20"/>
                <a:gd fmla="*/ 438184 w 540120" name="connsiteX21"/>
                <a:gd fmla="*/ 438031 h 607004" name="connsiteY21"/>
                <a:gd fmla="*/ 469917 w 540120" name="connsiteX22"/>
                <a:gd fmla="*/ 459734 h 607004" name="connsiteY22"/>
                <a:gd fmla="*/ 510869 w 540120" name="connsiteX23"/>
                <a:gd fmla="*/ 442294 h 607004" name="connsiteY23"/>
                <a:gd fmla="*/ 474187 w 540120" name="connsiteX24"/>
                <a:gd fmla="*/ 352963 h 607004" name="connsiteY24"/>
                <a:gd fmla="*/ 443037 w 540120" name="connsiteX25"/>
                <a:gd fmla="*/ 320797 h 607004" name="connsiteY25"/>
                <a:gd fmla="*/ 97084 w 540120" name="connsiteX26"/>
                <a:gd fmla="*/ 320797 h 607004" name="connsiteY26"/>
                <a:gd fmla="*/ 78160 w 540120" name="connsiteX27"/>
                <a:gd fmla="*/ 339593 h 607004" name="connsiteY27"/>
                <a:gd fmla="*/ 82139 w 540120" name="connsiteX28"/>
                <a:gd fmla="*/ 355482 h 607004" name="connsiteY28"/>
                <a:gd fmla="*/ 48078 w 540120" name="connsiteX29"/>
                <a:gd fmla="*/ 389393 h 607004" name="connsiteY29"/>
                <a:gd fmla="*/ 39829 w 540120" name="connsiteX30"/>
                <a:gd fmla="*/ 388424 h 607004" name="connsiteY30"/>
                <a:gd fmla="*/ 29251 w 540120" name="connsiteX31"/>
                <a:gd fmla="*/ 442294 h 607004" name="connsiteY31"/>
                <a:gd fmla="*/ 125128 w 540120" name="connsiteX32"/>
                <a:gd fmla="*/ 455277 h 607004" name="connsiteY32"/>
                <a:gd fmla="*/ 168506 w 540120" name="connsiteX33"/>
                <a:gd fmla="*/ 444329 h 607004" name="connsiteY33"/>
                <a:gd fmla="*/ 158608 w 540120" name="connsiteX34"/>
                <a:gd fmla="*/ 367787 h 607004" name="connsiteY34"/>
                <a:gd fmla="*/ 97084 w 540120" name="connsiteX35"/>
                <a:gd fmla="*/ 320797 h 607004" name="connsiteY35"/>
                <a:gd fmla="*/ 270011 w 540120" name="connsiteX36"/>
                <a:gd fmla="*/ 275742 h 607004" name="connsiteY36"/>
                <a:gd fmla="*/ 242245 w 540120" name="connsiteX37"/>
                <a:gd fmla="*/ 303453 h 607004" name="connsiteY37"/>
                <a:gd fmla="*/ 270011 w 540120" name="connsiteX38"/>
                <a:gd fmla="*/ 331261 h 607004" name="connsiteY38"/>
                <a:gd fmla="*/ 297874 w 540120" name="connsiteX39"/>
                <a:gd fmla="*/ 303453 h 607004" name="connsiteY39"/>
                <a:gd fmla="*/ 270011 w 540120" name="connsiteX40"/>
                <a:gd fmla="*/ 275742 h 607004" name="connsiteY40"/>
                <a:gd fmla="*/ 383356 w 540120" name="connsiteX41"/>
                <a:gd fmla="*/ 272159 h 607004" name="connsiteY41"/>
                <a:gd fmla="*/ 383938 w 540120" name="connsiteX42"/>
                <a:gd fmla="*/ 303454 h 607004" name="connsiteY42"/>
                <a:gd fmla="*/ 383356 w 540120" name="connsiteX43"/>
                <a:gd fmla="*/ 334845 h 607004" name="connsiteY43"/>
                <a:gd fmla="*/ 423531 w 540120" name="connsiteX44"/>
                <a:gd fmla="*/ 303454 h 607004" name="connsiteY44"/>
                <a:gd fmla="*/ 383356 w 540120" name="connsiteX45"/>
                <a:gd fmla="*/ 272159 h 607004" name="connsiteY45"/>
                <a:gd fmla="*/ 156764 w 540120" name="connsiteX46"/>
                <a:gd fmla="*/ 272159 h 607004" name="connsiteY46"/>
                <a:gd fmla="*/ 116589 w 540120" name="connsiteX47"/>
                <a:gd fmla="*/ 303454 h 607004" name="connsiteY47"/>
                <a:gd fmla="*/ 156764 w 540120" name="connsiteX48"/>
                <a:gd fmla="*/ 334845 h 607004" name="connsiteY48"/>
                <a:gd fmla="*/ 156182 w 540120" name="connsiteX49"/>
                <a:gd fmla="*/ 303454 h 607004" name="connsiteY49"/>
                <a:gd fmla="*/ 156764 w 540120" name="connsiteX50"/>
                <a:gd fmla="*/ 272159 h 607004" name="connsiteY50"/>
                <a:gd fmla="*/ 270011 w 540120" name="connsiteX51"/>
                <a:gd fmla="*/ 249872 h 607004" name="connsiteY51"/>
                <a:gd fmla="*/ 323795 w 540120" name="connsiteX52"/>
                <a:gd fmla="*/ 303453 h 607004" name="connsiteY52"/>
                <a:gd fmla="*/ 270011 w 540120" name="connsiteX53"/>
                <a:gd fmla="*/ 357131 h 607004" name="connsiteY53"/>
                <a:gd fmla="*/ 216324 w 540120" name="connsiteX54"/>
                <a:gd fmla="*/ 303453 h 607004" name="connsiteY54"/>
                <a:gd fmla="*/ 270011 w 540120" name="connsiteX55"/>
                <a:gd fmla="*/ 249872 h 607004" name="connsiteY55"/>
                <a:gd fmla="*/ 270011 w 540120" name="connsiteX56"/>
                <a:gd fmla="*/ 203756 h 607004" name="connsiteY56"/>
                <a:gd fmla="*/ 226052 w 540120" name="connsiteX57"/>
                <a:gd fmla="*/ 227396 h 607004" name="connsiteY57"/>
                <a:gd fmla="*/ 183547 w 540120" name="connsiteX58"/>
                <a:gd fmla="*/ 253653 h 607004" name="connsiteY58"/>
                <a:gd fmla="*/ 181995 w 540120" name="connsiteX59"/>
                <a:gd fmla="*/ 303454 h 607004" name="connsiteY59"/>
                <a:gd fmla="*/ 183547 w 540120" name="connsiteX60"/>
                <a:gd fmla="*/ 353351 h 607004" name="connsiteY60"/>
                <a:gd fmla="*/ 226052 w 540120" name="connsiteX61"/>
                <a:gd fmla="*/ 379608 h 607004" name="connsiteY61"/>
                <a:gd fmla="*/ 270011 w 540120" name="connsiteX62"/>
                <a:gd fmla="*/ 403248 h 607004" name="connsiteY62"/>
                <a:gd fmla="*/ 314068 w 540120" name="connsiteX63"/>
                <a:gd fmla="*/ 379608 h 607004" name="connsiteY63"/>
                <a:gd fmla="*/ 356573 w 540120" name="connsiteX64"/>
                <a:gd fmla="*/ 353351 h 607004" name="connsiteY64"/>
                <a:gd fmla="*/ 358028 w 540120" name="connsiteX65"/>
                <a:gd fmla="*/ 303454 h 607004" name="connsiteY65"/>
                <a:gd fmla="*/ 356573 w 540120" name="connsiteX66"/>
                <a:gd fmla="*/ 253653 h 607004" name="connsiteY66"/>
                <a:gd fmla="*/ 314068 w 540120" name="connsiteX67"/>
                <a:gd fmla="*/ 227396 h 607004" name="connsiteY67"/>
                <a:gd fmla="*/ 270011 w 540120" name="connsiteX68"/>
                <a:gd fmla="*/ 203756 h 607004" name="connsiteY68"/>
                <a:gd fmla="*/ 346771 w 540120" name="connsiteX69"/>
                <a:gd fmla="*/ 170814 h 607004" name="connsiteY69"/>
                <a:gd fmla="*/ 299512 w 540120" name="connsiteX70"/>
                <a:gd fmla="*/ 189804 h 607004" name="connsiteY70"/>
                <a:gd fmla="*/ 326975 w 540120" name="connsiteX71"/>
                <a:gd fmla="*/ 205015 h 607004" name="connsiteY71"/>
                <a:gd fmla="*/ 353952 w 540120" name="connsiteX72"/>
                <a:gd fmla="*/ 221196 h 607004" name="connsiteY72"/>
                <a:gd fmla="*/ 346771 w 540120" name="connsiteX73"/>
                <a:gd fmla="*/ 170814 h 607004" name="connsiteY73"/>
                <a:gd fmla="*/ 193349 w 540120" name="connsiteX74"/>
                <a:gd fmla="*/ 170814 h 607004" name="connsiteY74"/>
                <a:gd fmla="*/ 186168 w 540120" name="connsiteX75"/>
                <a:gd fmla="*/ 221196 h 607004" name="connsiteY75"/>
                <a:gd fmla="*/ 213145 w 540120" name="connsiteX76"/>
                <a:gd fmla="*/ 205015 h 607004" name="connsiteY76"/>
                <a:gd fmla="*/ 240608 w 540120" name="connsiteX77"/>
                <a:gd fmla="*/ 189804 h 607004" name="connsiteY77"/>
                <a:gd fmla="*/ 193349 w 540120" name="connsiteX78"/>
                <a:gd fmla="*/ 170814 h 607004" name="connsiteY78"/>
                <a:gd fmla="*/ 477814 w 540120" name="connsiteX79"/>
                <a:gd fmla="*/ 147972 h 607004" name="connsiteY79"/>
                <a:gd fmla="*/ 414992 w 540120" name="connsiteX80"/>
                <a:gd fmla="*/ 151727 h 607004" name="connsiteY80"/>
                <a:gd fmla="*/ 371517 w 540120" name="connsiteX81"/>
                <a:gd fmla="*/ 162578 h 607004" name="connsiteY81"/>
                <a:gd fmla="*/ 381512 w 540120" name="connsiteX82"/>
                <a:gd fmla="*/ 239217 h 607004" name="connsiteY82"/>
                <a:gd fmla="*/ 443037 w 540120" name="connsiteX83"/>
                <a:gd fmla="*/ 286207 h 607004" name="connsiteY83"/>
                <a:gd fmla="*/ 474187 w 540120" name="connsiteX84"/>
                <a:gd fmla="*/ 254041 h 607004" name="connsiteY84"/>
                <a:gd fmla="*/ 510869 w 540120" name="connsiteX85"/>
                <a:gd fmla="*/ 164710 h 607004" name="connsiteY85"/>
                <a:gd fmla="*/ 477814 w 540120" name="connsiteX86"/>
                <a:gd fmla="*/ 147972 h 607004" name="connsiteY86"/>
                <a:gd fmla="*/ 79810 w 540120" name="connsiteX87"/>
                <a:gd fmla="*/ 146882 h 607004" name="connsiteY87"/>
                <a:gd fmla="*/ 29251 w 540120" name="connsiteX88"/>
                <a:gd fmla="*/ 164710 h 607004" name="connsiteY88"/>
                <a:gd fmla="*/ 65933 w 540120" name="connsiteX89"/>
                <a:gd fmla="*/ 254041 h 607004" name="connsiteY89"/>
                <a:gd fmla="*/ 97084 w 540120" name="connsiteX90"/>
                <a:gd fmla="*/ 286207 h 607004" name="connsiteY90"/>
                <a:gd fmla="*/ 158608 w 540120" name="connsiteX91"/>
                <a:gd fmla="*/ 239217 h 607004" name="connsiteY91"/>
                <a:gd fmla="*/ 168506 w 540120" name="connsiteX92"/>
                <a:gd fmla="*/ 162578 h 607004" name="connsiteY92"/>
                <a:gd fmla="*/ 125128 w 540120" name="connsiteX93"/>
                <a:gd fmla="*/ 151727 h 607004" name="connsiteY93"/>
                <a:gd fmla="*/ 79810 w 540120" name="connsiteX94"/>
                <a:gd fmla="*/ 146882 h 607004" name="connsiteY94"/>
                <a:gd fmla="*/ 270011 w 540120" name="connsiteX95"/>
                <a:gd fmla="*/ 25869 h 607004" name="connsiteY95"/>
                <a:gd fmla="*/ 210913 w 540120" name="connsiteX96"/>
                <a:gd fmla="*/ 102217 h 607004" name="connsiteY96"/>
                <a:gd fmla="*/ 198589 w 540120" name="connsiteX97"/>
                <a:gd fmla="*/ 145332 h 607004" name="connsiteY97"/>
                <a:gd fmla="*/ 270011 w 540120" name="connsiteX98"/>
                <a:gd fmla="*/ 174980 h 607004" name="connsiteY98"/>
                <a:gd fmla="*/ 341531 w 540120" name="connsiteX99"/>
                <a:gd fmla="*/ 145332 h 607004" name="connsiteY99"/>
                <a:gd fmla="*/ 330759 w 540120" name="connsiteX100"/>
                <a:gd fmla="*/ 106868 h 607004" name="connsiteY100"/>
                <a:gd fmla="*/ 297474 w 540120" name="connsiteX101"/>
                <a:gd fmla="*/ 72860 h 607004" name="connsiteY101"/>
                <a:gd fmla="*/ 305043 w 540120" name="connsiteX102"/>
                <a:gd fmla="*/ 51544 h 607004" name="connsiteY102"/>
                <a:gd fmla="*/ 270011 w 540120" name="connsiteX103"/>
                <a:gd fmla="*/ 25869 h 607004" name="connsiteY103"/>
                <a:gd fmla="*/ 270011 w 540120" name="connsiteX104"/>
                <a:gd fmla="*/ 0 h 607004" name="connsiteY104"/>
                <a:gd fmla="*/ 319309 w 540120" name="connsiteX105"/>
                <a:gd fmla="*/ 27516 h 607004" name="connsiteY105"/>
                <a:gd fmla="*/ 327848 w 540120" name="connsiteX106"/>
                <a:gd fmla="*/ 39143 h 607004" name="connsiteY106"/>
                <a:gd fmla="*/ 331439 w 540120" name="connsiteX107"/>
                <a:gd fmla="*/ 38949 h 607004" name="connsiteY107"/>
                <a:gd fmla="*/ 365500 w 540120" name="connsiteX108"/>
                <a:gd fmla="*/ 72860 h 607004" name="connsiteY108"/>
                <a:gd fmla="*/ 354923 w 540120" name="connsiteX109"/>
                <a:gd fmla="*/ 97469 h 607004" name="connsiteY109"/>
                <a:gd fmla="*/ 366180 w 540120" name="connsiteX110"/>
                <a:gd fmla="*/ 137290 h 607004" name="connsiteY110"/>
                <a:gd fmla="*/ 410139 w 540120" name="connsiteX111"/>
                <a:gd fmla="*/ 126342 h 607004" name="connsiteY111"/>
                <a:gd fmla="*/ 484764 w 540120" name="connsiteX112"/>
                <a:gd fmla="*/ 122854 h 607004" name="connsiteY112"/>
                <a:gd fmla="*/ 533285 w 540120" name="connsiteX113"/>
                <a:gd fmla="*/ 151727 h 607004" name="connsiteY113"/>
                <a:gd fmla="*/ 534061 w 540120" name="connsiteX114"/>
                <a:gd fmla="*/ 208116 h 607004" name="connsiteY114"/>
                <a:gd fmla="*/ 493789 w 540120" name="connsiteX115"/>
                <a:gd fmla="*/ 270899 h 607004" name="connsiteY115"/>
                <a:gd fmla="*/ 462348 w 540120" name="connsiteX116"/>
                <a:gd fmla="*/ 303454 h 607004" name="connsiteY116"/>
                <a:gd fmla="*/ 493789 w 540120" name="connsiteX117"/>
                <a:gd fmla="*/ 336008 h 607004" name="connsiteY117"/>
                <a:gd fmla="*/ 534061 w 540120" name="connsiteX118"/>
                <a:gd fmla="*/ 398791 h 607004" name="connsiteY118"/>
                <a:gd fmla="*/ 533285 w 540120" name="connsiteX119"/>
                <a:gd fmla="*/ 455277 h 607004" name="connsiteY119"/>
                <a:gd fmla="*/ 484764 w 540120" name="connsiteX120"/>
                <a:gd fmla="*/ 484053 h 607004" name="connsiteY120"/>
                <a:gd fmla="*/ 469335 w 540120" name="connsiteX121"/>
                <a:gd fmla="*/ 485700 h 607004" name="connsiteY121"/>
                <a:gd fmla="*/ 438184 w 540120" name="connsiteX122"/>
                <a:gd fmla="*/ 505950 h 607004" name="connsiteY122"/>
                <a:gd fmla="*/ 405093 w 540120" name="connsiteX123"/>
                <a:gd fmla="*/ 479596 h 607004" name="connsiteY123"/>
                <a:gd fmla="*/ 366180 w 540120" name="connsiteX124"/>
                <a:gd fmla="*/ 469714 h 607004" name="connsiteY124"/>
                <a:gd fmla="*/ 353661 w 540120" name="connsiteX125"/>
                <a:gd fmla="*/ 513216 h 607004" name="connsiteY125"/>
                <a:gd fmla="*/ 319309 w 540120" name="connsiteX126"/>
                <a:gd fmla="*/ 579391 h 607004" name="connsiteY126"/>
                <a:gd fmla="*/ 270011 w 540120" name="connsiteX127"/>
                <a:gd fmla="*/ 607004 h 607004" name="connsiteY127"/>
                <a:gd fmla="*/ 220714 w 540120" name="connsiteX128"/>
                <a:gd fmla="*/ 579391 h 607004" name="connsiteY128"/>
                <a:gd fmla="*/ 186459 w 540120" name="connsiteX129"/>
                <a:gd fmla="*/ 513216 h 607004" name="connsiteY129"/>
                <a:gd fmla="*/ 173940 w 540120" name="connsiteX130"/>
                <a:gd fmla="*/ 469714 h 607004" name="connsiteY130"/>
                <a:gd fmla="*/ 129981 w 540120" name="connsiteX131"/>
                <a:gd fmla="*/ 480662 h 607004" name="connsiteY131"/>
                <a:gd fmla="*/ 79810 w 540120" name="connsiteX132"/>
                <a:gd fmla="*/ 485894 h 607004" name="connsiteY132"/>
                <a:gd fmla="*/ 55356 w 540120" name="connsiteX133"/>
                <a:gd fmla="*/ 484053 h 607004" name="connsiteY133"/>
                <a:gd fmla="*/ 6835 w 540120" name="connsiteX134"/>
                <a:gd fmla="*/ 455277 h 607004" name="connsiteY134"/>
                <a:gd fmla="*/ 6059 w 540120" name="connsiteX135"/>
                <a:gd fmla="*/ 398791 h 607004" name="connsiteY135"/>
                <a:gd fmla="*/ 18965 w 540120" name="connsiteX136"/>
                <a:gd fmla="*/ 372922 h 607004" name="connsiteY136"/>
                <a:gd fmla="*/ 14113 w 540120" name="connsiteX137"/>
                <a:gd fmla="*/ 355482 h 607004" name="connsiteY137"/>
                <a:gd fmla="*/ 48078 w 540120" name="connsiteX138"/>
                <a:gd fmla="*/ 321572 h 607004" name="connsiteY138"/>
                <a:gd fmla="*/ 58170 w 540120" name="connsiteX139"/>
                <a:gd fmla="*/ 323025 h 607004" name="connsiteY139"/>
                <a:gd fmla="*/ 77772 w 540120" name="connsiteX140"/>
                <a:gd fmla="*/ 303454 h 607004" name="connsiteY140"/>
                <a:gd fmla="*/ 46331 w 540120" name="connsiteX141"/>
                <a:gd fmla="*/ 270899 h 607004" name="connsiteY141"/>
                <a:gd fmla="*/ 6059 w 540120" name="connsiteX142"/>
                <a:gd fmla="*/ 208116 h 607004" name="connsiteY142"/>
                <a:gd fmla="*/ 6835 w 540120" name="connsiteX143"/>
                <a:gd fmla="*/ 151727 h 607004" name="connsiteY143"/>
                <a:gd fmla="*/ 55356 w 540120" name="connsiteX144"/>
                <a:gd fmla="*/ 122854 h 607004" name="connsiteY144"/>
                <a:gd fmla="*/ 129981 w 540120" name="connsiteX145"/>
                <a:gd fmla="*/ 126342 h 607004" name="connsiteY145"/>
                <a:gd fmla="*/ 173940 w 540120" name="connsiteX146"/>
                <a:gd fmla="*/ 137290 h 607004" name="connsiteY146"/>
                <a:gd fmla="*/ 186459 w 540120" name="connsiteX147"/>
                <a:gd fmla="*/ 93788 h 607004" name="connsiteY147"/>
                <a:gd fmla="*/ 220714 w 540120" name="connsiteX148"/>
                <a:gd fmla="*/ 27516 h 607004" name="connsiteY148"/>
                <a:gd fmla="*/ 270011 w 540120" name="connsiteX149"/>
                <a:gd fmla="*/ 0 h 607004" name="connsiteY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b="b" l="l" r="r" t="t"/>
              <a:pathLst>
                <a:path h="607004" w="540120">
                  <a:moveTo>
                    <a:pt x="270011" y="432024"/>
                  </a:moveTo>
                  <a:cubicBezTo>
                    <a:pt x="245751" y="443651"/>
                    <a:pt x="221782" y="453630"/>
                    <a:pt x="198589" y="461672"/>
                  </a:cubicBezTo>
                  <a:cubicBezTo>
                    <a:pt x="202179" y="476980"/>
                    <a:pt x="206255" y="491416"/>
                    <a:pt x="210913" y="504690"/>
                  </a:cubicBezTo>
                  <a:cubicBezTo>
                    <a:pt x="227507" y="552553"/>
                    <a:pt x="249633" y="581135"/>
                    <a:pt x="270011" y="581135"/>
                  </a:cubicBezTo>
                  <a:cubicBezTo>
                    <a:pt x="290487" y="581135"/>
                    <a:pt x="312613" y="552553"/>
                    <a:pt x="329207" y="504690"/>
                  </a:cubicBezTo>
                  <a:cubicBezTo>
                    <a:pt x="333865" y="491416"/>
                    <a:pt x="337941" y="476980"/>
                    <a:pt x="341531" y="461672"/>
                  </a:cubicBezTo>
                  <a:cubicBezTo>
                    <a:pt x="318338" y="453630"/>
                    <a:pt x="294369" y="443651"/>
                    <a:pt x="270011" y="432024"/>
                  </a:cubicBezTo>
                  <a:close/>
                  <a:moveTo>
                    <a:pt x="353952" y="385808"/>
                  </a:moveTo>
                  <a:cubicBezTo>
                    <a:pt x="345122" y="391331"/>
                    <a:pt x="336194" y="396660"/>
                    <a:pt x="326975" y="401989"/>
                  </a:cubicBezTo>
                  <a:cubicBezTo>
                    <a:pt x="317853" y="407221"/>
                    <a:pt x="308634" y="412259"/>
                    <a:pt x="299512" y="417200"/>
                  </a:cubicBezTo>
                  <a:cubicBezTo>
                    <a:pt x="315524" y="424273"/>
                    <a:pt x="331342" y="430668"/>
                    <a:pt x="346771" y="436190"/>
                  </a:cubicBezTo>
                  <a:cubicBezTo>
                    <a:pt x="349683" y="420107"/>
                    <a:pt x="352109" y="403248"/>
                    <a:pt x="353952" y="385808"/>
                  </a:cubicBezTo>
                  <a:close/>
                  <a:moveTo>
                    <a:pt x="186168" y="385808"/>
                  </a:moveTo>
                  <a:cubicBezTo>
                    <a:pt x="188011" y="403248"/>
                    <a:pt x="190437" y="420107"/>
                    <a:pt x="193349" y="436190"/>
                  </a:cubicBezTo>
                  <a:cubicBezTo>
                    <a:pt x="208778" y="430668"/>
                    <a:pt x="224596" y="424273"/>
                    <a:pt x="240608" y="417200"/>
                  </a:cubicBezTo>
                  <a:cubicBezTo>
                    <a:pt x="231389" y="412259"/>
                    <a:pt x="222267" y="407221"/>
                    <a:pt x="213145" y="401989"/>
                  </a:cubicBezTo>
                  <a:cubicBezTo>
                    <a:pt x="203926" y="396660"/>
                    <a:pt x="194998" y="391331"/>
                    <a:pt x="186168" y="385808"/>
                  </a:cubicBezTo>
                  <a:close/>
                  <a:moveTo>
                    <a:pt x="443037" y="320797"/>
                  </a:moveTo>
                  <a:cubicBezTo>
                    <a:pt x="424405" y="336783"/>
                    <a:pt x="403735" y="352576"/>
                    <a:pt x="381512" y="367787"/>
                  </a:cubicBezTo>
                  <a:cubicBezTo>
                    <a:pt x="379474" y="394528"/>
                    <a:pt x="376078" y="420301"/>
                    <a:pt x="371517" y="444329"/>
                  </a:cubicBezTo>
                  <a:cubicBezTo>
                    <a:pt x="384520" y="448301"/>
                    <a:pt x="397233" y="451595"/>
                    <a:pt x="409363" y="454115"/>
                  </a:cubicBezTo>
                  <a:cubicBezTo>
                    <a:pt x="415283" y="444523"/>
                    <a:pt x="426054" y="438031"/>
                    <a:pt x="438184" y="438031"/>
                  </a:cubicBezTo>
                  <a:cubicBezTo>
                    <a:pt x="452644" y="438031"/>
                    <a:pt x="464968" y="447042"/>
                    <a:pt x="469917" y="459734"/>
                  </a:cubicBezTo>
                  <a:cubicBezTo>
                    <a:pt x="490587" y="458378"/>
                    <a:pt x="505046" y="452467"/>
                    <a:pt x="510869" y="442294"/>
                  </a:cubicBezTo>
                  <a:cubicBezTo>
                    <a:pt x="521058" y="424661"/>
                    <a:pt x="507375" y="391234"/>
                    <a:pt x="474187" y="352963"/>
                  </a:cubicBezTo>
                  <a:cubicBezTo>
                    <a:pt x="464968" y="342306"/>
                    <a:pt x="454487" y="331551"/>
                    <a:pt x="443037" y="320797"/>
                  </a:cubicBezTo>
                  <a:close/>
                  <a:moveTo>
                    <a:pt x="97084" y="320797"/>
                  </a:moveTo>
                  <a:cubicBezTo>
                    <a:pt x="90388" y="327094"/>
                    <a:pt x="84080" y="333295"/>
                    <a:pt x="78160" y="339593"/>
                  </a:cubicBezTo>
                  <a:cubicBezTo>
                    <a:pt x="80683" y="344340"/>
                    <a:pt x="82139" y="349766"/>
                    <a:pt x="82139" y="355482"/>
                  </a:cubicBezTo>
                  <a:cubicBezTo>
                    <a:pt x="82139" y="374182"/>
                    <a:pt x="66904" y="389393"/>
                    <a:pt x="48078" y="389393"/>
                  </a:cubicBezTo>
                  <a:cubicBezTo>
                    <a:pt x="45263" y="389393"/>
                    <a:pt x="42546" y="389103"/>
                    <a:pt x="39829" y="388424"/>
                  </a:cubicBezTo>
                  <a:cubicBezTo>
                    <a:pt x="26340" y="411290"/>
                    <a:pt x="22362" y="430377"/>
                    <a:pt x="29251" y="442294"/>
                  </a:cubicBezTo>
                  <a:cubicBezTo>
                    <a:pt x="39441" y="460025"/>
                    <a:pt x="75249" y="464772"/>
                    <a:pt x="125128" y="455277"/>
                  </a:cubicBezTo>
                  <a:cubicBezTo>
                    <a:pt x="138908" y="452564"/>
                    <a:pt x="153465" y="448980"/>
                    <a:pt x="168506" y="444329"/>
                  </a:cubicBezTo>
                  <a:cubicBezTo>
                    <a:pt x="164042" y="420301"/>
                    <a:pt x="160646" y="394528"/>
                    <a:pt x="158608" y="367787"/>
                  </a:cubicBezTo>
                  <a:cubicBezTo>
                    <a:pt x="136385" y="352576"/>
                    <a:pt x="115715" y="336783"/>
                    <a:pt x="97084" y="320797"/>
                  </a:cubicBezTo>
                  <a:close/>
                  <a:moveTo>
                    <a:pt x="270011" y="275742"/>
                  </a:moveTo>
                  <a:cubicBezTo>
                    <a:pt x="254672" y="275742"/>
                    <a:pt x="242245" y="288144"/>
                    <a:pt x="242245" y="303453"/>
                  </a:cubicBezTo>
                  <a:cubicBezTo>
                    <a:pt x="242245" y="318762"/>
                    <a:pt x="254672" y="331261"/>
                    <a:pt x="270011" y="331261"/>
                  </a:cubicBezTo>
                  <a:cubicBezTo>
                    <a:pt x="285350" y="331261"/>
                    <a:pt x="297874" y="318762"/>
                    <a:pt x="297874" y="303453"/>
                  </a:cubicBezTo>
                  <a:cubicBezTo>
                    <a:pt x="297874" y="288144"/>
                    <a:pt x="285350" y="275742"/>
                    <a:pt x="270011" y="275742"/>
                  </a:cubicBezTo>
                  <a:close/>
                  <a:moveTo>
                    <a:pt x="383356" y="272159"/>
                  </a:moveTo>
                  <a:cubicBezTo>
                    <a:pt x="383744" y="282526"/>
                    <a:pt x="383938" y="292990"/>
                    <a:pt x="383938" y="303454"/>
                  </a:cubicBezTo>
                  <a:cubicBezTo>
                    <a:pt x="383938" y="314014"/>
                    <a:pt x="383744" y="324478"/>
                    <a:pt x="383356" y="334845"/>
                  </a:cubicBezTo>
                  <a:cubicBezTo>
                    <a:pt x="397621" y="324575"/>
                    <a:pt x="411013" y="314111"/>
                    <a:pt x="423531" y="303454"/>
                  </a:cubicBezTo>
                  <a:cubicBezTo>
                    <a:pt x="411013" y="292893"/>
                    <a:pt x="397621" y="282429"/>
                    <a:pt x="383356" y="272159"/>
                  </a:cubicBezTo>
                  <a:close/>
                  <a:moveTo>
                    <a:pt x="156764" y="272159"/>
                  </a:moveTo>
                  <a:cubicBezTo>
                    <a:pt x="142499" y="282429"/>
                    <a:pt x="129107" y="292893"/>
                    <a:pt x="116589" y="303454"/>
                  </a:cubicBezTo>
                  <a:cubicBezTo>
                    <a:pt x="129107" y="314111"/>
                    <a:pt x="142499" y="324575"/>
                    <a:pt x="156764" y="334845"/>
                  </a:cubicBezTo>
                  <a:cubicBezTo>
                    <a:pt x="156376" y="324478"/>
                    <a:pt x="156182" y="314014"/>
                    <a:pt x="156182" y="303454"/>
                  </a:cubicBezTo>
                  <a:cubicBezTo>
                    <a:pt x="156182" y="292990"/>
                    <a:pt x="156376" y="282526"/>
                    <a:pt x="156764" y="272159"/>
                  </a:cubicBezTo>
                  <a:close/>
                  <a:moveTo>
                    <a:pt x="270011" y="249872"/>
                  </a:moveTo>
                  <a:cubicBezTo>
                    <a:pt x="299718" y="249872"/>
                    <a:pt x="323795" y="273901"/>
                    <a:pt x="323795" y="303453"/>
                  </a:cubicBezTo>
                  <a:cubicBezTo>
                    <a:pt x="323795" y="333102"/>
                    <a:pt x="299718" y="357131"/>
                    <a:pt x="270011" y="357131"/>
                  </a:cubicBezTo>
                  <a:cubicBezTo>
                    <a:pt x="240401" y="357131"/>
                    <a:pt x="216324" y="333102"/>
                    <a:pt x="216324" y="303453"/>
                  </a:cubicBezTo>
                  <a:cubicBezTo>
                    <a:pt x="216324" y="273901"/>
                    <a:pt x="240401" y="249872"/>
                    <a:pt x="270011" y="249872"/>
                  </a:cubicBezTo>
                  <a:close/>
                  <a:moveTo>
                    <a:pt x="270011" y="203756"/>
                  </a:moveTo>
                  <a:cubicBezTo>
                    <a:pt x="255455" y="211022"/>
                    <a:pt x="240705" y="218967"/>
                    <a:pt x="226052" y="227396"/>
                  </a:cubicBezTo>
                  <a:cubicBezTo>
                    <a:pt x="211398" y="235826"/>
                    <a:pt x="197133" y="244642"/>
                    <a:pt x="183547" y="253653"/>
                  </a:cubicBezTo>
                  <a:cubicBezTo>
                    <a:pt x="182577" y="269930"/>
                    <a:pt x="181995" y="286595"/>
                    <a:pt x="181995" y="303454"/>
                  </a:cubicBezTo>
                  <a:cubicBezTo>
                    <a:pt x="181995" y="320409"/>
                    <a:pt x="182577" y="337074"/>
                    <a:pt x="183547" y="353351"/>
                  </a:cubicBezTo>
                  <a:cubicBezTo>
                    <a:pt x="197133" y="362362"/>
                    <a:pt x="211398" y="371178"/>
                    <a:pt x="226052" y="379608"/>
                  </a:cubicBezTo>
                  <a:cubicBezTo>
                    <a:pt x="240705" y="388037"/>
                    <a:pt x="255455" y="395982"/>
                    <a:pt x="270011" y="403248"/>
                  </a:cubicBezTo>
                  <a:cubicBezTo>
                    <a:pt x="284665" y="395982"/>
                    <a:pt x="299415" y="388037"/>
                    <a:pt x="314068" y="379608"/>
                  </a:cubicBezTo>
                  <a:cubicBezTo>
                    <a:pt x="328722" y="371178"/>
                    <a:pt x="342890" y="362362"/>
                    <a:pt x="356573" y="353351"/>
                  </a:cubicBezTo>
                  <a:cubicBezTo>
                    <a:pt x="357543" y="337074"/>
                    <a:pt x="358028" y="320409"/>
                    <a:pt x="358028" y="303454"/>
                  </a:cubicBezTo>
                  <a:cubicBezTo>
                    <a:pt x="358028" y="286595"/>
                    <a:pt x="357543" y="269930"/>
                    <a:pt x="356573" y="253653"/>
                  </a:cubicBezTo>
                  <a:cubicBezTo>
                    <a:pt x="342890" y="244642"/>
                    <a:pt x="328722" y="235826"/>
                    <a:pt x="314068" y="227396"/>
                  </a:cubicBezTo>
                  <a:cubicBezTo>
                    <a:pt x="299415" y="218967"/>
                    <a:pt x="284665" y="211022"/>
                    <a:pt x="270011" y="203756"/>
                  </a:cubicBezTo>
                  <a:close/>
                  <a:moveTo>
                    <a:pt x="346771" y="170814"/>
                  </a:moveTo>
                  <a:cubicBezTo>
                    <a:pt x="331342" y="176336"/>
                    <a:pt x="315524" y="182634"/>
                    <a:pt x="299512" y="189804"/>
                  </a:cubicBezTo>
                  <a:cubicBezTo>
                    <a:pt x="308634" y="194648"/>
                    <a:pt x="317853" y="199783"/>
                    <a:pt x="326975" y="205015"/>
                  </a:cubicBezTo>
                  <a:cubicBezTo>
                    <a:pt x="336194" y="210247"/>
                    <a:pt x="345122" y="215673"/>
                    <a:pt x="353952" y="221196"/>
                  </a:cubicBezTo>
                  <a:cubicBezTo>
                    <a:pt x="352109" y="203756"/>
                    <a:pt x="349683" y="186897"/>
                    <a:pt x="346771" y="170814"/>
                  </a:cubicBezTo>
                  <a:close/>
                  <a:moveTo>
                    <a:pt x="193349" y="170814"/>
                  </a:moveTo>
                  <a:cubicBezTo>
                    <a:pt x="190437" y="186897"/>
                    <a:pt x="188011" y="203756"/>
                    <a:pt x="186168" y="221196"/>
                  </a:cubicBezTo>
                  <a:cubicBezTo>
                    <a:pt x="194998" y="215673"/>
                    <a:pt x="203926" y="210247"/>
                    <a:pt x="213145" y="205015"/>
                  </a:cubicBezTo>
                  <a:cubicBezTo>
                    <a:pt x="222267" y="199783"/>
                    <a:pt x="231389" y="194648"/>
                    <a:pt x="240608" y="189804"/>
                  </a:cubicBezTo>
                  <a:cubicBezTo>
                    <a:pt x="224596" y="182634"/>
                    <a:pt x="208778" y="176336"/>
                    <a:pt x="193349" y="170814"/>
                  </a:cubicBezTo>
                  <a:close/>
                  <a:moveTo>
                    <a:pt x="477814" y="147972"/>
                  </a:moveTo>
                  <a:cubicBezTo>
                    <a:pt x="461353" y="145744"/>
                    <a:pt x="439931" y="146931"/>
                    <a:pt x="414992" y="151727"/>
                  </a:cubicBezTo>
                  <a:cubicBezTo>
                    <a:pt x="401212" y="154343"/>
                    <a:pt x="386655" y="158024"/>
                    <a:pt x="371517" y="162578"/>
                  </a:cubicBezTo>
                  <a:cubicBezTo>
                    <a:pt x="376078" y="186703"/>
                    <a:pt x="379474" y="212476"/>
                    <a:pt x="381512" y="239217"/>
                  </a:cubicBezTo>
                  <a:cubicBezTo>
                    <a:pt x="403735" y="254428"/>
                    <a:pt x="424405" y="270221"/>
                    <a:pt x="443037" y="286207"/>
                  </a:cubicBezTo>
                  <a:cubicBezTo>
                    <a:pt x="454487" y="275453"/>
                    <a:pt x="464968" y="264698"/>
                    <a:pt x="474187" y="254041"/>
                  </a:cubicBezTo>
                  <a:cubicBezTo>
                    <a:pt x="507375" y="215770"/>
                    <a:pt x="521058" y="182343"/>
                    <a:pt x="510869" y="164710"/>
                  </a:cubicBezTo>
                  <a:cubicBezTo>
                    <a:pt x="505774" y="155845"/>
                    <a:pt x="494274" y="150201"/>
                    <a:pt x="477814" y="147972"/>
                  </a:cubicBezTo>
                  <a:close/>
                  <a:moveTo>
                    <a:pt x="79810" y="146882"/>
                  </a:moveTo>
                  <a:cubicBezTo>
                    <a:pt x="53997" y="146882"/>
                    <a:pt x="35947" y="152986"/>
                    <a:pt x="29251" y="164710"/>
                  </a:cubicBezTo>
                  <a:cubicBezTo>
                    <a:pt x="18965" y="182343"/>
                    <a:pt x="32745" y="215770"/>
                    <a:pt x="65933" y="254041"/>
                  </a:cubicBezTo>
                  <a:cubicBezTo>
                    <a:pt x="75152" y="264698"/>
                    <a:pt x="85633" y="275453"/>
                    <a:pt x="97084" y="286207"/>
                  </a:cubicBezTo>
                  <a:cubicBezTo>
                    <a:pt x="115715" y="270221"/>
                    <a:pt x="136385" y="254428"/>
                    <a:pt x="158608" y="239217"/>
                  </a:cubicBezTo>
                  <a:cubicBezTo>
                    <a:pt x="160646" y="212476"/>
                    <a:pt x="164042" y="186703"/>
                    <a:pt x="168506" y="162578"/>
                  </a:cubicBezTo>
                  <a:cubicBezTo>
                    <a:pt x="153465" y="158024"/>
                    <a:pt x="138908" y="154343"/>
                    <a:pt x="125128" y="151727"/>
                  </a:cubicBezTo>
                  <a:cubicBezTo>
                    <a:pt x="108243" y="148529"/>
                    <a:pt x="93008" y="146882"/>
                    <a:pt x="79810" y="146882"/>
                  </a:cubicBezTo>
                  <a:close/>
                  <a:moveTo>
                    <a:pt x="270011" y="25869"/>
                  </a:moveTo>
                  <a:cubicBezTo>
                    <a:pt x="249633" y="25869"/>
                    <a:pt x="227507" y="54451"/>
                    <a:pt x="210913" y="102217"/>
                  </a:cubicBezTo>
                  <a:cubicBezTo>
                    <a:pt x="206255" y="115588"/>
                    <a:pt x="202179" y="130024"/>
                    <a:pt x="198589" y="145332"/>
                  </a:cubicBezTo>
                  <a:cubicBezTo>
                    <a:pt x="221782" y="153374"/>
                    <a:pt x="245751" y="163353"/>
                    <a:pt x="270011" y="174980"/>
                  </a:cubicBezTo>
                  <a:cubicBezTo>
                    <a:pt x="294369" y="163353"/>
                    <a:pt x="318338" y="153374"/>
                    <a:pt x="341531" y="145332"/>
                  </a:cubicBezTo>
                  <a:cubicBezTo>
                    <a:pt x="338329" y="131671"/>
                    <a:pt x="334738" y="118882"/>
                    <a:pt x="330759" y="106868"/>
                  </a:cubicBezTo>
                  <a:cubicBezTo>
                    <a:pt x="312322" y="106480"/>
                    <a:pt x="297474" y="91365"/>
                    <a:pt x="297474" y="72860"/>
                  </a:cubicBezTo>
                  <a:cubicBezTo>
                    <a:pt x="297474" y="64818"/>
                    <a:pt x="300288" y="57455"/>
                    <a:pt x="305043" y="51544"/>
                  </a:cubicBezTo>
                  <a:cubicBezTo>
                    <a:pt x="293690" y="34977"/>
                    <a:pt x="281559" y="25869"/>
                    <a:pt x="270011" y="25869"/>
                  </a:cubicBezTo>
                  <a:close/>
                  <a:moveTo>
                    <a:pt x="270011" y="0"/>
                  </a:moveTo>
                  <a:cubicBezTo>
                    <a:pt x="287770" y="0"/>
                    <a:pt x="304364" y="9301"/>
                    <a:pt x="319309" y="27516"/>
                  </a:cubicBezTo>
                  <a:cubicBezTo>
                    <a:pt x="322220" y="31101"/>
                    <a:pt x="325034" y="34977"/>
                    <a:pt x="327848" y="39143"/>
                  </a:cubicBezTo>
                  <a:cubicBezTo>
                    <a:pt x="329013" y="39046"/>
                    <a:pt x="330274" y="38949"/>
                    <a:pt x="331439" y="38949"/>
                  </a:cubicBezTo>
                  <a:cubicBezTo>
                    <a:pt x="350265" y="38949"/>
                    <a:pt x="365500" y="54160"/>
                    <a:pt x="365500" y="72860"/>
                  </a:cubicBezTo>
                  <a:cubicBezTo>
                    <a:pt x="365500" y="82549"/>
                    <a:pt x="361425" y="91269"/>
                    <a:pt x="354923" y="97469"/>
                  </a:cubicBezTo>
                  <a:cubicBezTo>
                    <a:pt x="359096" y="109871"/>
                    <a:pt x="362880" y="123242"/>
                    <a:pt x="366180" y="137290"/>
                  </a:cubicBezTo>
                  <a:cubicBezTo>
                    <a:pt x="381415" y="132737"/>
                    <a:pt x="396068" y="129055"/>
                    <a:pt x="410139" y="126342"/>
                  </a:cubicBezTo>
                  <a:cubicBezTo>
                    <a:pt x="439446" y="120723"/>
                    <a:pt x="464483" y="119560"/>
                    <a:pt x="484764" y="122854"/>
                  </a:cubicBezTo>
                  <a:cubicBezTo>
                    <a:pt x="508151" y="126730"/>
                    <a:pt x="524454" y="136418"/>
                    <a:pt x="533285" y="151727"/>
                  </a:cubicBezTo>
                  <a:cubicBezTo>
                    <a:pt x="542116" y="167035"/>
                    <a:pt x="542407" y="186025"/>
                    <a:pt x="534061" y="208116"/>
                  </a:cubicBezTo>
                  <a:cubicBezTo>
                    <a:pt x="526783" y="227300"/>
                    <a:pt x="513295" y="248421"/>
                    <a:pt x="493789" y="270899"/>
                  </a:cubicBezTo>
                  <a:cubicBezTo>
                    <a:pt x="484376" y="281751"/>
                    <a:pt x="473799" y="292602"/>
                    <a:pt x="462348" y="303454"/>
                  </a:cubicBezTo>
                  <a:cubicBezTo>
                    <a:pt x="473799" y="314402"/>
                    <a:pt x="484376" y="325253"/>
                    <a:pt x="493789" y="336008"/>
                  </a:cubicBezTo>
                  <a:cubicBezTo>
                    <a:pt x="513295" y="358583"/>
                    <a:pt x="526783" y="379704"/>
                    <a:pt x="534061" y="398791"/>
                  </a:cubicBezTo>
                  <a:cubicBezTo>
                    <a:pt x="542407" y="420979"/>
                    <a:pt x="542116" y="439969"/>
                    <a:pt x="533285" y="455277"/>
                  </a:cubicBezTo>
                  <a:cubicBezTo>
                    <a:pt x="524454" y="470586"/>
                    <a:pt x="508151" y="480274"/>
                    <a:pt x="484764" y="484053"/>
                  </a:cubicBezTo>
                  <a:cubicBezTo>
                    <a:pt x="479912" y="484925"/>
                    <a:pt x="474769" y="485409"/>
                    <a:pt x="469335" y="485700"/>
                  </a:cubicBezTo>
                  <a:cubicBezTo>
                    <a:pt x="463997" y="497617"/>
                    <a:pt x="452061" y="505950"/>
                    <a:pt x="438184" y="505950"/>
                  </a:cubicBezTo>
                  <a:cubicBezTo>
                    <a:pt x="422076" y="505950"/>
                    <a:pt x="408587" y="494711"/>
                    <a:pt x="405093" y="479596"/>
                  </a:cubicBezTo>
                  <a:cubicBezTo>
                    <a:pt x="392575" y="477077"/>
                    <a:pt x="379571" y="473686"/>
                    <a:pt x="366180" y="469714"/>
                  </a:cubicBezTo>
                  <a:cubicBezTo>
                    <a:pt x="362492" y="485119"/>
                    <a:pt x="358319" y="499652"/>
                    <a:pt x="353661" y="513216"/>
                  </a:cubicBezTo>
                  <a:cubicBezTo>
                    <a:pt x="343860" y="541314"/>
                    <a:pt x="332312" y="563598"/>
                    <a:pt x="319309" y="579391"/>
                  </a:cubicBezTo>
                  <a:cubicBezTo>
                    <a:pt x="304364" y="597703"/>
                    <a:pt x="287770" y="607004"/>
                    <a:pt x="270011" y="607004"/>
                  </a:cubicBezTo>
                  <a:cubicBezTo>
                    <a:pt x="252350" y="607004"/>
                    <a:pt x="235756" y="597703"/>
                    <a:pt x="220714" y="579391"/>
                  </a:cubicBezTo>
                  <a:cubicBezTo>
                    <a:pt x="207808" y="563598"/>
                    <a:pt x="196260" y="541314"/>
                    <a:pt x="186459" y="513216"/>
                  </a:cubicBezTo>
                  <a:cubicBezTo>
                    <a:pt x="181801" y="499652"/>
                    <a:pt x="177531" y="485119"/>
                    <a:pt x="173940" y="469714"/>
                  </a:cubicBezTo>
                  <a:cubicBezTo>
                    <a:pt x="158705" y="474267"/>
                    <a:pt x="144052" y="477949"/>
                    <a:pt x="129981" y="480662"/>
                  </a:cubicBezTo>
                  <a:cubicBezTo>
                    <a:pt x="111543" y="484150"/>
                    <a:pt x="94755" y="485894"/>
                    <a:pt x="79810" y="485894"/>
                  </a:cubicBezTo>
                  <a:cubicBezTo>
                    <a:pt x="71076" y="485894"/>
                    <a:pt x="62828" y="485313"/>
                    <a:pt x="55356" y="484053"/>
                  </a:cubicBezTo>
                  <a:cubicBezTo>
                    <a:pt x="31969" y="480274"/>
                    <a:pt x="15666" y="470586"/>
                    <a:pt x="6835" y="455277"/>
                  </a:cubicBezTo>
                  <a:cubicBezTo>
                    <a:pt x="-1996" y="439969"/>
                    <a:pt x="-2287" y="420979"/>
                    <a:pt x="6059" y="398791"/>
                  </a:cubicBezTo>
                  <a:cubicBezTo>
                    <a:pt x="9164" y="390556"/>
                    <a:pt x="13531" y="381933"/>
                    <a:pt x="18965" y="372922"/>
                  </a:cubicBezTo>
                  <a:cubicBezTo>
                    <a:pt x="15860" y="367787"/>
                    <a:pt x="14113" y="361877"/>
                    <a:pt x="14113" y="355482"/>
                  </a:cubicBezTo>
                  <a:cubicBezTo>
                    <a:pt x="14113" y="336783"/>
                    <a:pt x="29349" y="321572"/>
                    <a:pt x="48078" y="321572"/>
                  </a:cubicBezTo>
                  <a:cubicBezTo>
                    <a:pt x="51571" y="321572"/>
                    <a:pt x="54967" y="322056"/>
                    <a:pt x="58170" y="323025"/>
                  </a:cubicBezTo>
                  <a:cubicBezTo>
                    <a:pt x="64283" y="316533"/>
                    <a:pt x="70882" y="310042"/>
                    <a:pt x="77772" y="303454"/>
                  </a:cubicBezTo>
                  <a:cubicBezTo>
                    <a:pt x="66224" y="292602"/>
                    <a:pt x="55744" y="281751"/>
                    <a:pt x="46331" y="270899"/>
                  </a:cubicBezTo>
                  <a:cubicBezTo>
                    <a:pt x="26825" y="248421"/>
                    <a:pt x="13240" y="227300"/>
                    <a:pt x="6059" y="208116"/>
                  </a:cubicBezTo>
                  <a:cubicBezTo>
                    <a:pt x="-2287" y="186025"/>
                    <a:pt x="-1996" y="167035"/>
                    <a:pt x="6835" y="151727"/>
                  </a:cubicBezTo>
                  <a:cubicBezTo>
                    <a:pt x="15666" y="136418"/>
                    <a:pt x="31969" y="126730"/>
                    <a:pt x="55356" y="122854"/>
                  </a:cubicBezTo>
                  <a:cubicBezTo>
                    <a:pt x="75540" y="119560"/>
                    <a:pt x="100674" y="120723"/>
                    <a:pt x="129981" y="126342"/>
                  </a:cubicBezTo>
                  <a:cubicBezTo>
                    <a:pt x="144052" y="129055"/>
                    <a:pt x="158705" y="132737"/>
                    <a:pt x="173940" y="137290"/>
                  </a:cubicBezTo>
                  <a:cubicBezTo>
                    <a:pt x="177531" y="121885"/>
                    <a:pt x="181801" y="107255"/>
                    <a:pt x="186459" y="93788"/>
                  </a:cubicBezTo>
                  <a:cubicBezTo>
                    <a:pt x="196260" y="65690"/>
                    <a:pt x="207808" y="43406"/>
                    <a:pt x="220714" y="27516"/>
                  </a:cubicBezTo>
                  <a:cubicBezTo>
                    <a:pt x="235756" y="9301"/>
                    <a:pt x="252350" y="0"/>
                    <a:pt x="2700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03610" y="1612883"/>
              <a:ext cx="1953952" cy="512343"/>
              <a:chOff x="903610" y="2275754"/>
              <a:chExt cx="1953952" cy="512343"/>
            </a:xfrm>
          </p:grpSpPr>
          <p:sp>
            <p:nvSpPr>
              <p:cNvPr id="50" name="TextBox 189"/>
              <p:cNvSpPr txBox="1"/>
              <p:nvPr/>
            </p:nvSpPr>
            <p:spPr>
              <a:xfrm>
                <a:off x="903610" y="2484681"/>
                <a:ext cx="1953952" cy="303416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51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74172" y="2294713"/>
            <a:ext cx="2483390" cy="513434"/>
            <a:chOff x="374172" y="2294713"/>
            <a:chExt cx="2483390" cy="513434"/>
          </a:xfrm>
        </p:grpSpPr>
        <p:sp>
          <p:nvSpPr>
            <p:cNvPr id="128" name="椭圆 127"/>
            <p:cNvSpPr/>
            <p:nvPr/>
          </p:nvSpPr>
          <p:spPr>
            <a:xfrm>
              <a:off x="374172" y="2353491"/>
              <a:ext cx="373540" cy="373540"/>
            </a:xfrm>
            <a:prstGeom prst="ellipse">
              <a:avLst/>
            </a:prstGeom>
            <a:solidFill>
              <a:srgbClr val="2F8EE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0" name="share_58894"/>
            <p:cNvSpPr>
              <a:spLocks noChangeAspect="1"/>
            </p:cNvSpPr>
            <p:nvPr/>
          </p:nvSpPr>
          <p:spPr bwMode="auto">
            <a:xfrm>
              <a:off x="482746" y="2455856"/>
              <a:ext cx="156392" cy="168810"/>
            </a:xfrm>
            <a:custGeom>
              <a:avLst/>
              <a:gdLst>
                <a:gd fmla="*/ 466169 w 561701" name="connsiteX0"/>
                <a:gd fmla="*/ 461560 h 606298" name="connsiteY0"/>
                <a:gd fmla="*/ 438863 w 561701" name="connsiteX1"/>
                <a:gd fmla="*/ 469732 h 606298" name="connsiteY1"/>
                <a:gd fmla="*/ 416751 w 561701" name="connsiteX2"/>
                <a:gd fmla="*/ 508313 h 606298" name="connsiteY2"/>
                <a:gd fmla="*/ 416751 w 561701" name="connsiteX3"/>
                <a:gd fmla="*/ 510985 h 606298" name="connsiteY3"/>
                <a:gd fmla="*/ 466248 w 561701" name="connsiteX4"/>
                <a:gd fmla="*/ 560409 h 606298" name="connsiteY4"/>
                <a:gd fmla="*/ 515666 w 561701" name="connsiteX5"/>
                <a:gd fmla="*/ 510985 h 606298" name="connsiteY5"/>
                <a:gd fmla="*/ 466169 w 561701" name="connsiteX6"/>
                <a:gd fmla="*/ 461560 h 606298" name="connsiteY6"/>
                <a:gd fmla="*/ 466298 w 561701" name="connsiteX7"/>
                <a:gd fmla="*/ 460997 h 606298" name="connsiteY7"/>
                <a:gd fmla="*/ 516272 w 561701" name="connsiteX8"/>
                <a:gd fmla="*/ 510969 h 606298" name="connsiteY8"/>
                <a:gd fmla="*/ 466298 w 561701" name="connsiteX9"/>
                <a:gd fmla="*/ 560862 h 606298" name="connsiteY9"/>
                <a:gd fmla="*/ 416247 w 561701" name="connsiteX10"/>
                <a:gd fmla="*/ 510969 h 606298" name="connsiteY10"/>
                <a:gd fmla="*/ 416325 w 561701" name="connsiteX11"/>
                <a:gd fmla="*/ 508219 h 606298" name="connsiteY11"/>
                <a:gd fmla="*/ 438676 w 561701" name="connsiteX12"/>
                <a:gd fmla="*/ 469326 h 606298" name="connsiteY12"/>
                <a:gd fmla="*/ 466298 w 561701" name="connsiteX13"/>
                <a:gd fmla="*/ 460997 h 606298" name="connsiteY13"/>
                <a:gd fmla="*/ 466169 w 561701" name="connsiteX14"/>
                <a:gd fmla="*/ 460460 h 606298" name="connsiteY14"/>
                <a:gd fmla="*/ 438312 w 561701" name="connsiteX15"/>
                <a:gd fmla="*/ 468867 h 606298" name="connsiteY15"/>
                <a:gd fmla="*/ 415728 w 561701" name="connsiteX16"/>
                <a:gd fmla="*/ 508234 h 606298" name="connsiteY16"/>
                <a:gd fmla="*/ 415649 w 561701" name="connsiteX17"/>
                <a:gd fmla="*/ 510985 h 606298" name="connsiteY17"/>
                <a:gd fmla="*/ 466169 w 561701" name="connsiteX18"/>
                <a:gd fmla="*/ 561431 h 606298" name="connsiteY18"/>
                <a:gd fmla="*/ 516768 w 561701" name="connsiteX19"/>
                <a:gd fmla="*/ 510985 h 606298" name="connsiteY19"/>
                <a:gd fmla="*/ 466169 w 561701" name="connsiteX20"/>
                <a:gd fmla="*/ 460460 h 606298" name="connsiteY20"/>
                <a:gd fmla="*/ 95532 w 561701" name="connsiteX21"/>
                <a:gd fmla="*/ 254117 h 606298" name="connsiteY21"/>
                <a:gd fmla="*/ 46035 w 561701" name="connsiteX22"/>
                <a:gd fmla="*/ 303542 h 606298" name="connsiteY22"/>
                <a:gd fmla="*/ 95532 w 561701" name="connsiteX23"/>
                <a:gd fmla="*/ 352967 h 606298" name="connsiteY23"/>
                <a:gd fmla="*/ 126221 w 561701" name="connsiteX24"/>
                <a:gd fmla="*/ 342202 h 606298" name="connsiteY24"/>
                <a:gd fmla="*/ 145029 w 561701" name="connsiteX25"/>
                <a:gd fmla="*/ 303542 h 606298" name="connsiteY25"/>
                <a:gd fmla="*/ 126221 w 561701" name="connsiteX26"/>
                <a:gd fmla="*/ 264725 h 606298" name="connsiteY26"/>
                <a:gd fmla="*/ 95532 w 561701" name="connsiteX27"/>
                <a:gd fmla="*/ 254117 h 606298" name="connsiteY27"/>
                <a:gd fmla="*/ 95553 w 561701" name="connsiteX28"/>
                <a:gd fmla="*/ 253567 h 606298" name="connsiteY28"/>
                <a:gd fmla="*/ 126560 w 561701" name="connsiteX29"/>
                <a:gd fmla="*/ 264331 h 606298" name="connsiteY29"/>
                <a:gd fmla="*/ 145526 w 561701" name="connsiteX30"/>
                <a:gd fmla="*/ 303539 h 606298" name="connsiteY30"/>
                <a:gd fmla="*/ 126639 w 561701" name="connsiteX31"/>
                <a:gd fmla="*/ 342668 h 606298" name="connsiteY31"/>
                <a:gd fmla="*/ 95553 w 561701" name="connsiteX32"/>
                <a:gd fmla="*/ 353432 h 606298" name="connsiteY32"/>
                <a:gd fmla="*/ 45501 w 561701" name="connsiteX33"/>
                <a:gd fmla="*/ 303539 h 606298" name="connsiteY33"/>
                <a:gd fmla="*/ 95553 w 561701" name="connsiteX34"/>
                <a:gd fmla="*/ 253567 h 606298" name="connsiteY34"/>
                <a:gd fmla="*/ 95532 w 561701" name="connsiteX35"/>
                <a:gd fmla="*/ 253017 h 606298" name="connsiteY35"/>
                <a:gd fmla="*/ 44933 w 561701" name="connsiteX36"/>
                <a:gd fmla="*/ 303542 h 606298" name="connsiteY36"/>
                <a:gd fmla="*/ 95532 w 561701" name="connsiteX37"/>
                <a:gd fmla="*/ 353988 h 606298" name="connsiteY37"/>
                <a:gd fmla="*/ 126930 w 561701" name="connsiteX38"/>
                <a:gd fmla="*/ 343066 h 606298" name="connsiteY38"/>
                <a:gd fmla="*/ 146052 w 561701" name="connsiteX39"/>
                <a:gd fmla="*/ 303542 h 606298" name="connsiteY39"/>
                <a:gd fmla="*/ 126851 w 561701" name="connsiteX40"/>
                <a:gd fmla="*/ 263939 h 606298" name="connsiteY40"/>
                <a:gd fmla="*/ 95532 w 561701" name="connsiteX41"/>
                <a:gd fmla="*/ 253017 h 606298" name="connsiteY41"/>
                <a:gd fmla="*/ 466248 w 561701" name="connsiteX42"/>
                <a:gd fmla="*/ 45967 h 606298" name="connsiteY42"/>
                <a:gd fmla="*/ 416751 w 561701" name="connsiteX43"/>
                <a:gd fmla="*/ 95314 h 606298" name="connsiteY43"/>
                <a:gd fmla="*/ 416830 w 561701" name="connsiteX44"/>
                <a:gd fmla="*/ 98064 h 606298" name="connsiteY44"/>
                <a:gd fmla="*/ 438942 w 561701" name="connsiteX45"/>
                <a:gd fmla="*/ 136566 h 606298" name="connsiteY45"/>
                <a:gd fmla="*/ 466248 w 561701" name="connsiteX46"/>
                <a:gd fmla="*/ 144738 h 606298" name="connsiteY46"/>
                <a:gd fmla="*/ 515666 w 561701" name="connsiteX47"/>
                <a:gd fmla="*/ 95314 h 606298" name="connsiteY47"/>
                <a:gd fmla="*/ 466248 w 561701" name="connsiteX48"/>
                <a:gd fmla="*/ 45967 h 606298" name="connsiteY48"/>
                <a:gd fmla="*/ 466298 w 561701" name="connsiteX49"/>
                <a:gd fmla="*/ 45430 h 606298" name="connsiteY49"/>
                <a:gd fmla="*/ 516272 w 561701" name="connsiteX50"/>
                <a:gd fmla="*/ 95323 h 606298" name="connsiteY50"/>
                <a:gd fmla="*/ 466298 w 561701" name="connsiteX51"/>
                <a:gd fmla="*/ 145295 h 606298" name="connsiteY51"/>
                <a:gd fmla="*/ 438676 w 561701" name="connsiteX52"/>
                <a:gd fmla="*/ 137045 h 606298" name="connsiteY52"/>
                <a:gd fmla="*/ 416325 w 561701" name="connsiteX53"/>
                <a:gd fmla="*/ 98151 h 606298" name="connsiteY53"/>
                <a:gd fmla="*/ 416247 w 561701" name="connsiteX54"/>
                <a:gd fmla="*/ 95323 h 606298" name="connsiteY54"/>
                <a:gd fmla="*/ 466298 w 561701" name="connsiteX55"/>
                <a:gd fmla="*/ 45430 h 606298" name="connsiteY55"/>
                <a:gd fmla="*/ 466248 w 561701" name="connsiteX56"/>
                <a:gd fmla="*/ 44867 h 606298" name="connsiteY56"/>
                <a:gd fmla="*/ 415649 w 561701" name="connsiteX57"/>
                <a:gd fmla="*/ 95314 h 606298" name="connsiteY57"/>
                <a:gd fmla="*/ 415728 w 561701" name="connsiteX58"/>
                <a:gd fmla="*/ 98142 h 606298" name="connsiteY58"/>
                <a:gd fmla="*/ 438391 w 561701" name="connsiteX59"/>
                <a:gd fmla="*/ 137509 h 606298" name="connsiteY59"/>
                <a:gd fmla="*/ 466248 w 561701" name="connsiteX60"/>
                <a:gd fmla="*/ 145838 h 606298" name="connsiteY60"/>
                <a:gd fmla="*/ 516768 w 561701" name="connsiteX61"/>
                <a:gd fmla="*/ 95314 h 606298" name="connsiteY61"/>
                <a:gd fmla="*/ 466248 w 561701" name="connsiteX62"/>
                <a:gd fmla="*/ 44867 h 606298" name="connsiteY62"/>
                <a:gd fmla="*/ 466169 w 561701" name="connsiteX63"/>
                <a:gd fmla="*/ 1022 h 606298" name="connsiteY63"/>
                <a:gd fmla="*/ 502997 w 561701" name="connsiteX64"/>
                <a:gd fmla="*/ 8486 h 606298" name="connsiteY64"/>
                <a:gd fmla="*/ 532979 w 561701" name="connsiteX65"/>
                <a:gd fmla="*/ 28681 h 606298" name="connsiteY65"/>
                <a:gd fmla="*/ 553202 w 561701" name="connsiteX66"/>
                <a:gd fmla="*/ 58618 h 606298" name="connsiteY66"/>
                <a:gd fmla="*/ 560678 w 561701" name="connsiteX67"/>
                <a:gd fmla="*/ 95314 h 606298" name="connsiteY67"/>
                <a:gd fmla="*/ 553202 w 561701" name="connsiteX68"/>
                <a:gd fmla="*/ 132088 h 606298" name="connsiteY68"/>
                <a:gd fmla="*/ 532979 w 561701" name="connsiteX69"/>
                <a:gd fmla="*/ 162025 h 606298" name="connsiteY69"/>
                <a:gd fmla="*/ 502997 w 561701" name="connsiteX70"/>
                <a:gd fmla="*/ 182219 h 606298" name="connsiteY70"/>
                <a:gd fmla="*/ 466248 w 561701" name="connsiteX71"/>
                <a:gd fmla="*/ 189684 h 606298" name="connsiteY71"/>
                <a:gd fmla="*/ 429420 w 561701" name="connsiteX72"/>
                <a:gd fmla="*/ 182219 h 606298" name="connsiteY72"/>
                <a:gd fmla="*/ 399439 w 561701" name="connsiteX73"/>
                <a:gd fmla="*/ 162025 h 606298" name="connsiteY73"/>
                <a:gd fmla="*/ 397786 w 561701" name="connsiteX74"/>
                <a:gd fmla="*/ 160375 h 606298" name="connsiteY74"/>
                <a:gd fmla="*/ 397472 w 561701" name="connsiteX75"/>
                <a:gd fmla="*/ 160061 h 606298" name="connsiteY75"/>
                <a:gd fmla="*/ 187522 w 561701" name="connsiteX76"/>
                <a:gd fmla="*/ 280519 h 606298" name="connsiteY76"/>
                <a:gd fmla="*/ 187129 w 561701" name="connsiteX77"/>
                <a:gd fmla="*/ 280755 h 606298" name="connsiteY77"/>
                <a:gd fmla="*/ 187286 w 561701" name="connsiteX78"/>
                <a:gd fmla="*/ 281069 h 606298" name="connsiteY78"/>
                <a:gd fmla="*/ 189962 w 561701" name="connsiteX79"/>
                <a:gd fmla="*/ 303542 h 606298" name="connsiteY79"/>
                <a:gd fmla="*/ 187286 w 561701" name="connsiteX80"/>
                <a:gd fmla="*/ 325779 h 606298" name="connsiteY80"/>
                <a:gd fmla="*/ 187207 w 561701" name="connsiteX81"/>
                <a:gd fmla="*/ 326172 h 606298" name="connsiteY81"/>
                <a:gd fmla="*/ 397078 w 561701" name="connsiteX82"/>
                <a:gd fmla="*/ 446159 h 606298" name="connsiteY82"/>
                <a:gd fmla="*/ 397393 w 561701" name="connsiteX83"/>
                <a:gd fmla="*/ 446394 h 606298" name="connsiteY83"/>
                <a:gd fmla="*/ 397708 w 561701" name="connsiteX84"/>
                <a:gd fmla="*/ 446080 h 606298" name="connsiteY84"/>
                <a:gd fmla="*/ 399439 w 561701" name="connsiteX85"/>
                <a:gd fmla="*/ 444273 h 606298" name="connsiteY85"/>
                <a:gd fmla="*/ 429420 w 561701" name="connsiteX86"/>
                <a:gd fmla="*/ 424079 h 606298" name="connsiteY86"/>
                <a:gd fmla="*/ 466248 w 561701" name="connsiteX87"/>
                <a:gd fmla="*/ 416692 h 606298" name="connsiteY87"/>
                <a:gd fmla="*/ 502997 w 561701" name="connsiteX88"/>
                <a:gd fmla="*/ 424079 h 606298" name="connsiteY88"/>
                <a:gd fmla="*/ 532979 w 561701" name="connsiteX89"/>
                <a:gd fmla="*/ 444273 h 606298" name="connsiteY89"/>
                <a:gd fmla="*/ 553202 w 561701" name="connsiteX90"/>
                <a:gd fmla="*/ 474211 h 606298" name="connsiteY90"/>
                <a:gd fmla="*/ 560678 w 561701" name="connsiteX91"/>
                <a:gd fmla="*/ 510985 h 606298" name="connsiteY91"/>
                <a:gd fmla="*/ 553202 w 561701" name="connsiteX92"/>
                <a:gd fmla="*/ 547680 h 606298" name="connsiteY92"/>
                <a:gd fmla="*/ 532979 w 561701" name="connsiteX93"/>
                <a:gd fmla="*/ 577618 h 606298" name="connsiteY93"/>
                <a:gd fmla="*/ 502997 w 561701" name="connsiteX94"/>
                <a:gd fmla="*/ 597812 h 606298" name="connsiteY94"/>
                <a:gd fmla="*/ 466248 w 561701" name="connsiteX95"/>
                <a:gd fmla="*/ 605277 h 606298" name="connsiteY95"/>
                <a:gd fmla="*/ 429420 w 561701" name="connsiteX96"/>
                <a:gd fmla="*/ 597812 h 606298" name="connsiteY96"/>
                <a:gd fmla="*/ 399439 w 561701" name="connsiteX97"/>
                <a:gd fmla="*/ 577618 h 606298" name="connsiteY97"/>
                <a:gd fmla="*/ 379215 w 561701" name="connsiteX98"/>
                <a:gd fmla="*/ 547680 h 606298" name="connsiteY98"/>
                <a:gd fmla="*/ 371739 w 561701" name="connsiteX99"/>
                <a:gd fmla="*/ 510985 h 606298" name="connsiteY99"/>
                <a:gd fmla="*/ 375438 w 561701" name="connsiteX100"/>
                <a:gd fmla="*/ 484818 h 606298" name="connsiteY100"/>
                <a:gd fmla="*/ 375595 w 561701" name="connsiteX101"/>
                <a:gd fmla="*/ 484426 h 606298" name="connsiteY101"/>
                <a:gd fmla="*/ 167377 w 561701" name="connsiteX102"/>
                <a:gd fmla="*/ 365382 h 606298" name="connsiteY102"/>
                <a:gd fmla="*/ 166984 w 561701" name="connsiteX103"/>
                <a:gd fmla="*/ 365146 h 606298" name="connsiteY103"/>
                <a:gd fmla="*/ 166748 w 561701" name="connsiteX104"/>
                <a:gd fmla="*/ 365460 h 606298" name="connsiteY104"/>
                <a:gd fmla="*/ 162262 w 561701" name="connsiteX105"/>
                <a:gd fmla="*/ 370175 h 606298" name="connsiteY105"/>
                <a:gd fmla="*/ 132281 w 561701" name="connsiteX106"/>
                <a:gd fmla="*/ 390369 h 606298" name="connsiteY106"/>
                <a:gd fmla="*/ 95532 w 561701" name="connsiteX107"/>
                <a:gd fmla="*/ 397834 h 606298" name="connsiteY107"/>
                <a:gd fmla="*/ 58704 w 561701" name="connsiteX108"/>
                <a:gd fmla="*/ 390369 h 606298" name="connsiteY108"/>
                <a:gd fmla="*/ 28722 w 561701" name="connsiteX109"/>
                <a:gd fmla="*/ 370175 h 606298" name="connsiteY109"/>
                <a:gd fmla="*/ 8499 w 561701" name="connsiteX110"/>
                <a:gd fmla="*/ 340237 h 606298" name="connsiteY110"/>
                <a:gd fmla="*/ 1102 w 561701" name="connsiteX111"/>
                <a:gd fmla="*/ 303542 h 606298" name="connsiteY111"/>
                <a:gd fmla="*/ 8499 w 561701" name="connsiteX112"/>
                <a:gd fmla="*/ 266768 h 606298" name="connsiteY112"/>
                <a:gd fmla="*/ 28722 w 561701" name="connsiteX113"/>
                <a:gd fmla="*/ 236830 h 606298" name="connsiteY113"/>
                <a:gd fmla="*/ 58704 w 561701" name="connsiteX114"/>
                <a:gd fmla="*/ 216636 h 606298" name="connsiteY114"/>
                <a:gd fmla="*/ 95532 w 561701" name="connsiteX115"/>
                <a:gd fmla="*/ 209171 h 606298" name="connsiteY115"/>
                <a:gd fmla="*/ 132281 w 561701" name="connsiteX116"/>
                <a:gd fmla="*/ 216636 h 606298" name="connsiteY116"/>
                <a:gd fmla="*/ 162262 w 561701" name="connsiteX117"/>
                <a:gd fmla="*/ 236830 h 606298" name="connsiteY117"/>
                <a:gd fmla="*/ 166590 w 561701" name="connsiteX118"/>
                <a:gd fmla="*/ 241466 h 606298" name="connsiteY118"/>
                <a:gd fmla="*/ 166905 w 561701" name="connsiteX119"/>
                <a:gd fmla="*/ 241781 h 606298" name="connsiteY119"/>
                <a:gd fmla="*/ 375595 w 561701" name="connsiteX120"/>
                <a:gd fmla="*/ 122030 h 606298" name="connsiteY120"/>
                <a:gd fmla="*/ 375517 w 561701" name="connsiteX121"/>
                <a:gd fmla="*/ 121637 h 606298" name="connsiteY121"/>
                <a:gd fmla="*/ 371739 w 561701" name="connsiteX122"/>
                <a:gd fmla="*/ 95314 h 606298" name="connsiteY122"/>
                <a:gd fmla="*/ 379215 w 561701" name="connsiteX123"/>
                <a:gd fmla="*/ 58618 h 606298" name="connsiteY123"/>
                <a:gd fmla="*/ 399439 w 561701" name="connsiteX124"/>
                <a:gd fmla="*/ 28681 h 606298" name="connsiteY124"/>
                <a:gd fmla="*/ 429420 w 561701" name="connsiteX125"/>
                <a:gd fmla="*/ 8486 h 606298" name="connsiteY125"/>
                <a:gd fmla="*/ 466169 w 561701" name="connsiteX126"/>
                <a:gd fmla="*/ 1022 h 606298" name="connsiteY126"/>
                <a:gd fmla="*/ 466220 w 561701" name="connsiteX127"/>
                <a:gd fmla="*/ 565 h 606298" name="connsiteY127"/>
                <a:gd fmla="*/ 429311 w 561701" name="connsiteX128"/>
                <a:gd fmla="*/ 8029 h 606298" name="connsiteY128"/>
                <a:gd fmla="*/ 399091 w 561701" name="connsiteX129"/>
                <a:gd fmla="*/ 28301 h 606298" name="connsiteY129"/>
                <a:gd fmla="*/ 378787 w 561701" name="connsiteX130"/>
                <a:gd fmla="*/ 58473 h 606298" name="connsiteY130"/>
                <a:gd fmla="*/ 371310 w 561701" name="connsiteX131"/>
                <a:gd fmla="*/ 95323 h 606298" name="connsiteY131"/>
                <a:gd fmla="*/ 375009 w 561701" name="connsiteX132"/>
                <a:gd fmla="*/ 121802 h 606298" name="connsiteY132"/>
                <a:gd fmla="*/ 167011 w 561701" name="connsiteX133"/>
                <a:gd fmla="*/ 241152 h 606298" name="connsiteY133"/>
                <a:gd fmla="*/ 162682 w 561701" name="connsiteX134"/>
                <a:gd fmla="*/ 236438 h 606298" name="connsiteY134"/>
                <a:gd fmla="*/ 132541 w 561701" name="connsiteX135"/>
                <a:gd fmla="*/ 216167 h 606298" name="connsiteY135"/>
                <a:gd fmla="*/ 95553 w 561701" name="connsiteX136"/>
                <a:gd fmla="*/ 208702 h 606298" name="connsiteY136"/>
                <a:gd fmla="*/ 58565 w 561701" name="connsiteX137"/>
                <a:gd fmla="*/ 216167 h 606298" name="connsiteY137"/>
                <a:gd fmla="*/ 28345 w 561701" name="connsiteX138"/>
                <a:gd fmla="*/ 236438 h 606298" name="connsiteY138"/>
                <a:gd fmla="*/ 8041 w 561701" name="connsiteX139"/>
                <a:gd fmla="*/ 266610 h 606298" name="connsiteY139"/>
                <a:gd fmla="*/ 565 w 561701" name="connsiteX140"/>
                <a:gd fmla="*/ 303539 h 606298" name="connsiteY140"/>
                <a:gd fmla="*/ 8041 w 561701" name="connsiteX141"/>
                <a:gd fmla="*/ 340467 h 606298" name="connsiteY141"/>
                <a:gd fmla="*/ 28345 w 561701" name="connsiteX142"/>
                <a:gd fmla="*/ 370561 h 606298" name="connsiteY142"/>
                <a:gd fmla="*/ 58565 w 561701" name="connsiteX143"/>
                <a:gd fmla="*/ 390832 h 606298" name="connsiteY143"/>
                <a:gd fmla="*/ 95553 w 561701" name="connsiteX144"/>
                <a:gd fmla="*/ 398296 h 606298" name="connsiteY144"/>
                <a:gd fmla="*/ 132541 w 561701" name="connsiteX145"/>
                <a:gd fmla="*/ 390832 h 606298" name="connsiteY145"/>
                <a:gd fmla="*/ 162682 w 561701" name="connsiteX146"/>
                <a:gd fmla="*/ 370561 h 606298" name="connsiteY146"/>
                <a:gd fmla="*/ 167168 w 561701" name="connsiteX147"/>
                <a:gd fmla="*/ 365768 h 606298" name="connsiteY147"/>
                <a:gd fmla="*/ 375009 w 561701" name="connsiteX148"/>
                <a:gd fmla="*/ 484647 h 606298" name="connsiteY148"/>
                <a:gd fmla="*/ 371310 w 561701" name="connsiteX149"/>
                <a:gd fmla="*/ 510969 h 606298" name="connsiteY149"/>
                <a:gd fmla="*/ 378787 w 561701" name="connsiteX150"/>
                <a:gd fmla="*/ 547898 h 606298" name="connsiteY150"/>
                <a:gd fmla="*/ 399091 w 561701" name="connsiteX151"/>
                <a:gd fmla="*/ 577991 h 606298" name="connsiteY151"/>
                <a:gd fmla="*/ 429311 w 561701" name="connsiteX152"/>
                <a:gd fmla="*/ 598262 h 606298" name="connsiteY152"/>
                <a:gd fmla="*/ 466298 w 561701" name="connsiteX153"/>
                <a:gd fmla="*/ 605805 h 606298" name="connsiteY153"/>
                <a:gd fmla="*/ 503208 w 561701" name="connsiteX154"/>
                <a:gd fmla="*/ 598262 h 606298" name="connsiteY154"/>
                <a:gd fmla="*/ 533428 w 561701" name="connsiteX155"/>
                <a:gd fmla="*/ 577991 h 606298" name="connsiteY155"/>
                <a:gd fmla="*/ 553732 w 561701" name="connsiteX156"/>
                <a:gd fmla="*/ 547898 h 606298" name="connsiteY156"/>
                <a:gd fmla="*/ 561208 w 561701" name="connsiteX157"/>
                <a:gd fmla="*/ 510969 h 606298" name="connsiteY157"/>
                <a:gd fmla="*/ 553732 w 561701" name="connsiteX158"/>
                <a:gd fmla="*/ 474040 h 606298" name="connsiteY158"/>
                <a:gd fmla="*/ 533428 w 561701" name="connsiteX159"/>
                <a:gd fmla="*/ 443868 h 606298" name="connsiteY159"/>
                <a:gd fmla="*/ 503208 w 561701" name="connsiteX160"/>
                <a:gd fmla="*/ 423597 h 606298" name="connsiteY160"/>
                <a:gd fmla="*/ 466298 w 561701" name="connsiteX161"/>
                <a:gd fmla="*/ 416132 h 606298" name="connsiteY161"/>
                <a:gd fmla="*/ 429311 w 561701" name="connsiteX162"/>
                <a:gd fmla="*/ 423597 h 606298" name="connsiteY162"/>
                <a:gd fmla="*/ 399091 w 561701" name="connsiteX163"/>
                <a:gd fmla="*/ 443868 h 606298" name="connsiteY163"/>
                <a:gd fmla="*/ 397359 w 561701" name="connsiteX164"/>
                <a:gd fmla="*/ 445675 h 606298" name="connsiteY164"/>
                <a:gd fmla="*/ 187787 w 561701" name="connsiteX165"/>
                <a:gd fmla="*/ 325932 h 606298" name="connsiteY165"/>
                <a:gd fmla="*/ 190463 w 561701" name="connsiteX166"/>
                <a:gd fmla="*/ 303539 h 606298" name="connsiteY166"/>
                <a:gd fmla="*/ 187787 w 561701" name="connsiteX167"/>
                <a:gd fmla="*/ 280988 h 606298" name="connsiteY167"/>
                <a:gd fmla="*/ 397438 w 561701" name="connsiteX168"/>
                <a:gd fmla="*/ 160695 h 606298" name="connsiteY168"/>
                <a:gd fmla="*/ 399091 w 561701" name="connsiteX169"/>
                <a:gd fmla="*/ 162423 h 606298" name="connsiteY169"/>
                <a:gd fmla="*/ 429311 w 561701" name="connsiteX170"/>
                <a:gd fmla="*/ 182695 h 606298" name="connsiteY170"/>
                <a:gd fmla="*/ 466220 w 561701" name="connsiteX171"/>
                <a:gd fmla="*/ 190159 h 606298" name="connsiteY171"/>
                <a:gd fmla="*/ 503208 w 561701" name="connsiteX172"/>
                <a:gd fmla="*/ 182695 h 606298" name="connsiteY172"/>
                <a:gd fmla="*/ 533428 w 561701" name="connsiteX173"/>
                <a:gd fmla="*/ 162423 h 606298" name="connsiteY173"/>
                <a:gd fmla="*/ 553732 w 561701" name="connsiteX174"/>
                <a:gd fmla="*/ 132252 h 606298" name="connsiteY174"/>
                <a:gd fmla="*/ 561208 w 561701" name="connsiteX175"/>
                <a:gd fmla="*/ 95323 h 606298" name="connsiteY175"/>
                <a:gd fmla="*/ 553732 w 561701" name="connsiteX176"/>
                <a:gd fmla="*/ 58473 h 606298" name="connsiteY176"/>
                <a:gd fmla="*/ 533428 w 561701" name="connsiteX177"/>
                <a:gd fmla="*/ 28301 h 606298" name="connsiteY177"/>
                <a:gd fmla="*/ 503208 w 561701" name="connsiteX178"/>
                <a:gd fmla="*/ 8029 h 606298" name="connsiteY178"/>
                <a:gd fmla="*/ 466220 w 561701" name="connsiteX179"/>
                <a:gd fmla="*/ 565 h 606298" name="connsiteY179"/>
                <a:gd fmla="*/ 466169 w 561701" name="connsiteX180"/>
                <a:gd fmla="*/ 0 h 606298" name="connsiteY180"/>
                <a:gd fmla="*/ 503390 w 561701" name="connsiteX181"/>
                <a:gd fmla="*/ 7543 h 606298" name="connsiteY181"/>
                <a:gd fmla="*/ 533765 w 561701" name="connsiteX182"/>
                <a:gd fmla="*/ 27895 h 606298" name="connsiteY182"/>
                <a:gd fmla="*/ 554147 w 561701" name="connsiteX183"/>
                <a:gd fmla="*/ 58225 h 606298" name="connsiteY183"/>
                <a:gd fmla="*/ 561701 w 561701" name="connsiteX184"/>
                <a:gd fmla="*/ 95314 h 606298" name="connsiteY184"/>
                <a:gd fmla="*/ 554147 w 561701" name="connsiteX185"/>
                <a:gd fmla="*/ 132480 h 606298" name="connsiteY185"/>
                <a:gd fmla="*/ 533765 w 561701" name="connsiteX186"/>
                <a:gd fmla="*/ 162811 h 606298" name="connsiteY186"/>
                <a:gd fmla="*/ 503390 w 561701" name="connsiteX187"/>
                <a:gd fmla="*/ 183162 h 606298" name="connsiteY187"/>
                <a:gd fmla="*/ 466169 w 561701" name="connsiteX188"/>
                <a:gd fmla="*/ 190706 h 606298" name="connsiteY188"/>
                <a:gd fmla="*/ 429027 w 561701" name="connsiteX189"/>
                <a:gd fmla="*/ 183162 h 606298" name="connsiteY189"/>
                <a:gd fmla="*/ 398652 w 561701" name="connsiteX190"/>
                <a:gd fmla="*/ 162811 h 606298" name="connsiteY190"/>
                <a:gd fmla="*/ 397314 w 561701" name="connsiteX191"/>
                <a:gd fmla="*/ 161397 h 606298" name="connsiteY191"/>
                <a:gd fmla="*/ 188388 w 561701" name="connsiteX192"/>
                <a:gd fmla="*/ 281226 h 606298" name="connsiteY192"/>
                <a:gd fmla="*/ 190985 w 561701" name="connsiteX193"/>
                <a:gd fmla="*/ 303542 h 606298" name="connsiteY193"/>
                <a:gd fmla="*/ 188388 w 561701" name="connsiteX194"/>
                <a:gd fmla="*/ 325622 h 606298" name="connsiteY194"/>
                <a:gd fmla="*/ 397235 w 561701" name="connsiteX195"/>
                <a:gd fmla="*/ 445059 h 606298" name="connsiteY195"/>
                <a:gd fmla="*/ 398652 w 561701" name="connsiteX196"/>
                <a:gd fmla="*/ 443566 h 606298" name="connsiteY196"/>
                <a:gd fmla="*/ 429027 w 561701" name="connsiteX197"/>
                <a:gd fmla="*/ 423136 h 606298" name="connsiteY197"/>
                <a:gd fmla="*/ 466169 w 561701" name="connsiteX198"/>
                <a:gd fmla="*/ 415592 h 606298" name="connsiteY198"/>
                <a:gd fmla="*/ 503390 w 561701" name="connsiteX199"/>
                <a:gd fmla="*/ 423136 h 606298" name="connsiteY199"/>
                <a:gd fmla="*/ 533765 w 561701" name="connsiteX200"/>
                <a:gd fmla="*/ 443566 h 606298" name="connsiteY200"/>
                <a:gd fmla="*/ 554147 w 561701" name="connsiteX201"/>
                <a:gd fmla="*/ 473818 h 606298" name="connsiteY201"/>
                <a:gd fmla="*/ 561701 w 561701" name="connsiteX202"/>
                <a:gd fmla="*/ 510985 h 606298" name="connsiteY202"/>
                <a:gd fmla="*/ 554147 w 561701" name="connsiteX203"/>
                <a:gd fmla="*/ 548073 h 606298" name="connsiteY203"/>
                <a:gd fmla="*/ 533765 w 561701" name="connsiteX204"/>
                <a:gd fmla="*/ 578403 h 606298" name="connsiteY204"/>
                <a:gd fmla="*/ 503390 w 561701" name="connsiteX205"/>
                <a:gd fmla="*/ 598833 h 606298" name="connsiteY205"/>
                <a:gd fmla="*/ 466169 w 561701" name="connsiteX206"/>
                <a:gd fmla="*/ 606298 h 606298" name="connsiteY206"/>
                <a:gd fmla="*/ 429027 w 561701" name="connsiteX207"/>
                <a:gd fmla="*/ 598833 h 606298" name="connsiteY207"/>
                <a:gd fmla="*/ 398652 w 561701" name="connsiteX208"/>
                <a:gd fmla="*/ 578403 h 606298" name="connsiteY208"/>
                <a:gd fmla="*/ 378271 w 561701" name="connsiteX209"/>
                <a:gd fmla="*/ 548073 h 606298" name="connsiteY209"/>
                <a:gd fmla="*/ 370716 w 561701" name="connsiteX210"/>
                <a:gd fmla="*/ 510985 h 606298" name="connsiteY210"/>
                <a:gd fmla="*/ 374336 w 561701" name="connsiteX211"/>
                <a:gd fmla="*/ 484897 h 606298" name="connsiteY211"/>
                <a:gd fmla="*/ 167220 w 561701" name="connsiteX212"/>
                <a:gd fmla="*/ 366482 h 606298" name="connsiteY212"/>
                <a:gd fmla="*/ 163049 w 561701" name="connsiteX213"/>
                <a:gd fmla="*/ 370961 h 606298" name="connsiteY213"/>
                <a:gd fmla="*/ 132674 w 561701" name="connsiteX214"/>
                <a:gd fmla="*/ 391391 h 606298" name="connsiteY214"/>
                <a:gd fmla="*/ 95532 w 561701" name="connsiteX215"/>
                <a:gd fmla="*/ 398856 h 606298" name="connsiteY215"/>
                <a:gd fmla="*/ 58311 w 561701" name="connsiteX216"/>
                <a:gd fmla="*/ 391391 h 606298" name="connsiteY216"/>
                <a:gd fmla="*/ 28014 w 561701" name="connsiteX217"/>
                <a:gd fmla="*/ 370961 h 606298" name="connsiteY217"/>
                <a:gd fmla="*/ 7554 w 561701" name="connsiteX218"/>
                <a:gd fmla="*/ 340630 h 606298" name="connsiteY218"/>
                <a:gd fmla="*/ 0 w 561701" name="connsiteX219"/>
                <a:gd fmla="*/ 303542 h 606298" name="connsiteY219"/>
                <a:gd fmla="*/ 7554 w 561701" name="connsiteX220"/>
                <a:gd fmla="*/ 266375 h 606298" name="connsiteY220"/>
                <a:gd fmla="*/ 28014 w 561701" name="connsiteX221"/>
                <a:gd fmla="*/ 236123 h 606298" name="connsiteY221"/>
                <a:gd fmla="*/ 58311 w 561701" name="connsiteX222"/>
                <a:gd fmla="*/ 215693 h 606298" name="connsiteY222"/>
                <a:gd fmla="*/ 95532 w 561701" name="connsiteX223"/>
                <a:gd fmla="*/ 208150 h 606298" name="connsiteY223"/>
                <a:gd fmla="*/ 132674 w 561701" name="connsiteX224"/>
                <a:gd fmla="*/ 215693 h 606298" name="connsiteY224"/>
                <a:gd fmla="*/ 163049 w 561701" name="connsiteX225"/>
                <a:gd fmla="*/ 236123 h 606298" name="connsiteY225"/>
                <a:gd fmla="*/ 167141 w 561701" name="connsiteX226"/>
                <a:gd fmla="*/ 240445 h 606298" name="connsiteY226"/>
                <a:gd fmla="*/ 374415 w 561701" name="connsiteX227"/>
                <a:gd fmla="*/ 121558 h 606298" name="connsiteY227"/>
                <a:gd fmla="*/ 370716 w 561701" name="connsiteX228"/>
                <a:gd fmla="*/ 95314 h 606298" name="connsiteY228"/>
                <a:gd fmla="*/ 378271 w 561701" name="connsiteX229"/>
                <a:gd fmla="*/ 58225 h 606298" name="connsiteY229"/>
                <a:gd fmla="*/ 398652 w 561701" name="connsiteX230"/>
                <a:gd fmla="*/ 27895 h 606298" name="connsiteY230"/>
                <a:gd fmla="*/ 429027 w 561701" name="connsiteX231"/>
                <a:gd fmla="*/ 7543 h 606298" name="connsiteY231"/>
                <a:gd fmla="*/ 466169 w 561701" name="connsiteX232"/>
                <a:gd fmla="*/ 0 h 606298" name="connsiteY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</a:cxnLst>
              <a:rect b="b" l="l" r="r" t="t"/>
              <a:pathLst>
                <a:path h="606298" w="561701">
                  <a:moveTo>
                    <a:pt x="466169" y="461560"/>
                  </a:moveTo>
                  <a:cubicBezTo>
                    <a:pt x="456412" y="461560"/>
                    <a:pt x="446969" y="464389"/>
                    <a:pt x="438863" y="469732"/>
                  </a:cubicBezTo>
                  <a:cubicBezTo>
                    <a:pt x="425879" y="478375"/>
                    <a:pt x="417617" y="492755"/>
                    <a:pt x="416751" y="508313"/>
                  </a:cubicBezTo>
                  <a:cubicBezTo>
                    <a:pt x="416751" y="509177"/>
                    <a:pt x="416751" y="510120"/>
                    <a:pt x="416751" y="510985"/>
                  </a:cubicBezTo>
                  <a:cubicBezTo>
                    <a:pt x="416751" y="538251"/>
                    <a:pt x="438942" y="560409"/>
                    <a:pt x="466248" y="560409"/>
                  </a:cubicBezTo>
                  <a:cubicBezTo>
                    <a:pt x="493475" y="560409"/>
                    <a:pt x="515666" y="538251"/>
                    <a:pt x="515666" y="510985"/>
                  </a:cubicBezTo>
                  <a:cubicBezTo>
                    <a:pt x="515666" y="483718"/>
                    <a:pt x="493475" y="461560"/>
                    <a:pt x="466169" y="461560"/>
                  </a:cubicBezTo>
                  <a:close/>
                  <a:moveTo>
                    <a:pt x="466298" y="460997"/>
                  </a:moveTo>
                  <a:cubicBezTo>
                    <a:pt x="493921" y="460997"/>
                    <a:pt x="516272" y="483390"/>
                    <a:pt x="516272" y="510969"/>
                  </a:cubicBezTo>
                  <a:cubicBezTo>
                    <a:pt x="516272" y="538547"/>
                    <a:pt x="493921" y="560862"/>
                    <a:pt x="466298" y="560862"/>
                  </a:cubicBezTo>
                  <a:cubicBezTo>
                    <a:pt x="438597" y="560862"/>
                    <a:pt x="416247" y="538547"/>
                    <a:pt x="416247" y="510969"/>
                  </a:cubicBezTo>
                  <a:cubicBezTo>
                    <a:pt x="416247" y="510026"/>
                    <a:pt x="416247" y="509162"/>
                    <a:pt x="416325" y="508219"/>
                  </a:cubicBezTo>
                  <a:cubicBezTo>
                    <a:pt x="417191" y="491954"/>
                    <a:pt x="425848" y="477811"/>
                    <a:pt x="438676" y="469326"/>
                  </a:cubicBezTo>
                  <a:cubicBezTo>
                    <a:pt x="446545" y="464061"/>
                    <a:pt x="456068" y="460997"/>
                    <a:pt x="466298" y="460997"/>
                  </a:cubicBezTo>
                  <a:close/>
                  <a:moveTo>
                    <a:pt x="466169" y="460460"/>
                  </a:moveTo>
                  <a:cubicBezTo>
                    <a:pt x="456254" y="460460"/>
                    <a:pt x="446575" y="463367"/>
                    <a:pt x="438312" y="468867"/>
                  </a:cubicBezTo>
                  <a:cubicBezTo>
                    <a:pt x="425014" y="477668"/>
                    <a:pt x="416594" y="492362"/>
                    <a:pt x="415728" y="508234"/>
                  </a:cubicBezTo>
                  <a:cubicBezTo>
                    <a:pt x="415728" y="509177"/>
                    <a:pt x="415649" y="510120"/>
                    <a:pt x="415649" y="510985"/>
                  </a:cubicBezTo>
                  <a:cubicBezTo>
                    <a:pt x="415649" y="538801"/>
                    <a:pt x="438312" y="561431"/>
                    <a:pt x="466169" y="561431"/>
                  </a:cubicBezTo>
                  <a:cubicBezTo>
                    <a:pt x="494105" y="561431"/>
                    <a:pt x="516768" y="538801"/>
                    <a:pt x="516768" y="510985"/>
                  </a:cubicBezTo>
                  <a:cubicBezTo>
                    <a:pt x="516768" y="483168"/>
                    <a:pt x="494105" y="460460"/>
                    <a:pt x="466169" y="460460"/>
                  </a:cubicBezTo>
                  <a:close/>
                  <a:moveTo>
                    <a:pt x="95532" y="254117"/>
                  </a:moveTo>
                  <a:cubicBezTo>
                    <a:pt x="68226" y="254117"/>
                    <a:pt x="46035" y="276276"/>
                    <a:pt x="46035" y="303542"/>
                  </a:cubicBezTo>
                  <a:cubicBezTo>
                    <a:pt x="46035" y="330730"/>
                    <a:pt x="68226" y="352967"/>
                    <a:pt x="95532" y="352967"/>
                  </a:cubicBezTo>
                  <a:cubicBezTo>
                    <a:pt x="106785" y="352967"/>
                    <a:pt x="117408" y="349195"/>
                    <a:pt x="126221" y="342202"/>
                  </a:cubicBezTo>
                  <a:cubicBezTo>
                    <a:pt x="138183" y="332773"/>
                    <a:pt x="145029" y="318707"/>
                    <a:pt x="145029" y="303542"/>
                  </a:cubicBezTo>
                  <a:cubicBezTo>
                    <a:pt x="145029" y="288298"/>
                    <a:pt x="138183" y="274233"/>
                    <a:pt x="126221" y="264725"/>
                  </a:cubicBezTo>
                  <a:cubicBezTo>
                    <a:pt x="117408" y="257810"/>
                    <a:pt x="106785" y="254117"/>
                    <a:pt x="95532" y="254117"/>
                  </a:cubicBezTo>
                  <a:close/>
                  <a:moveTo>
                    <a:pt x="95553" y="253567"/>
                  </a:moveTo>
                  <a:cubicBezTo>
                    <a:pt x="107279" y="253567"/>
                    <a:pt x="118061" y="257574"/>
                    <a:pt x="126560" y="264331"/>
                  </a:cubicBezTo>
                  <a:cubicBezTo>
                    <a:pt x="138129" y="273524"/>
                    <a:pt x="145526" y="287667"/>
                    <a:pt x="145526" y="303539"/>
                  </a:cubicBezTo>
                  <a:cubicBezTo>
                    <a:pt x="145526" y="319332"/>
                    <a:pt x="138129" y="333475"/>
                    <a:pt x="126639" y="342668"/>
                  </a:cubicBezTo>
                  <a:cubicBezTo>
                    <a:pt x="118061" y="349425"/>
                    <a:pt x="107279" y="353432"/>
                    <a:pt x="95553" y="353432"/>
                  </a:cubicBezTo>
                  <a:cubicBezTo>
                    <a:pt x="67930" y="353432"/>
                    <a:pt x="45501" y="331117"/>
                    <a:pt x="45501" y="303539"/>
                  </a:cubicBezTo>
                  <a:cubicBezTo>
                    <a:pt x="45501" y="275960"/>
                    <a:pt x="67930" y="253567"/>
                    <a:pt x="95553" y="253567"/>
                  </a:cubicBezTo>
                  <a:close/>
                  <a:moveTo>
                    <a:pt x="95532" y="253017"/>
                  </a:moveTo>
                  <a:cubicBezTo>
                    <a:pt x="67675" y="253017"/>
                    <a:pt x="44933" y="275647"/>
                    <a:pt x="44933" y="303542"/>
                  </a:cubicBezTo>
                  <a:cubicBezTo>
                    <a:pt x="44933" y="331358"/>
                    <a:pt x="67675" y="353988"/>
                    <a:pt x="95532" y="353988"/>
                  </a:cubicBezTo>
                  <a:cubicBezTo>
                    <a:pt x="107021" y="353988"/>
                    <a:pt x="117880" y="350217"/>
                    <a:pt x="126930" y="343066"/>
                  </a:cubicBezTo>
                  <a:cubicBezTo>
                    <a:pt x="139048" y="333401"/>
                    <a:pt x="146052" y="319022"/>
                    <a:pt x="146052" y="303542"/>
                  </a:cubicBezTo>
                  <a:cubicBezTo>
                    <a:pt x="146052" y="287984"/>
                    <a:pt x="139048" y="273604"/>
                    <a:pt x="126851" y="263939"/>
                  </a:cubicBezTo>
                  <a:cubicBezTo>
                    <a:pt x="117801" y="256789"/>
                    <a:pt x="107021" y="253017"/>
                    <a:pt x="95532" y="253017"/>
                  </a:cubicBezTo>
                  <a:close/>
                  <a:moveTo>
                    <a:pt x="466248" y="45967"/>
                  </a:moveTo>
                  <a:cubicBezTo>
                    <a:pt x="438942" y="45967"/>
                    <a:pt x="416751" y="68126"/>
                    <a:pt x="416751" y="95314"/>
                  </a:cubicBezTo>
                  <a:cubicBezTo>
                    <a:pt x="416751" y="96257"/>
                    <a:pt x="416751" y="97121"/>
                    <a:pt x="416830" y="98064"/>
                  </a:cubicBezTo>
                  <a:cubicBezTo>
                    <a:pt x="417617" y="113622"/>
                    <a:pt x="425958" y="128002"/>
                    <a:pt x="438942" y="136566"/>
                  </a:cubicBezTo>
                  <a:cubicBezTo>
                    <a:pt x="447047" y="141910"/>
                    <a:pt x="456490" y="144738"/>
                    <a:pt x="466248" y="144738"/>
                  </a:cubicBezTo>
                  <a:cubicBezTo>
                    <a:pt x="493475" y="144738"/>
                    <a:pt x="515666" y="122580"/>
                    <a:pt x="515666" y="95314"/>
                  </a:cubicBezTo>
                  <a:cubicBezTo>
                    <a:pt x="515666" y="68126"/>
                    <a:pt x="493475" y="45967"/>
                    <a:pt x="466248" y="45967"/>
                  </a:cubicBezTo>
                  <a:close/>
                  <a:moveTo>
                    <a:pt x="466298" y="45430"/>
                  </a:moveTo>
                  <a:cubicBezTo>
                    <a:pt x="493921" y="45430"/>
                    <a:pt x="516272" y="67744"/>
                    <a:pt x="516272" y="95323"/>
                  </a:cubicBezTo>
                  <a:cubicBezTo>
                    <a:pt x="516272" y="122980"/>
                    <a:pt x="493921" y="145295"/>
                    <a:pt x="466298" y="145295"/>
                  </a:cubicBezTo>
                  <a:cubicBezTo>
                    <a:pt x="456068" y="145295"/>
                    <a:pt x="446624" y="142230"/>
                    <a:pt x="438676" y="137045"/>
                  </a:cubicBezTo>
                  <a:cubicBezTo>
                    <a:pt x="425926" y="128559"/>
                    <a:pt x="417191" y="114416"/>
                    <a:pt x="416325" y="98151"/>
                  </a:cubicBezTo>
                  <a:cubicBezTo>
                    <a:pt x="416247" y="97209"/>
                    <a:pt x="416247" y="96266"/>
                    <a:pt x="416247" y="95323"/>
                  </a:cubicBezTo>
                  <a:cubicBezTo>
                    <a:pt x="416247" y="67744"/>
                    <a:pt x="438597" y="45430"/>
                    <a:pt x="466298" y="45430"/>
                  </a:cubicBezTo>
                  <a:close/>
                  <a:moveTo>
                    <a:pt x="466248" y="44867"/>
                  </a:moveTo>
                  <a:cubicBezTo>
                    <a:pt x="438312" y="44867"/>
                    <a:pt x="415649" y="67497"/>
                    <a:pt x="415649" y="95314"/>
                  </a:cubicBezTo>
                  <a:cubicBezTo>
                    <a:pt x="415649" y="96257"/>
                    <a:pt x="415728" y="97121"/>
                    <a:pt x="415728" y="98142"/>
                  </a:cubicBezTo>
                  <a:cubicBezTo>
                    <a:pt x="416594" y="114015"/>
                    <a:pt x="425092" y="128709"/>
                    <a:pt x="438391" y="137509"/>
                  </a:cubicBezTo>
                  <a:cubicBezTo>
                    <a:pt x="446654" y="142931"/>
                    <a:pt x="456254" y="145838"/>
                    <a:pt x="466248" y="145838"/>
                  </a:cubicBezTo>
                  <a:cubicBezTo>
                    <a:pt x="494105" y="145838"/>
                    <a:pt x="516768" y="123208"/>
                    <a:pt x="516768" y="95314"/>
                  </a:cubicBezTo>
                  <a:cubicBezTo>
                    <a:pt x="516768" y="67497"/>
                    <a:pt x="494105" y="44867"/>
                    <a:pt x="466248" y="44867"/>
                  </a:cubicBezTo>
                  <a:close/>
                  <a:moveTo>
                    <a:pt x="466169" y="1022"/>
                  </a:moveTo>
                  <a:cubicBezTo>
                    <a:pt x="478917" y="1022"/>
                    <a:pt x="491351" y="3536"/>
                    <a:pt x="502997" y="8486"/>
                  </a:cubicBezTo>
                  <a:cubicBezTo>
                    <a:pt x="514250" y="13201"/>
                    <a:pt x="524322" y="20037"/>
                    <a:pt x="532979" y="28681"/>
                  </a:cubicBezTo>
                  <a:cubicBezTo>
                    <a:pt x="541635" y="37324"/>
                    <a:pt x="548481" y="47382"/>
                    <a:pt x="553202" y="58618"/>
                  </a:cubicBezTo>
                  <a:cubicBezTo>
                    <a:pt x="558160" y="70326"/>
                    <a:pt x="560678" y="82663"/>
                    <a:pt x="560678" y="95314"/>
                  </a:cubicBezTo>
                  <a:cubicBezTo>
                    <a:pt x="560678" y="108043"/>
                    <a:pt x="558160" y="120380"/>
                    <a:pt x="553202" y="132088"/>
                  </a:cubicBezTo>
                  <a:cubicBezTo>
                    <a:pt x="548481" y="143324"/>
                    <a:pt x="541635" y="153382"/>
                    <a:pt x="532979" y="162025"/>
                  </a:cubicBezTo>
                  <a:cubicBezTo>
                    <a:pt x="524322" y="170669"/>
                    <a:pt x="514250" y="177505"/>
                    <a:pt x="502997" y="182219"/>
                  </a:cubicBezTo>
                  <a:cubicBezTo>
                    <a:pt x="491351" y="187170"/>
                    <a:pt x="478917" y="189684"/>
                    <a:pt x="466248" y="189684"/>
                  </a:cubicBezTo>
                  <a:cubicBezTo>
                    <a:pt x="453500" y="189684"/>
                    <a:pt x="441145" y="187170"/>
                    <a:pt x="429420" y="182219"/>
                  </a:cubicBezTo>
                  <a:cubicBezTo>
                    <a:pt x="418167" y="177505"/>
                    <a:pt x="408095" y="170669"/>
                    <a:pt x="399439" y="162025"/>
                  </a:cubicBezTo>
                  <a:cubicBezTo>
                    <a:pt x="398888" y="161475"/>
                    <a:pt x="398337" y="160925"/>
                    <a:pt x="397786" y="160375"/>
                  </a:cubicBezTo>
                  <a:lnTo>
                    <a:pt x="397472" y="160061"/>
                  </a:lnTo>
                  <a:lnTo>
                    <a:pt x="187522" y="280519"/>
                  </a:lnTo>
                  <a:lnTo>
                    <a:pt x="187129" y="280755"/>
                  </a:lnTo>
                  <a:lnTo>
                    <a:pt x="187286" y="281069"/>
                  </a:lnTo>
                  <a:cubicBezTo>
                    <a:pt x="189017" y="288377"/>
                    <a:pt x="189962" y="295920"/>
                    <a:pt x="189962" y="303542"/>
                  </a:cubicBezTo>
                  <a:cubicBezTo>
                    <a:pt x="189962" y="311007"/>
                    <a:pt x="189017" y="318550"/>
                    <a:pt x="187286" y="325779"/>
                  </a:cubicBezTo>
                  <a:lnTo>
                    <a:pt x="187207" y="326172"/>
                  </a:lnTo>
                  <a:lnTo>
                    <a:pt x="397078" y="446159"/>
                  </a:lnTo>
                  <a:lnTo>
                    <a:pt x="397393" y="446394"/>
                  </a:lnTo>
                  <a:lnTo>
                    <a:pt x="397708" y="446080"/>
                  </a:lnTo>
                  <a:cubicBezTo>
                    <a:pt x="398258" y="445452"/>
                    <a:pt x="398809" y="444901"/>
                    <a:pt x="399439" y="444273"/>
                  </a:cubicBezTo>
                  <a:cubicBezTo>
                    <a:pt x="408095" y="435629"/>
                    <a:pt x="418167" y="428872"/>
                    <a:pt x="429420" y="424079"/>
                  </a:cubicBezTo>
                  <a:cubicBezTo>
                    <a:pt x="441145" y="419128"/>
                    <a:pt x="453500" y="416692"/>
                    <a:pt x="466248" y="416692"/>
                  </a:cubicBezTo>
                  <a:cubicBezTo>
                    <a:pt x="478917" y="416692"/>
                    <a:pt x="491351" y="419128"/>
                    <a:pt x="502997" y="424079"/>
                  </a:cubicBezTo>
                  <a:cubicBezTo>
                    <a:pt x="514250" y="428872"/>
                    <a:pt x="524322" y="435629"/>
                    <a:pt x="532979" y="444273"/>
                  </a:cubicBezTo>
                  <a:cubicBezTo>
                    <a:pt x="541635" y="452916"/>
                    <a:pt x="548481" y="462974"/>
                    <a:pt x="553202" y="474211"/>
                  </a:cubicBezTo>
                  <a:cubicBezTo>
                    <a:pt x="558160" y="485919"/>
                    <a:pt x="560678" y="498255"/>
                    <a:pt x="560678" y="510985"/>
                  </a:cubicBezTo>
                  <a:cubicBezTo>
                    <a:pt x="560678" y="523635"/>
                    <a:pt x="558160" y="536051"/>
                    <a:pt x="553202" y="547680"/>
                  </a:cubicBezTo>
                  <a:cubicBezTo>
                    <a:pt x="548481" y="558916"/>
                    <a:pt x="541635" y="568974"/>
                    <a:pt x="532979" y="577618"/>
                  </a:cubicBezTo>
                  <a:cubicBezTo>
                    <a:pt x="524322" y="586261"/>
                    <a:pt x="514250" y="593097"/>
                    <a:pt x="502997" y="597812"/>
                  </a:cubicBezTo>
                  <a:cubicBezTo>
                    <a:pt x="491351" y="602762"/>
                    <a:pt x="478917" y="605277"/>
                    <a:pt x="466248" y="605277"/>
                  </a:cubicBezTo>
                  <a:cubicBezTo>
                    <a:pt x="453500" y="605277"/>
                    <a:pt x="441145" y="602762"/>
                    <a:pt x="429420" y="597812"/>
                  </a:cubicBezTo>
                  <a:cubicBezTo>
                    <a:pt x="418167" y="593097"/>
                    <a:pt x="408095" y="586261"/>
                    <a:pt x="399439" y="577618"/>
                  </a:cubicBezTo>
                  <a:cubicBezTo>
                    <a:pt x="390783" y="568974"/>
                    <a:pt x="383937" y="558916"/>
                    <a:pt x="379215" y="547680"/>
                  </a:cubicBezTo>
                  <a:cubicBezTo>
                    <a:pt x="374258" y="536051"/>
                    <a:pt x="371739" y="523714"/>
                    <a:pt x="371739" y="510985"/>
                  </a:cubicBezTo>
                  <a:cubicBezTo>
                    <a:pt x="371739" y="502027"/>
                    <a:pt x="372998" y="493226"/>
                    <a:pt x="375438" y="484818"/>
                  </a:cubicBezTo>
                  <a:lnTo>
                    <a:pt x="375595" y="484426"/>
                  </a:lnTo>
                  <a:lnTo>
                    <a:pt x="167377" y="365382"/>
                  </a:lnTo>
                  <a:lnTo>
                    <a:pt x="166984" y="365146"/>
                  </a:lnTo>
                  <a:lnTo>
                    <a:pt x="166748" y="365460"/>
                  </a:lnTo>
                  <a:cubicBezTo>
                    <a:pt x="165252" y="367111"/>
                    <a:pt x="163757" y="368682"/>
                    <a:pt x="162262" y="370175"/>
                  </a:cubicBezTo>
                  <a:cubicBezTo>
                    <a:pt x="153606" y="378818"/>
                    <a:pt x="143534" y="385655"/>
                    <a:pt x="132281" y="390369"/>
                  </a:cubicBezTo>
                  <a:cubicBezTo>
                    <a:pt x="120634" y="395320"/>
                    <a:pt x="108201" y="397834"/>
                    <a:pt x="95532" y="397834"/>
                  </a:cubicBezTo>
                  <a:cubicBezTo>
                    <a:pt x="82784" y="397834"/>
                    <a:pt x="70429" y="395320"/>
                    <a:pt x="58704" y="390369"/>
                  </a:cubicBezTo>
                  <a:cubicBezTo>
                    <a:pt x="47451" y="385655"/>
                    <a:pt x="37379" y="378818"/>
                    <a:pt x="28722" y="370175"/>
                  </a:cubicBezTo>
                  <a:cubicBezTo>
                    <a:pt x="20066" y="361532"/>
                    <a:pt x="13299" y="351474"/>
                    <a:pt x="8499" y="340237"/>
                  </a:cubicBezTo>
                  <a:cubicBezTo>
                    <a:pt x="3541" y="328608"/>
                    <a:pt x="1102" y="316193"/>
                    <a:pt x="1102" y="303542"/>
                  </a:cubicBezTo>
                  <a:cubicBezTo>
                    <a:pt x="1102" y="290813"/>
                    <a:pt x="3541" y="278476"/>
                    <a:pt x="8499" y="266768"/>
                  </a:cubicBezTo>
                  <a:cubicBezTo>
                    <a:pt x="13299" y="255532"/>
                    <a:pt x="20066" y="245474"/>
                    <a:pt x="28722" y="236830"/>
                  </a:cubicBezTo>
                  <a:cubicBezTo>
                    <a:pt x="37379" y="228187"/>
                    <a:pt x="47451" y="221351"/>
                    <a:pt x="58704" y="216636"/>
                  </a:cubicBezTo>
                  <a:cubicBezTo>
                    <a:pt x="70429" y="211686"/>
                    <a:pt x="82784" y="209171"/>
                    <a:pt x="95532" y="209171"/>
                  </a:cubicBezTo>
                  <a:cubicBezTo>
                    <a:pt x="108201" y="209171"/>
                    <a:pt x="120634" y="211686"/>
                    <a:pt x="132281" y="216636"/>
                  </a:cubicBezTo>
                  <a:cubicBezTo>
                    <a:pt x="143534" y="221351"/>
                    <a:pt x="153606" y="228187"/>
                    <a:pt x="162262" y="236830"/>
                  </a:cubicBezTo>
                  <a:cubicBezTo>
                    <a:pt x="163757" y="238323"/>
                    <a:pt x="165174" y="239816"/>
                    <a:pt x="166590" y="241466"/>
                  </a:cubicBezTo>
                  <a:lnTo>
                    <a:pt x="166905" y="241781"/>
                  </a:lnTo>
                  <a:lnTo>
                    <a:pt x="375595" y="122030"/>
                  </a:lnTo>
                  <a:lnTo>
                    <a:pt x="375517" y="121637"/>
                  </a:lnTo>
                  <a:cubicBezTo>
                    <a:pt x="372998" y="113151"/>
                    <a:pt x="371739" y="104271"/>
                    <a:pt x="371739" y="95314"/>
                  </a:cubicBezTo>
                  <a:cubicBezTo>
                    <a:pt x="371739" y="82663"/>
                    <a:pt x="374258" y="70248"/>
                    <a:pt x="379215" y="58618"/>
                  </a:cubicBezTo>
                  <a:cubicBezTo>
                    <a:pt x="383937" y="47382"/>
                    <a:pt x="390783" y="37324"/>
                    <a:pt x="399439" y="28681"/>
                  </a:cubicBezTo>
                  <a:cubicBezTo>
                    <a:pt x="408095" y="20037"/>
                    <a:pt x="418167" y="13201"/>
                    <a:pt x="429420" y="8486"/>
                  </a:cubicBezTo>
                  <a:cubicBezTo>
                    <a:pt x="441067" y="3536"/>
                    <a:pt x="453500" y="1022"/>
                    <a:pt x="466169" y="1022"/>
                  </a:cubicBezTo>
                  <a:close/>
                  <a:moveTo>
                    <a:pt x="466220" y="565"/>
                  </a:moveTo>
                  <a:cubicBezTo>
                    <a:pt x="453471" y="565"/>
                    <a:pt x="441036" y="3079"/>
                    <a:pt x="429311" y="8029"/>
                  </a:cubicBezTo>
                  <a:cubicBezTo>
                    <a:pt x="417978" y="12822"/>
                    <a:pt x="407826" y="19579"/>
                    <a:pt x="399091" y="28301"/>
                  </a:cubicBezTo>
                  <a:cubicBezTo>
                    <a:pt x="390355" y="37022"/>
                    <a:pt x="383587" y="47158"/>
                    <a:pt x="378787" y="58473"/>
                  </a:cubicBezTo>
                  <a:cubicBezTo>
                    <a:pt x="373829" y="70180"/>
                    <a:pt x="371310" y="82594"/>
                    <a:pt x="371310" y="95323"/>
                  </a:cubicBezTo>
                  <a:cubicBezTo>
                    <a:pt x="371310" y="104359"/>
                    <a:pt x="372569" y="113237"/>
                    <a:pt x="375009" y="121802"/>
                  </a:cubicBezTo>
                  <a:lnTo>
                    <a:pt x="167011" y="241152"/>
                  </a:lnTo>
                  <a:cubicBezTo>
                    <a:pt x="165673" y="239502"/>
                    <a:pt x="164178" y="237931"/>
                    <a:pt x="162682" y="236438"/>
                  </a:cubicBezTo>
                  <a:cubicBezTo>
                    <a:pt x="153947" y="227795"/>
                    <a:pt x="143795" y="220959"/>
                    <a:pt x="132541" y="216167"/>
                  </a:cubicBezTo>
                  <a:cubicBezTo>
                    <a:pt x="120737" y="211217"/>
                    <a:pt x="108302" y="208702"/>
                    <a:pt x="95553" y="208702"/>
                  </a:cubicBezTo>
                  <a:cubicBezTo>
                    <a:pt x="82725" y="208702"/>
                    <a:pt x="70291" y="211217"/>
                    <a:pt x="58565" y="216167"/>
                  </a:cubicBezTo>
                  <a:cubicBezTo>
                    <a:pt x="47233" y="220959"/>
                    <a:pt x="37081" y="227795"/>
                    <a:pt x="28345" y="236438"/>
                  </a:cubicBezTo>
                  <a:cubicBezTo>
                    <a:pt x="19689" y="245160"/>
                    <a:pt x="12842" y="255295"/>
                    <a:pt x="8041" y="266610"/>
                  </a:cubicBezTo>
                  <a:cubicBezTo>
                    <a:pt x="3083" y="278317"/>
                    <a:pt x="565" y="290731"/>
                    <a:pt x="565" y="303539"/>
                  </a:cubicBezTo>
                  <a:cubicBezTo>
                    <a:pt x="565" y="316267"/>
                    <a:pt x="3083" y="328682"/>
                    <a:pt x="8041" y="340467"/>
                  </a:cubicBezTo>
                  <a:cubicBezTo>
                    <a:pt x="12842" y="351703"/>
                    <a:pt x="19689" y="361839"/>
                    <a:pt x="28345" y="370561"/>
                  </a:cubicBezTo>
                  <a:cubicBezTo>
                    <a:pt x="37081" y="379282"/>
                    <a:pt x="47233" y="386118"/>
                    <a:pt x="58565" y="390832"/>
                  </a:cubicBezTo>
                  <a:cubicBezTo>
                    <a:pt x="70291" y="395782"/>
                    <a:pt x="82725" y="398296"/>
                    <a:pt x="95553" y="398296"/>
                  </a:cubicBezTo>
                  <a:cubicBezTo>
                    <a:pt x="108302" y="398296"/>
                    <a:pt x="120737" y="395782"/>
                    <a:pt x="132541" y="390832"/>
                  </a:cubicBezTo>
                  <a:cubicBezTo>
                    <a:pt x="143795" y="386118"/>
                    <a:pt x="153947" y="379282"/>
                    <a:pt x="162682" y="370561"/>
                  </a:cubicBezTo>
                  <a:cubicBezTo>
                    <a:pt x="164256" y="368989"/>
                    <a:pt x="165673" y="367418"/>
                    <a:pt x="167168" y="365768"/>
                  </a:cubicBezTo>
                  <a:lnTo>
                    <a:pt x="375009" y="484647"/>
                  </a:lnTo>
                  <a:cubicBezTo>
                    <a:pt x="372569" y="493133"/>
                    <a:pt x="371310" y="501933"/>
                    <a:pt x="371310" y="510969"/>
                  </a:cubicBezTo>
                  <a:cubicBezTo>
                    <a:pt x="371310" y="523697"/>
                    <a:pt x="373829" y="536190"/>
                    <a:pt x="378787" y="547898"/>
                  </a:cubicBezTo>
                  <a:cubicBezTo>
                    <a:pt x="383587" y="559133"/>
                    <a:pt x="390434" y="569269"/>
                    <a:pt x="399091" y="577991"/>
                  </a:cubicBezTo>
                  <a:cubicBezTo>
                    <a:pt x="407826" y="586712"/>
                    <a:pt x="417978" y="593548"/>
                    <a:pt x="429311" y="598262"/>
                  </a:cubicBezTo>
                  <a:cubicBezTo>
                    <a:pt x="441036" y="603291"/>
                    <a:pt x="453471" y="605805"/>
                    <a:pt x="466298" y="605805"/>
                  </a:cubicBezTo>
                  <a:cubicBezTo>
                    <a:pt x="479048" y="605805"/>
                    <a:pt x="491482" y="603291"/>
                    <a:pt x="503208" y="598262"/>
                  </a:cubicBezTo>
                  <a:cubicBezTo>
                    <a:pt x="514540" y="593548"/>
                    <a:pt x="524692" y="586712"/>
                    <a:pt x="533428" y="577991"/>
                  </a:cubicBezTo>
                  <a:cubicBezTo>
                    <a:pt x="542163" y="569269"/>
                    <a:pt x="548931" y="559133"/>
                    <a:pt x="553732" y="547898"/>
                  </a:cubicBezTo>
                  <a:cubicBezTo>
                    <a:pt x="558690" y="536112"/>
                    <a:pt x="561208" y="523697"/>
                    <a:pt x="561208" y="510969"/>
                  </a:cubicBezTo>
                  <a:cubicBezTo>
                    <a:pt x="561208" y="498161"/>
                    <a:pt x="558690" y="485747"/>
                    <a:pt x="553732" y="474040"/>
                  </a:cubicBezTo>
                  <a:cubicBezTo>
                    <a:pt x="548931" y="462725"/>
                    <a:pt x="542163" y="452590"/>
                    <a:pt x="533428" y="443868"/>
                  </a:cubicBezTo>
                  <a:cubicBezTo>
                    <a:pt x="524692" y="435225"/>
                    <a:pt x="514540" y="428390"/>
                    <a:pt x="503208" y="423597"/>
                  </a:cubicBezTo>
                  <a:cubicBezTo>
                    <a:pt x="491482" y="418647"/>
                    <a:pt x="479048" y="416132"/>
                    <a:pt x="466298" y="416132"/>
                  </a:cubicBezTo>
                  <a:cubicBezTo>
                    <a:pt x="453471" y="416132"/>
                    <a:pt x="441036" y="418647"/>
                    <a:pt x="429311" y="423597"/>
                  </a:cubicBezTo>
                  <a:cubicBezTo>
                    <a:pt x="417978" y="428390"/>
                    <a:pt x="407826" y="435225"/>
                    <a:pt x="399091" y="443868"/>
                  </a:cubicBezTo>
                  <a:cubicBezTo>
                    <a:pt x="398540" y="444497"/>
                    <a:pt x="397910" y="445125"/>
                    <a:pt x="397359" y="445675"/>
                  </a:cubicBezTo>
                  <a:lnTo>
                    <a:pt x="187787" y="325932"/>
                  </a:lnTo>
                  <a:cubicBezTo>
                    <a:pt x="189597" y="318624"/>
                    <a:pt x="190463" y="311160"/>
                    <a:pt x="190463" y="303539"/>
                  </a:cubicBezTo>
                  <a:cubicBezTo>
                    <a:pt x="190463" y="295839"/>
                    <a:pt x="189597" y="288296"/>
                    <a:pt x="187787" y="280988"/>
                  </a:cubicBezTo>
                  <a:lnTo>
                    <a:pt x="397438" y="160695"/>
                  </a:lnTo>
                  <a:cubicBezTo>
                    <a:pt x="397989" y="161323"/>
                    <a:pt x="398540" y="161873"/>
                    <a:pt x="399091" y="162423"/>
                  </a:cubicBezTo>
                  <a:cubicBezTo>
                    <a:pt x="407826" y="171066"/>
                    <a:pt x="417978" y="177902"/>
                    <a:pt x="429311" y="182695"/>
                  </a:cubicBezTo>
                  <a:cubicBezTo>
                    <a:pt x="441036" y="187645"/>
                    <a:pt x="453471" y="190159"/>
                    <a:pt x="466220" y="190159"/>
                  </a:cubicBezTo>
                  <a:cubicBezTo>
                    <a:pt x="479048" y="190159"/>
                    <a:pt x="491482" y="187645"/>
                    <a:pt x="503208" y="182695"/>
                  </a:cubicBezTo>
                  <a:cubicBezTo>
                    <a:pt x="514540" y="177902"/>
                    <a:pt x="524692" y="171066"/>
                    <a:pt x="533428" y="162423"/>
                  </a:cubicBezTo>
                  <a:cubicBezTo>
                    <a:pt x="542084" y="153702"/>
                    <a:pt x="548931" y="143566"/>
                    <a:pt x="553732" y="132252"/>
                  </a:cubicBezTo>
                  <a:cubicBezTo>
                    <a:pt x="558690" y="120544"/>
                    <a:pt x="561208" y="108130"/>
                    <a:pt x="561208" y="95323"/>
                  </a:cubicBezTo>
                  <a:cubicBezTo>
                    <a:pt x="561208" y="82594"/>
                    <a:pt x="558690" y="70180"/>
                    <a:pt x="553732" y="58473"/>
                  </a:cubicBezTo>
                  <a:cubicBezTo>
                    <a:pt x="548931" y="47158"/>
                    <a:pt x="542084" y="37022"/>
                    <a:pt x="533428" y="28301"/>
                  </a:cubicBezTo>
                  <a:cubicBezTo>
                    <a:pt x="524692" y="19579"/>
                    <a:pt x="514540" y="12822"/>
                    <a:pt x="503208" y="8029"/>
                  </a:cubicBezTo>
                  <a:cubicBezTo>
                    <a:pt x="491482" y="3079"/>
                    <a:pt x="479048" y="565"/>
                    <a:pt x="466220" y="565"/>
                  </a:cubicBezTo>
                  <a:close/>
                  <a:moveTo>
                    <a:pt x="466169" y="0"/>
                  </a:moveTo>
                  <a:cubicBezTo>
                    <a:pt x="479075" y="0"/>
                    <a:pt x="491587" y="2515"/>
                    <a:pt x="503390" y="7543"/>
                  </a:cubicBezTo>
                  <a:cubicBezTo>
                    <a:pt x="514801" y="12337"/>
                    <a:pt x="524952" y="19173"/>
                    <a:pt x="533765" y="27895"/>
                  </a:cubicBezTo>
                  <a:cubicBezTo>
                    <a:pt x="542500" y="36695"/>
                    <a:pt x="549346" y="46832"/>
                    <a:pt x="554147" y="58225"/>
                  </a:cubicBezTo>
                  <a:cubicBezTo>
                    <a:pt x="559183" y="70012"/>
                    <a:pt x="561701" y="82506"/>
                    <a:pt x="561701" y="95314"/>
                  </a:cubicBezTo>
                  <a:cubicBezTo>
                    <a:pt x="561701" y="108200"/>
                    <a:pt x="559183" y="120694"/>
                    <a:pt x="554147" y="132480"/>
                  </a:cubicBezTo>
                  <a:cubicBezTo>
                    <a:pt x="549346" y="143874"/>
                    <a:pt x="542500" y="154010"/>
                    <a:pt x="533765" y="162811"/>
                  </a:cubicBezTo>
                  <a:cubicBezTo>
                    <a:pt x="524952" y="171533"/>
                    <a:pt x="514801" y="178369"/>
                    <a:pt x="503390" y="183162"/>
                  </a:cubicBezTo>
                  <a:cubicBezTo>
                    <a:pt x="491587" y="188191"/>
                    <a:pt x="479075" y="190706"/>
                    <a:pt x="466169" y="190706"/>
                  </a:cubicBezTo>
                  <a:cubicBezTo>
                    <a:pt x="453343" y="190706"/>
                    <a:pt x="440831" y="188191"/>
                    <a:pt x="429027" y="183162"/>
                  </a:cubicBezTo>
                  <a:cubicBezTo>
                    <a:pt x="417617" y="178369"/>
                    <a:pt x="407465" y="171533"/>
                    <a:pt x="398652" y="162811"/>
                  </a:cubicBezTo>
                  <a:cubicBezTo>
                    <a:pt x="398258" y="162340"/>
                    <a:pt x="397786" y="161868"/>
                    <a:pt x="397314" y="161397"/>
                  </a:cubicBezTo>
                  <a:lnTo>
                    <a:pt x="188388" y="281226"/>
                  </a:lnTo>
                  <a:cubicBezTo>
                    <a:pt x="190119" y="288534"/>
                    <a:pt x="190985" y="295999"/>
                    <a:pt x="190985" y="303542"/>
                  </a:cubicBezTo>
                  <a:cubicBezTo>
                    <a:pt x="190985" y="311007"/>
                    <a:pt x="190119" y="318472"/>
                    <a:pt x="188388" y="325622"/>
                  </a:cubicBezTo>
                  <a:lnTo>
                    <a:pt x="397235" y="445059"/>
                  </a:lnTo>
                  <a:cubicBezTo>
                    <a:pt x="397708" y="444509"/>
                    <a:pt x="398180" y="444037"/>
                    <a:pt x="398652" y="443566"/>
                  </a:cubicBezTo>
                  <a:cubicBezTo>
                    <a:pt x="407465" y="434765"/>
                    <a:pt x="417617" y="427929"/>
                    <a:pt x="429027" y="423136"/>
                  </a:cubicBezTo>
                  <a:cubicBezTo>
                    <a:pt x="440831" y="418107"/>
                    <a:pt x="453343" y="415592"/>
                    <a:pt x="466169" y="415592"/>
                  </a:cubicBezTo>
                  <a:cubicBezTo>
                    <a:pt x="479075" y="415592"/>
                    <a:pt x="491587" y="418107"/>
                    <a:pt x="503390" y="423136"/>
                  </a:cubicBezTo>
                  <a:cubicBezTo>
                    <a:pt x="514801" y="427929"/>
                    <a:pt x="524952" y="434765"/>
                    <a:pt x="533765" y="443566"/>
                  </a:cubicBezTo>
                  <a:cubicBezTo>
                    <a:pt x="542500" y="452288"/>
                    <a:pt x="549346" y="462503"/>
                    <a:pt x="554147" y="473818"/>
                  </a:cubicBezTo>
                  <a:cubicBezTo>
                    <a:pt x="559183" y="485604"/>
                    <a:pt x="561701" y="498098"/>
                    <a:pt x="561701" y="510985"/>
                  </a:cubicBezTo>
                  <a:cubicBezTo>
                    <a:pt x="561701" y="523793"/>
                    <a:pt x="559183" y="536286"/>
                    <a:pt x="554147" y="548073"/>
                  </a:cubicBezTo>
                  <a:cubicBezTo>
                    <a:pt x="549346" y="559466"/>
                    <a:pt x="542500" y="569603"/>
                    <a:pt x="533765" y="578403"/>
                  </a:cubicBezTo>
                  <a:cubicBezTo>
                    <a:pt x="524952" y="587125"/>
                    <a:pt x="514801" y="593962"/>
                    <a:pt x="503390" y="598833"/>
                  </a:cubicBezTo>
                  <a:cubicBezTo>
                    <a:pt x="491587" y="603784"/>
                    <a:pt x="479075" y="606298"/>
                    <a:pt x="466169" y="606298"/>
                  </a:cubicBezTo>
                  <a:cubicBezTo>
                    <a:pt x="453343" y="606298"/>
                    <a:pt x="440831" y="603784"/>
                    <a:pt x="429027" y="598833"/>
                  </a:cubicBezTo>
                  <a:cubicBezTo>
                    <a:pt x="417617" y="593962"/>
                    <a:pt x="407465" y="587125"/>
                    <a:pt x="398652" y="578403"/>
                  </a:cubicBezTo>
                  <a:cubicBezTo>
                    <a:pt x="389917" y="569603"/>
                    <a:pt x="383071" y="559466"/>
                    <a:pt x="378271" y="548073"/>
                  </a:cubicBezTo>
                  <a:cubicBezTo>
                    <a:pt x="373234" y="536286"/>
                    <a:pt x="370716" y="523793"/>
                    <a:pt x="370716" y="510985"/>
                  </a:cubicBezTo>
                  <a:cubicBezTo>
                    <a:pt x="370716" y="502105"/>
                    <a:pt x="371975" y="493305"/>
                    <a:pt x="374336" y="484897"/>
                  </a:cubicBezTo>
                  <a:lnTo>
                    <a:pt x="167220" y="366482"/>
                  </a:lnTo>
                  <a:cubicBezTo>
                    <a:pt x="165882" y="368053"/>
                    <a:pt x="164466" y="369546"/>
                    <a:pt x="163049" y="370961"/>
                  </a:cubicBezTo>
                  <a:cubicBezTo>
                    <a:pt x="154314" y="379683"/>
                    <a:pt x="144084" y="386519"/>
                    <a:pt x="132674" y="391391"/>
                  </a:cubicBezTo>
                  <a:cubicBezTo>
                    <a:pt x="120870" y="396341"/>
                    <a:pt x="108358" y="398856"/>
                    <a:pt x="95532" y="398856"/>
                  </a:cubicBezTo>
                  <a:cubicBezTo>
                    <a:pt x="82626" y="398856"/>
                    <a:pt x="70114" y="396341"/>
                    <a:pt x="58311" y="391391"/>
                  </a:cubicBezTo>
                  <a:cubicBezTo>
                    <a:pt x="46979" y="386519"/>
                    <a:pt x="36749" y="379683"/>
                    <a:pt x="28014" y="370961"/>
                  </a:cubicBezTo>
                  <a:cubicBezTo>
                    <a:pt x="19201" y="362160"/>
                    <a:pt x="12355" y="352024"/>
                    <a:pt x="7554" y="340630"/>
                  </a:cubicBezTo>
                  <a:cubicBezTo>
                    <a:pt x="2518" y="328844"/>
                    <a:pt x="0" y="316350"/>
                    <a:pt x="0" y="303542"/>
                  </a:cubicBezTo>
                  <a:cubicBezTo>
                    <a:pt x="0" y="290655"/>
                    <a:pt x="2518" y="278162"/>
                    <a:pt x="7554" y="266375"/>
                  </a:cubicBezTo>
                  <a:cubicBezTo>
                    <a:pt x="12355" y="255060"/>
                    <a:pt x="19201" y="244845"/>
                    <a:pt x="28014" y="236123"/>
                  </a:cubicBezTo>
                  <a:cubicBezTo>
                    <a:pt x="36749" y="227323"/>
                    <a:pt x="46979" y="220486"/>
                    <a:pt x="58311" y="215693"/>
                  </a:cubicBezTo>
                  <a:cubicBezTo>
                    <a:pt x="70114" y="210664"/>
                    <a:pt x="82626" y="208150"/>
                    <a:pt x="95532" y="208150"/>
                  </a:cubicBezTo>
                  <a:cubicBezTo>
                    <a:pt x="108358" y="208150"/>
                    <a:pt x="120870" y="210664"/>
                    <a:pt x="132674" y="215693"/>
                  </a:cubicBezTo>
                  <a:cubicBezTo>
                    <a:pt x="144084" y="220486"/>
                    <a:pt x="154236" y="227323"/>
                    <a:pt x="163049" y="236123"/>
                  </a:cubicBezTo>
                  <a:cubicBezTo>
                    <a:pt x="164387" y="237459"/>
                    <a:pt x="165803" y="238952"/>
                    <a:pt x="167141" y="240445"/>
                  </a:cubicBezTo>
                  <a:lnTo>
                    <a:pt x="374415" y="121558"/>
                  </a:lnTo>
                  <a:cubicBezTo>
                    <a:pt x="371975" y="113072"/>
                    <a:pt x="370716" y="104271"/>
                    <a:pt x="370716" y="95314"/>
                  </a:cubicBezTo>
                  <a:cubicBezTo>
                    <a:pt x="370716" y="82506"/>
                    <a:pt x="373234" y="70012"/>
                    <a:pt x="378271" y="58225"/>
                  </a:cubicBezTo>
                  <a:cubicBezTo>
                    <a:pt x="383071" y="46832"/>
                    <a:pt x="389917" y="36695"/>
                    <a:pt x="398652" y="27895"/>
                  </a:cubicBezTo>
                  <a:cubicBezTo>
                    <a:pt x="407465" y="19173"/>
                    <a:pt x="417617" y="12337"/>
                    <a:pt x="429027" y="7543"/>
                  </a:cubicBezTo>
                  <a:cubicBezTo>
                    <a:pt x="440831" y="2515"/>
                    <a:pt x="453343" y="0"/>
                    <a:pt x="466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903610" y="2294713"/>
              <a:ext cx="1953952" cy="513434"/>
              <a:chOff x="903610" y="2275754"/>
              <a:chExt cx="1953952" cy="513434"/>
            </a:xfrm>
          </p:grpSpPr>
          <p:sp>
            <p:nvSpPr>
              <p:cNvPr id="53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54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zh-CN" b="1" dirty="0" lang="en-US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74172" y="2976543"/>
            <a:ext cx="2483390" cy="513434"/>
            <a:chOff x="374172" y="2976543"/>
            <a:chExt cx="2483390" cy="513434"/>
          </a:xfrm>
        </p:grpSpPr>
        <p:sp>
          <p:nvSpPr>
            <p:cNvPr id="135" name="椭圆 134"/>
            <p:cNvSpPr/>
            <p:nvPr/>
          </p:nvSpPr>
          <p:spPr>
            <a:xfrm>
              <a:off x="374172" y="3029762"/>
              <a:ext cx="373540" cy="373540"/>
            </a:xfrm>
            <a:prstGeom prst="ellipse">
              <a:avLst/>
            </a:prstGeom>
            <a:solidFill>
              <a:srgbClr val="01BBE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1" name="universal-interface-sign_58288"/>
            <p:cNvSpPr>
              <a:spLocks noChangeAspect="1"/>
            </p:cNvSpPr>
            <p:nvPr/>
          </p:nvSpPr>
          <p:spPr bwMode="auto">
            <a:xfrm>
              <a:off x="467082" y="3122814"/>
              <a:ext cx="187720" cy="187436"/>
            </a:xfrm>
            <a:custGeom>
              <a:avLst/>
              <a:gdLst>
                <a:gd fmla="*/ 453499 w 607004" name="connsiteX0"/>
                <a:gd fmla="*/ 452813 h 606087" name="connsiteY0"/>
                <a:gd fmla="*/ 453499 w 607004" name="connsiteX1"/>
                <a:gd fmla="*/ 507446 h 606087" name="connsiteY1"/>
                <a:gd fmla="*/ 508214 w 607004" name="connsiteX2"/>
                <a:gd fmla="*/ 562079 h 606087" name="connsiteY2"/>
                <a:gd fmla="*/ 562930 w 607004" name="connsiteX3"/>
                <a:gd fmla="*/ 507446 h 606087" name="connsiteY3"/>
                <a:gd fmla="*/ 508214 w 607004" name="connsiteX4"/>
                <a:gd fmla="*/ 452813 h 606087" name="connsiteY4"/>
                <a:gd fmla="*/ 98790 w 607004" name="connsiteX5"/>
                <a:gd fmla="*/ 452813 h 606087" name="connsiteY5"/>
                <a:gd fmla="*/ 44150 w 607004" name="connsiteX6"/>
                <a:gd fmla="*/ 507446 h 606087" name="connsiteY6"/>
                <a:gd fmla="*/ 98790 w 607004" name="connsiteX7"/>
                <a:gd fmla="*/ 562079 h 606087" name="connsiteY7"/>
                <a:gd fmla="*/ 153506 w 607004" name="connsiteX8"/>
                <a:gd fmla="*/ 507446 h 606087" name="connsiteY8"/>
                <a:gd fmla="*/ 153506 w 607004" name="connsiteX9"/>
                <a:gd fmla="*/ 452813 h 606087" name="connsiteY9"/>
                <a:gd fmla="*/ 453077 w 607004" name="connsiteX10"/>
                <a:gd fmla="*/ 452393 h 606087" name="connsiteY10"/>
                <a:gd fmla="*/ 508245 w 607004" name="connsiteX11"/>
                <a:gd fmla="*/ 452393 h 606087" name="connsiteY11"/>
                <a:gd fmla="*/ 563413 w 607004" name="connsiteX12"/>
                <a:gd fmla="*/ 507477 h 606087" name="connsiteY12"/>
                <a:gd fmla="*/ 508245 w 607004" name="connsiteX13"/>
                <a:gd fmla="*/ 562561 h 606087" name="connsiteY13"/>
                <a:gd fmla="*/ 453077 w 607004" name="connsiteX14"/>
                <a:gd fmla="*/ 507477 h 606087" name="connsiteY14"/>
                <a:gd fmla="*/ 98826 w 607004" name="connsiteX15"/>
                <a:gd fmla="*/ 452393 h 606087" name="connsiteY15"/>
                <a:gd fmla="*/ 154069 w 607004" name="connsiteX16"/>
                <a:gd fmla="*/ 452393 h 606087" name="connsiteY16"/>
                <a:gd fmla="*/ 154069 w 607004" name="connsiteX17"/>
                <a:gd fmla="*/ 507477 h 606087" name="connsiteY17"/>
                <a:gd fmla="*/ 98826 w 607004" name="connsiteX18"/>
                <a:gd fmla="*/ 562561 h 606087" name="connsiteY18"/>
                <a:gd fmla="*/ 43658 w 607004" name="connsiteX19"/>
                <a:gd fmla="*/ 507477 h 606087" name="connsiteY19"/>
                <a:gd fmla="*/ 98826 w 607004" name="connsiteX20"/>
                <a:gd fmla="*/ 452393 h 606087" name="connsiteY20"/>
                <a:gd fmla="*/ 452517 w 607004" name="connsiteX21"/>
                <a:gd fmla="*/ 451834 h 606087" name="connsiteY21"/>
                <a:gd fmla="*/ 452517 w 607004" name="connsiteX22"/>
                <a:gd fmla="*/ 507446 h 606087" name="connsiteY22"/>
                <a:gd fmla="*/ 508214 w 607004" name="connsiteX23"/>
                <a:gd fmla="*/ 563059 h 606087" name="connsiteY23"/>
                <a:gd fmla="*/ 563911 w 607004" name="connsiteX24"/>
                <a:gd fmla="*/ 507446 h 606087" name="connsiteY24"/>
                <a:gd fmla="*/ 508214 w 607004" name="connsiteX25"/>
                <a:gd fmla="*/ 451834 h 606087" name="connsiteY25"/>
                <a:gd fmla="*/ 98790 w 607004" name="connsiteX26"/>
                <a:gd fmla="*/ 451834 h 606087" name="connsiteY26"/>
                <a:gd fmla="*/ 43094 w 607004" name="connsiteX27"/>
                <a:gd fmla="*/ 507446 h 606087" name="connsiteY27"/>
                <a:gd fmla="*/ 98790 w 607004" name="connsiteX28"/>
                <a:gd fmla="*/ 563059 h 606087" name="connsiteY28"/>
                <a:gd fmla="*/ 154487 w 607004" name="connsiteX29"/>
                <a:gd fmla="*/ 507446 h 606087" name="connsiteY29"/>
                <a:gd fmla="*/ 154487 w 607004" name="connsiteX30"/>
                <a:gd fmla="*/ 451834 h 606087" name="connsiteY30"/>
                <a:gd fmla="*/ 197580 w 607004" name="connsiteX31"/>
                <a:gd fmla="*/ 197282 h 606087" name="connsiteY31"/>
                <a:gd fmla="*/ 197580 w 607004" name="connsiteX32"/>
                <a:gd fmla="*/ 408806 h 606087" name="connsiteY32"/>
                <a:gd fmla="*/ 409424 w 607004" name="connsiteX33"/>
                <a:gd fmla="*/ 408806 h 606087" name="connsiteY33"/>
                <a:gd fmla="*/ 409424 w 607004" name="connsiteX34"/>
                <a:gd fmla="*/ 197282 h 606087" name="connsiteY34"/>
                <a:gd fmla="*/ 197162 w 607004" name="connsiteX35"/>
                <a:gd fmla="*/ 196864 h 606087" name="connsiteY35"/>
                <a:gd fmla="*/ 409985 w 607004" name="connsiteX36"/>
                <a:gd fmla="*/ 196864 h 606087" name="connsiteY36"/>
                <a:gd fmla="*/ 409985 w 607004" name="connsiteX37"/>
                <a:gd fmla="*/ 409365 h 606087" name="connsiteY37"/>
                <a:gd fmla="*/ 197162 w 607004" name="connsiteX38"/>
                <a:gd fmla="*/ 409365 h 606087" name="connsiteY38"/>
                <a:gd fmla="*/ 196599 w 607004" name="connsiteX39"/>
                <a:gd fmla="*/ 196302 h 606087" name="connsiteY39"/>
                <a:gd fmla="*/ 196599 w 607004" name="connsiteX40"/>
                <a:gd fmla="*/ 409785 h 606087" name="connsiteY40"/>
                <a:gd fmla="*/ 410405 w 607004" name="connsiteX41"/>
                <a:gd fmla="*/ 409785 h 606087" name="connsiteY41"/>
                <a:gd fmla="*/ 410405 w 607004" name="connsiteX42"/>
                <a:gd fmla="*/ 196302 h 606087" name="connsiteY42"/>
                <a:gd fmla="*/ 508214 w 607004" name="connsiteX43"/>
                <a:gd fmla="*/ 44083 h 606087" name="connsiteY43"/>
                <a:gd fmla="*/ 453499 w 607004" name="connsiteX44"/>
                <a:gd fmla="*/ 98641 h 606087" name="connsiteY44"/>
                <a:gd fmla="*/ 453499 w 607004" name="connsiteX45"/>
                <a:gd fmla="*/ 153274 h 606087" name="connsiteY45"/>
                <a:gd fmla="*/ 508214 w 607004" name="connsiteX46"/>
                <a:gd fmla="*/ 153274 h 606087" name="connsiteY46"/>
                <a:gd fmla="*/ 562930 w 607004" name="connsiteX47"/>
                <a:gd fmla="*/ 98641 h 606087" name="connsiteY47"/>
                <a:gd fmla="*/ 508214 w 607004" name="connsiteX48"/>
                <a:gd fmla="*/ 44083 h 606087" name="connsiteY48"/>
                <a:gd fmla="*/ 98790 w 607004" name="connsiteX49"/>
                <a:gd fmla="*/ 44083 h 606087" name="connsiteY49"/>
                <a:gd fmla="*/ 44150 w 607004" name="connsiteX50"/>
                <a:gd fmla="*/ 98641 h 606087" name="connsiteY50"/>
                <a:gd fmla="*/ 98790 w 607004" name="connsiteX51"/>
                <a:gd fmla="*/ 153274 h 606087" name="connsiteY51"/>
                <a:gd fmla="*/ 153506 w 607004" name="connsiteX52"/>
                <a:gd fmla="*/ 153274 h 606087" name="connsiteY52"/>
                <a:gd fmla="*/ 153506 w 607004" name="connsiteX53"/>
                <a:gd fmla="*/ 98641 h 606087" name="connsiteY53"/>
                <a:gd fmla="*/ 98790 w 607004" name="connsiteX54"/>
                <a:gd fmla="*/ 44083 h 606087" name="connsiteY54"/>
                <a:gd fmla="*/ 508245 w 607004" name="connsiteX55"/>
                <a:gd fmla="*/ 43593 h 606087" name="connsiteY55"/>
                <a:gd fmla="*/ 563413 w 607004" name="connsiteX56"/>
                <a:gd fmla="*/ 98677 h 606087" name="connsiteY56"/>
                <a:gd fmla="*/ 508245 w 607004" name="connsiteX57"/>
                <a:gd fmla="*/ 153837 h 606087" name="connsiteY57"/>
                <a:gd fmla="*/ 453077 w 607004" name="connsiteX58"/>
                <a:gd fmla="*/ 153837 h 606087" name="connsiteY58"/>
                <a:gd fmla="*/ 453077 w 607004" name="connsiteX59"/>
                <a:gd fmla="*/ 98677 h 606087" name="connsiteY59"/>
                <a:gd fmla="*/ 508245 w 607004" name="connsiteX60"/>
                <a:gd fmla="*/ 43593 h 606087" name="connsiteY60"/>
                <a:gd fmla="*/ 98826 w 607004" name="connsiteX61"/>
                <a:gd fmla="*/ 43593 h 606087" name="connsiteY61"/>
                <a:gd fmla="*/ 154069 w 607004" name="connsiteX62"/>
                <a:gd fmla="*/ 98677 h 606087" name="connsiteY62"/>
                <a:gd fmla="*/ 154069 w 607004" name="connsiteX63"/>
                <a:gd fmla="*/ 153837 h 606087" name="connsiteY63"/>
                <a:gd fmla="*/ 98826 w 607004" name="connsiteX64"/>
                <a:gd fmla="*/ 153837 h 606087" name="connsiteY64"/>
                <a:gd fmla="*/ 43658 w 607004" name="connsiteX65"/>
                <a:gd fmla="*/ 98677 h 606087" name="connsiteY65"/>
                <a:gd fmla="*/ 98826 w 607004" name="connsiteX66"/>
                <a:gd fmla="*/ 43593 h 606087" name="connsiteY66"/>
                <a:gd fmla="*/ 508214 w 607004" name="connsiteX67"/>
                <a:gd fmla="*/ 43028 h 606087" name="connsiteY67"/>
                <a:gd fmla="*/ 452517 w 607004" name="connsiteX68"/>
                <a:gd fmla="*/ 98641 h 606087" name="connsiteY68"/>
                <a:gd fmla="*/ 452517 w 607004" name="connsiteX69"/>
                <a:gd fmla="*/ 154254 h 606087" name="connsiteY69"/>
                <a:gd fmla="*/ 508214 w 607004" name="connsiteX70"/>
                <a:gd fmla="*/ 154254 h 606087" name="connsiteY70"/>
                <a:gd fmla="*/ 563911 w 607004" name="connsiteX71"/>
                <a:gd fmla="*/ 98641 h 606087" name="connsiteY71"/>
                <a:gd fmla="*/ 508214 w 607004" name="connsiteX72"/>
                <a:gd fmla="*/ 43028 h 606087" name="connsiteY72"/>
                <a:gd fmla="*/ 98790 w 607004" name="connsiteX73"/>
                <a:gd fmla="*/ 43028 h 606087" name="connsiteY73"/>
                <a:gd fmla="*/ 43094 w 607004" name="connsiteX74"/>
                <a:gd fmla="*/ 98641 h 606087" name="connsiteY74"/>
                <a:gd fmla="*/ 98790 w 607004" name="connsiteX75"/>
                <a:gd fmla="*/ 154254 h 606087" name="connsiteY75"/>
                <a:gd fmla="*/ 154487 w 607004" name="connsiteX76"/>
                <a:gd fmla="*/ 154254 h 606087" name="connsiteY76"/>
                <a:gd fmla="*/ 154487 w 607004" name="connsiteX77"/>
                <a:gd fmla="*/ 98641 h 606087" name="connsiteY77"/>
                <a:gd fmla="*/ 98790 w 607004" name="connsiteX78"/>
                <a:gd fmla="*/ 43028 h 606087" name="connsiteY78"/>
                <a:gd fmla="*/ 98790 w 607004" name="connsiteX79"/>
                <a:gd fmla="*/ 980 h 606087" name="connsiteY79"/>
                <a:gd fmla="*/ 196599 w 607004" name="connsiteX80"/>
                <a:gd fmla="*/ 98641 h 606087" name="connsiteY80"/>
                <a:gd fmla="*/ 196599 w 607004" name="connsiteX81"/>
                <a:gd fmla="*/ 154254 h 606087" name="connsiteY81"/>
                <a:gd fmla="*/ 410405 w 607004" name="connsiteX82"/>
                <a:gd fmla="*/ 154254 h 606087" name="connsiteY82"/>
                <a:gd fmla="*/ 410405 w 607004" name="connsiteX83"/>
                <a:gd fmla="*/ 98641 h 606087" name="connsiteY83"/>
                <a:gd fmla="*/ 508214 w 607004" name="connsiteX84"/>
                <a:gd fmla="*/ 980 h 606087" name="connsiteY84"/>
                <a:gd fmla="*/ 606023 w 607004" name="connsiteX85"/>
                <a:gd fmla="*/ 98641 h 606087" name="connsiteY85"/>
                <a:gd fmla="*/ 508214 w 607004" name="connsiteX86"/>
                <a:gd fmla="*/ 196302 h 606087" name="connsiteY86"/>
                <a:gd fmla="*/ 452517 w 607004" name="connsiteX87"/>
                <a:gd fmla="*/ 196302 h 606087" name="connsiteY87"/>
                <a:gd fmla="*/ 452517 w 607004" name="connsiteX88"/>
                <a:gd fmla="*/ 409785 h 606087" name="connsiteY88"/>
                <a:gd fmla="*/ 508214 w 607004" name="connsiteX89"/>
                <a:gd fmla="*/ 409785 h 606087" name="connsiteY89"/>
                <a:gd fmla="*/ 606023 w 607004" name="connsiteX90"/>
                <a:gd fmla="*/ 507446 h 606087" name="connsiteY90"/>
                <a:gd fmla="*/ 508214 w 607004" name="connsiteX91"/>
                <a:gd fmla="*/ 605108 h 606087" name="connsiteY91"/>
                <a:gd fmla="*/ 410405 w 607004" name="connsiteX92"/>
                <a:gd fmla="*/ 507446 h 606087" name="connsiteY92"/>
                <a:gd fmla="*/ 410405 w 607004" name="connsiteX93"/>
                <a:gd fmla="*/ 451834 h 606087" name="connsiteY93"/>
                <a:gd fmla="*/ 196599 w 607004" name="connsiteX94"/>
                <a:gd fmla="*/ 451834 h 606087" name="connsiteY94"/>
                <a:gd fmla="*/ 196599 w 607004" name="connsiteX95"/>
                <a:gd fmla="*/ 507446 h 606087" name="connsiteY95"/>
                <a:gd fmla="*/ 98790 w 607004" name="connsiteX96"/>
                <a:gd fmla="*/ 605108 h 606087" name="connsiteY96"/>
                <a:gd fmla="*/ 981 w 607004" name="connsiteX97"/>
                <a:gd fmla="*/ 507446 h 606087" name="connsiteY97"/>
                <a:gd fmla="*/ 98790 w 607004" name="connsiteX98"/>
                <a:gd fmla="*/ 409785 h 606087" name="connsiteY98"/>
                <a:gd fmla="*/ 154487 w 607004" name="connsiteX99"/>
                <a:gd fmla="*/ 409785 h 606087" name="connsiteY99"/>
                <a:gd fmla="*/ 154487 w 607004" name="connsiteX100"/>
                <a:gd fmla="*/ 196302 h 606087" name="connsiteY100"/>
                <a:gd fmla="*/ 98790 w 607004" name="connsiteX101"/>
                <a:gd fmla="*/ 196302 h 606087" name="connsiteY101"/>
                <a:gd fmla="*/ 981 w 607004" name="connsiteX102"/>
                <a:gd fmla="*/ 98641 h 606087" name="connsiteY102"/>
                <a:gd fmla="*/ 98790 w 607004" name="connsiteX103"/>
                <a:gd fmla="*/ 980 h 606087" name="connsiteY103"/>
                <a:gd fmla="*/ 98826 w 607004" name="connsiteX104"/>
                <a:gd fmla="*/ 565 h 606087" name="connsiteY104"/>
                <a:gd fmla="*/ 565 w 607004" name="connsiteX105"/>
                <a:gd fmla="*/ 98677 h 606087" name="connsiteY105"/>
                <a:gd fmla="*/ 98826 w 607004" name="connsiteX106"/>
                <a:gd fmla="*/ 196864 h 606087" name="connsiteY106"/>
                <a:gd fmla="*/ 154069 w 607004" name="connsiteX107"/>
                <a:gd fmla="*/ 196864 h 606087" name="connsiteY107"/>
                <a:gd fmla="*/ 154069 w 607004" name="connsiteX108"/>
                <a:gd fmla="*/ 409365 h 606087" name="connsiteY108"/>
                <a:gd fmla="*/ 98826 w 607004" name="connsiteX109"/>
                <a:gd fmla="*/ 409365 h 606087" name="connsiteY109"/>
                <a:gd fmla="*/ 565 w 607004" name="connsiteX110"/>
                <a:gd fmla="*/ 507477 h 606087" name="connsiteY110"/>
                <a:gd fmla="*/ 98826 w 607004" name="connsiteX111"/>
                <a:gd fmla="*/ 605664 h 606087" name="connsiteY111"/>
                <a:gd fmla="*/ 197162 w 607004" name="connsiteX112"/>
                <a:gd fmla="*/ 507477 h 606087" name="connsiteY112"/>
                <a:gd fmla="*/ 197162 w 607004" name="connsiteX113"/>
                <a:gd fmla="*/ 452393 h 606087" name="connsiteY113"/>
                <a:gd fmla="*/ 409985 w 607004" name="connsiteX114"/>
                <a:gd fmla="*/ 452393 h 606087" name="connsiteY114"/>
                <a:gd fmla="*/ 409985 w 607004" name="connsiteX115"/>
                <a:gd fmla="*/ 507477 h 606087" name="connsiteY115"/>
                <a:gd fmla="*/ 508245 w 607004" name="connsiteX116"/>
                <a:gd fmla="*/ 605664 h 606087" name="connsiteY116"/>
                <a:gd fmla="*/ 606581 w 607004" name="connsiteX117"/>
                <a:gd fmla="*/ 507477 h 606087" name="connsiteY117"/>
                <a:gd fmla="*/ 508245 w 607004" name="connsiteX118"/>
                <a:gd fmla="*/ 409365 h 606087" name="connsiteY118"/>
                <a:gd fmla="*/ 453077 w 607004" name="connsiteX119"/>
                <a:gd fmla="*/ 409365 h 606087" name="connsiteY119"/>
                <a:gd fmla="*/ 453077 w 607004" name="connsiteX120"/>
                <a:gd fmla="*/ 196864 h 606087" name="connsiteY120"/>
                <a:gd fmla="*/ 508245 w 607004" name="connsiteX121"/>
                <a:gd fmla="*/ 196864 h 606087" name="connsiteY121"/>
                <a:gd fmla="*/ 606581 w 607004" name="connsiteX122"/>
                <a:gd fmla="*/ 98677 h 606087" name="connsiteY122"/>
                <a:gd fmla="*/ 508245 w 607004" name="connsiteX123"/>
                <a:gd fmla="*/ 565 h 606087" name="connsiteY123"/>
                <a:gd fmla="*/ 409985 w 607004" name="connsiteX124"/>
                <a:gd fmla="*/ 98677 h 606087" name="connsiteY124"/>
                <a:gd fmla="*/ 409985 w 607004" name="connsiteX125"/>
                <a:gd fmla="*/ 153837 h 606087" name="connsiteY125"/>
                <a:gd fmla="*/ 197162 w 607004" name="connsiteX126"/>
                <a:gd fmla="*/ 153837 h 606087" name="connsiteY126"/>
                <a:gd fmla="*/ 197162 w 607004" name="connsiteX127"/>
                <a:gd fmla="*/ 98677 h 606087" name="connsiteY127"/>
                <a:gd fmla="*/ 98826 w 607004" name="connsiteX128"/>
                <a:gd fmla="*/ 565 h 606087" name="connsiteY128"/>
                <a:gd fmla="*/ 98790 w 607004" name="connsiteX129"/>
                <a:gd fmla="*/ 0 h 606087" name="connsiteY129"/>
                <a:gd fmla="*/ 197580 w 607004" name="connsiteX130"/>
                <a:gd fmla="*/ 98641 h 606087" name="connsiteY130"/>
                <a:gd fmla="*/ 197580 w 607004" name="connsiteX131"/>
                <a:gd fmla="*/ 153274 h 606087" name="connsiteY131"/>
                <a:gd fmla="*/ 409424 w 607004" name="connsiteX132"/>
                <a:gd fmla="*/ 153274 h 606087" name="connsiteY132"/>
                <a:gd fmla="*/ 409424 w 607004" name="connsiteX133"/>
                <a:gd fmla="*/ 98641 h 606087" name="connsiteY133"/>
                <a:gd fmla="*/ 508214 w 607004" name="connsiteX134"/>
                <a:gd fmla="*/ 0 h 606087" name="connsiteY134"/>
                <a:gd fmla="*/ 607004 w 607004" name="connsiteX135"/>
                <a:gd fmla="*/ 98641 h 606087" name="connsiteY135"/>
                <a:gd fmla="*/ 508214 w 607004" name="connsiteX136"/>
                <a:gd fmla="*/ 197282 h 606087" name="connsiteY136"/>
                <a:gd fmla="*/ 453499 w 607004" name="connsiteX137"/>
                <a:gd fmla="*/ 197282 h 606087" name="connsiteY137"/>
                <a:gd fmla="*/ 453499 w 607004" name="connsiteX138"/>
                <a:gd fmla="*/ 408806 h 606087" name="connsiteY138"/>
                <a:gd fmla="*/ 508214 w 607004" name="connsiteX139"/>
                <a:gd fmla="*/ 408806 h 606087" name="connsiteY139"/>
                <a:gd fmla="*/ 607004 w 607004" name="connsiteX140"/>
                <a:gd fmla="*/ 507446 h 606087" name="connsiteY140"/>
                <a:gd fmla="*/ 508214 w 607004" name="connsiteX141"/>
                <a:gd fmla="*/ 606087 h 606087" name="connsiteY141"/>
                <a:gd fmla="*/ 409424 w 607004" name="connsiteX142"/>
                <a:gd fmla="*/ 507446 h 606087" name="connsiteY142"/>
                <a:gd fmla="*/ 409424 w 607004" name="connsiteX143"/>
                <a:gd fmla="*/ 452813 h 606087" name="connsiteY143"/>
                <a:gd fmla="*/ 197580 w 607004" name="connsiteX144"/>
                <a:gd fmla="*/ 452813 h 606087" name="connsiteY144"/>
                <a:gd fmla="*/ 197580 w 607004" name="connsiteX145"/>
                <a:gd fmla="*/ 507446 h 606087" name="connsiteY145"/>
                <a:gd fmla="*/ 98790 w 607004" name="connsiteX146"/>
                <a:gd fmla="*/ 606087 h 606087" name="connsiteY146"/>
                <a:gd fmla="*/ 0 w 607004" name="connsiteX147"/>
                <a:gd fmla="*/ 507446 h 606087" name="connsiteY147"/>
                <a:gd fmla="*/ 98790 w 607004" name="connsiteX148"/>
                <a:gd fmla="*/ 408806 h 606087" name="connsiteY148"/>
                <a:gd fmla="*/ 153506 w 607004" name="connsiteX149"/>
                <a:gd fmla="*/ 408806 h 606087" name="connsiteY149"/>
                <a:gd fmla="*/ 153506 w 607004" name="connsiteX150"/>
                <a:gd fmla="*/ 197282 h 606087" name="connsiteY150"/>
                <a:gd fmla="*/ 98790 w 607004" name="connsiteX151"/>
                <a:gd fmla="*/ 197282 h 606087" name="connsiteY151"/>
                <a:gd fmla="*/ 0 w 607004" name="connsiteX152"/>
                <a:gd fmla="*/ 98641 h 606087" name="connsiteY152"/>
                <a:gd fmla="*/ 98790 w 607004" name="connsiteX153"/>
                <a:gd fmla="*/ 0 h 606087" name="connsiteY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b="b" l="l" r="r" t="t"/>
              <a:pathLst>
                <a:path h="606087" w="607004">
                  <a:moveTo>
                    <a:pt x="453499" y="452813"/>
                  </a:moveTo>
                  <a:lnTo>
                    <a:pt x="453499" y="507446"/>
                  </a:lnTo>
                  <a:cubicBezTo>
                    <a:pt x="453499" y="537589"/>
                    <a:pt x="478102" y="562079"/>
                    <a:pt x="508214" y="562079"/>
                  </a:cubicBezTo>
                  <a:cubicBezTo>
                    <a:pt x="538402" y="562079"/>
                    <a:pt x="562930" y="537589"/>
                    <a:pt x="562930" y="507446"/>
                  </a:cubicBezTo>
                  <a:cubicBezTo>
                    <a:pt x="562930" y="477379"/>
                    <a:pt x="538402" y="452813"/>
                    <a:pt x="508214" y="452813"/>
                  </a:cubicBezTo>
                  <a:close/>
                  <a:moveTo>
                    <a:pt x="98790" y="452813"/>
                  </a:moveTo>
                  <a:cubicBezTo>
                    <a:pt x="68678" y="452813"/>
                    <a:pt x="44150" y="477379"/>
                    <a:pt x="44150" y="507446"/>
                  </a:cubicBezTo>
                  <a:cubicBezTo>
                    <a:pt x="44150" y="537589"/>
                    <a:pt x="68678" y="562079"/>
                    <a:pt x="98790" y="562079"/>
                  </a:cubicBezTo>
                  <a:cubicBezTo>
                    <a:pt x="128978" y="562079"/>
                    <a:pt x="153506" y="537589"/>
                    <a:pt x="153506" y="507446"/>
                  </a:cubicBezTo>
                  <a:lnTo>
                    <a:pt x="153506" y="452813"/>
                  </a:lnTo>
                  <a:close/>
                  <a:moveTo>
                    <a:pt x="453077" y="452393"/>
                  </a:moveTo>
                  <a:lnTo>
                    <a:pt x="508245" y="452393"/>
                  </a:lnTo>
                  <a:cubicBezTo>
                    <a:pt x="538659" y="452393"/>
                    <a:pt x="563413" y="477109"/>
                    <a:pt x="563413" y="507477"/>
                  </a:cubicBezTo>
                  <a:cubicBezTo>
                    <a:pt x="563413" y="537845"/>
                    <a:pt x="538659" y="562561"/>
                    <a:pt x="508245" y="562561"/>
                  </a:cubicBezTo>
                  <a:cubicBezTo>
                    <a:pt x="477831" y="562561"/>
                    <a:pt x="453077" y="537845"/>
                    <a:pt x="453077" y="507477"/>
                  </a:cubicBezTo>
                  <a:close/>
                  <a:moveTo>
                    <a:pt x="98826" y="452393"/>
                  </a:moveTo>
                  <a:lnTo>
                    <a:pt x="154069" y="452393"/>
                  </a:lnTo>
                  <a:lnTo>
                    <a:pt x="154069" y="507477"/>
                  </a:lnTo>
                  <a:cubicBezTo>
                    <a:pt x="154069" y="537845"/>
                    <a:pt x="129240" y="562561"/>
                    <a:pt x="98826" y="562561"/>
                  </a:cubicBezTo>
                  <a:cubicBezTo>
                    <a:pt x="68412" y="562561"/>
                    <a:pt x="43658" y="537845"/>
                    <a:pt x="43658" y="507477"/>
                  </a:cubicBezTo>
                  <a:cubicBezTo>
                    <a:pt x="43658" y="477109"/>
                    <a:pt x="68412" y="452393"/>
                    <a:pt x="98826" y="452393"/>
                  </a:cubicBezTo>
                  <a:close/>
                  <a:moveTo>
                    <a:pt x="452517" y="451834"/>
                  </a:moveTo>
                  <a:lnTo>
                    <a:pt x="452517" y="507446"/>
                  </a:lnTo>
                  <a:cubicBezTo>
                    <a:pt x="452517" y="538116"/>
                    <a:pt x="477498" y="563059"/>
                    <a:pt x="508214" y="563059"/>
                  </a:cubicBezTo>
                  <a:cubicBezTo>
                    <a:pt x="538930" y="563059"/>
                    <a:pt x="563911" y="538116"/>
                    <a:pt x="563911" y="507446"/>
                  </a:cubicBezTo>
                  <a:cubicBezTo>
                    <a:pt x="563911" y="476777"/>
                    <a:pt x="538930" y="451834"/>
                    <a:pt x="508214" y="451834"/>
                  </a:cubicBezTo>
                  <a:close/>
                  <a:moveTo>
                    <a:pt x="98790" y="451834"/>
                  </a:moveTo>
                  <a:cubicBezTo>
                    <a:pt x="68074" y="451834"/>
                    <a:pt x="43094" y="476777"/>
                    <a:pt x="43094" y="507446"/>
                  </a:cubicBezTo>
                  <a:cubicBezTo>
                    <a:pt x="43094" y="538116"/>
                    <a:pt x="68074" y="563059"/>
                    <a:pt x="98790" y="563059"/>
                  </a:cubicBezTo>
                  <a:cubicBezTo>
                    <a:pt x="129507" y="563059"/>
                    <a:pt x="154487" y="538116"/>
                    <a:pt x="154487" y="507446"/>
                  </a:cubicBezTo>
                  <a:lnTo>
                    <a:pt x="154487" y="451834"/>
                  </a:lnTo>
                  <a:close/>
                  <a:moveTo>
                    <a:pt x="197580" y="197282"/>
                  </a:moveTo>
                  <a:lnTo>
                    <a:pt x="197580" y="408806"/>
                  </a:lnTo>
                  <a:lnTo>
                    <a:pt x="409424" y="408806"/>
                  </a:lnTo>
                  <a:lnTo>
                    <a:pt x="409424" y="197282"/>
                  </a:lnTo>
                  <a:close/>
                  <a:moveTo>
                    <a:pt x="197162" y="196864"/>
                  </a:moveTo>
                  <a:lnTo>
                    <a:pt x="409985" y="196864"/>
                  </a:lnTo>
                  <a:lnTo>
                    <a:pt x="409985" y="409365"/>
                  </a:lnTo>
                  <a:lnTo>
                    <a:pt x="197162" y="409365"/>
                  </a:lnTo>
                  <a:close/>
                  <a:moveTo>
                    <a:pt x="196599" y="196302"/>
                  </a:moveTo>
                  <a:lnTo>
                    <a:pt x="196599" y="409785"/>
                  </a:lnTo>
                  <a:lnTo>
                    <a:pt x="410405" y="409785"/>
                  </a:lnTo>
                  <a:lnTo>
                    <a:pt x="410405" y="196302"/>
                  </a:lnTo>
                  <a:close/>
                  <a:moveTo>
                    <a:pt x="508214" y="44083"/>
                  </a:moveTo>
                  <a:cubicBezTo>
                    <a:pt x="478102" y="44083"/>
                    <a:pt x="453499" y="68574"/>
                    <a:pt x="453499" y="98641"/>
                  </a:cubicBezTo>
                  <a:lnTo>
                    <a:pt x="453499" y="153274"/>
                  </a:lnTo>
                  <a:lnTo>
                    <a:pt x="508214" y="153274"/>
                  </a:lnTo>
                  <a:cubicBezTo>
                    <a:pt x="538402" y="153274"/>
                    <a:pt x="562930" y="128783"/>
                    <a:pt x="562930" y="98641"/>
                  </a:cubicBezTo>
                  <a:cubicBezTo>
                    <a:pt x="562930" y="68574"/>
                    <a:pt x="538402" y="44083"/>
                    <a:pt x="508214" y="44083"/>
                  </a:cubicBezTo>
                  <a:close/>
                  <a:moveTo>
                    <a:pt x="98790" y="44083"/>
                  </a:moveTo>
                  <a:cubicBezTo>
                    <a:pt x="68678" y="44083"/>
                    <a:pt x="44150" y="68574"/>
                    <a:pt x="44150" y="98641"/>
                  </a:cubicBezTo>
                  <a:cubicBezTo>
                    <a:pt x="44150" y="128783"/>
                    <a:pt x="68678" y="153274"/>
                    <a:pt x="98790" y="153274"/>
                  </a:cubicBezTo>
                  <a:lnTo>
                    <a:pt x="153506" y="153274"/>
                  </a:lnTo>
                  <a:lnTo>
                    <a:pt x="153506" y="98641"/>
                  </a:lnTo>
                  <a:cubicBezTo>
                    <a:pt x="153506" y="68574"/>
                    <a:pt x="128978" y="44083"/>
                    <a:pt x="98790" y="44083"/>
                  </a:cubicBezTo>
                  <a:close/>
                  <a:moveTo>
                    <a:pt x="508245" y="43593"/>
                  </a:moveTo>
                  <a:cubicBezTo>
                    <a:pt x="538659" y="43593"/>
                    <a:pt x="563413" y="68309"/>
                    <a:pt x="563413" y="98677"/>
                  </a:cubicBezTo>
                  <a:cubicBezTo>
                    <a:pt x="563413" y="129045"/>
                    <a:pt x="538659" y="153837"/>
                    <a:pt x="508245" y="153837"/>
                  </a:cubicBezTo>
                  <a:lnTo>
                    <a:pt x="453077" y="153837"/>
                  </a:lnTo>
                  <a:lnTo>
                    <a:pt x="453077" y="98677"/>
                  </a:lnTo>
                  <a:cubicBezTo>
                    <a:pt x="453077" y="68309"/>
                    <a:pt x="477831" y="43593"/>
                    <a:pt x="508245" y="43593"/>
                  </a:cubicBezTo>
                  <a:close/>
                  <a:moveTo>
                    <a:pt x="98826" y="43593"/>
                  </a:moveTo>
                  <a:cubicBezTo>
                    <a:pt x="129240" y="43593"/>
                    <a:pt x="154069" y="68309"/>
                    <a:pt x="154069" y="98677"/>
                  </a:cubicBezTo>
                  <a:lnTo>
                    <a:pt x="154069" y="153837"/>
                  </a:lnTo>
                  <a:lnTo>
                    <a:pt x="98826" y="153837"/>
                  </a:lnTo>
                  <a:cubicBezTo>
                    <a:pt x="68412" y="153837"/>
                    <a:pt x="43658" y="129045"/>
                    <a:pt x="43658" y="98677"/>
                  </a:cubicBezTo>
                  <a:cubicBezTo>
                    <a:pt x="43658" y="68309"/>
                    <a:pt x="68412" y="43593"/>
                    <a:pt x="98826" y="43593"/>
                  </a:cubicBezTo>
                  <a:close/>
                  <a:moveTo>
                    <a:pt x="508214" y="43028"/>
                  </a:moveTo>
                  <a:cubicBezTo>
                    <a:pt x="477498" y="43028"/>
                    <a:pt x="452517" y="67971"/>
                    <a:pt x="452517" y="98641"/>
                  </a:cubicBezTo>
                  <a:lnTo>
                    <a:pt x="452517" y="154254"/>
                  </a:lnTo>
                  <a:lnTo>
                    <a:pt x="508214" y="154254"/>
                  </a:lnTo>
                  <a:cubicBezTo>
                    <a:pt x="538930" y="154254"/>
                    <a:pt x="563911" y="129311"/>
                    <a:pt x="563911" y="98641"/>
                  </a:cubicBezTo>
                  <a:cubicBezTo>
                    <a:pt x="563911" y="67971"/>
                    <a:pt x="538930" y="43028"/>
                    <a:pt x="508214" y="43028"/>
                  </a:cubicBezTo>
                  <a:close/>
                  <a:moveTo>
                    <a:pt x="98790" y="43028"/>
                  </a:moveTo>
                  <a:cubicBezTo>
                    <a:pt x="68074" y="43028"/>
                    <a:pt x="43094" y="67971"/>
                    <a:pt x="43094" y="98641"/>
                  </a:cubicBezTo>
                  <a:cubicBezTo>
                    <a:pt x="43094" y="129311"/>
                    <a:pt x="68074" y="154254"/>
                    <a:pt x="98790" y="154254"/>
                  </a:cubicBezTo>
                  <a:lnTo>
                    <a:pt x="154487" y="154254"/>
                  </a:lnTo>
                  <a:lnTo>
                    <a:pt x="154487" y="98641"/>
                  </a:lnTo>
                  <a:cubicBezTo>
                    <a:pt x="154487" y="67971"/>
                    <a:pt x="129507" y="43028"/>
                    <a:pt x="98790" y="43028"/>
                  </a:cubicBezTo>
                  <a:close/>
                  <a:moveTo>
                    <a:pt x="98790" y="980"/>
                  </a:moveTo>
                  <a:cubicBezTo>
                    <a:pt x="152751" y="980"/>
                    <a:pt x="196599" y="44837"/>
                    <a:pt x="196599" y="98641"/>
                  </a:cubicBezTo>
                  <a:lnTo>
                    <a:pt x="196599" y="154254"/>
                  </a:lnTo>
                  <a:lnTo>
                    <a:pt x="410405" y="154254"/>
                  </a:lnTo>
                  <a:lnTo>
                    <a:pt x="410405" y="98641"/>
                  </a:lnTo>
                  <a:cubicBezTo>
                    <a:pt x="410405" y="44837"/>
                    <a:pt x="454329" y="980"/>
                    <a:pt x="508214" y="980"/>
                  </a:cubicBezTo>
                  <a:cubicBezTo>
                    <a:pt x="562175" y="980"/>
                    <a:pt x="606023" y="44837"/>
                    <a:pt x="606023" y="98641"/>
                  </a:cubicBezTo>
                  <a:cubicBezTo>
                    <a:pt x="606023" y="152520"/>
                    <a:pt x="562175" y="196302"/>
                    <a:pt x="508214" y="196302"/>
                  </a:cubicBezTo>
                  <a:lnTo>
                    <a:pt x="452517" y="196302"/>
                  </a:lnTo>
                  <a:lnTo>
                    <a:pt x="452517" y="409785"/>
                  </a:lnTo>
                  <a:lnTo>
                    <a:pt x="508214" y="409785"/>
                  </a:lnTo>
                  <a:cubicBezTo>
                    <a:pt x="562175" y="409785"/>
                    <a:pt x="606023" y="453642"/>
                    <a:pt x="606023" y="507446"/>
                  </a:cubicBezTo>
                  <a:cubicBezTo>
                    <a:pt x="606023" y="561326"/>
                    <a:pt x="562175" y="605108"/>
                    <a:pt x="508214" y="605108"/>
                  </a:cubicBezTo>
                  <a:cubicBezTo>
                    <a:pt x="454329" y="605108"/>
                    <a:pt x="410405" y="561326"/>
                    <a:pt x="410405" y="507446"/>
                  </a:cubicBezTo>
                  <a:lnTo>
                    <a:pt x="410405" y="451834"/>
                  </a:lnTo>
                  <a:lnTo>
                    <a:pt x="196599" y="451834"/>
                  </a:lnTo>
                  <a:lnTo>
                    <a:pt x="196599" y="507446"/>
                  </a:lnTo>
                  <a:cubicBezTo>
                    <a:pt x="196599" y="561326"/>
                    <a:pt x="152751" y="605108"/>
                    <a:pt x="98790" y="605108"/>
                  </a:cubicBezTo>
                  <a:cubicBezTo>
                    <a:pt x="44905" y="605108"/>
                    <a:pt x="981" y="561326"/>
                    <a:pt x="981" y="507446"/>
                  </a:cubicBezTo>
                  <a:cubicBezTo>
                    <a:pt x="981" y="453642"/>
                    <a:pt x="44905" y="409785"/>
                    <a:pt x="98790" y="409785"/>
                  </a:cubicBezTo>
                  <a:lnTo>
                    <a:pt x="154487" y="409785"/>
                  </a:lnTo>
                  <a:lnTo>
                    <a:pt x="154487" y="196302"/>
                  </a:lnTo>
                  <a:lnTo>
                    <a:pt x="98790" y="196302"/>
                  </a:lnTo>
                  <a:cubicBezTo>
                    <a:pt x="44905" y="196302"/>
                    <a:pt x="981" y="152520"/>
                    <a:pt x="981" y="98641"/>
                  </a:cubicBezTo>
                  <a:cubicBezTo>
                    <a:pt x="981" y="44837"/>
                    <a:pt x="44905" y="980"/>
                    <a:pt x="98790" y="980"/>
                  </a:cubicBezTo>
                  <a:close/>
                  <a:moveTo>
                    <a:pt x="98826" y="565"/>
                  </a:moveTo>
                  <a:cubicBezTo>
                    <a:pt x="44639" y="565"/>
                    <a:pt x="565" y="44572"/>
                    <a:pt x="565" y="98677"/>
                  </a:cubicBezTo>
                  <a:cubicBezTo>
                    <a:pt x="565" y="152782"/>
                    <a:pt x="44639" y="196864"/>
                    <a:pt x="98826" y="196864"/>
                  </a:cubicBezTo>
                  <a:lnTo>
                    <a:pt x="154069" y="196864"/>
                  </a:lnTo>
                  <a:lnTo>
                    <a:pt x="154069" y="409365"/>
                  </a:lnTo>
                  <a:lnTo>
                    <a:pt x="98826" y="409365"/>
                  </a:lnTo>
                  <a:cubicBezTo>
                    <a:pt x="44639" y="409365"/>
                    <a:pt x="565" y="453372"/>
                    <a:pt x="565" y="507477"/>
                  </a:cubicBezTo>
                  <a:cubicBezTo>
                    <a:pt x="565" y="561582"/>
                    <a:pt x="44639" y="605664"/>
                    <a:pt x="98826" y="605664"/>
                  </a:cubicBezTo>
                  <a:cubicBezTo>
                    <a:pt x="153013" y="605664"/>
                    <a:pt x="197162" y="561582"/>
                    <a:pt x="197162" y="507477"/>
                  </a:cubicBezTo>
                  <a:lnTo>
                    <a:pt x="197162" y="452393"/>
                  </a:lnTo>
                  <a:lnTo>
                    <a:pt x="409985" y="452393"/>
                  </a:lnTo>
                  <a:lnTo>
                    <a:pt x="409985" y="507477"/>
                  </a:lnTo>
                  <a:cubicBezTo>
                    <a:pt x="409985" y="561582"/>
                    <a:pt x="454058" y="605664"/>
                    <a:pt x="508245" y="605664"/>
                  </a:cubicBezTo>
                  <a:cubicBezTo>
                    <a:pt x="562432" y="605664"/>
                    <a:pt x="606581" y="561582"/>
                    <a:pt x="606581" y="507477"/>
                  </a:cubicBezTo>
                  <a:cubicBezTo>
                    <a:pt x="606581" y="453372"/>
                    <a:pt x="562432" y="409365"/>
                    <a:pt x="508245" y="409365"/>
                  </a:cubicBezTo>
                  <a:lnTo>
                    <a:pt x="453077" y="409365"/>
                  </a:lnTo>
                  <a:lnTo>
                    <a:pt x="453077" y="196864"/>
                  </a:lnTo>
                  <a:lnTo>
                    <a:pt x="508245" y="196864"/>
                  </a:lnTo>
                  <a:cubicBezTo>
                    <a:pt x="562432" y="196864"/>
                    <a:pt x="606581" y="152782"/>
                    <a:pt x="606581" y="98677"/>
                  </a:cubicBezTo>
                  <a:cubicBezTo>
                    <a:pt x="606581" y="44572"/>
                    <a:pt x="562432" y="565"/>
                    <a:pt x="508245" y="565"/>
                  </a:cubicBezTo>
                  <a:cubicBezTo>
                    <a:pt x="454058" y="565"/>
                    <a:pt x="409985" y="44572"/>
                    <a:pt x="409985" y="98677"/>
                  </a:cubicBezTo>
                  <a:lnTo>
                    <a:pt x="409985" y="153837"/>
                  </a:lnTo>
                  <a:lnTo>
                    <a:pt x="197162" y="153837"/>
                  </a:lnTo>
                  <a:lnTo>
                    <a:pt x="197162" y="98677"/>
                  </a:lnTo>
                  <a:cubicBezTo>
                    <a:pt x="197162" y="44572"/>
                    <a:pt x="153013" y="565"/>
                    <a:pt x="98826" y="565"/>
                  </a:cubicBezTo>
                  <a:close/>
                  <a:moveTo>
                    <a:pt x="98790" y="0"/>
                  </a:moveTo>
                  <a:cubicBezTo>
                    <a:pt x="153280" y="0"/>
                    <a:pt x="197580" y="44234"/>
                    <a:pt x="197580" y="98641"/>
                  </a:cubicBezTo>
                  <a:lnTo>
                    <a:pt x="197580" y="153274"/>
                  </a:lnTo>
                  <a:lnTo>
                    <a:pt x="409424" y="153274"/>
                  </a:lnTo>
                  <a:lnTo>
                    <a:pt x="409424" y="98641"/>
                  </a:lnTo>
                  <a:cubicBezTo>
                    <a:pt x="409424" y="44234"/>
                    <a:pt x="453725" y="0"/>
                    <a:pt x="508214" y="0"/>
                  </a:cubicBezTo>
                  <a:cubicBezTo>
                    <a:pt x="562703" y="0"/>
                    <a:pt x="607004" y="44234"/>
                    <a:pt x="607004" y="98641"/>
                  </a:cubicBezTo>
                  <a:cubicBezTo>
                    <a:pt x="607004" y="153048"/>
                    <a:pt x="562703" y="197282"/>
                    <a:pt x="508214" y="197282"/>
                  </a:cubicBezTo>
                  <a:lnTo>
                    <a:pt x="453499" y="197282"/>
                  </a:lnTo>
                  <a:lnTo>
                    <a:pt x="453499" y="408806"/>
                  </a:lnTo>
                  <a:lnTo>
                    <a:pt x="508214" y="408806"/>
                  </a:lnTo>
                  <a:cubicBezTo>
                    <a:pt x="562703" y="408806"/>
                    <a:pt x="607004" y="453040"/>
                    <a:pt x="607004" y="507446"/>
                  </a:cubicBezTo>
                  <a:cubicBezTo>
                    <a:pt x="607004" y="561853"/>
                    <a:pt x="562703" y="606087"/>
                    <a:pt x="508214" y="606087"/>
                  </a:cubicBezTo>
                  <a:cubicBezTo>
                    <a:pt x="453725" y="606087"/>
                    <a:pt x="409424" y="561853"/>
                    <a:pt x="409424" y="507446"/>
                  </a:cubicBezTo>
                  <a:lnTo>
                    <a:pt x="409424" y="452813"/>
                  </a:lnTo>
                  <a:lnTo>
                    <a:pt x="197580" y="452813"/>
                  </a:lnTo>
                  <a:lnTo>
                    <a:pt x="197580" y="507446"/>
                  </a:lnTo>
                  <a:cubicBezTo>
                    <a:pt x="197580" y="561853"/>
                    <a:pt x="153280" y="606087"/>
                    <a:pt x="98790" y="606087"/>
                  </a:cubicBezTo>
                  <a:cubicBezTo>
                    <a:pt x="44301" y="606087"/>
                    <a:pt x="0" y="561853"/>
                    <a:pt x="0" y="507446"/>
                  </a:cubicBezTo>
                  <a:cubicBezTo>
                    <a:pt x="0" y="453040"/>
                    <a:pt x="44301" y="408806"/>
                    <a:pt x="98790" y="408806"/>
                  </a:cubicBezTo>
                  <a:lnTo>
                    <a:pt x="153506" y="408806"/>
                  </a:lnTo>
                  <a:lnTo>
                    <a:pt x="153506" y="197282"/>
                  </a:lnTo>
                  <a:lnTo>
                    <a:pt x="98790" y="197282"/>
                  </a:lnTo>
                  <a:cubicBezTo>
                    <a:pt x="44301" y="197282"/>
                    <a:pt x="0" y="153048"/>
                    <a:pt x="0" y="98641"/>
                  </a:cubicBezTo>
                  <a:cubicBezTo>
                    <a:pt x="0" y="44234"/>
                    <a:pt x="44301" y="0"/>
                    <a:pt x="987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903610" y="2976543"/>
              <a:ext cx="1953952" cy="513434"/>
              <a:chOff x="903610" y="2275754"/>
              <a:chExt cx="1953952" cy="513434"/>
            </a:xfrm>
          </p:grpSpPr>
          <p:sp>
            <p:nvSpPr>
              <p:cNvPr id="56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57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74172" y="3658373"/>
            <a:ext cx="2483390" cy="513434"/>
            <a:chOff x="374172" y="3658373"/>
            <a:chExt cx="2483390" cy="513434"/>
          </a:xfrm>
        </p:grpSpPr>
        <p:sp>
          <p:nvSpPr>
            <p:cNvPr id="142" name="椭圆 141"/>
            <p:cNvSpPr/>
            <p:nvPr/>
          </p:nvSpPr>
          <p:spPr>
            <a:xfrm>
              <a:off x="374172" y="3706033"/>
              <a:ext cx="373540" cy="373540"/>
            </a:xfrm>
            <a:prstGeom prst="ellipse">
              <a:avLst/>
            </a:prstGeom>
            <a:solidFill>
              <a:srgbClr val="2F8EE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2" name="medical-tech-symbol_36361"/>
            <p:cNvSpPr>
              <a:spLocks noChangeAspect="1"/>
            </p:cNvSpPr>
            <p:nvPr/>
          </p:nvSpPr>
          <p:spPr bwMode="auto">
            <a:xfrm>
              <a:off x="467082" y="3787790"/>
              <a:ext cx="187720" cy="210026"/>
            </a:xfrm>
            <a:custGeom>
              <a:avLst/>
              <a:gdLst>
                <a:gd fmla="*/ 229286 w 532714" name="connsiteX0"/>
                <a:gd fmla="*/ 183278 h 596017" name="connsiteY0"/>
                <a:gd fmla="*/ 304188 w 532714" name="connsiteX1"/>
                <a:gd fmla="*/ 183278 h 596017" name="connsiteY1"/>
                <a:gd fmla="*/ 311937 w 532714" name="connsiteX2"/>
                <a:gd fmla="*/ 192302 h 596017" name="connsiteY2"/>
                <a:gd fmla="*/ 311937 w 532714" name="connsiteX3"/>
                <a:gd fmla="*/ 243866 h 596017" name="connsiteY3"/>
                <a:gd fmla="*/ 320977 w 532714" name="connsiteX4"/>
                <a:gd fmla="*/ 251601 h 596017" name="connsiteY4"/>
                <a:gd fmla="*/ 372634 w 532714" name="connsiteX5"/>
                <a:gd fmla="*/ 251601 h 596017" name="connsiteY5"/>
                <a:gd fmla="*/ 381674 w 532714" name="connsiteX6"/>
                <a:gd fmla="*/ 260624 h 596017" name="connsiteY6"/>
                <a:gd fmla="*/ 381674 w 532714" name="connsiteX7"/>
                <a:gd fmla="*/ 335392 h 596017" name="connsiteY7"/>
                <a:gd fmla="*/ 372634 w 532714" name="connsiteX8"/>
                <a:gd fmla="*/ 343127 h 596017" name="connsiteY8"/>
                <a:gd fmla="*/ 320977 w 532714" name="connsiteX9"/>
                <a:gd fmla="*/ 343127 h 596017" name="connsiteY9"/>
                <a:gd fmla="*/ 311937 w 532714" name="connsiteX10"/>
                <a:gd fmla="*/ 352150 h 596017" name="connsiteY10"/>
                <a:gd fmla="*/ 311937 w 532714" name="connsiteX11"/>
                <a:gd fmla="*/ 403715 h 596017" name="connsiteY11"/>
                <a:gd fmla="*/ 304188 w 532714" name="connsiteX12"/>
                <a:gd fmla="*/ 412738 h 596017" name="connsiteY12"/>
                <a:gd fmla="*/ 229286 w 532714" name="connsiteX13"/>
                <a:gd fmla="*/ 412738 h 596017" name="connsiteY13"/>
                <a:gd fmla="*/ 220246 w 532714" name="connsiteX14"/>
                <a:gd fmla="*/ 403715 h 596017" name="connsiteY14"/>
                <a:gd fmla="*/ 220246 w 532714" name="connsiteX15"/>
                <a:gd fmla="*/ 352150 h 596017" name="connsiteY15"/>
                <a:gd fmla="*/ 212497 w 532714" name="connsiteX16"/>
                <a:gd fmla="*/ 343127 h 596017" name="connsiteY16"/>
                <a:gd fmla="*/ 160840 w 532714" name="connsiteX17"/>
                <a:gd fmla="*/ 343127 h 596017" name="connsiteY17"/>
                <a:gd fmla="*/ 151800 w 532714" name="connsiteX18"/>
                <a:gd fmla="*/ 335392 h 596017" name="connsiteY18"/>
                <a:gd fmla="*/ 151800 w 532714" name="connsiteX19"/>
                <a:gd fmla="*/ 260624 h 596017" name="connsiteY19"/>
                <a:gd fmla="*/ 160840 w 532714" name="connsiteX20"/>
                <a:gd fmla="*/ 251601 h 596017" name="connsiteY20"/>
                <a:gd fmla="*/ 212497 w 532714" name="connsiteX21"/>
                <a:gd fmla="*/ 251601 h 596017" name="connsiteY21"/>
                <a:gd fmla="*/ 220246 w 532714" name="connsiteX22"/>
                <a:gd fmla="*/ 243866 h 596017" name="connsiteY22"/>
                <a:gd fmla="*/ 220246 w 532714" name="connsiteX23"/>
                <a:gd fmla="*/ 192302 h 596017" name="connsiteY23"/>
                <a:gd fmla="*/ 229286 w 532714" name="connsiteX24"/>
                <a:gd fmla="*/ 183278 h 596017" name="connsiteY24"/>
                <a:gd fmla="*/ 266658 w 532714" name="connsiteX25"/>
                <a:gd fmla="*/ 23221 h 596017" name="connsiteY25"/>
                <a:gd fmla="*/ 186565 w 532714" name="connsiteX26"/>
                <a:gd fmla="*/ 126428 h 596017" name="connsiteY26"/>
                <a:gd fmla="*/ 221444 w 532714" name="connsiteX27"/>
                <a:gd fmla="*/ 138038 h 596017" name="connsiteY27"/>
                <a:gd fmla="*/ 193024 w 532714" name="connsiteX28"/>
                <a:gd fmla="*/ 153519 h 596017" name="connsiteY28"/>
                <a:gd fmla="*/ 180106 w 532714" name="connsiteX29"/>
                <a:gd fmla="*/ 148359 h 596017" name="connsiteY29"/>
                <a:gd fmla="*/ 169771 w 532714" name="connsiteX30"/>
                <a:gd fmla="*/ 206413 h 596017" name="connsiteY30"/>
                <a:gd fmla="*/ 163312 w 532714" name="connsiteX31"/>
                <a:gd fmla="*/ 206413 h 596017" name="connsiteY31"/>
                <a:gd fmla="*/ 146519 w 532714" name="connsiteX32"/>
                <a:gd fmla="*/ 208993 h 596017" name="connsiteY32"/>
                <a:gd fmla="*/ 158145 w 532714" name="connsiteX33"/>
                <a:gd fmla="*/ 143199 h 596017" name="connsiteY33"/>
                <a:gd fmla="*/ 94845 w 532714" name="connsiteX34"/>
                <a:gd fmla="*/ 135458 h 596017" name="connsiteY34"/>
                <a:gd fmla="*/ 27670 w 532714" name="connsiteX35"/>
                <a:gd fmla="*/ 159970 h 596017" name="connsiteY35"/>
                <a:gd fmla="*/ 58674 w 532714" name="connsiteX36"/>
                <a:gd fmla="*/ 259306 h 596017" name="connsiteY36"/>
                <a:gd fmla="*/ 78052 w 532714" name="connsiteX37"/>
                <a:gd fmla="*/ 281238 h 596017" name="connsiteY37"/>
                <a:gd fmla="*/ 106472 w 532714" name="connsiteX38"/>
                <a:gd fmla="*/ 255436 h 596017" name="connsiteY38"/>
                <a:gd fmla="*/ 106472 w 532714" name="connsiteX39"/>
                <a:gd fmla="*/ 263177 h 596017" name="connsiteY39"/>
                <a:gd fmla="*/ 106472 w 532714" name="connsiteX40"/>
                <a:gd fmla="*/ 286398 h 596017" name="connsiteY40"/>
                <a:gd fmla="*/ 93554 w 532714" name="connsiteX41"/>
                <a:gd fmla="*/ 298009 h 596017" name="connsiteY41"/>
                <a:gd fmla="*/ 106472 w 532714" name="connsiteX42"/>
                <a:gd fmla="*/ 308329 h 596017" name="connsiteY42"/>
                <a:gd fmla="*/ 106472 w 532714" name="connsiteX43"/>
                <a:gd fmla="*/ 331551 h 596017" name="connsiteY43"/>
                <a:gd fmla="*/ 106472 w 532714" name="connsiteX44"/>
                <a:gd fmla="*/ 339291 h 596017" name="connsiteY44"/>
                <a:gd fmla="*/ 78052 w 532714" name="connsiteX45"/>
                <a:gd fmla="*/ 313490 h 596017" name="connsiteY45"/>
                <a:gd fmla="*/ 27670 w 532714" name="connsiteX46"/>
                <a:gd fmla="*/ 434757 h 596017" name="connsiteY46"/>
                <a:gd fmla="*/ 94845 w 532714" name="connsiteX47"/>
                <a:gd fmla="*/ 460559 h 596017" name="connsiteY47"/>
                <a:gd fmla="*/ 158145 w 532714" name="connsiteX48"/>
                <a:gd fmla="*/ 451528 h 596017" name="connsiteY48"/>
                <a:gd fmla="*/ 146519 w 532714" name="connsiteX49"/>
                <a:gd fmla="*/ 387024 h 596017" name="connsiteY49"/>
                <a:gd fmla="*/ 163312 w 532714" name="connsiteX50"/>
                <a:gd fmla="*/ 389604 h 596017" name="connsiteY50"/>
                <a:gd fmla="*/ 169771 w 532714" name="connsiteX51"/>
                <a:gd fmla="*/ 389604 h 596017" name="connsiteY51"/>
                <a:gd fmla="*/ 180106 w 532714" name="connsiteX52"/>
                <a:gd fmla="*/ 446368 h 596017" name="connsiteY52"/>
                <a:gd fmla="*/ 193024 w 532714" name="connsiteX53"/>
                <a:gd fmla="*/ 442498 h 596017" name="connsiteY53"/>
                <a:gd fmla="*/ 221444 w 532714" name="connsiteX54"/>
                <a:gd fmla="*/ 456689 h 596017" name="connsiteY54"/>
                <a:gd fmla="*/ 186565 w 532714" name="connsiteX55"/>
                <a:gd fmla="*/ 468299 h 596017" name="connsiteY55"/>
                <a:gd fmla="*/ 266658 w 532714" name="connsiteX56"/>
                <a:gd fmla="*/ 572796 h 596017" name="connsiteY56"/>
                <a:gd fmla="*/ 346752 w 532714" name="connsiteX57"/>
                <a:gd fmla="*/ 468299 h 596017" name="connsiteY57"/>
                <a:gd fmla="*/ 310581 w 532714" name="connsiteX58"/>
                <a:gd fmla="*/ 456689 h 596017" name="connsiteY58"/>
                <a:gd fmla="*/ 340293 w 532714" name="connsiteX59"/>
                <a:gd fmla="*/ 442498 h 596017" name="connsiteY59"/>
                <a:gd fmla="*/ 353211 w 532714" name="connsiteX60"/>
                <a:gd fmla="*/ 446368 h 596017" name="connsiteY60"/>
                <a:gd fmla="*/ 363545 w 532714" name="connsiteX61"/>
                <a:gd fmla="*/ 389604 h 596017" name="connsiteY61"/>
                <a:gd fmla="*/ 370005 w 532714" name="connsiteX62"/>
                <a:gd fmla="*/ 389604 h 596017" name="connsiteY62"/>
                <a:gd fmla="*/ 386798 w 532714" name="connsiteX63"/>
                <a:gd fmla="*/ 387024 h 596017" name="connsiteY63"/>
                <a:gd fmla="*/ 375172 w 532714" name="connsiteX64"/>
                <a:gd fmla="*/ 452818 h 596017" name="connsiteY64"/>
                <a:gd fmla="*/ 438471 w 532714" name="connsiteX65"/>
                <a:gd fmla="*/ 460559 h 596017" name="connsiteY65"/>
                <a:gd fmla="*/ 504355 w 532714" name="connsiteX66"/>
                <a:gd fmla="*/ 434757 h 596017" name="connsiteY66"/>
                <a:gd fmla="*/ 455265 w 532714" name="connsiteX67"/>
                <a:gd fmla="*/ 313490 h 596017" name="connsiteY67"/>
                <a:gd fmla="*/ 425553 w 532714" name="connsiteX68"/>
                <a:gd fmla="*/ 339291 h 596017" name="connsiteY68"/>
                <a:gd fmla="*/ 426845 w 532714" name="connsiteX69"/>
                <a:gd fmla="*/ 331551 h 596017" name="connsiteY69"/>
                <a:gd fmla="*/ 426845 w 532714" name="connsiteX70"/>
                <a:gd fmla="*/ 308329 h 596017" name="connsiteY70"/>
                <a:gd fmla="*/ 438471 w 532714" name="connsiteX71"/>
                <a:gd fmla="*/ 298009 h 596017" name="connsiteY71"/>
                <a:gd fmla="*/ 426845 w 532714" name="connsiteX72"/>
                <a:gd fmla="*/ 286398 h 596017" name="connsiteY72"/>
                <a:gd fmla="*/ 426845 w 532714" name="connsiteX73"/>
                <a:gd fmla="*/ 263177 h 596017" name="connsiteY73"/>
                <a:gd fmla="*/ 425553 w 532714" name="connsiteX74"/>
                <a:gd fmla="*/ 255436 h 596017" name="connsiteY74"/>
                <a:gd fmla="*/ 453973 w 532714" name="connsiteX75"/>
                <a:gd fmla="*/ 281238 h 596017" name="connsiteY75"/>
                <a:gd fmla="*/ 473351 w 532714" name="connsiteX76"/>
                <a:gd fmla="*/ 259306 h 596017" name="connsiteY76"/>
                <a:gd fmla="*/ 504355 w 532714" name="connsiteX77"/>
                <a:gd fmla="*/ 159970 h 596017" name="connsiteY77"/>
                <a:gd fmla="*/ 438471 w 532714" name="connsiteX78"/>
                <a:gd fmla="*/ 135458 h 596017" name="connsiteY78"/>
                <a:gd fmla="*/ 375172 w 532714" name="connsiteX79"/>
                <a:gd fmla="*/ 143199 h 596017" name="connsiteY79"/>
                <a:gd fmla="*/ 386798 w 532714" name="connsiteX80"/>
                <a:gd fmla="*/ 208993 h 596017" name="connsiteY80"/>
                <a:gd fmla="*/ 370005 w 532714" name="connsiteX81"/>
                <a:gd fmla="*/ 206413 h 596017" name="connsiteY81"/>
                <a:gd fmla="*/ 363545 w 532714" name="connsiteX82"/>
                <a:gd fmla="*/ 206413 h 596017" name="connsiteY82"/>
                <a:gd fmla="*/ 353211 w 532714" name="connsiteX83"/>
                <a:gd fmla="*/ 148359 h 596017" name="connsiteY83"/>
                <a:gd fmla="*/ 340293 w 532714" name="connsiteX84"/>
                <a:gd fmla="*/ 153519 h 596017" name="connsiteY84"/>
                <a:gd fmla="*/ 310581 w 532714" name="connsiteX85"/>
                <a:gd fmla="*/ 138038 h 596017" name="connsiteY85"/>
                <a:gd fmla="*/ 346752 w 532714" name="connsiteX86"/>
                <a:gd fmla="*/ 126428 h 596017" name="connsiteY86"/>
                <a:gd fmla="*/ 266658 w 532714" name="connsiteX87"/>
                <a:gd fmla="*/ 23221 h 596017" name="connsiteY87"/>
                <a:gd fmla="*/ 266658 w 532714" name="connsiteX88"/>
                <a:gd fmla="*/ 0 h 596017" name="connsiteY88"/>
                <a:gd fmla="*/ 368713 w 532714" name="connsiteX89"/>
                <a:gd fmla="*/ 121267 h 596017" name="connsiteY89"/>
                <a:gd fmla="*/ 438471 w 532714" name="connsiteX90"/>
                <a:gd fmla="*/ 112237 h 596017" name="connsiteY90"/>
                <a:gd fmla="*/ 525024 w 532714" name="connsiteX91"/>
                <a:gd fmla="*/ 148359 h 596017" name="connsiteY91"/>
                <a:gd fmla="*/ 491436 w 532714" name="connsiteX92"/>
                <a:gd fmla="*/ 273497 h 596017" name="connsiteY92"/>
                <a:gd fmla="*/ 470767 w 532714" name="connsiteX93"/>
                <a:gd fmla="*/ 298009 h 596017" name="connsiteY93"/>
                <a:gd fmla="*/ 525024 w 532714" name="connsiteX94"/>
                <a:gd fmla="*/ 446368 h 596017" name="connsiteY94"/>
                <a:gd fmla="*/ 438471 w 532714" name="connsiteX95"/>
                <a:gd fmla="*/ 483780 h 596017" name="connsiteY95"/>
                <a:gd fmla="*/ 368713 w 532714" name="connsiteX96"/>
                <a:gd fmla="*/ 474750 h 596017" name="connsiteY96"/>
                <a:gd fmla="*/ 266658 w 532714" name="connsiteX97"/>
                <a:gd fmla="*/ 596017 h 596017" name="connsiteY97"/>
                <a:gd fmla="*/ 164604 w 532714" name="connsiteX98"/>
                <a:gd fmla="*/ 474750 h 596017" name="connsiteY98"/>
                <a:gd fmla="*/ 94845 w 532714" name="connsiteX99"/>
                <a:gd fmla="*/ 483780 h 596017" name="connsiteY99"/>
                <a:gd fmla="*/ 8293 w 532714" name="connsiteX100"/>
                <a:gd fmla="*/ 446368 h 596017" name="connsiteY100"/>
                <a:gd fmla="*/ 62550 w 532714" name="connsiteX101"/>
                <a:gd fmla="*/ 298009 h 596017" name="connsiteY101"/>
                <a:gd fmla="*/ 41881 w 532714" name="connsiteX102"/>
                <a:gd fmla="*/ 273497 h 596017" name="connsiteY102"/>
                <a:gd fmla="*/ 8293 w 532714" name="connsiteX103"/>
                <a:gd fmla="*/ 148359 h 596017" name="connsiteY103"/>
                <a:gd fmla="*/ 94845 w 532714" name="connsiteX104"/>
                <a:gd fmla="*/ 112237 h 596017" name="connsiteY104"/>
                <a:gd fmla="*/ 164604 w 532714" name="connsiteX105"/>
                <a:gd fmla="*/ 121267 h 596017" name="connsiteY105"/>
                <a:gd fmla="*/ 266658 w 532714" name="connsiteX106"/>
                <a:gd fmla="*/ 0 h 596017" name="connsiteY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b="b" l="l" r="r" t="t"/>
              <a:pathLst>
                <a:path h="596017" w="532714">
                  <a:moveTo>
                    <a:pt x="229286" y="183278"/>
                  </a:moveTo>
                  <a:lnTo>
                    <a:pt x="304188" y="183278"/>
                  </a:lnTo>
                  <a:cubicBezTo>
                    <a:pt x="308063" y="183278"/>
                    <a:pt x="311937" y="187146"/>
                    <a:pt x="311937" y="192302"/>
                  </a:cubicBezTo>
                  <a:lnTo>
                    <a:pt x="311937" y="243866"/>
                  </a:lnTo>
                  <a:cubicBezTo>
                    <a:pt x="311937" y="247733"/>
                    <a:pt x="315811" y="251601"/>
                    <a:pt x="320977" y="251601"/>
                  </a:cubicBezTo>
                  <a:lnTo>
                    <a:pt x="372634" y="251601"/>
                  </a:lnTo>
                  <a:cubicBezTo>
                    <a:pt x="377800" y="251601"/>
                    <a:pt x="381674" y="255468"/>
                    <a:pt x="381674" y="260624"/>
                  </a:cubicBezTo>
                  <a:lnTo>
                    <a:pt x="381674" y="335392"/>
                  </a:lnTo>
                  <a:cubicBezTo>
                    <a:pt x="381674" y="339259"/>
                    <a:pt x="377800" y="343127"/>
                    <a:pt x="372634" y="343127"/>
                  </a:cubicBezTo>
                  <a:lnTo>
                    <a:pt x="320977" y="343127"/>
                  </a:lnTo>
                  <a:cubicBezTo>
                    <a:pt x="315811" y="343127"/>
                    <a:pt x="311937" y="346994"/>
                    <a:pt x="311937" y="352150"/>
                  </a:cubicBezTo>
                  <a:lnTo>
                    <a:pt x="311937" y="403715"/>
                  </a:lnTo>
                  <a:cubicBezTo>
                    <a:pt x="311937" y="408871"/>
                    <a:pt x="308063" y="412738"/>
                    <a:pt x="304188" y="412738"/>
                  </a:cubicBezTo>
                  <a:lnTo>
                    <a:pt x="229286" y="412738"/>
                  </a:lnTo>
                  <a:cubicBezTo>
                    <a:pt x="224120" y="412738"/>
                    <a:pt x="220246" y="408871"/>
                    <a:pt x="220246" y="403715"/>
                  </a:cubicBezTo>
                  <a:lnTo>
                    <a:pt x="220246" y="352150"/>
                  </a:lnTo>
                  <a:cubicBezTo>
                    <a:pt x="220246" y="346994"/>
                    <a:pt x="216371" y="343127"/>
                    <a:pt x="212497" y="343127"/>
                  </a:cubicBezTo>
                  <a:lnTo>
                    <a:pt x="160840" y="343127"/>
                  </a:lnTo>
                  <a:cubicBezTo>
                    <a:pt x="155674" y="343127"/>
                    <a:pt x="151800" y="339259"/>
                    <a:pt x="151800" y="335392"/>
                  </a:cubicBezTo>
                  <a:lnTo>
                    <a:pt x="151800" y="260624"/>
                  </a:lnTo>
                  <a:cubicBezTo>
                    <a:pt x="151800" y="255468"/>
                    <a:pt x="155674" y="251601"/>
                    <a:pt x="160840" y="251601"/>
                  </a:cubicBezTo>
                  <a:lnTo>
                    <a:pt x="212497" y="251601"/>
                  </a:lnTo>
                  <a:cubicBezTo>
                    <a:pt x="216371" y="251601"/>
                    <a:pt x="220246" y="247733"/>
                    <a:pt x="220246" y="243866"/>
                  </a:cubicBezTo>
                  <a:lnTo>
                    <a:pt x="220246" y="192302"/>
                  </a:lnTo>
                  <a:cubicBezTo>
                    <a:pt x="220246" y="187146"/>
                    <a:pt x="224120" y="183278"/>
                    <a:pt x="229286" y="183278"/>
                  </a:cubicBezTo>
                  <a:close/>
                  <a:moveTo>
                    <a:pt x="266658" y="23221"/>
                  </a:moveTo>
                  <a:cubicBezTo>
                    <a:pt x="236946" y="23221"/>
                    <a:pt x="205943" y="61924"/>
                    <a:pt x="186565" y="126428"/>
                  </a:cubicBezTo>
                  <a:cubicBezTo>
                    <a:pt x="198192" y="130298"/>
                    <a:pt x="209818" y="134168"/>
                    <a:pt x="221444" y="138038"/>
                  </a:cubicBezTo>
                  <a:cubicBezTo>
                    <a:pt x="211110" y="140618"/>
                    <a:pt x="200775" y="145779"/>
                    <a:pt x="193024" y="153519"/>
                  </a:cubicBezTo>
                  <a:cubicBezTo>
                    <a:pt x="189149" y="152229"/>
                    <a:pt x="183981" y="149649"/>
                    <a:pt x="180106" y="148359"/>
                  </a:cubicBezTo>
                  <a:cubicBezTo>
                    <a:pt x="176231" y="166420"/>
                    <a:pt x="172355" y="185772"/>
                    <a:pt x="169771" y="206413"/>
                  </a:cubicBezTo>
                  <a:lnTo>
                    <a:pt x="163312" y="206413"/>
                  </a:lnTo>
                  <a:cubicBezTo>
                    <a:pt x="156853" y="206413"/>
                    <a:pt x="151686" y="207703"/>
                    <a:pt x="146519" y="208993"/>
                  </a:cubicBezTo>
                  <a:cubicBezTo>
                    <a:pt x="149102" y="185772"/>
                    <a:pt x="152978" y="163840"/>
                    <a:pt x="158145" y="143199"/>
                  </a:cubicBezTo>
                  <a:cubicBezTo>
                    <a:pt x="134892" y="138038"/>
                    <a:pt x="114223" y="135458"/>
                    <a:pt x="94845" y="135458"/>
                  </a:cubicBezTo>
                  <a:cubicBezTo>
                    <a:pt x="71593" y="135458"/>
                    <a:pt x="40589" y="139328"/>
                    <a:pt x="27670" y="159970"/>
                  </a:cubicBezTo>
                  <a:cubicBezTo>
                    <a:pt x="16044" y="181901"/>
                    <a:pt x="26379" y="218024"/>
                    <a:pt x="58674" y="259306"/>
                  </a:cubicBezTo>
                  <a:cubicBezTo>
                    <a:pt x="65133" y="267047"/>
                    <a:pt x="71593" y="273497"/>
                    <a:pt x="78052" y="281238"/>
                  </a:cubicBezTo>
                  <a:cubicBezTo>
                    <a:pt x="87094" y="273497"/>
                    <a:pt x="96137" y="264467"/>
                    <a:pt x="106472" y="255436"/>
                  </a:cubicBezTo>
                  <a:cubicBezTo>
                    <a:pt x="106472" y="258016"/>
                    <a:pt x="106472" y="260596"/>
                    <a:pt x="106472" y="263177"/>
                  </a:cubicBezTo>
                  <a:lnTo>
                    <a:pt x="106472" y="286398"/>
                  </a:lnTo>
                  <a:cubicBezTo>
                    <a:pt x="101305" y="290268"/>
                    <a:pt x="97429" y="294138"/>
                    <a:pt x="93554" y="298009"/>
                  </a:cubicBezTo>
                  <a:cubicBezTo>
                    <a:pt x="97429" y="300589"/>
                    <a:pt x="101305" y="304459"/>
                    <a:pt x="106472" y="308329"/>
                  </a:cubicBezTo>
                  <a:lnTo>
                    <a:pt x="106472" y="331551"/>
                  </a:lnTo>
                  <a:cubicBezTo>
                    <a:pt x="106472" y="334131"/>
                    <a:pt x="106472" y="336711"/>
                    <a:pt x="106472" y="339291"/>
                  </a:cubicBezTo>
                  <a:cubicBezTo>
                    <a:pt x="96137" y="331551"/>
                    <a:pt x="87094" y="322520"/>
                    <a:pt x="78052" y="313490"/>
                  </a:cubicBezTo>
                  <a:cubicBezTo>
                    <a:pt x="31546" y="363803"/>
                    <a:pt x="13460" y="410246"/>
                    <a:pt x="27670" y="434757"/>
                  </a:cubicBezTo>
                  <a:cubicBezTo>
                    <a:pt x="40589" y="455399"/>
                    <a:pt x="71593" y="460559"/>
                    <a:pt x="94845" y="460559"/>
                  </a:cubicBezTo>
                  <a:cubicBezTo>
                    <a:pt x="114223" y="460559"/>
                    <a:pt x="134892" y="457979"/>
                    <a:pt x="158145" y="451528"/>
                  </a:cubicBezTo>
                  <a:cubicBezTo>
                    <a:pt x="152978" y="432177"/>
                    <a:pt x="149102" y="410246"/>
                    <a:pt x="146519" y="387024"/>
                  </a:cubicBezTo>
                  <a:cubicBezTo>
                    <a:pt x="151686" y="388314"/>
                    <a:pt x="156853" y="389604"/>
                    <a:pt x="163312" y="389604"/>
                  </a:cubicBezTo>
                  <a:lnTo>
                    <a:pt x="169771" y="389604"/>
                  </a:lnTo>
                  <a:cubicBezTo>
                    <a:pt x="172355" y="410246"/>
                    <a:pt x="176231" y="429597"/>
                    <a:pt x="180106" y="446368"/>
                  </a:cubicBezTo>
                  <a:cubicBezTo>
                    <a:pt x="183981" y="445078"/>
                    <a:pt x="189149" y="443788"/>
                    <a:pt x="193024" y="442498"/>
                  </a:cubicBezTo>
                  <a:cubicBezTo>
                    <a:pt x="200775" y="450238"/>
                    <a:pt x="211110" y="455399"/>
                    <a:pt x="221444" y="456689"/>
                  </a:cubicBezTo>
                  <a:cubicBezTo>
                    <a:pt x="209818" y="461849"/>
                    <a:pt x="198192" y="465719"/>
                    <a:pt x="186565" y="468299"/>
                  </a:cubicBezTo>
                  <a:cubicBezTo>
                    <a:pt x="205943" y="534093"/>
                    <a:pt x="236946" y="572796"/>
                    <a:pt x="266658" y="572796"/>
                  </a:cubicBezTo>
                  <a:cubicBezTo>
                    <a:pt x="296370" y="572796"/>
                    <a:pt x="326082" y="534093"/>
                    <a:pt x="346752" y="468299"/>
                  </a:cubicBezTo>
                  <a:cubicBezTo>
                    <a:pt x="335125" y="465719"/>
                    <a:pt x="323499" y="461849"/>
                    <a:pt x="310581" y="456689"/>
                  </a:cubicBezTo>
                  <a:cubicBezTo>
                    <a:pt x="322207" y="455399"/>
                    <a:pt x="332542" y="450238"/>
                    <a:pt x="340293" y="442498"/>
                  </a:cubicBezTo>
                  <a:cubicBezTo>
                    <a:pt x="344168" y="443788"/>
                    <a:pt x="348043" y="445078"/>
                    <a:pt x="353211" y="446368"/>
                  </a:cubicBezTo>
                  <a:cubicBezTo>
                    <a:pt x="357086" y="429597"/>
                    <a:pt x="360962" y="410246"/>
                    <a:pt x="363545" y="389604"/>
                  </a:cubicBezTo>
                  <a:lnTo>
                    <a:pt x="370005" y="389604"/>
                  </a:lnTo>
                  <a:cubicBezTo>
                    <a:pt x="375172" y="389604"/>
                    <a:pt x="381631" y="388314"/>
                    <a:pt x="386798" y="387024"/>
                  </a:cubicBezTo>
                  <a:cubicBezTo>
                    <a:pt x="382923" y="410246"/>
                    <a:pt x="380339" y="432177"/>
                    <a:pt x="375172" y="452818"/>
                  </a:cubicBezTo>
                  <a:cubicBezTo>
                    <a:pt x="397133" y="457979"/>
                    <a:pt x="419094" y="460559"/>
                    <a:pt x="438471" y="460559"/>
                  </a:cubicBezTo>
                  <a:cubicBezTo>
                    <a:pt x="461724" y="460559"/>
                    <a:pt x="492728" y="455399"/>
                    <a:pt x="504355" y="434757"/>
                  </a:cubicBezTo>
                  <a:cubicBezTo>
                    <a:pt x="519856" y="410246"/>
                    <a:pt x="501771" y="363803"/>
                    <a:pt x="455265" y="313490"/>
                  </a:cubicBezTo>
                  <a:cubicBezTo>
                    <a:pt x="446222" y="322520"/>
                    <a:pt x="435888" y="331551"/>
                    <a:pt x="425553" y="339291"/>
                  </a:cubicBezTo>
                  <a:cubicBezTo>
                    <a:pt x="426845" y="336711"/>
                    <a:pt x="426845" y="334131"/>
                    <a:pt x="426845" y="331551"/>
                  </a:cubicBezTo>
                  <a:lnTo>
                    <a:pt x="426845" y="308329"/>
                  </a:lnTo>
                  <a:cubicBezTo>
                    <a:pt x="430720" y="304459"/>
                    <a:pt x="434596" y="300589"/>
                    <a:pt x="438471" y="298009"/>
                  </a:cubicBezTo>
                  <a:cubicBezTo>
                    <a:pt x="434596" y="294138"/>
                    <a:pt x="430720" y="290268"/>
                    <a:pt x="426845" y="286398"/>
                  </a:cubicBezTo>
                  <a:lnTo>
                    <a:pt x="426845" y="263177"/>
                  </a:lnTo>
                  <a:cubicBezTo>
                    <a:pt x="426845" y="260596"/>
                    <a:pt x="426845" y="258016"/>
                    <a:pt x="425553" y="255436"/>
                  </a:cubicBezTo>
                  <a:cubicBezTo>
                    <a:pt x="435888" y="264467"/>
                    <a:pt x="446222" y="273497"/>
                    <a:pt x="453973" y="281238"/>
                  </a:cubicBezTo>
                  <a:cubicBezTo>
                    <a:pt x="461724" y="274787"/>
                    <a:pt x="468183" y="267047"/>
                    <a:pt x="473351" y="259306"/>
                  </a:cubicBezTo>
                  <a:cubicBezTo>
                    <a:pt x="505646" y="218024"/>
                    <a:pt x="517273" y="181901"/>
                    <a:pt x="504355" y="159970"/>
                  </a:cubicBezTo>
                  <a:cubicBezTo>
                    <a:pt x="492728" y="139328"/>
                    <a:pt x="461724" y="135458"/>
                    <a:pt x="438471" y="135458"/>
                  </a:cubicBezTo>
                  <a:cubicBezTo>
                    <a:pt x="419094" y="135458"/>
                    <a:pt x="397133" y="138038"/>
                    <a:pt x="375172" y="143199"/>
                  </a:cubicBezTo>
                  <a:cubicBezTo>
                    <a:pt x="379047" y="163840"/>
                    <a:pt x="382923" y="185772"/>
                    <a:pt x="386798" y="208993"/>
                  </a:cubicBezTo>
                  <a:cubicBezTo>
                    <a:pt x="381631" y="207703"/>
                    <a:pt x="375172" y="206413"/>
                    <a:pt x="370005" y="206413"/>
                  </a:cubicBezTo>
                  <a:lnTo>
                    <a:pt x="363545" y="206413"/>
                  </a:lnTo>
                  <a:cubicBezTo>
                    <a:pt x="360962" y="185772"/>
                    <a:pt x="357086" y="166420"/>
                    <a:pt x="353211" y="148359"/>
                  </a:cubicBezTo>
                  <a:cubicBezTo>
                    <a:pt x="348043" y="149649"/>
                    <a:pt x="344168" y="152229"/>
                    <a:pt x="340293" y="153519"/>
                  </a:cubicBezTo>
                  <a:cubicBezTo>
                    <a:pt x="332542" y="145779"/>
                    <a:pt x="322207" y="140618"/>
                    <a:pt x="310581" y="138038"/>
                  </a:cubicBezTo>
                  <a:cubicBezTo>
                    <a:pt x="323499" y="134168"/>
                    <a:pt x="335125" y="130298"/>
                    <a:pt x="346752" y="126428"/>
                  </a:cubicBezTo>
                  <a:cubicBezTo>
                    <a:pt x="326082" y="61924"/>
                    <a:pt x="296370" y="23221"/>
                    <a:pt x="266658" y="23221"/>
                  </a:cubicBezTo>
                  <a:close/>
                  <a:moveTo>
                    <a:pt x="266658" y="0"/>
                  </a:moveTo>
                  <a:cubicBezTo>
                    <a:pt x="309289" y="0"/>
                    <a:pt x="345460" y="47733"/>
                    <a:pt x="368713" y="121267"/>
                  </a:cubicBezTo>
                  <a:cubicBezTo>
                    <a:pt x="393257" y="114817"/>
                    <a:pt x="416510" y="112237"/>
                    <a:pt x="438471" y="112237"/>
                  </a:cubicBezTo>
                  <a:cubicBezTo>
                    <a:pt x="481102" y="112237"/>
                    <a:pt x="510814" y="125138"/>
                    <a:pt x="525024" y="148359"/>
                  </a:cubicBezTo>
                  <a:cubicBezTo>
                    <a:pt x="541817" y="179321"/>
                    <a:pt x="530191" y="224474"/>
                    <a:pt x="491436" y="273497"/>
                  </a:cubicBezTo>
                  <a:cubicBezTo>
                    <a:pt x="484977" y="281238"/>
                    <a:pt x="478518" y="290268"/>
                    <a:pt x="470767" y="298009"/>
                  </a:cubicBezTo>
                  <a:cubicBezTo>
                    <a:pt x="523732" y="354772"/>
                    <a:pt x="545693" y="410246"/>
                    <a:pt x="525024" y="446368"/>
                  </a:cubicBezTo>
                  <a:cubicBezTo>
                    <a:pt x="510814" y="470879"/>
                    <a:pt x="481102" y="483780"/>
                    <a:pt x="438471" y="483780"/>
                  </a:cubicBezTo>
                  <a:cubicBezTo>
                    <a:pt x="416510" y="483780"/>
                    <a:pt x="393257" y="479910"/>
                    <a:pt x="368713" y="474750"/>
                  </a:cubicBezTo>
                  <a:cubicBezTo>
                    <a:pt x="345460" y="548284"/>
                    <a:pt x="309289" y="596017"/>
                    <a:pt x="266658" y="596017"/>
                  </a:cubicBezTo>
                  <a:cubicBezTo>
                    <a:pt x="224028" y="596017"/>
                    <a:pt x="186565" y="548284"/>
                    <a:pt x="164604" y="474750"/>
                  </a:cubicBezTo>
                  <a:cubicBezTo>
                    <a:pt x="138768" y="479910"/>
                    <a:pt x="115515" y="483780"/>
                    <a:pt x="94845" y="483780"/>
                  </a:cubicBezTo>
                  <a:cubicBezTo>
                    <a:pt x="52215" y="483780"/>
                    <a:pt x="22503" y="470879"/>
                    <a:pt x="8293" y="446368"/>
                  </a:cubicBezTo>
                  <a:cubicBezTo>
                    <a:pt x="-13668" y="410246"/>
                    <a:pt x="9585" y="354772"/>
                    <a:pt x="62550" y="298009"/>
                  </a:cubicBezTo>
                  <a:cubicBezTo>
                    <a:pt x="54799" y="290268"/>
                    <a:pt x="47048" y="281238"/>
                    <a:pt x="41881" y="273497"/>
                  </a:cubicBezTo>
                  <a:cubicBezTo>
                    <a:pt x="1834" y="224474"/>
                    <a:pt x="-9793" y="179321"/>
                    <a:pt x="8293" y="148359"/>
                  </a:cubicBezTo>
                  <a:cubicBezTo>
                    <a:pt x="22503" y="125138"/>
                    <a:pt x="52215" y="112237"/>
                    <a:pt x="94845" y="112237"/>
                  </a:cubicBezTo>
                  <a:cubicBezTo>
                    <a:pt x="115515" y="112237"/>
                    <a:pt x="138768" y="116107"/>
                    <a:pt x="164604" y="121267"/>
                  </a:cubicBezTo>
                  <a:cubicBezTo>
                    <a:pt x="186565" y="47733"/>
                    <a:pt x="224028" y="0"/>
                    <a:pt x="2666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903610" y="3658373"/>
              <a:ext cx="1953952" cy="513434"/>
              <a:chOff x="903610" y="2275754"/>
              <a:chExt cx="1953952" cy="513434"/>
            </a:xfrm>
          </p:grpSpPr>
          <p:sp>
            <p:nvSpPr>
              <p:cNvPr id="59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60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27327" y="1612883"/>
            <a:ext cx="2442501" cy="512343"/>
            <a:chOff x="6327327" y="1612883"/>
            <a:chExt cx="2442501" cy="512343"/>
          </a:xfrm>
        </p:grpSpPr>
        <p:sp>
          <p:nvSpPr>
            <p:cNvPr id="317" name="椭圆 316"/>
            <p:cNvSpPr/>
            <p:nvPr/>
          </p:nvSpPr>
          <p:spPr>
            <a:xfrm>
              <a:off x="6327327" y="1677220"/>
              <a:ext cx="373540" cy="373540"/>
            </a:xfrm>
            <a:prstGeom prst="ellipse">
              <a:avLst/>
            </a:prstGeom>
            <a:solidFill>
              <a:srgbClr val="01BBE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3" name="network_30222"/>
            <p:cNvSpPr>
              <a:spLocks noChangeAspect="1"/>
            </p:cNvSpPr>
            <p:nvPr/>
          </p:nvSpPr>
          <p:spPr bwMode="auto">
            <a:xfrm>
              <a:off x="6396634" y="1782565"/>
              <a:ext cx="234926" cy="162850"/>
            </a:xfrm>
            <a:custGeom>
              <a:avLst/>
              <a:gdLst>
                <a:gd fmla="*/ 373273 h 605239" name="connsiteX0"/>
                <a:gd fmla="*/ 373273 h 605239" name="connsiteY0"/>
                <a:gd fmla="*/ 373273 h 605239" name="connsiteX1"/>
                <a:gd fmla="*/ 373273 h 605239" name="connsiteY1"/>
                <a:gd fmla="*/ 373273 h 605239" name="connsiteX2"/>
                <a:gd fmla="*/ 373273 h 605239" name="connsiteY2"/>
                <a:gd fmla="*/ 373273 h 605239" name="connsiteX3"/>
                <a:gd fmla="*/ 373273 h 605239" name="connsiteY3"/>
                <a:gd fmla="*/ 373273 h 605239" name="connsiteX4"/>
                <a:gd fmla="*/ 373273 h 605239" name="connsiteY4"/>
                <a:gd fmla="*/ 373273 h 605239" name="connsiteX5"/>
                <a:gd fmla="*/ 373273 h 605239" name="connsiteY5"/>
                <a:gd fmla="*/ 373273 h 605239" name="connsiteX6"/>
                <a:gd fmla="*/ 373273 h 605239" name="connsiteY6"/>
                <a:gd fmla="*/ 373273 h 605239" name="connsiteX7"/>
                <a:gd fmla="*/ 373273 h 605239" name="connsiteY7"/>
                <a:gd fmla="*/ 373273 h 605239" name="connsiteX8"/>
                <a:gd fmla="*/ 373273 h 605239" name="connsiteY8"/>
                <a:gd fmla="*/ 373273 h 605239" name="connsiteX9"/>
                <a:gd fmla="*/ 373273 h 605239" name="connsiteY9"/>
                <a:gd fmla="*/ 373273 h 605239" name="connsiteX10"/>
                <a:gd fmla="*/ 373273 h 605239" name="connsiteY10"/>
                <a:gd fmla="*/ 373273 h 605239" name="connsiteX11"/>
                <a:gd fmla="*/ 373273 h 605239" name="connsiteY11"/>
                <a:gd fmla="*/ 373273 h 605239" name="connsiteX12"/>
                <a:gd fmla="*/ 373273 h 605239" name="connsiteY12"/>
                <a:gd fmla="*/ 373273 h 605239" name="connsiteX13"/>
                <a:gd fmla="*/ 373273 h 605239" name="connsiteY13"/>
                <a:gd fmla="*/ 373273 h 605239" name="connsiteX14"/>
                <a:gd fmla="*/ 373273 h 605239" name="connsiteY14"/>
                <a:gd fmla="*/ 373273 h 605239" name="connsiteX15"/>
                <a:gd fmla="*/ 373273 h 605239" name="connsiteY15"/>
                <a:gd fmla="*/ 373273 h 605239" name="connsiteX16"/>
                <a:gd fmla="*/ 373273 h 605239" name="connsiteY16"/>
                <a:gd fmla="*/ 373273 h 605239" name="connsiteX17"/>
                <a:gd fmla="*/ 373273 h 605239" name="connsiteY17"/>
                <a:gd fmla="*/ 373273 h 605239" name="connsiteX18"/>
                <a:gd fmla="*/ 373273 h 605239" name="connsiteY18"/>
                <a:gd fmla="*/ 373273 h 605239" name="connsiteX19"/>
                <a:gd fmla="*/ 373273 h 605239" name="connsiteY19"/>
                <a:gd fmla="*/ 373273 h 605239" name="connsiteX20"/>
                <a:gd fmla="*/ 373273 h 605239" name="connsiteY20"/>
                <a:gd fmla="*/ 373273 h 605239" name="connsiteX21"/>
                <a:gd fmla="*/ 373273 h 605239" name="connsiteY21"/>
                <a:gd fmla="*/ 373273 h 605239" name="connsiteX22"/>
                <a:gd fmla="*/ 373273 h 605239" name="connsiteY22"/>
                <a:gd fmla="*/ 373273 h 605239" name="connsiteX23"/>
                <a:gd fmla="*/ 373273 h 605239" name="connsiteY23"/>
                <a:gd fmla="*/ 373273 h 605239" name="connsiteX24"/>
                <a:gd fmla="*/ 373273 h 605239" name="connsiteY24"/>
                <a:gd fmla="*/ 373273 h 605239" name="connsiteX25"/>
                <a:gd fmla="*/ 373273 h 605239" name="connsiteY25"/>
                <a:gd fmla="*/ 373273 h 605239" name="connsiteX26"/>
                <a:gd fmla="*/ 373273 h 605239" name="connsiteY26"/>
                <a:gd fmla="*/ 373273 h 605239" name="connsiteX27"/>
                <a:gd fmla="*/ 373273 h 605239" name="connsiteY27"/>
                <a:gd fmla="*/ 373273 h 605239" name="connsiteX28"/>
                <a:gd fmla="*/ 373273 h 605239" name="connsiteY28"/>
                <a:gd fmla="*/ 373273 h 605239" name="connsiteX29"/>
                <a:gd fmla="*/ 373273 h 605239" name="connsiteY29"/>
                <a:gd fmla="*/ 373273 h 605239" name="connsiteX30"/>
                <a:gd fmla="*/ 373273 h 605239" name="connsiteY30"/>
                <a:gd fmla="*/ 373273 h 605239" name="connsiteX31"/>
                <a:gd fmla="*/ 373273 h 605239" name="connsiteY31"/>
                <a:gd fmla="*/ 373273 h 605239" name="connsiteX32"/>
                <a:gd fmla="*/ 373273 h 605239" name="connsiteY32"/>
                <a:gd fmla="*/ 373273 h 605239" name="connsiteX33"/>
                <a:gd fmla="*/ 373273 h 605239" name="connsiteY33"/>
                <a:gd fmla="*/ 373273 h 605239" name="connsiteX34"/>
                <a:gd fmla="*/ 373273 h 605239" name="connsiteY34"/>
                <a:gd fmla="*/ 373273 h 605239" name="connsiteX35"/>
                <a:gd fmla="*/ 373273 h 605239" name="connsiteY35"/>
                <a:gd fmla="*/ 373273 h 605239" name="connsiteX36"/>
                <a:gd fmla="*/ 373273 h 605239" name="connsiteY36"/>
                <a:gd fmla="*/ 373273 h 605239" name="connsiteX37"/>
                <a:gd fmla="*/ 373273 h 605239" name="connsiteY37"/>
                <a:gd fmla="*/ 373273 h 605239" name="connsiteX38"/>
                <a:gd fmla="*/ 373273 h 605239" name="connsiteY38"/>
                <a:gd fmla="*/ 373273 h 605239" name="connsiteX39"/>
                <a:gd fmla="*/ 373273 h 605239" name="connsiteY39"/>
                <a:gd fmla="*/ 373273 h 605239" name="connsiteX40"/>
                <a:gd fmla="*/ 373273 h 605239" name="connsiteY40"/>
                <a:gd fmla="*/ 373273 h 605239" name="connsiteX41"/>
                <a:gd fmla="*/ 373273 h 605239" name="connsiteY41"/>
                <a:gd fmla="*/ 373273 h 605239" name="connsiteX42"/>
                <a:gd fmla="*/ 373273 h 605239" name="connsiteY42"/>
                <a:gd fmla="*/ 373273 h 605239" name="connsiteX43"/>
                <a:gd fmla="*/ 373273 h 605239" name="connsiteY43"/>
                <a:gd fmla="*/ 373273 h 605239" name="connsiteX44"/>
                <a:gd fmla="*/ 373273 h 605239" name="connsiteY44"/>
                <a:gd fmla="*/ 373273 h 605239" name="connsiteX45"/>
                <a:gd fmla="*/ 373273 h 605239" name="connsiteY45"/>
                <a:gd fmla="*/ 373273 h 605239" name="connsiteX46"/>
                <a:gd fmla="*/ 373273 h 605239" name="connsiteY46"/>
                <a:gd fmla="*/ 373273 h 605239" name="connsiteX47"/>
                <a:gd fmla="*/ 373273 h 605239" name="connsiteY47"/>
                <a:gd fmla="*/ 373273 h 605239" name="connsiteX48"/>
                <a:gd fmla="*/ 373273 h 605239" name="connsiteY48"/>
                <a:gd fmla="*/ 373273 h 605239" name="connsiteX49"/>
                <a:gd fmla="*/ 373273 h 605239" name="connsiteY49"/>
                <a:gd fmla="*/ 373273 h 605239" name="connsiteX50"/>
                <a:gd fmla="*/ 373273 h 605239" name="connsiteY50"/>
                <a:gd fmla="*/ 373273 h 605239" name="connsiteX51"/>
                <a:gd fmla="*/ 373273 h 605239" name="connsiteY51"/>
                <a:gd fmla="*/ 373273 h 605239" name="connsiteX52"/>
                <a:gd fmla="*/ 373273 h 605239" name="connsiteY52"/>
                <a:gd fmla="*/ 373273 h 605239" name="connsiteX53"/>
                <a:gd fmla="*/ 373273 h 605239" name="connsiteY53"/>
                <a:gd fmla="*/ 373273 h 605239" name="connsiteX54"/>
                <a:gd fmla="*/ 373273 h 605239" name="connsiteY54"/>
                <a:gd fmla="*/ 373273 h 605239" name="connsiteX55"/>
                <a:gd fmla="*/ 373273 h 605239" name="connsiteY55"/>
                <a:gd fmla="*/ 373273 h 605239" name="connsiteX56"/>
                <a:gd fmla="*/ 373273 h 605239" name="connsiteY56"/>
                <a:gd fmla="*/ 373273 h 605239" name="connsiteX57"/>
                <a:gd fmla="*/ 373273 h 605239" name="connsiteY57"/>
                <a:gd fmla="*/ 373273 h 605239" name="connsiteX58"/>
                <a:gd fmla="*/ 373273 h 605239" name="connsiteY58"/>
                <a:gd fmla="*/ 373273 h 605239" name="connsiteX59"/>
                <a:gd fmla="*/ 373273 h 605239" name="connsiteY59"/>
                <a:gd fmla="*/ 373273 h 605239" name="connsiteX60"/>
                <a:gd fmla="*/ 373273 h 605239" name="connsiteY60"/>
                <a:gd fmla="*/ 373273 h 605239" name="connsiteX61"/>
                <a:gd fmla="*/ 373273 h 605239" name="connsiteY61"/>
                <a:gd fmla="*/ 373273 h 605239" name="connsiteX62"/>
                <a:gd fmla="*/ 373273 h 605239" name="connsiteY62"/>
                <a:gd fmla="*/ 373273 h 605239" name="connsiteX63"/>
                <a:gd fmla="*/ 373273 h 605239" name="connsiteY63"/>
                <a:gd fmla="*/ 373273 h 605239" name="connsiteX64"/>
                <a:gd fmla="*/ 373273 h 605239" name="connsiteY64"/>
                <a:gd fmla="*/ 373273 h 605239" name="connsiteX65"/>
                <a:gd fmla="*/ 373273 h 605239" name="connsiteY65"/>
                <a:gd fmla="*/ 373273 h 605239" name="connsiteX66"/>
                <a:gd fmla="*/ 373273 h 605239" name="connsiteY66"/>
                <a:gd fmla="*/ 373273 h 605239" name="connsiteX67"/>
                <a:gd fmla="*/ 373273 h 605239" name="connsiteY67"/>
                <a:gd fmla="*/ 373273 h 605239" name="connsiteX68"/>
                <a:gd fmla="*/ 373273 h 605239" name="connsiteY68"/>
                <a:gd fmla="*/ 373273 h 605239" name="connsiteX69"/>
                <a:gd fmla="*/ 373273 h 605239" name="connsiteY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b="b" l="l" r="r" t="t"/>
              <a:pathLst>
                <a:path h="415983" w="600088">
                  <a:moveTo>
                    <a:pt x="347817" y="339772"/>
                  </a:moveTo>
                  <a:lnTo>
                    <a:pt x="450603" y="339772"/>
                  </a:lnTo>
                  <a:lnTo>
                    <a:pt x="450603" y="345879"/>
                  </a:lnTo>
                  <a:lnTo>
                    <a:pt x="497302" y="345879"/>
                  </a:lnTo>
                  <a:lnTo>
                    <a:pt x="497302" y="339772"/>
                  </a:lnTo>
                  <a:lnTo>
                    <a:pt x="600088" y="339772"/>
                  </a:lnTo>
                  <a:cubicBezTo>
                    <a:pt x="600088" y="348462"/>
                    <a:pt x="595160" y="355508"/>
                    <a:pt x="588824" y="355508"/>
                  </a:cubicBezTo>
                  <a:lnTo>
                    <a:pt x="358847" y="355508"/>
                  </a:lnTo>
                  <a:cubicBezTo>
                    <a:pt x="352745" y="355508"/>
                    <a:pt x="347817" y="348462"/>
                    <a:pt x="347817" y="339772"/>
                  </a:cubicBezTo>
                  <a:close/>
                  <a:moveTo>
                    <a:pt x="0" y="339772"/>
                  </a:moveTo>
                  <a:lnTo>
                    <a:pt x="102786" y="339772"/>
                  </a:lnTo>
                  <a:lnTo>
                    <a:pt x="102786" y="345879"/>
                  </a:lnTo>
                  <a:lnTo>
                    <a:pt x="149485" y="345879"/>
                  </a:lnTo>
                  <a:lnTo>
                    <a:pt x="149485" y="339772"/>
                  </a:lnTo>
                  <a:lnTo>
                    <a:pt x="252271" y="339772"/>
                  </a:lnTo>
                  <a:cubicBezTo>
                    <a:pt x="252271" y="348462"/>
                    <a:pt x="247343" y="355508"/>
                    <a:pt x="241007" y="355508"/>
                  </a:cubicBezTo>
                  <a:lnTo>
                    <a:pt x="11264" y="355508"/>
                  </a:lnTo>
                  <a:cubicBezTo>
                    <a:pt x="4928" y="355508"/>
                    <a:pt x="0" y="348462"/>
                    <a:pt x="0" y="339772"/>
                  </a:cubicBezTo>
                  <a:close/>
                  <a:moveTo>
                    <a:pt x="383677" y="200406"/>
                  </a:moveTo>
                  <a:lnTo>
                    <a:pt x="564157" y="200406"/>
                  </a:lnTo>
                  <a:cubicBezTo>
                    <a:pt x="572606" y="200406"/>
                    <a:pt x="579412" y="207202"/>
                    <a:pt x="579412" y="215637"/>
                  </a:cubicBezTo>
                  <a:lnTo>
                    <a:pt x="579412" y="320378"/>
                  </a:lnTo>
                  <a:cubicBezTo>
                    <a:pt x="579412" y="328814"/>
                    <a:pt x="572606" y="335609"/>
                    <a:pt x="564157" y="335609"/>
                  </a:cubicBezTo>
                  <a:lnTo>
                    <a:pt x="383677" y="335609"/>
                  </a:lnTo>
                  <a:cubicBezTo>
                    <a:pt x="375228" y="335609"/>
                    <a:pt x="368422" y="328814"/>
                    <a:pt x="368422" y="320378"/>
                  </a:cubicBezTo>
                  <a:lnTo>
                    <a:pt x="368422" y="215637"/>
                  </a:lnTo>
                  <a:cubicBezTo>
                    <a:pt x="368422" y="207202"/>
                    <a:pt x="375228" y="200406"/>
                    <a:pt x="383677" y="200406"/>
                  </a:cubicBezTo>
                  <a:close/>
                  <a:moveTo>
                    <a:pt x="294283" y="200406"/>
                  </a:moveTo>
                  <a:lnTo>
                    <a:pt x="305783" y="200406"/>
                  </a:lnTo>
                  <a:lnTo>
                    <a:pt x="305783" y="385756"/>
                  </a:lnTo>
                  <a:lnTo>
                    <a:pt x="343097" y="385756"/>
                  </a:lnTo>
                  <a:lnTo>
                    <a:pt x="343097" y="395129"/>
                  </a:lnTo>
                  <a:lnTo>
                    <a:pt x="470530" y="395129"/>
                  </a:lnTo>
                  <a:lnTo>
                    <a:pt x="470530" y="406610"/>
                  </a:lnTo>
                  <a:lnTo>
                    <a:pt x="343097" y="406610"/>
                  </a:lnTo>
                  <a:lnTo>
                    <a:pt x="343097" y="415983"/>
                  </a:lnTo>
                  <a:lnTo>
                    <a:pt x="256969" y="415983"/>
                  </a:lnTo>
                  <a:lnTo>
                    <a:pt x="256969" y="406610"/>
                  </a:lnTo>
                  <a:lnTo>
                    <a:pt x="129770" y="406610"/>
                  </a:lnTo>
                  <a:lnTo>
                    <a:pt x="129770" y="395129"/>
                  </a:lnTo>
                  <a:lnTo>
                    <a:pt x="256969" y="395129"/>
                  </a:lnTo>
                  <a:lnTo>
                    <a:pt x="256969" y="385756"/>
                  </a:lnTo>
                  <a:lnTo>
                    <a:pt x="294283" y="385756"/>
                  </a:lnTo>
                  <a:close/>
                  <a:moveTo>
                    <a:pt x="35926" y="200406"/>
                  </a:moveTo>
                  <a:lnTo>
                    <a:pt x="216346" y="200406"/>
                  </a:lnTo>
                  <a:cubicBezTo>
                    <a:pt x="224792" y="200406"/>
                    <a:pt x="231596" y="207202"/>
                    <a:pt x="231596" y="215637"/>
                  </a:cubicBezTo>
                  <a:lnTo>
                    <a:pt x="231596" y="320378"/>
                  </a:lnTo>
                  <a:cubicBezTo>
                    <a:pt x="231596" y="328814"/>
                    <a:pt x="224792" y="335609"/>
                    <a:pt x="216346" y="335609"/>
                  </a:cubicBezTo>
                  <a:lnTo>
                    <a:pt x="35926" y="335609"/>
                  </a:lnTo>
                  <a:cubicBezTo>
                    <a:pt x="27480" y="335609"/>
                    <a:pt x="20676" y="328814"/>
                    <a:pt x="20676" y="320378"/>
                  </a:cubicBezTo>
                  <a:lnTo>
                    <a:pt x="20676" y="215637"/>
                  </a:lnTo>
                  <a:cubicBezTo>
                    <a:pt x="20676" y="207202"/>
                    <a:pt x="27480" y="200406"/>
                    <a:pt x="35926" y="200406"/>
                  </a:cubicBezTo>
                  <a:close/>
                  <a:moveTo>
                    <a:pt x="173873" y="139437"/>
                  </a:moveTo>
                  <a:lnTo>
                    <a:pt x="276659" y="139437"/>
                  </a:lnTo>
                  <a:lnTo>
                    <a:pt x="276659" y="145543"/>
                  </a:lnTo>
                  <a:lnTo>
                    <a:pt x="323358" y="145543"/>
                  </a:lnTo>
                  <a:lnTo>
                    <a:pt x="323358" y="139437"/>
                  </a:lnTo>
                  <a:lnTo>
                    <a:pt x="426144" y="139437"/>
                  </a:lnTo>
                  <a:cubicBezTo>
                    <a:pt x="426144" y="148127"/>
                    <a:pt x="421216" y="155173"/>
                    <a:pt x="414880" y="155173"/>
                  </a:cubicBezTo>
                  <a:lnTo>
                    <a:pt x="185137" y="155173"/>
                  </a:lnTo>
                  <a:cubicBezTo>
                    <a:pt x="178801" y="155173"/>
                    <a:pt x="173873" y="148127"/>
                    <a:pt x="173873" y="139437"/>
                  </a:cubicBezTo>
                  <a:close/>
                  <a:moveTo>
                    <a:pt x="209803" y="0"/>
                  </a:moveTo>
                  <a:lnTo>
                    <a:pt x="390263" y="0"/>
                  </a:lnTo>
                  <a:cubicBezTo>
                    <a:pt x="398711" y="0"/>
                    <a:pt x="405751" y="6795"/>
                    <a:pt x="405751" y="15231"/>
                  </a:cubicBezTo>
                  <a:lnTo>
                    <a:pt x="405751" y="119972"/>
                  </a:lnTo>
                  <a:cubicBezTo>
                    <a:pt x="405751" y="128407"/>
                    <a:pt x="398711" y="135203"/>
                    <a:pt x="390263" y="135203"/>
                  </a:cubicBezTo>
                  <a:lnTo>
                    <a:pt x="209803" y="135203"/>
                  </a:lnTo>
                  <a:cubicBezTo>
                    <a:pt x="201355" y="135203"/>
                    <a:pt x="194549" y="128407"/>
                    <a:pt x="194549" y="119972"/>
                  </a:cubicBezTo>
                  <a:lnTo>
                    <a:pt x="194549" y="15231"/>
                  </a:lnTo>
                  <a:cubicBezTo>
                    <a:pt x="194549" y="6795"/>
                    <a:pt x="201355" y="0"/>
                    <a:pt x="2098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815876" y="1612883"/>
              <a:ext cx="1953952" cy="512343"/>
              <a:chOff x="903610" y="2275754"/>
              <a:chExt cx="1953952" cy="512343"/>
            </a:xfrm>
          </p:grpSpPr>
          <p:sp>
            <p:nvSpPr>
              <p:cNvPr id="62" name="TextBox 189"/>
              <p:cNvSpPr txBox="1"/>
              <p:nvPr/>
            </p:nvSpPr>
            <p:spPr>
              <a:xfrm>
                <a:off x="903610" y="2484681"/>
                <a:ext cx="1953952" cy="303416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amet, consectetuer adipiscing elit.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63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327327" y="2294713"/>
            <a:ext cx="2442501" cy="513434"/>
            <a:chOff x="6327327" y="2294713"/>
            <a:chExt cx="2442501" cy="513434"/>
          </a:xfrm>
        </p:grpSpPr>
        <p:sp>
          <p:nvSpPr>
            <p:cNvPr id="324" name="椭圆 323"/>
            <p:cNvSpPr/>
            <p:nvPr/>
          </p:nvSpPr>
          <p:spPr>
            <a:xfrm>
              <a:off x="6327327" y="2353491"/>
              <a:ext cx="373540" cy="373540"/>
            </a:xfrm>
            <a:prstGeom prst="ellipse">
              <a:avLst/>
            </a:prstGeom>
            <a:solidFill>
              <a:srgbClr val="2F8EE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4" name="shuffle-up-arrows-couple-cross_60768"/>
            <p:cNvSpPr>
              <a:spLocks noChangeAspect="1"/>
            </p:cNvSpPr>
            <p:nvPr/>
          </p:nvSpPr>
          <p:spPr bwMode="auto">
            <a:xfrm>
              <a:off x="6429439" y="2442224"/>
              <a:ext cx="169316" cy="184598"/>
            </a:xfrm>
            <a:custGeom>
              <a:avLst/>
              <a:gdLst>
                <a:gd fmla="*/ 11002 w 11274" name="T0"/>
                <a:gd fmla="*/ 1962 h 12309" name="T1"/>
                <a:gd fmla="*/ 9270 w 11274" name="T2"/>
                <a:gd fmla="*/ 209 h 12309" name="T3"/>
                <a:gd fmla="*/ 8776 w 11274" name="T4"/>
                <a:gd fmla="*/ 1 h 12309" name="T5"/>
                <a:gd fmla="*/ 8280 w 11274" name="T6"/>
                <a:gd fmla="*/ 203 h 12309" name="T7"/>
                <a:gd fmla="*/ 6503 w 11274" name="T8"/>
                <a:gd fmla="*/ 1959 h 12309" name="T9"/>
                <a:gd fmla="*/ 6497 w 11274" name="T10"/>
                <a:gd fmla="*/ 2949 h 12309" name="T11"/>
                <a:gd fmla="*/ 6995 w 11274" name="T12"/>
                <a:gd fmla="*/ 3157 h 12309" name="T13"/>
                <a:gd fmla="*/ 7487 w 11274" name="T14"/>
                <a:gd fmla="*/ 2955 h 12309" name="T15"/>
                <a:gd fmla="*/ 8043 w 11274" name="T16"/>
                <a:gd fmla="*/ 2405 h 12309" name="T17"/>
                <a:gd fmla="*/ 7794 w 11274" name="T18"/>
                <a:gd fmla="*/ 3315 h 12309" name="T19"/>
                <a:gd fmla="*/ 6975 w 11274" name="T20"/>
                <a:gd fmla="*/ 4701 h 12309" name="T21"/>
                <a:gd fmla="*/ 5637 w 11274" name="T22"/>
                <a:gd fmla="*/ 5849 h 12309" name="T23"/>
                <a:gd fmla="*/ 4299 w 11274" name="T24"/>
                <a:gd fmla="*/ 4701 h 12309" name="T25"/>
                <a:gd fmla="*/ 3481 w 11274" name="T26"/>
                <a:gd fmla="*/ 3315 h 12309" name="T27"/>
                <a:gd fmla="*/ 3231 w 11274" name="T28"/>
                <a:gd fmla="*/ 2405 h 12309" name="T29"/>
                <a:gd fmla="*/ 3787 w 11274" name="T30"/>
                <a:gd fmla="*/ 2955 h 12309" name="T31"/>
                <a:gd fmla="*/ 4279 w 11274" name="T32"/>
                <a:gd fmla="*/ 3157 h 12309" name="T33"/>
                <a:gd fmla="*/ 4777 w 11274" name="T34"/>
                <a:gd fmla="*/ 2949 h 12309" name="T35"/>
                <a:gd fmla="*/ 4771 w 11274" name="T36"/>
                <a:gd fmla="*/ 1959 h 12309" name="T37"/>
                <a:gd fmla="*/ 2994 w 11274" name="T38"/>
                <a:gd fmla="*/ 203 h 12309" name="T39"/>
                <a:gd fmla="*/ 2498 w 11274" name="T40"/>
                <a:gd fmla="*/ 1 h 12309" name="T41"/>
                <a:gd fmla="*/ 2004 w 11274" name="T42"/>
                <a:gd fmla="*/ 209 h 12309" name="T43"/>
                <a:gd fmla="*/ 272 w 11274" name="T44"/>
                <a:gd fmla="*/ 1962 h 12309" name="T45"/>
                <a:gd fmla="*/ 278 w 11274" name="T46"/>
                <a:gd fmla="*/ 2952 h 12309" name="T47"/>
                <a:gd fmla="*/ 1268 w 11274" name="T48"/>
                <a:gd fmla="*/ 2946 h 12309" name="T49"/>
                <a:gd fmla="*/ 1813 w 11274" name="T50"/>
                <a:gd fmla="*/ 2395 h 12309" name="T51"/>
                <a:gd fmla="*/ 2146 w 11274" name="T52"/>
                <a:gd fmla="*/ 3743 h 12309" name="T53"/>
                <a:gd fmla="*/ 3193 w 11274" name="T54"/>
                <a:gd fmla="*/ 5561 h 12309" name="T55"/>
                <a:gd fmla="*/ 4348 w 11274" name="T56"/>
                <a:gd fmla="*/ 6661 h 12309" name="T57"/>
                <a:gd fmla="*/ 3193 w 11274" name="T58"/>
                <a:gd fmla="*/ 7761 h 12309" name="T59"/>
                <a:gd fmla="*/ 2146 w 11274" name="T60"/>
                <a:gd fmla="*/ 9579 h 12309" name="T61"/>
                <a:gd fmla="*/ 1776 w 11274" name="T62"/>
                <a:gd fmla="*/ 11650 h 12309" name="T63"/>
                <a:gd fmla="*/ 2474 w 11274" name="T64"/>
                <a:gd fmla="*/ 12309 h 12309" name="T65"/>
                <a:gd fmla="*/ 2515 w 11274" name="T66"/>
                <a:gd fmla="*/ 12308 h 12309" name="T67"/>
                <a:gd fmla="*/ 3174 w 11274" name="T68"/>
                <a:gd fmla="*/ 11569 h 12309" name="T69"/>
                <a:gd fmla="*/ 3459 w 11274" name="T70"/>
                <a:gd fmla="*/ 10064 h 12309" name="T71"/>
                <a:gd fmla="*/ 4273 w 11274" name="T72"/>
                <a:gd fmla="*/ 8651 h 12309" name="T73"/>
                <a:gd fmla="*/ 5637 w 11274" name="T74"/>
                <a:gd fmla="*/ 7473 h 12309" name="T75"/>
                <a:gd fmla="*/ 7001 w 11274" name="T76"/>
                <a:gd fmla="*/ 8651 h 12309" name="T77"/>
                <a:gd fmla="*/ 7815 w 11274" name="T78"/>
                <a:gd fmla="*/ 10064 h 12309" name="T79"/>
                <a:gd fmla="*/ 8101 w 11274" name="T80"/>
                <a:gd fmla="*/ 11569 h 12309" name="T81"/>
                <a:gd fmla="*/ 8759 w 11274" name="T82"/>
                <a:gd fmla="*/ 12308 h 12309" name="T83"/>
                <a:gd fmla="*/ 8800 w 11274" name="T84"/>
                <a:gd fmla="*/ 12309 h 12309" name="T85"/>
                <a:gd fmla="*/ 9498 w 11274" name="T86"/>
                <a:gd fmla="*/ 11650 h 12309" name="T87"/>
                <a:gd fmla="*/ 9128 w 11274" name="T88"/>
                <a:gd fmla="*/ 9579 h 12309" name="T89"/>
                <a:gd fmla="*/ 8081 w 11274" name="T90"/>
                <a:gd fmla="*/ 7761 h 12309" name="T91"/>
                <a:gd fmla="*/ 6926 w 11274" name="T92"/>
                <a:gd fmla="*/ 6661 h 12309" name="T93"/>
                <a:gd fmla="*/ 8081 w 11274" name="T94"/>
                <a:gd fmla="*/ 5561 h 12309" name="T95"/>
                <a:gd fmla="*/ 9128 w 11274" name="T96"/>
                <a:gd fmla="*/ 3743 h 12309" name="T97"/>
                <a:gd fmla="*/ 9461 w 11274" name="T98"/>
                <a:gd fmla="*/ 2395 h 12309" name="T99"/>
                <a:gd fmla="*/ 10006 w 11274" name="T100"/>
                <a:gd fmla="*/ 2946 h 12309" name="T101"/>
                <a:gd fmla="*/ 10996 w 11274" name="T102"/>
                <a:gd fmla="*/ 2952 h 12309" name="T103"/>
                <a:gd fmla="*/ 11002 w 11274" name="T104"/>
                <a:gd fmla="*/ 1962 h 12309" name="T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b="b" l="0" r="r" t="0"/>
              <a:pathLst>
                <a:path h="12309" w="11274">
                  <a:moveTo>
                    <a:pt x="11002" y="1962"/>
                  </a:moveTo>
                  <a:lnTo>
                    <a:pt x="9270" y="209"/>
                  </a:lnTo>
                  <a:cubicBezTo>
                    <a:pt x="9139" y="77"/>
                    <a:pt x="8962" y="2"/>
                    <a:pt x="8776" y="1"/>
                  </a:cubicBezTo>
                  <a:cubicBezTo>
                    <a:pt x="8590" y="0"/>
                    <a:pt x="8412" y="73"/>
                    <a:pt x="8280" y="203"/>
                  </a:cubicBezTo>
                  <a:lnTo>
                    <a:pt x="6503" y="1959"/>
                  </a:lnTo>
                  <a:cubicBezTo>
                    <a:pt x="6228" y="2231"/>
                    <a:pt x="6225" y="2674"/>
                    <a:pt x="6497" y="2949"/>
                  </a:cubicBezTo>
                  <a:cubicBezTo>
                    <a:pt x="6634" y="3087"/>
                    <a:pt x="6814" y="3157"/>
                    <a:pt x="6995" y="3157"/>
                  </a:cubicBezTo>
                  <a:cubicBezTo>
                    <a:pt x="7173" y="3157"/>
                    <a:pt x="7350" y="3090"/>
                    <a:pt x="7487" y="2955"/>
                  </a:cubicBezTo>
                  <a:lnTo>
                    <a:pt x="8043" y="2405"/>
                  </a:lnTo>
                  <a:cubicBezTo>
                    <a:pt x="8000" y="2660"/>
                    <a:pt x="7925" y="2974"/>
                    <a:pt x="7794" y="3315"/>
                  </a:cubicBezTo>
                  <a:cubicBezTo>
                    <a:pt x="7600" y="3817"/>
                    <a:pt x="7325" y="4284"/>
                    <a:pt x="6975" y="4701"/>
                  </a:cubicBezTo>
                  <a:cubicBezTo>
                    <a:pt x="6610" y="5136"/>
                    <a:pt x="6161" y="5521"/>
                    <a:pt x="5637" y="5849"/>
                  </a:cubicBezTo>
                  <a:cubicBezTo>
                    <a:pt x="5113" y="5521"/>
                    <a:pt x="4664" y="5136"/>
                    <a:pt x="4299" y="4701"/>
                  </a:cubicBezTo>
                  <a:cubicBezTo>
                    <a:pt x="3949" y="4284"/>
                    <a:pt x="3674" y="3817"/>
                    <a:pt x="3481" y="3315"/>
                  </a:cubicBezTo>
                  <a:cubicBezTo>
                    <a:pt x="3349" y="2974"/>
                    <a:pt x="3274" y="2660"/>
                    <a:pt x="3231" y="2405"/>
                  </a:cubicBezTo>
                  <a:lnTo>
                    <a:pt x="3787" y="2955"/>
                  </a:lnTo>
                  <a:cubicBezTo>
                    <a:pt x="3924" y="3090"/>
                    <a:pt x="4101" y="3157"/>
                    <a:pt x="4279" y="3157"/>
                  </a:cubicBezTo>
                  <a:cubicBezTo>
                    <a:pt x="4460" y="3157"/>
                    <a:pt x="4640" y="3087"/>
                    <a:pt x="4777" y="2949"/>
                  </a:cubicBezTo>
                  <a:cubicBezTo>
                    <a:pt x="5049" y="2674"/>
                    <a:pt x="5046" y="2231"/>
                    <a:pt x="4771" y="1959"/>
                  </a:cubicBezTo>
                  <a:lnTo>
                    <a:pt x="2994" y="203"/>
                  </a:lnTo>
                  <a:cubicBezTo>
                    <a:pt x="2862" y="73"/>
                    <a:pt x="2684" y="0"/>
                    <a:pt x="2498" y="1"/>
                  </a:cubicBezTo>
                  <a:cubicBezTo>
                    <a:pt x="2312" y="2"/>
                    <a:pt x="2135" y="77"/>
                    <a:pt x="2004" y="209"/>
                  </a:cubicBezTo>
                  <a:lnTo>
                    <a:pt x="272" y="1962"/>
                  </a:lnTo>
                  <a:cubicBezTo>
                    <a:pt x="0" y="2237"/>
                    <a:pt x="3" y="2680"/>
                    <a:pt x="278" y="2952"/>
                  </a:cubicBezTo>
                  <a:cubicBezTo>
                    <a:pt x="553" y="3224"/>
                    <a:pt x="996" y="3221"/>
                    <a:pt x="1268" y="2946"/>
                  </a:cubicBezTo>
                  <a:lnTo>
                    <a:pt x="1813" y="2395"/>
                  </a:lnTo>
                  <a:cubicBezTo>
                    <a:pt x="1858" y="2753"/>
                    <a:pt x="1953" y="3221"/>
                    <a:pt x="2146" y="3743"/>
                  </a:cubicBezTo>
                  <a:cubicBezTo>
                    <a:pt x="2390" y="4402"/>
                    <a:pt x="2742" y="5014"/>
                    <a:pt x="3193" y="5561"/>
                  </a:cubicBezTo>
                  <a:cubicBezTo>
                    <a:pt x="3526" y="5964"/>
                    <a:pt x="3912" y="6332"/>
                    <a:pt x="4348" y="6661"/>
                  </a:cubicBezTo>
                  <a:cubicBezTo>
                    <a:pt x="3912" y="6990"/>
                    <a:pt x="3526" y="7357"/>
                    <a:pt x="3193" y="7761"/>
                  </a:cubicBezTo>
                  <a:cubicBezTo>
                    <a:pt x="2742" y="8308"/>
                    <a:pt x="2390" y="8919"/>
                    <a:pt x="2146" y="9579"/>
                  </a:cubicBezTo>
                  <a:cubicBezTo>
                    <a:pt x="1734" y="10692"/>
                    <a:pt x="1770" y="11555"/>
                    <a:pt x="1776" y="11650"/>
                  </a:cubicBezTo>
                  <a:cubicBezTo>
                    <a:pt x="1798" y="12022"/>
                    <a:pt x="2106" y="12309"/>
                    <a:pt x="2474" y="12309"/>
                  </a:cubicBezTo>
                  <a:cubicBezTo>
                    <a:pt x="2488" y="12309"/>
                    <a:pt x="2502" y="12309"/>
                    <a:pt x="2515" y="12308"/>
                  </a:cubicBezTo>
                  <a:cubicBezTo>
                    <a:pt x="2901" y="12286"/>
                    <a:pt x="3196" y="11955"/>
                    <a:pt x="3174" y="11569"/>
                  </a:cubicBezTo>
                  <a:cubicBezTo>
                    <a:pt x="3173" y="11562"/>
                    <a:pt x="3146" y="10911"/>
                    <a:pt x="3459" y="10064"/>
                  </a:cubicBezTo>
                  <a:cubicBezTo>
                    <a:pt x="3648" y="9552"/>
                    <a:pt x="3922" y="9077"/>
                    <a:pt x="4273" y="8651"/>
                  </a:cubicBezTo>
                  <a:cubicBezTo>
                    <a:pt x="4642" y="8204"/>
                    <a:pt x="5100" y="7808"/>
                    <a:pt x="5637" y="7473"/>
                  </a:cubicBezTo>
                  <a:cubicBezTo>
                    <a:pt x="6174" y="7808"/>
                    <a:pt x="6632" y="8204"/>
                    <a:pt x="7001" y="8651"/>
                  </a:cubicBezTo>
                  <a:cubicBezTo>
                    <a:pt x="7352" y="9077"/>
                    <a:pt x="7626" y="9552"/>
                    <a:pt x="7815" y="10064"/>
                  </a:cubicBezTo>
                  <a:cubicBezTo>
                    <a:pt x="8128" y="10911"/>
                    <a:pt x="8101" y="11562"/>
                    <a:pt x="8101" y="11569"/>
                  </a:cubicBezTo>
                  <a:cubicBezTo>
                    <a:pt x="8078" y="11955"/>
                    <a:pt x="8373" y="12286"/>
                    <a:pt x="8759" y="12308"/>
                  </a:cubicBezTo>
                  <a:cubicBezTo>
                    <a:pt x="8773" y="12309"/>
                    <a:pt x="8786" y="12309"/>
                    <a:pt x="8800" y="12309"/>
                  </a:cubicBezTo>
                  <a:cubicBezTo>
                    <a:pt x="9168" y="12309"/>
                    <a:pt x="9477" y="12022"/>
                    <a:pt x="9498" y="11650"/>
                  </a:cubicBezTo>
                  <a:cubicBezTo>
                    <a:pt x="9504" y="11555"/>
                    <a:pt x="9540" y="10692"/>
                    <a:pt x="9128" y="9579"/>
                  </a:cubicBezTo>
                  <a:cubicBezTo>
                    <a:pt x="8885" y="8919"/>
                    <a:pt x="8532" y="8308"/>
                    <a:pt x="8081" y="7761"/>
                  </a:cubicBezTo>
                  <a:cubicBezTo>
                    <a:pt x="7748" y="7357"/>
                    <a:pt x="7362" y="6990"/>
                    <a:pt x="6926" y="6661"/>
                  </a:cubicBezTo>
                  <a:cubicBezTo>
                    <a:pt x="7362" y="6332"/>
                    <a:pt x="7748" y="5964"/>
                    <a:pt x="8081" y="5561"/>
                  </a:cubicBezTo>
                  <a:cubicBezTo>
                    <a:pt x="8532" y="5014"/>
                    <a:pt x="8885" y="4402"/>
                    <a:pt x="9128" y="3743"/>
                  </a:cubicBezTo>
                  <a:cubicBezTo>
                    <a:pt x="9321" y="3221"/>
                    <a:pt x="9416" y="2753"/>
                    <a:pt x="9461" y="2395"/>
                  </a:cubicBezTo>
                  <a:lnTo>
                    <a:pt x="10006" y="2946"/>
                  </a:lnTo>
                  <a:cubicBezTo>
                    <a:pt x="10278" y="3221"/>
                    <a:pt x="10721" y="3224"/>
                    <a:pt x="10996" y="2952"/>
                  </a:cubicBezTo>
                  <a:cubicBezTo>
                    <a:pt x="11271" y="2680"/>
                    <a:pt x="11274" y="2237"/>
                    <a:pt x="11002" y="19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815876" y="2294713"/>
              <a:ext cx="1953952" cy="513434"/>
              <a:chOff x="903610" y="2275754"/>
              <a:chExt cx="1953952" cy="513434"/>
            </a:xfrm>
          </p:grpSpPr>
          <p:sp>
            <p:nvSpPr>
              <p:cNvPr id="65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66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327327" y="2976543"/>
            <a:ext cx="2442501" cy="513434"/>
            <a:chOff x="6327327" y="2976543"/>
            <a:chExt cx="2442501" cy="513434"/>
          </a:xfrm>
        </p:grpSpPr>
        <p:sp>
          <p:nvSpPr>
            <p:cNvPr id="331" name="椭圆 330"/>
            <p:cNvSpPr/>
            <p:nvPr/>
          </p:nvSpPr>
          <p:spPr>
            <a:xfrm>
              <a:off x="6327327" y="3029762"/>
              <a:ext cx="373540" cy="373540"/>
            </a:xfrm>
            <a:prstGeom prst="ellipse">
              <a:avLst/>
            </a:prstGeom>
            <a:solidFill>
              <a:srgbClr val="01BBE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5" name="backup_115800"/>
            <p:cNvSpPr>
              <a:spLocks noChangeAspect="1"/>
            </p:cNvSpPr>
            <p:nvPr/>
          </p:nvSpPr>
          <p:spPr bwMode="auto">
            <a:xfrm>
              <a:off x="6439789" y="3119899"/>
              <a:ext cx="148616" cy="193266"/>
            </a:xfrm>
            <a:custGeom>
              <a:avLst/>
              <a:gdLst>
                <a:gd fmla="*/ 325000 h 606722" name="connsiteX0"/>
                <a:gd fmla="*/ 325000 h 606722" name="connsiteY0"/>
                <a:gd fmla="*/ 325000 h 606722" name="connsiteX1"/>
                <a:gd fmla="*/ 325000 h 606722" name="connsiteY1"/>
                <a:gd fmla="*/ 325000 h 606722" name="connsiteX2"/>
                <a:gd fmla="*/ 325000 h 606722" name="connsiteY2"/>
                <a:gd fmla="*/ 325000 h 606722" name="connsiteX3"/>
                <a:gd fmla="*/ 325000 h 606722" name="connsiteY3"/>
                <a:gd fmla="*/ 325000 h 606722" name="connsiteX4"/>
                <a:gd fmla="*/ 325000 h 606722" name="connsiteY4"/>
                <a:gd fmla="*/ 325000 h 606722" name="connsiteX5"/>
                <a:gd fmla="*/ 325000 h 606722" name="connsiteY5"/>
                <a:gd fmla="*/ 325000 h 606722" name="connsiteX6"/>
                <a:gd fmla="*/ 325000 h 606722" name="connsiteY6"/>
                <a:gd fmla="*/ 325000 h 606722" name="connsiteX7"/>
                <a:gd fmla="*/ 325000 h 606722" name="connsiteY7"/>
                <a:gd fmla="*/ 325000 h 606722" name="connsiteX8"/>
                <a:gd fmla="*/ 325000 h 606722" name="connsiteY8"/>
                <a:gd fmla="*/ 325000 h 606722" name="connsiteX9"/>
                <a:gd fmla="*/ 325000 h 606722" name="connsiteY9"/>
                <a:gd fmla="*/ 325000 h 606722" name="connsiteX10"/>
                <a:gd fmla="*/ 325000 h 606722" name="connsiteY10"/>
                <a:gd fmla="*/ 325000 h 606722" name="connsiteX11"/>
                <a:gd fmla="*/ 325000 h 606722" name="connsiteY11"/>
                <a:gd fmla="*/ 325000 h 606722" name="connsiteX12"/>
                <a:gd fmla="*/ 325000 h 606722" name="connsiteY12"/>
                <a:gd fmla="*/ 325000 h 606722" name="connsiteX13"/>
                <a:gd fmla="*/ 325000 h 606722" name="connsiteY13"/>
                <a:gd fmla="*/ 325000 h 606722" name="connsiteX14"/>
                <a:gd fmla="*/ 325000 h 606722" name="connsiteY14"/>
                <a:gd fmla="*/ 325000 h 606722" name="connsiteX15"/>
                <a:gd fmla="*/ 325000 h 606722" name="connsiteY15"/>
                <a:gd fmla="*/ 325000 h 606722" name="connsiteX16"/>
                <a:gd fmla="*/ 325000 h 606722" name="connsiteY16"/>
                <a:gd fmla="*/ 325000 h 606722" name="connsiteX17"/>
                <a:gd fmla="*/ 325000 h 606722" name="connsiteY17"/>
                <a:gd fmla="*/ 325000 h 606722" name="connsiteX18"/>
                <a:gd fmla="*/ 325000 h 606722" name="connsiteY18"/>
                <a:gd fmla="*/ 325000 h 606722" name="connsiteX19"/>
                <a:gd fmla="*/ 325000 h 606722" name="connsiteY19"/>
                <a:gd fmla="*/ 325000 h 606722" name="connsiteX20"/>
                <a:gd fmla="*/ 325000 h 606722" name="connsiteY20"/>
                <a:gd fmla="*/ 325000 h 606722" name="connsiteX21"/>
                <a:gd fmla="*/ 325000 h 606722" name="connsiteY21"/>
                <a:gd fmla="*/ 325000 h 606722" name="connsiteX22"/>
                <a:gd fmla="*/ 325000 h 606722" name="connsiteY22"/>
                <a:gd fmla="*/ 325000 h 606722" name="connsiteX23"/>
                <a:gd fmla="*/ 325000 h 606722" name="connsiteY23"/>
                <a:gd fmla="*/ 325000 h 606722" name="connsiteX24"/>
                <a:gd fmla="*/ 325000 h 606722" name="connsiteY24"/>
                <a:gd fmla="*/ 325000 h 606722" name="connsiteX25"/>
                <a:gd fmla="*/ 325000 h 606722" name="connsiteY25"/>
                <a:gd fmla="*/ 325000 h 606722" name="connsiteX26"/>
                <a:gd fmla="*/ 325000 h 606722" name="connsiteY26"/>
                <a:gd fmla="*/ 325000 h 606722" name="connsiteX27"/>
                <a:gd fmla="*/ 325000 h 606722" name="connsiteY27"/>
                <a:gd fmla="*/ 325000 h 606722" name="connsiteX28"/>
                <a:gd fmla="*/ 325000 h 606722" name="connsiteY28"/>
                <a:gd fmla="*/ 325000 h 606722" name="connsiteX29"/>
                <a:gd fmla="*/ 325000 h 606722" name="connsiteY29"/>
                <a:gd fmla="*/ 325000 h 606722" name="connsiteX30"/>
                <a:gd fmla="*/ 325000 h 606722" name="connsiteY30"/>
                <a:gd fmla="*/ 325000 h 606722" name="connsiteX31"/>
                <a:gd fmla="*/ 325000 h 606722" name="connsiteY31"/>
                <a:gd fmla="*/ 325000 h 606722" name="connsiteX32"/>
                <a:gd fmla="*/ 325000 h 606722" name="connsiteY32"/>
                <a:gd fmla="*/ 325000 h 606722" name="connsiteX33"/>
                <a:gd fmla="*/ 325000 h 606722" name="connsiteY33"/>
                <a:gd fmla="*/ 325000 h 606722" name="connsiteX34"/>
                <a:gd fmla="*/ 325000 h 606722" name="connsiteY34"/>
                <a:gd fmla="*/ 325000 h 606722" name="connsiteX35"/>
                <a:gd fmla="*/ 325000 h 606722" name="connsiteY35"/>
                <a:gd fmla="*/ 325000 h 606722" name="connsiteX36"/>
                <a:gd fmla="*/ 325000 h 606722" name="connsiteY36"/>
                <a:gd fmla="*/ 325000 h 606722" name="connsiteX37"/>
                <a:gd fmla="*/ 325000 h 606722" name="connsiteY37"/>
                <a:gd fmla="*/ 325000 h 606722" name="connsiteX38"/>
                <a:gd fmla="*/ 325000 h 606722" name="connsiteY38"/>
                <a:gd fmla="*/ 325000 h 606722" name="connsiteX39"/>
                <a:gd fmla="*/ 325000 h 606722" name="connsiteY39"/>
                <a:gd fmla="*/ 325000 h 606722" name="connsiteX40"/>
                <a:gd fmla="*/ 325000 h 606722" name="connsiteY40"/>
                <a:gd fmla="*/ 325000 h 606722" name="connsiteX41"/>
                <a:gd fmla="*/ 325000 h 606722" name="connsiteY41"/>
                <a:gd fmla="*/ 325000 h 606722" name="connsiteX42"/>
                <a:gd fmla="*/ 325000 h 606722" name="connsiteY42"/>
                <a:gd fmla="*/ 325000 h 606722" name="connsiteX43"/>
                <a:gd fmla="*/ 325000 h 606722" name="connsiteY43"/>
                <a:gd fmla="*/ 325000 h 606722" name="connsiteX44"/>
                <a:gd fmla="*/ 325000 h 606722" name="connsiteY44"/>
                <a:gd fmla="*/ 325000 h 606722" name="connsiteX45"/>
                <a:gd fmla="*/ 325000 h 606722" name="connsiteY45"/>
                <a:gd fmla="*/ 325000 h 606722" name="connsiteX46"/>
                <a:gd fmla="*/ 325000 h 606722" name="connsiteY46"/>
                <a:gd fmla="*/ 325000 h 606722" name="connsiteX47"/>
                <a:gd fmla="*/ 325000 h 606722" name="connsiteY47"/>
                <a:gd fmla="*/ 325000 h 606722" name="connsiteX48"/>
                <a:gd fmla="*/ 325000 h 606722" name="connsiteY48"/>
                <a:gd fmla="*/ 325000 h 606722" name="connsiteX49"/>
                <a:gd fmla="*/ 325000 h 606722" name="connsiteY49"/>
                <a:gd fmla="*/ 325000 h 606722" name="connsiteX50"/>
                <a:gd fmla="*/ 325000 h 606722" name="connsiteY50"/>
                <a:gd fmla="*/ 325000 h 606722" name="connsiteX51"/>
                <a:gd fmla="*/ 325000 h 606722" name="connsiteY51"/>
                <a:gd fmla="*/ 325000 h 606722" name="connsiteX52"/>
                <a:gd fmla="*/ 325000 h 606722" name="connsiteY52"/>
                <a:gd fmla="*/ 325000 h 606722" name="connsiteX53"/>
                <a:gd fmla="*/ 325000 h 606722" name="connsiteY53"/>
                <a:gd fmla="*/ 325000 h 606722" name="connsiteX54"/>
                <a:gd fmla="*/ 325000 h 606722" name="connsiteY54"/>
                <a:gd fmla="*/ 325000 h 606722" name="connsiteX55"/>
                <a:gd fmla="*/ 325000 h 606722" name="connsiteY55"/>
                <a:gd fmla="*/ 325000 h 606722" name="connsiteX56"/>
                <a:gd fmla="*/ 325000 h 606722" name="connsiteY56"/>
                <a:gd fmla="*/ 325000 h 606722" name="connsiteX57"/>
                <a:gd fmla="*/ 325000 h 606722" name="connsiteY57"/>
                <a:gd fmla="*/ 325000 h 606722" name="connsiteX58"/>
                <a:gd fmla="*/ 325000 h 606722" name="connsiteY58"/>
                <a:gd fmla="*/ 325000 h 606722" name="connsiteX59"/>
                <a:gd fmla="*/ 325000 h 606722" name="connsiteY59"/>
                <a:gd fmla="*/ 325000 h 606722" name="connsiteX60"/>
                <a:gd fmla="*/ 325000 h 606722" name="connsiteY60"/>
                <a:gd fmla="*/ 325000 h 606722" name="connsiteX61"/>
                <a:gd fmla="*/ 325000 h 606722" name="connsiteY61"/>
                <a:gd fmla="*/ 325000 h 606722" name="connsiteX62"/>
                <a:gd fmla="*/ 325000 h 606722" name="connsiteY62"/>
                <a:gd fmla="*/ 325000 h 606722" name="connsiteX63"/>
                <a:gd fmla="*/ 325000 h 606722" name="connsiteY63"/>
                <a:gd fmla="*/ 325000 h 606722" name="connsiteX64"/>
                <a:gd fmla="*/ 325000 h 606722" name="connsiteY64"/>
                <a:gd fmla="*/ 325000 h 606722" name="connsiteX65"/>
                <a:gd fmla="*/ 325000 h 606722" name="connsiteY65"/>
                <a:gd fmla="*/ 325000 h 606722" name="connsiteX66"/>
                <a:gd fmla="*/ 325000 h 606722" name="connsiteY66"/>
                <a:gd fmla="*/ 325000 h 606722" name="connsiteX67"/>
                <a:gd fmla="*/ 325000 h 606722" name="connsiteY67"/>
                <a:gd fmla="*/ 325000 h 606722" name="connsiteX68"/>
                <a:gd fmla="*/ 325000 h 606722" name="connsiteY68"/>
                <a:gd fmla="*/ 325000 h 606722" name="connsiteX69"/>
                <a:gd fmla="*/ 325000 h 606722" name="connsiteY69"/>
                <a:gd fmla="*/ 325000 h 606722" name="connsiteX70"/>
                <a:gd fmla="*/ 325000 h 606722" name="connsiteY70"/>
                <a:gd fmla="*/ 325000 h 606722" name="connsiteX71"/>
                <a:gd fmla="*/ 325000 h 606722" name="connsiteY71"/>
                <a:gd fmla="*/ 325000 h 606722" name="connsiteX72"/>
                <a:gd fmla="*/ 325000 h 606722" name="connsiteY72"/>
                <a:gd fmla="*/ 325000 h 606722" name="connsiteX73"/>
                <a:gd fmla="*/ 325000 h 606722" name="connsiteY73"/>
                <a:gd fmla="*/ 325000 h 606722" name="connsiteX74"/>
                <a:gd fmla="*/ 325000 h 606722" name="connsiteY74"/>
                <a:gd fmla="*/ 325000 h 606722" name="connsiteX75"/>
                <a:gd fmla="*/ 325000 h 606722" name="connsiteY75"/>
                <a:gd fmla="*/ 325000 h 606722" name="connsiteX76"/>
                <a:gd fmla="*/ 325000 h 606722" name="connsiteY76"/>
                <a:gd fmla="*/ 325000 h 606722" name="connsiteX77"/>
                <a:gd fmla="*/ 325000 h 606722" name="connsiteY77"/>
                <a:gd fmla="*/ 325000 h 606722" name="connsiteX78"/>
                <a:gd fmla="*/ 325000 h 606722" name="connsiteY78"/>
                <a:gd fmla="*/ 325000 h 606722" name="connsiteX79"/>
                <a:gd fmla="*/ 325000 h 606722" name="connsiteY79"/>
                <a:gd fmla="*/ 325000 h 606722" name="connsiteX80"/>
                <a:gd fmla="*/ 325000 h 606722" name="connsiteY80"/>
                <a:gd fmla="*/ 325000 h 606722" name="connsiteX81"/>
                <a:gd fmla="*/ 325000 h 606722" name="connsiteY81"/>
                <a:gd fmla="*/ 325000 h 606722" name="connsiteX82"/>
                <a:gd fmla="*/ 325000 h 606722" name="connsiteY82"/>
                <a:gd fmla="*/ 325000 h 606722" name="connsiteX83"/>
                <a:gd fmla="*/ 325000 h 606722" name="connsiteY83"/>
                <a:gd fmla="*/ 325000 h 606722" name="connsiteX84"/>
                <a:gd fmla="*/ 325000 h 606722" name="connsiteY84"/>
                <a:gd fmla="*/ 325000 h 606722" name="connsiteX85"/>
                <a:gd fmla="*/ 325000 h 606722" name="connsiteY85"/>
                <a:gd fmla="*/ 325000 h 606722" name="connsiteX86"/>
                <a:gd fmla="*/ 325000 h 606722" name="connsiteY86"/>
                <a:gd fmla="*/ 325000 h 606722" name="connsiteX87"/>
                <a:gd fmla="*/ 325000 h 606722" name="connsiteY87"/>
                <a:gd fmla="*/ 325000 h 606722" name="connsiteX88"/>
                <a:gd fmla="*/ 325000 h 606722" name="connsiteY88"/>
                <a:gd fmla="*/ 325000 h 606722" name="connsiteX89"/>
                <a:gd fmla="*/ 325000 h 606722" name="connsiteY89"/>
                <a:gd fmla="*/ 325000 h 606722" name="connsiteX90"/>
                <a:gd fmla="*/ 325000 h 606722" name="connsiteY90"/>
                <a:gd fmla="*/ 325000 h 606722" name="connsiteX91"/>
                <a:gd fmla="*/ 325000 h 606722" name="connsiteY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b="b" l="l" r="r" t="t"/>
              <a:pathLst>
                <a:path h="607216" w="466931">
                  <a:moveTo>
                    <a:pt x="146525" y="485632"/>
                  </a:moveTo>
                  <a:cubicBezTo>
                    <a:pt x="151958" y="485632"/>
                    <a:pt x="156226" y="489992"/>
                    <a:pt x="156226" y="495320"/>
                  </a:cubicBezTo>
                  <a:lnTo>
                    <a:pt x="156226" y="551413"/>
                  </a:lnTo>
                  <a:lnTo>
                    <a:pt x="233452" y="586871"/>
                  </a:lnTo>
                  <a:lnTo>
                    <a:pt x="310678" y="551413"/>
                  </a:lnTo>
                  <a:lnTo>
                    <a:pt x="310678" y="495320"/>
                  </a:lnTo>
                  <a:cubicBezTo>
                    <a:pt x="310678" y="489992"/>
                    <a:pt x="315044" y="485632"/>
                    <a:pt x="320380" y="485632"/>
                  </a:cubicBezTo>
                  <a:cubicBezTo>
                    <a:pt x="325715" y="485632"/>
                    <a:pt x="330081" y="489992"/>
                    <a:pt x="330081" y="495320"/>
                  </a:cubicBezTo>
                  <a:lnTo>
                    <a:pt x="330081" y="542500"/>
                  </a:lnTo>
                  <a:lnTo>
                    <a:pt x="347641" y="534459"/>
                  </a:lnTo>
                  <a:cubicBezTo>
                    <a:pt x="352492" y="532231"/>
                    <a:pt x="358313" y="534362"/>
                    <a:pt x="360545" y="539206"/>
                  </a:cubicBezTo>
                  <a:cubicBezTo>
                    <a:pt x="362776" y="544050"/>
                    <a:pt x="360642" y="549766"/>
                    <a:pt x="355791" y="552091"/>
                  </a:cubicBezTo>
                  <a:lnTo>
                    <a:pt x="237527" y="606344"/>
                  </a:lnTo>
                  <a:cubicBezTo>
                    <a:pt x="236266" y="606925"/>
                    <a:pt x="234907" y="607216"/>
                    <a:pt x="233452" y="607216"/>
                  </a:cubicBezTo>
                  <a:cubicBezTo>
                    <a:pt x="232094" y="607216"/>
                    <a:pt x="230736" y="606925"/>
                    <a:pt x="229474" y="606344"/>
                  </a:cubicBezTo>
                  <a:lnTo>
                    <a:pt x="111210" y="552091"/>
                  </a:lnTo>
                  <a:cubicBezTo>
                    <a:pt x="106359" y="549766"/>
                    <a:pt x="104225" y="544050"/>
                    <a:pt x="106456" y="539206"/>
                  </a:cubicBezTo>
                  <a:cubicBezTo>
                    <a:pt x="108688" y="534362"/>
                    <a:pt x="114412" y="532231"/>
                    <a:pt x="119360" y="534459"/>
                  </a:cubicBezTo>
                  <a:lnTo>
                    <a:pt x="136823" y="542500"/>
                  </a:lnTo>
                  <a:lnTo>
                    <a:pt x="136823" y="495320"/>
                  </a:lnTo>
                  <a:cubicBezTo>
                    <a:pt x="136823" y="489992"/>
                    <a:pt x="141189" y="485632"/>
                    <a:pt x="146525" y="485632"/>
                  </a:cubicBezTo>
                  <a:close/>
                  <a:moveTo>
                    <a:pt x="108637" y="369340"/>
                  </a:moveTo>
                  <a:lnTo>
                    <a:pt x="358224" y="369340"/>
                  </a:lnTo>
                  <a:cubicBezTo>
                    <a:pt x="363561" y="369340"/>
                    <a:pt x="367928" y="373706"/>
                    <a:pt x="367928" y="379043"/>
                  </a:cubicBezTo>
                  <a:cubicBezTo>
                    <a:pt x="367928" y="384380"/>
                    <a:pt x="363561" y="388746"/>
                    <a:pt x="358224" y="388746"/>
                  </a:cubicBezTo>
                  <a:lnTo>
                    <a:pt x="108637" y="388746"/>
                  </a:lnTo>
                  <a:cubicBezTo>
                    <a:pt x="103300" y="388746"/>
                    <a:pt x="98933" y="384380"/>
                    <a:pt x="98933" y="379043"/>
                  </a:cubicBezTo>
                  <a:cubicBezTo>
                    <a:pt x="98933" y="373706"/>
                    <a:pt x="103300" y="369340"/>
                    <a:pt x="108637" y="369340"/>
                  </a:cubicBezTo>
                  <a:close/>
                  <a:moveTo>
                    <a:pt x="108637" y="330599"/>
                  </a:moveTo>
                  <a:lnTo>
                    <a:pt x="358224" y="330599"/>
                  </a:lnTo>
                  <a:cubicBezTo>
                    <a:pt x="363561" y="330599"/>
                    <a:pt x="367928" y="334965"/>
                    <a:pt x="367928" y="340302"/>
                  </a:cubicBezTo>
                  <a:cubicBezTo>
                    <a:pt x="367928" y="345639"/>
                    <a:pt x="363561" y="350005"/>
                    <a:pt x="358224" y="350005"/>
                  </a:cubicBezTo>
                  <a:lnTo>
                    <a:pt x="108637" y="350005"/>
                  </a:lnTo>
                  <a:cubicBezTo>
                    <a:pt x="103300" y="350005"/>
                    <a:pt x="98933" y="345639"/>
                    <a:pt x="98933" y="340302"/>
                  </a:cubicBezTo>
                  <a:cubicBezTo>
                    <a:pt x="98933" y="334965"/>
                    <a:pt x="103300" y="330599"/>
                    <a:pt x="108637" y="330599"/>
                  </a:cubicBezTo>
                  <a:close/>
                  <a:moveTo>
                    <a:pt x="147448" y="254600"/>
                  </a:moveTo>
                  <a:lnTo>
                    <a:pt x="397035" y="254600"/>
                  </a:lnTo>
                  <a:cubicBezTo>
                    <a:pt x="402372" y="254600"/>
                    <a:pt x="406739" y="258864"/>
                    <a:pt x="406739" y="264291"/>
                  </a:cubicBezTo>
                  <a:lnTo>
                    <a:pt x="406739" y="417794"/>
                  </a:lnTo>
                  <a:cubicBezTo>
                    <a:pt x="406739" y="423124"/>
                    <a:pt x="402372" y="427485"/>
                    <a:pt x="397035" y="427485"/>
                  </a:cubicBezTo>
                  <a:cubicBezTo>
                    <a:pt x="391698" y="427485"/>
                    <a:pt x="387331" y="423124"/>
                    <a:pt x="387331" y="417794"/>
                  </a:cubicBezTo>
                  <a:lnTo>
                    <a:pt x="387331" y="273982"/>
                  </a:lnTo>
                  <a:lnTo>
                    <a:pt x="147448" y="273982"/>
                  </a:lnTo>
                  <a:cubicBezTo>
                    <a:pt x="142111" y="273982"/>
                    <a:pt x="137744" y="269621"/>
                    <a:pt x="137744" y="264291"/>
                  </a:cubicBezTo>
                  <a:cubicBezTo>
                    <a:pt x="137744" y="258864"/>
                    <a:pt x="142111" y="254600"/>
                    <a:pt x="147448" y="254600"/>
                  </a:cubicBezTo>
                  <a:close/>
                  <a:moveTo>
                    <a:pt x="69825" y="254600"/>
                  </a:moveTo>
                  <a:lnTo>
                    <a:pt x="108635" y="254600"/>
                  </a:lnTo>
                  <a:cubicBezTo>
                    <a:pt x="114069" y="254600"/>
                    <a:pt x="118338" y="258864"/>
                    <a:pt x="118338" y="264291"/>
                  </a:cubicBezTo>
                  <a:cubicBezTo>
                    <a:pt x="118338" y="269621"/>
                    <a:pt x="114069" y="273982"/>
                    <a:pt x="108635" y="273982"/>
                  </a:cubicBezTo>
                  <a:lnTo>
                    <a:pt x="79527" y="273982"/>
                  </a:lnTo>
                  <a:lnTo>
                    <a:pt x="79527" y="417794"/>
                  </a:lnTo>
                  <a:cubicBezTo>
                    <a:pt x="79527" y="423124"/>
                    <a:pt x="75258" y="427485"/>
                    <a:pt x="69825" y="427485"/>
                  </a:cubicBezTo>
                  <a:cubicBezTo>
                    <a:pt x="64488" y="427485"/>
                    <a:pt x="60122" y="423124"/>
                    <a:pt x="60122" y="417794"/>
                  </a:cubicBezTo>
                  <a:lnTo>
                    <a:pt x="60122" y="264291"/>
                  </a:lnTo>
                  <a:cubicBezTo>
                    <a:pt x="60122" y="258864"/>
                    <a:pt x="64488" y="254600"/>
                    <a:pt x="69825" y="254600"/>
                  </a:cubicBezTo>
                  <a:close/>
                  <a:moveTo>
                    <a:pt x="130900" y="19378"/>
                  </a:moveTo>
                  <a:lnTo>
                    <a:pt x="130900" y="183700"/>
                  </a:lnTo>
                  <a:lnTo>
                    <a:pt x="336128" y="183700"/>
                  </a:lnTo>
                  <a:lnTo>
                    <a:pt x="336128" y="19378"/>
                  </a:lnTo>
                  <a:lnTo>
                    <a:pt x="243169" y="19378"/>
                  </a:lnTo>
                  <a:lnTo>
                    <a:pt x="243169" y="143976"/>
                  </a:lnTo>
                  <a:lnTo>
                    <a:pt x="297314" y="143976"/>
                  </a:lnTo>
                  <a:lnTo>
                    <a:pt x="297314" y="48444"/>
                  </a:lnTo>
                  <a:cubicBezTo>
                    <a:pt x="297314" y="43115"/>
                    <a:pt x="301681" y="38755"/>
                    <a:pt x="307018" y="38755"/>
                  </a:cubicBezTo>
                  <a:cubicBezTo>
                    <a:pt x="312355" y="38755"/>
                    <a:pt x="316721" y="43115"/>
                    <a:pt x="316721" y="48444"/>
                  </a:cubicBezTo>
                  <a:lnTo>
                    <a:pt x="316721" y="153665"/>
                  </a:lnTo>
                  <a:cubicBezTo>
                    <a:pt x="316721" y="158994"/>
                    <a:pt x="312355" y="163353"/>
                    <a:pt x="307018" y="163353"/>
                  </a:cubicBezTo>
                  <a:lnTo>
                    <a:pt x="233466" y="163353"/>
                  </a:lnTo>
                  <a:cubicBezTo>
                    <a:pt x="228129" y="163353"/>
                    <a:pt x="223762" y="158994"/>
                    <a:pt x="223762" y="153665"/>
                  </a:cubicBezTo>
                  <a:lnTo>
                    <a:pt x="223762" y="19378"/>
                  </a:lnTo>
                  <a:close/>
                  <a:moveTo>
                    <a:pt x="19407" y="19378"/>
                  </a:moveTo>
                  <a:lnTo>
                    <a:pt x="19407" y="446848"/>
                  </a:lnTo>
                  <a:lnTo>
                    <a:pt x="447524" y="446848"/>
                  </a:lnTo>
                  <a:lnTo>
                    <a:pt x="447524" y="73247"/>
                  </a:lnTo>
                  <a:lnTo>
                    <a:pt x="393573" y="19378"/>
                  </a:lnTo>
                  <a:lnTo>
                    <a:pt x="355535" y="19378"/>
                  </a:lnTo>
                  <a:lnTo>
                    <a:pt x="355535" y="193389"/>
                  </a:lnTo>
                  <a:cubicBezTo>
                    <a:pt x="355535" y="198718"/>
                    <a:pt x="351169" y="203078"/>
                    <a:pt x="345832" y="203078"/>
                  </a:cubicBezTo>
                  <a:lnTo>
                    <a:pt x="121196" y="203078"/>
                  </a:lnTo>
                  <a:cubicBezTo>
                    <a:pt x="115762" y="203078"/>
                    <a:pt x="111493" y="198718"/>
                    <a:pt x="111493" y="193389"/>
                  </a:cubicBezTo>
                  <a:lnTo>
                    <a:pt x="111493" y="19378"/>
                  </a:lnTo>
                  <a:close/>
                  <a:moveTo>
                    <a:pt x="9703" y="0"/>
                  </a:moveTo>
                  <a:lnTo>
                    <a:pt x="397551" y="0"/>
                  </a:lnTo>
                  <a:cubicBezTo>
                    <a:pt x="400171" y="0"/>
                    <a:pt x="402597" y="1066"/>
                    <a:pt x="404441" y="2810"/>
                  </a:cubicBezTo>
                  <a:lnTo>
                    <a:pt x="464117" y="62396"/>
                  </a:lnTo>
                  <a:cubicBezTo>
                    <a:pt x="465961" y="64237"/>
                    <a:pt x="466931" y="66659"/>
                    <a:pt x="466931" y="69275"/>
                  </a:cubicBezTo>
                  <a:lnTo>
                    <a:pt x="466931" y="456537"/>
                  </a:lnTo>
                  <a:cubicBezTo>
                    <a:pt x="466931" y="461866"/>
                    <a:pt x="462662" y="466226"/>
                    <a:pt x="457228" y="466226"/>
                  </a:cubicBezTo>
                  <a:lnTo>
                    <a:pt x="9703" y="466226"/>
                  </a:lnTo>
                  <a:cubicBezTo>
                    <a:pt x="4366" y="466226"/>
                    <a:pt x="0" y="461866"/>
                    <a:pt x="0" y="456537"/>
                  </a:cubicBezTo>
                  <a:lnTo>
                    <a:pt x="0" y="9689"/>
                  </a:lnTo>
                  <a:cubicBezTo>
                    <a:pt x="0" y="4360"/>
                    <a:pt x="4366" y="0"/>
                    <a:pt x="97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6815876" y="2976543"/>
              <a:ext cx="1953952" cy="513434"/>
              <a:chOff x="903610" y="2275754"/>
              <a:chExt cx="1953952" cy="513434"/>
            </a:xfrm>
          </p:grpSpPr>
          <p:sp>
            <p:nvSpPr>
              <p:cNvPr id="68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72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327327" y="3658373"/>
            <a:ext cx="2442501" cy="513434"/>
            <a:chOff x="6327327" y="3658373"/>
            <a:chExt cx="2442501" cy="513434"/>
          </a:xfrm>
        </p:grpSpPr>
        <p:sp>
          <p:nvSpPr>
            <p:cNvPr id="338" name="椭圆 337"/>
            <p:cNvSpPr/>
            <p:nvPr/>
          </p:nvSpPr>
          <p:spPr>
            <a:xfrm>
              <a:off x="6327327" y="3706033"/>
              <a:ext cx="373540" cy="373540"/>
            </a:xfrm>
            <a:prstGeom prst="ellipse">
              <a:avLst/>
            </a:prstGeom>
            <a:solidFill>
              <a:srgbClr val="2F8EE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sp>
          <p:nvSpPr>
            <p:cNvPr id="286" name="tools-and-utensils_331015"/>
            <p:cNvSpPr>
              <a:spLocks noChangeAspect="1"/>
            </p:cNvSpPr>
            <p:nvPr/>
          </p:nvSpPr>
          <p:spPr bwMode="auto">
            <a:xfrm>
              <a:off x="6438529" y="3808257"/>
              <a:ext cx="151136" cy="169092"/>
            </a:xfrm>
            <a:custGeom>
              <a:avLst/>
              <a:gdLst>
                <a:gd fmla="*/ 447853 w 542295" name="connsiteX0"/>
                <a:gd fmla="*/ 505686 h 606722" name="connsiteY0"/>
                <a:gd fmla="*/ 435832 w 542295" name="connsiteX1"/>
                <a:gd fmla="*/ 517677 h 606722" name="connsiteY1"/>
                <a:gd fmla="*/ 447853 w 542295" name="connsiteX2"/>
                <a:gd fmla="*/ 529579 h 606722" name="connsiteY2"/>
                <a:gd fmla="*/ 459786 w 542295" name="connsiteX3"/>
                <a:gd fmla="*/ 517677 h 606722" name="connsiteY3"/>
                <a:gd fmla="*/ 447853 w 542295" name="connsiteX4"/>
                <a:gd fmla="*/ 505686 h 606722" name="connsiteY4"/>
                <a:gd fmla="*/ 347975 w 542295" name="connsiteX5"/>
                <a:gd fmla="*/ 502638 h 606722" name="connsiteY5"/>
                <a:gd fmla="*/ 368899 w 542295" name="connsiteX6"/>
                <a:gd fmla="*/ 502638 h 606722" name="connsiteY6"/>
                <a:gd fmla="*/ 383946 w 542295" name="connsiteX7"/>
                <a:gd fmla="*/ 517678 h 606722" name="connsiteY7"/>
                <a:gd fmla="*/ 368899 w 542295" name="connsiteX8"/>
                <a:gd fmla="*/ 532628 h 606722" name="connsiteY8"/>
                <a:gd fmla="*/ 347975 w 542295" name="connsiteX9"/>
                <a:gd fmla="*/ 532628 h 606722" name="connsiteY9"/>
                <a:gd fmla="*/ 332927 w 542295" name="connsiteX10"/>
                <a:gd fmla="*/ 517678 h 606722" name="connsiteY10"/>
                <a:gd fmla="*/ 347975 w 542295" name="connsiteX11"/>
                <a:gd fmla="*/ 502638 h 606722" name="connsiteY11"/>
                <a:gd fmla="*/ 278575 w 542295" name="connsiteX12"/>
                <a:gd fmla="*/ 502638 h 606722" name="connsiteY12"/>
                <a:gd fmla="*/ 299478 w 542295" name="connsiteX13"/>
                <a:gd fmla="*/ 502638 h 606722" name="connsiteY13"/>
                <a:gd fmla="*/ 314510 w 542295" name="connsiteX14"/>
                <a:gd fmla="*/ 517678 h 606722" name="connsiteY14"/>
                <a:gd fmla="*/ 299478 w 542295" name="connsiteX15"/>
                <a:gd fmla="*/ 532628 h 606722" name="connsiteY15"/>
                <a:gd fmla="*/ 278575 w 542295" name="connsiteX16"/>
                <a:gd fmla="*/ 532628 h 606722" name="connsiteY16"/>
                <a:gd fmla="*/ 263632 w 542295" name="connsiteX17"/>
                <a:gd fmla="*/ 517678 h 606722" name="connsiteY17"/>
                <a:gd fmla="*/ 278575 w 542295" name="connsiteX18"/>
                <a:gd fmla="*/ 502638 h 606722" name="connsiteY18"/>
                <a:gd fmla="*/ 67451 w 542295" name="connsiteX19"/>
                <a:gd fmla="*/ 502638 h 606722" name="connsiteY19"/>
                <a:gd fmla="*/ 230124 w 542295" name="connsiteX20"/>
                <a:gd fmla="*/ 502638 h 606722" name="connsiteY20"/>
                <a:gd fmla="*/ 245074 w 542295" name="connsiteX21"/>
                <a:gd fmla="*/ 517678 h 606722" name="connsiteY21"/>
                <a:gd fmla="*/ 230124 w 542295" name="connsiteX22"/>
                <a:gd fmla="*/ 532628 h 606722" name="connsiteY22"/>
                <a:gd fmla="*/ 67451 w 542295" name="connsiteX23"/>
                <a:gd fmla="*/ 532628 h 606722" name="connsiteY23"/>
                <a:gd fmla="*/ 52501 w 542295" name="connsiteX24"/>
                <a:gd fmla="*/ 517678 h 606722" name="connsiteY24"/>
                <a:gd fmla="*/ 67451 w 542295" name="connsiteX25"/>
                <a:gd fmla="*/ 502638 h 606722" name="connsiteY25"/>
                <a:gd fmla="*/ 447853 w 542295" name="connsiteX26"/>
                <a:gd fmla="*/ 475752 h 606722" name="connsiteY26"/>
                <a:gd fmla="*/ 489795 w 542295" name="connsiteX27"/>
                <a:gd fmla="*/ 517677 h 606722" name="connsiteY27"/>
                <a:gd fmla="*/ 447853 w 542295" name="connsiteX28"/>
                <a:gd fmla="*/ 559513 h 606722" name="connsiteY28"/>
                <a:gd fmla="*/ 405822 w 542295" name="connsiteX29"/>
                <a:gd fmla="*/ 517677 h 606722" name="connsiteY29"/>
                <a:gd fmla="*/ 447853 w 542295" name="connsiteX30"/>
                <a:gd fmla="*/ 475752 h 606722" name="connsiteY30"/>
                <a:gd fmla="*/ 35067 w 542295" name="connsiteX31"/>
                <a:gd fmla="*/ 458485 h 606722" name="connsiteY31"/>
                <a:gd fmla="*/ 29994 w 542295" name="connsiteX32"/>
                <a:gd fmla="*/ 463551 h 606722" name="connsiteY32"/>
                <a:gd fmla="*/ 29994 w 542295" name="connsiteX33"/>
                <a:gd fmla="*/ 571618 h 606722" name="connsiteY33"/>
                <a:gd fmla="*/ 35067 w 542295" name="connsiteX34"/>
                <a:gd fmla="*/ 576773 h 606722" name="connsiteY34"/>
                <a:gd fmla="*/ 507228 w 542295" name="connsiteX35"/>
                <a:gd fmla="*/ 576773 h 606722" name="connsiteY35"/>
                <a:gd fmla="*/ 512301 w 542295" name="connsiteX36"/>
                <a:gd fmla="*/ 571618 h 606722" name="connsiteY36"/>
                <a:gd fmla="*/ 512301 w 542295" name="connsiteX37"/>
                <a:gd fmla="*/ 463551 h 606722" name="connsiteY37"/>
                <a:gd fmla="*/ 507228 w 542295" name="connsiteX38"/>
                <a:gd fmla="*/ 458485 h 606722" name="connsiteY38"/>
                <a:gd fmla="*/ 447853 w 542295" name="connsiteX39"/>
                <a:gd fmla="*/ 291404 h 606722" name="connsiteY39"/>
                <a:gd fmla="*/ 435832 w 542295" name="connsiteX40"/>
                <a:gd fmla="*/ 303316 h 606722" name="connsiteY40"/>
                <a:gd fmla="*/ 447853 w 542295" name="connsiteX41"/>
                <a:gd fmla="*/ 315318 h 606722" name="connsiteY41"/>
                <a:gd fmla="*/ 459786 w 542295" name="connsiteX42"/>
                <a:gd fmla="*/ 303316 h 606722" name="connsiteY42"/>
                <a:gd fmla="*/ 447853 w 542295" name="connsiteX43"/>
                <a:gd fmla="*/ 291404 h 606722" name="connsiteY43"/>
                <a:gd fmla="*/ 347975 w 542295" name="connsiteX44"/>
                <a:gd fmla="*/ 288401 h 606722" name="connsiteY44"/>
                <a:gd fmla="*/ 368899 w 542295" name="connsiteX45"/>
                <a:gd fmla="*/ 288401 h 606722" name="connsiteY45"/>
                <a:gd fmla="*/ 383946 w 542295" name="connsiteX46"/>
                <a:gd fmla="*/ 303317 h 606722" name="connsiteY46"/>
                <a:gd fmla="*/ 368899 w 542295" name="connsiteX47"/>
                <a:gd fmla="*/ 318321 h 606722" name="connsiteY47"/>
                <a:gd fmla="*/ 347975 w 542295" name="connsiteX48"/>
                <a:gd fmla="*/ 318321 h 606722" name="connsiteY48"/>
                <a:gd fmla="*/ 332927 w 542295" name="connsiteX49"/>
                <a:gd fmla="*/ 303317 h 606722" name="connsiteY49"/>
                <a:gd fmla="*/ 347975 w 542295" name="connsiteX50"/>
                <a:gd fmla="*/ 288401 h 606722" name="connsiteY50"/>
                <a:gd fmla="*/ 278575 w 542295" name="connsiteX51"/>
                <a:gd fmla="*/ 288401 h 606722" name="connsiteY51"/>
                <a:gd fmla="*/ 299478 w 542295" name="connsiteX52"/>
                <a:gd fmla="*/ 288401 h 606722" name="connsiteY52"/>
                <a:gd fmla="*/ 314510 w 542295" name="connsiteX53"/>
                <a:gd fmla="*/ 303317 h 606722" name="connsiteY53"/>
                <a:gd fmla="*/ 299478 w 542295" name="connsiteX54"/>
                <a:gd fmla="*/ 318321 h 606722" name="connsiteY54"/>
                <a:gd fmla="*/ 278575 w 542295" name="connsiteX55"/>
                <a:gd fmla="*/ 318321 h 606722" name="connsiteY55"/>
                <a:gd fmla="*/ 263632 w 542295" name="connsiteX56"/>
                <a:gd fmla="*/ 303317 h 606722" name="connsiteY56"/>
                <a:gd fmla="*/ 278575 w 542295" name="connsiteX57"/>
                <a:gd fmla="*/ 288401 h 606722" name="connsiteY57"/>
                <a:gd fmla="*/ 67451 w 542295" name="connsiteX58"/>
                <a:gd fmla="*/ 288401 h 606722" name="connsiteY58"/>
                <a:gd fmla="*/ 230124 w 542295" name="connsiteX59"/>
                <a:gd fmla="*/ 288401 h 606722" name="connsiteY59"/>
                <a:gd fmla="*/ 245074 w 542295" name="connsiteX60"/>
                <a:gd fmla="*/ 303317 h 606722" name="connsiteY60"/>
                <a:gd fmla="*/ 230124 w 542295" name="connsiteX61"/>
                <a:gd fmla="*/ 318321 h 606722" name="connsiteY61"/>
                <a:gd fmla="*/ 67451 w 542295" name="connsiteX62"/>
                <a:gd fmla="*/ 318321 h 606722" name="connsiteY62"/>
                <a:gd fmla="*/ 52501 w 542295" name="connsiteX63"/>
                <a:gd fmla="*/ 303317 h 606722" name="connsiteY63"/>
                <a:gd fmla="*/ 67451 w 542295" name="connsiteX64"/>
                <a:gd fmla="*/ 288401 h 606722" name="connsiteY64"/>
                <a:gd fmla="*/ 447853 w 542295" name="connsiteX65"/>
                <a:gd fmla="*/ 261445 h 606722" name="connsiteY65"/>
                <a:gd fmla="*/ 489795 w 542295" name="connsiteX66"/>
                <a:gd fmla="*/ 303316 h 606722" name="connsiteY66"/>
                <a:gd fmla="*/ 447853 w 542295" name="connsiteX67"/>
                <a:gd fmla="*/ 345277 h 606722" name="connsiteY67"/>
                <a:gd fmla="*/ 405822 w 542295" name="connsiteX68"/>
                <a:gd fmla="*/ 303316 h 606722" name="connsiteY68"/>
                <a:gd fmla="*/ 447853 w 542295" name="connsiteX69"/>
                <a:gd fmla="*/ 261445 h 606722" name="connsiteY69"/>
                <a:gd fmla="*/ 35067 w 542295" name="connsiteX70"/>
                <a:gd fmla="*/ 244217 h 606722" name="connsiteY70"/>
                <a:gd fmla="*/ 29994 w 542295" name="connsiteX71"/>
                <a:gd fmla="*/ 249283 h 606722" name="connsiteY71"/>
                <a:gd fmla="*/ 29994 w 542295" name="connsiteX72"/>
                <a:gd fmla="*/ 357350 h 606722" name="connsiteY72"/>
                <a:gd fmla="*/ 35067 w 542295" name="connsiteX73"/>
                <a:gd fmla="*/ 362505 h 606722" name="connsiteY73"/>
                <a:gd fmla="*/ 507228 w 542295" name="connsiteX74"/>
                <a:gd fmla="*/ 362505 h 606722" name="connsiteY74"/>
                <a:gd fmla="*/ 512301 w 542295" name="connsiteX75"/>
                <a:gd fmla="*/ 357350 h 606722" name="connsiteY75"/>
                <a:gd fmla="*/ 512301 w 542295" name="connsiteX76"/>
                <a:gd fmla="*/ 249283 h 606722" name="connsiteY76"/>
                <a:gd fmla="*/ 507228 w 542295" name="connsiteX77"/>
                <a:gd fmla="*/ 244217 h 606722" name="connsiteY77"/>
                <a:gd fmla="*/ 447853 w 542295" name="connsiteX78"/>
                <a:gd fmla="*/ 77060 h 606722" name="connsiteY78"/>
                <a:gd fmla="*/ 435832 w 542295" name="connsiteX79"/>
                <a:gd fmla="*/ 89053 h 606722" name="connsiteY79"/>
                <a:gd fmla="*/ 447853 w 542295" name="connsiteX80"/>
                <a:gd fmla="*/ 101047 h 606722" name="connsiteY80"/>
                <a:gd fmla="*/ 459786 w 542295" name="connsiteX81"/>
                <a:gd fmla="*/ 89053 h 606722" name="connsiteY81"/>
                <a:gd fmla="*/ 447853 w 542295" name="connsiteX82"/>
                <a:gd fmla="*/ 77060 h 606722" name="connsiteY82"/>
                <a:gd fmla="*/ 347975 w 542295" name="connsiteX83"/>
                <a:gd fmla="*/ 74094 h 606722" name="connsiteY83"/>
                <a:gd fmla="*/ 368899 w 542295" name="connsiteX84"/>
                <a:gd fmla="*/ 74094 h 606722" name="connsiteY84"/>
                <a:gd fmla="*/ 383946 w 542295" name="connsiteX85"/>
                <a:gd fmla="*/ 89054 h 606722" name="connsiteY85"/>
                <a:gd fmla="*/ 368899 w 542295" name="connsiteX86"/>
                <a:gd fmla="*/ 104014 h 606722" name="connsiteY86"/>
                <a:gd fmla="*/ 347975 w 542295" name="connsiteX87"/>
                <a:gd fmla="*/ 104014 h 606722" name="connsiteY87"/>
                <a:gd fmla="*/ 332927 w 542295" name="connsiteX88"/>
                <a:gd fmla="*/ 89054 h 606722" name="connsiteY88"/>
                <a:gd fmla="*/ 347975 w 542295" name="connsiteX89"/>
                <a:gd fmla="*/ 74094 h 606722" name="connsiteY89"/>
                <a:gd fmla="*/ 278575 w 542295" name="connsiteX90"/>
                <a:gd fmla="*/ 74094 h 606722" name="connsiteY90"/>
                <a:gd fmla="*/ 299478 w 542295" name="connsiteX91"/>
                <a:gd fmla="*/ 74094 h 606722" name="connsiteY91"/>
                <a:gd fmla="*/ 314510 w 542295" name="connsiteX92"/>
                <a:gd fmla="*/ 89054 h 606722" name="connsiteY92"/>
                <a:gd fmla="*/ 299478 w 542295" name="connsiteX93"/>
                <a:gd fmla="*/ 104014 h 606722" name="connsiteY93"/>
                <a:gd fmla="*/ 278575 w 542295" name="connsiteX94"/>
                <a:gd fmla="*/ 104014 h 606722" name="connsiteY94"/>
                <a:gd fmla="*/ 263632 w 542295" name="connsiteX95"/>
                <a:gd fmla="*/ 89054 h 606722" name="connsiteY95"/>
                <a:gd fmla="*/ 278575 w 542295" name="connsiteX96"/>
                <a:gd fmla="*/ 74094 h 606722" name="connsiteY96"/>
                <a:gd fmla="*/ 67451 w 542295" name="connsiteX97"/>
                <a:gd fmla="*/ 74094 h 606722" name="connsiteY97"/>
                <a:gd fmla="*/ 230124 w 542295" name="connsiteX98"/>
                <a:gd fmla="*/ 74094 h 606722" name="connsiteY98"/>
                <a:gd fmla="*/ 245074 w 542295" name="connsiteX99"/>
                <a:gd fmla="*/ 89054 h 606722" name="connsiteY99"/>
                <a:gd fmla="*/ 230124 w 542295" name="connsiteX100"/>
                <a:gd fmla="*/ 104014 h 606722" name="connsiteY100"/>
                <a:gd fmla="*/ 67451 w 542295" name="connsiteX101"/>
                <a:gd fmla="*/ 104014 h 606722" name="connsiteY101"/>
                <a:gd fmla="*/ 52501 w 542295" name="connsiteX102"/>
                <a:gd fmla="*/ 89054 h 606722" name="connsiteY102"/>
                <a:gd fmla="*/ 67451 w 542295" name="connsiteX103"/>
                <a:gd fmla="*/ 74094 h 606722" name="connsiteY103"/>
                <a:gd fmla="*/ 447853 w 542295" name="connsiteX104"/>
                <a:gd fmla="*/ 47208 h 606722" name="connsiteY104"/>
                <a:gd fmla="*/ 489795 w 542295" name="connsiteX105"/>
                <a:gd fmla="*/ 89053 h 606722" name="connsiteY105"/>
                <a:gd fmla="*/ 447853 w 542295" name="connsiteX106"/>
                <a:gd fmla="*/ 130899 h 606722" name="connsiteY106"/>
                <a:gd fmla="*/ 405822 w 542295" name="connsiteX107"/>
                <a:gd fmla="*/ 89053 h 606722" name="connsiteY107"/>
                <a:gd fmla="*/ 447853 w 542295" name="connsiteX108"/>
                <a:gd fmla="*/ 47208 h 606722" name="connsiteY108"/>
                <a:gd fmla="*/ 35067 w 542295" name="connsiteX109"/>
                <a:gd fmla="*/ 29949 h 606722" name="connsiteY109"/>
                <a:gd fmla="*/ 29994 w 542295" name="connsiteX110"/>
                <a:gd fmla="*/ 35015 h 606722" name="connsiteY110"/>
                <a:gd fmla="*/ 29994 w 542295" name="connsiteX111"/>
                <a:gd fmla="*/ 143082 h 606722" name="connsiteY111"/>
                <a:gd fmla="*/ 35067 w 542295" name="connsiteX112"/>
                <a:gd fmla="*/ 148237 h 606722" name="connsiteY112"/>
                <a:gd fmla="*/ 507228 w 542295" name="connsiteX113"/>
                <a:gd fmla="*/ 148237 h 606722" name="connsiteY113"/>
                <a:gd fmla="*/ 512301 w 542295" name="connsiteX114"/>
                <a:gd fmla="*/ 143082 h 606722" name="connsiteY114"/>
                <a:gd fmla="*/ 512301 w 542295" name="connsiteX115"/>
                <a:gd fmla="*/ 35015 h 606722" name="connsiteY115"/>
                <a:gd fmla="*/ 507228 w 542295" name="connsiteX116"/>
                <a:gd fmla="*/ 29949 h 606722" name="connsiteY116"/>
                <a:gd fmla="*/ 35067 w 542295" name="connsiteX117"/>
                <a:gd fmla="*/ 0 h 606722" name="connsiteY117"/>
                <a:gd fmla="*/ 507228 w 542295" name="connsiteX118"/>
                <a:gd fmla="*/ 0 h 606722" name="connsiteY118"/>
                <a:gd fmla="*/ 542295 w 542295" name="connsiteX119"/>
                <a:gd fmla="*/ 35015 h 606722" name="connsiteY119"/>
                <a:gd fmla="*/ 542295 w 542295" name="connsiteX120"/>
                <a:gd fmla="*/ 143082 h 606722" name="connsiteY120"/>
                <a:gd fmla="*/ 507228 w 542295" name="connsiteX121"/>
                <a:gd fmla="*/ 178097 h 606722" name="connsiteY121"/>
                <a:gd fmla="*/ 286145 w 542295" name="connsiteX122"/>
                <a:gd fmla="*/ 178097 h 606722" name="connsiteY122"/>
                <a:gd fmla="*/ 286145 w 542295" name="connsiteX123"/>
                <a:gd fmla="*/ 214268 h 606722" name="connsiteY123"/>
                <a:gd fmla="*/ 507228 w 542295" name="connsiteX124"/>
                <a:gd fmla="*/ 214268 h 606722" name="connsiteY124"/>
                <a:gd fmla="*/ 542295 w 542295" name="connsiteX125"/>
                <a:gd fmla="*/ 249283 h 606722" name="connsiteY125"/>
                <a:gd fmla="*/ 542295 w 542295" name="connsiteX126"/>
                <a:gd fmla="*/ 357350 h 606722" name="connsiteY126"/>
                <a:gd fmla="*/ 507228 w 542295" name="connsiteX127"/>
                <a:gd fmla="*/ 392365 h 606722" name="connsiteY127"/>
                <a:gd fmla="*/ 286145 w 542295" name="connsiteX128"/>
                <a:gd fmla="*/ 392365 h 606722" name="connsiteY128"/>
                <a:gd fmla="*/ 286145 w 542295" name="connsiteX129"/>
                <a:gd fmla="*/ 428536 h 606722" name="connsiteY129"/>
                <a:gd fmla="*/ 507228 w 542295" name="connsiteX130"/>
                <a:gd fmla="*/ 428536 h 606722" name="connsiteY130"/>
                <a:gd fmla="*/ 542295 w 542295" name="connsiteX131"/>
                <a:gd fmla="*/ 463551 h 606722" name="connsiteY131"/>
                <a:gd fmla="*/ 542295 w 542295" name="connsiteX132"/>
                <a:gd fmla="*/ 571618 h 606722" name="connsiteY132"/>
                <a:gd fmla="*/ 507228 w 542295" name="connsiteX133"/>
                <a:gd fmla="*/ 606722 h 606722" name="connsiteY133"/>
                <a:gd fmla="*/ 35067 w 542295" name="connsiteX134"/>
                <a:gd fmla="*/ 606722 h 606722" name="connsiteY134"/>
                <a:gd fmla="*/ 0 w 542295" name="connsiteX135"/>
                <a:gd fmla="*/ 571618 h 606722" name="connsiteY135"/>
                <a:gd fmla="*/ 0 w 542295" name="connsiteX136"/>
                <a:gd fmla="*/ 463551 h 606722" name="connsiteY136"/>
                <a:gd fmla="*/ 35067 w 542295" name="connsiteX137"/>
                <a:gd fmla="*/ 428536 h 606722" name="connsiteY137"/>
                <a:gd fmla="*/ 256151 w 542295" name="connsiteX138"/>
                <a:gd fmla="*/ 428536 h 606722" name="connsiteY138"/>
                <a:gd fmla="*/ 256151 w 542295" name="connsiteX139"/>
                <a:gd fmla="*/ 392365 h 606722" name="connsiteY139"/>
                <a:gd fmla="*/ 35067 w 542295" name="connsiteX140"/>
                <a:gd fmla="*/ 392365 h 606722" name="connsiteY140"/>
                <a:gd fmla="*/ 0 w 542295" name="connsiteX141"/>
                <a:gd fmla="*/ 357350 h 606722" name="connsiteY141"/>
                <a:gd fmla="*/ 0 w 542295" name="connsiteX142"/>
                <a:gd fmla="*/ 249283 h 606722" name="connsiteY142"/>
                <a:gd fmla="*/ 35067 w 542295" name="connsiteX143"/>
                <a:gd fmla="*/ 214268 h 606722" name="connsiteY143"/>
                <a:gd fmla="*/ 256151 w 542295" name="connsiteX144"/>
                <a:gd fmla="*/ 214268 h 606722" name="connsiteY144"/>
                <a:gd fmla="*/ 256151 w 542295" name="connsiteX145"/>
                <a:gd fmla="*/ 178097 h 606722" name="connsiteY145"/>
                <a:gd fmla="*/ 35067 w 542295" name="connsiteX146"/>
                <a:gd fmla="*/ 178097 h 606722" name="connsiteY146"/>
                <a:gd fmla="*/ 0 w 542295" name="connsiteX147"/>
                <a:gd fmla="*/ 143082 h 606722" name="connsiteY147"/>
                <a:gd fmla="*/ 0 w 542295" name="connsiteX148"/>
                <a:gd fmla="*/ 35015 h 606722" name="connsiteY148"/>
                <a:gd fmla="*/ 35067 w 542295" name="connsiteX149"/>
                <a:gd fmla="*/ 0 h 606722" name="connsiteY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b="b" l="l" r="r" t="t"/>
              <a:pathLst>
                <a:path h="606722" w="542295">
                  <a:moveTo>
                    <a:pt x="447853" y="505686"/>
                  </a:moveTo>
                  <a:cubicBezTo>
                    <a:pt x="441174" y="505686"/>
                    <a:pt x="435832" y="511015"/>
                    <a:pt x="435832" y="517677"/>
                  </a:cubicBezTo>
                  <a:cubicBezTo>
                    <a:pt x="435832" y="524250"/>
                    <a:pt x="441174" y="529579"/>
                    <a:pt x="447853" y="529579"/>
                  </a:cubicBezTo>
                  <a:cubicBezTo>
                    <a:pt x="454443" y="529579"/>
                    <a:pt x="459786" y="524250"/>
                    <a:pt x="459786" y="517677"/>
                  </a:cubicBezTo>
                  <a:cubicBezTo>
                    <a:pt x="459786" y="511015"/>
                    <a:pt x="454443" y="505686"/>
                    <a:pt x="447853" y="505686"/>
                  </a:cubicBezTo>
                  <a:close/>
                  <a:moveTo>
                    <a:pt x="347975" y="502638"/>
                  </a:moveTo>
                  <a:lnTo>
                    <a:pt x="368899" y="502638"/>
                  </a:lnTo>
                  <a:cubicBezTo>
                    <a:pt x="377179" y="502638"/>
                    <a:pt x="383946" y="509401"/>
                    <a:pt x="383946" y="517678"/>
                  </a:cubicBezTo>
                  <a:cubicBezTo>
                    <a:pt x="383946" y="525865"/>
                    <a:pt x="377179" y="532628"/>
                    <a:pt x="368899" y="532628"/>
                  </a:cubicBezTo>
                  <a:lnTo>
                    <a:pt x="347975" y="532628"/>
                  </a:lnTo>
                  <a:cubicBezTo>
                    <a:pt x="339694" y="532628"/>
                    <a:pt x="332927" y="525865"/>
                    <a:pt x="332927" y="517678"/>
                  </a:cubicBezTo>
                  <a:cubicBezTo>
                    <a:pt x="332927" y="509401"/>
                    <a:pt x="339694" y="502638"/>
                    <a:pt x="347975" y="502638"/>
                  </a:cubicBezTo>
                  <a:close/>
                  <a:moveTo>
                    <a:pt x="278575" y="502638"/>
                  </a:moveTo>
                  <a:lnTo>
                    <a:pt x="299478" y="502638"/>
                  </a:lnTo>
                  <a:cubicBezTo>
                    <a:pt x="307750" y="502638"/>
                    <a:pt x="314510" y="509401"/>
                    <a:pt x="314510" y="517678"/>
                  </a:cubicBezTo>
                  <a:cubicBezTo>
                    <a:pt x="314510" y="525865"/>
                    <a:pt x="307750" y="532628"/>
                    <a:pt x="299478" y="532628"/>
                  </a:cubicBezTo>
                  <a:lnTo>
                    <a:pt x="278575" y="532628"/>
                  </a:lnTo>
                  <a:cubicBezTo>
                    <a:pt x="270303" y="532628"/>
                    <a:pt x="263632" y="525865"/>
                    <a:pt x="263632" y="517678"/>
                  </a:cubicBezTo>
                  <a:cubicBezTo>
                    <a:pt x="263632" y="509401"/>
                    <a:pt x="270303" y="502638"/>
                    <a:pt x="278575" y="502638"/>
                  </a:cubicBezTo>
                  <a:close/>
                  <a:moveTo>
                    <a:pt x="67451" y="502638"/>
                  </a:moveTo>
                  <a:lnTo>
                    <a:pt x="230124" y="502638"/>
                  </a:lnTo>
                  <a:cubicBezTo>
                    <a:pt x="238311" y="502638"/>
                    <a:pt x="245074" y="509401"/>
                    <a:pt x="245074" y="517678"/>
                  </a:cubicBezTo>
                  <a:cubicBezTo>
                    <a:pt x="245074" y="525865"/>
                    <a:pt x="238311" y="532628"/>
                    <a:pt x="230124" y="532628"/>
                  </a:cubicBezTo>
                  <a:lnTo>
                    <a:pt x="67451" y="532628"/>
                  </a:lnTo>
                  <a:cubicBezTo>
                    <a:pt x="59175" y="532628"/>
                    <a:pt x="52501" y="525865"/>
                    <a:pt x="52501" y="517678"/>
                  </a:cubicBezTo>
                  <a:cubicBezTo>
                    <a:pt x="52501" y="509401"/>
                    <a:pt x="59175" y="502638"/>
                    <a:pt x="67451" y="502638"/>
                  </a:cubicBezTo>
                  <a:close/>
                  <a:moveTo>
                    <a:pt x="447853" y="475752"/>
                  </a:moveTo>
                  <a:cubicBezTo>
                    <a:pt x="471006" y="475752"/>
                    <a:pt x="489795" y="494583"/>
                    <a:pt x="489795" y="517677"/>
                  </a:cubicBezTo>
                  <a:cubicBezTo>
                    <a:pt x="489795" y="540682"/>
                    <a:pt x="471006" y="559513"/>
                    <a:pt x="447853" y="559513"/>
                  </a:cubicBezTo>
                  <a:cubicBezTo>
                    <a:pt x="424700" y="559513"/>
                    <a:pt x="405822" y="540682"/>
                    <a:pt x="405822" y="517677"/>
                  </a:cubicBezTo>
                  <a:cubicBezTo>
                    <a:pt x="405822" y="494583"/>
                    <a:pt x="424700" y="475752"/>
                    <a:pt x="447853" y="475752"/>
                  </a:cubicBezTo>
                  <a:close/>
                  <a:moveTo>
                    <a:pt x="35067" y="458485"/>
                  </a:moveTo>
                  <a:cubicBezTo>
                    <a:pt x="32219" y="458485"/>
                    <a:pt x="29994" y="460796"/>
                    <a:pt x="29994" y="463551"/>
                  </a:cubicBezTo>
                  <a:lnTo>
                    <a:pt x="29994" y="571618"/>
                  </a:lnTo>
                  <a:cubicBezTo>
                    <a:pt x="29994" y="574462"/>
                    <a:pt x="32219" y="576773"/>
                    <a:pt x="35067" y="576773"/>
                  </a:cubicBezTo>
                  <a:lnTo>
                    <a:pt x="507228" y="576773"/>
                  </a:lnTo>
                  <a:cubicBezTo>
                    <a:pt x="509987" y="576773"/>
                    <a:pt x="512301" y="574462"/>
                    <a:pt x="512301" y="571618"/>
                  </a:cubicBezTo>
                  <a:lnTo>
                    <a:pt x="512301" y="463551"/>
                  </a:lnTo>
                  <a:cubicBezTo>
                    <a:pt x="512301" y="460796"/>
                    <a:pt x="509987" y="458485"/>
                    <a:pt x="507228" y="458485"/>
                  </a:cubicBezTo>
                  <a:close/>
                  <a:moveTo>
                    <a:pt x="447853" y="291404"/>
                  </a:moveTo>
                  <a:cubicBezTo>
                    <a:pt x="441174" y="291404"/>
                    <a:pt x="435832" y="296738"/>
                    <a:pt x="435832" y="303316"/>
                  </a:cubicBezTo>
                  <a:cubicBezTo>
                    <a:pt x="435832" y="309984"/>
                    <a:pt x="441174" y="315318"/>
                    <a:pt x="447853" y="315318"/>
                  </a:cubicBezTo>
                  <a:cubicBezTo>
                    <a:pt x="454443" y="315318"/>
                    <a:pt x="459786" y="309984"/>
                    <a:pt x="459786" y="303316"/>
                  </a:cubicBezTo>
                  <a:cubicBezTo>
                    <a:pt x="459786" y="296738"/>
                    <a:pt x="454443" y="291404"/>
                    <a:pt x="447853" y="291404"/>
                  </a:cubicBezTo>
                  <a:close/>
                  <a:moveTo>
                    <a:pt x="347975" y="288401"/>
                  </a:moveTo>
                  <a:lnTo>
                    <a:pt x="368899" y="288401"/>
                  </a:lnTo>
                  <a:cubicBezTo>
                    <a:pt x="377179" y="288401"/>
                    <a:pt x="383946" y="295060"/>
                    <a:pt x="383946" y="303317"/>
                  </a:cubicBezTo>
                  <a:cubicBezTo>
                    <a:pt x="383946" y="311573"/>
                    <a:pt x="377179" y="318321"/>
                    <a:pt x="368899" y="318321"/>
                  </a:cubicBezTo>
                  <a:lnTo>
                    <a:pt x="347975" y="318321"/>
                  </a:lnTo>
                  <a:cubicBezTo>
                    <a:pt x="339694" y="318321"/>
                    <a:pt x="332927" y="311573"/>
                    <a:pt x="332927" y="303317"/>
                  </a:cubicBezTo>
                  <a:cubicBezTo>
                    <a:pt x="332927" y="295060"/>
                    <a:pt x="339694" y="288401"/>
                    <a:pt x="347975" y="288401"/>
                  </a:cubicBezTo>
                  <a:close/>
                  <a:moveTo>
                    <a:pt x="278575" y="288401"/>
                  </a:moveTo>
                  <a:lnTo>
                    <a:pt x="299478" y="288401"/>
                  </a:lnTo>
                  <a:cubicBezTo>
                    <a:pt x="307750" y="288401"/>
                    <a:pt x="314510" y="295060"/>
                    <a:pt x="314510" y="303317"/>
                  </a:cubicBezTo>
                  <a:cubicBezTo>
                    <a:pt x="314510" y="311573"/>
                    <a:pt x="307750" y="318321"/>
                    <a:pt x="299478" y="318321"/>
                  </a:cubicBezTo>
                  <a:lnTo>
                    <a:pt x="278575" y="318321"/>
                  </a:lnTo>
                  <a:cubicBezTo>
                    <a:pt x="270303" y="318321"/>
                    <a:pt x="263632" y="311573"/>
                    <a:pt x="263632" y="303317"/>
                  </a:cubicBezTo>
                  <a:cubicBezTo>
                    <a:pt x="263632" y="295060"/>
                    <a:pt x="270303" y="288401"/>
                    <a:pt x="278575" y="288401"/>
                  </a:cubicBezTo>
                  <a:close/>
                  <a:moveTo>
                    <a:pt x="67451" y="288401"/>
                  </a:moveTo>
                  <a:lnTo>
                    <a:pt x="230124" y="288401"/>
                  </a:lnTo>
                  <a:cubicBezTo>
                    <a:pt x="238311" y="288401"/>
                    <a:pt x="245074" y="295060"/>
                    <a:pt x="245074" y="303317"/>
                  </a:cubicBezTo>
                  <a:cubicBezTo>
                    <a:pt x="245074" y="311573"/>
                    <a:pt x="238311" y="318321"/>
                    <a:pt x="230124" y="318321"/>
                  </a:cubicBezTo>
                  <a:lnTo>
                    <a:pt x="67451" y="318321"/>
                  </a:lnTo>
                  <a:cubicBezTo>
                    <a:pt x="59175" y="318321"/>
                    <a:pt x="52501" y="311573"/>
                    <a:pt x="52501" y="303317"/>
                  </a:cubicBezTo>
                  <a:cubicBezTo>
                    <a:pt x="52501" y="295060"/>
                    <a:pt x="59175" y="288401"/>
                    <a:pt x="67451" y="288401"/>
                  </a:cubicBezTo>
                  <a:close/>
                  <a:moveTo>
                    <a:pt x="447853" y="261445"/>
                  </a:moveTo>
                  <a:cubicBezTo>
                    <a:pt x="471006" y="261445"/>
                    <a:pt x="489795" y="280203"/>
                    <a:pt x="489795" y="303316"/>
                  </a:cubicBezTo>
                  <a:cubicBezTo>
                    <a:pt x="489795" y="326430"/>
                    <a:pt x="471006" y="345277"/>
                    <a:pt x="447853" y="345277"/>
                  </a:cubicBezTo>
                  <a:cubicBezTo>
                    <a:pt x="424700" y="345277"/>
                    <a:pt x="405822" y="326430"/>
                    <a:pt x="405822" y="303316"/>
                  </a:cubicBezTo>
                  <a:cubicBezTo>
                    <a:pt x="405822" y="280203"/>
                    <a:pt x="424700" y="261445"/>
                    <a:pt x="447853" y="261445"/>
                  </a:cubicBezTo>
                  <a:close/>
                  <a:moveTo>
                    <a:pt x="35067" y="244217"/>
                  </a:moveTo>
                  <a:cubicBezTo>
                    <a:pt x="32219" y="244217"/>
                    <a:pt x="29994" y="246528"/>
                    <a:pt x="29994" y="249283"/>
                  </a:cubicBezTo>
                  <a:lnTo>
                    <a:pt x="29994" y="357350"/>
                  </a:lnTo>
                  <a:cubicBezTo>
                    <a:pt x="29994" y="360194"/>
                    <a:pt x="32219" y="362505"/>
                    <a:pt x="35067" y="362505"/>
                  </a:cubicBezTo>
                  <a:lnTo>
                    <a:pt x="507228" y="362505"/>
                  </a:lnTo>
                  <a:cubicBezTo>
                    <a:pt x="509987" y="362505"/>
                    <a:pt x="512301" y="360194"/>
                    <a:pt x="512301" y="357350"/>
                  </a:cubicBezTo>
                  <a:lnTo>
                    <a:pt x="512301" y="249283"/>
                  </a:lnTo>
                  <a:cubicBezTo>
                    <a:pt x="512301" y="246528"/>
                    <a:pt x="509987" y="244217"/>
                    <a:pt x="507228" y="244217"/>
                  </a:cubicBezTo>
                  <a:close/>
                  <a:moveTo>
                    <a:pt x="447853" y="77060"/>
                  </a:moveTo>
                  <a:cubicBezTo>
                    <a:pt x="441174" y="77060"/>
                    <a:pt x="435832" y="82479"/>
                    <a:pt x="435832" y="89053"/>
                  </a:cubicBezTo>
                  <a:cubicBezTo>
                    <a:pt x="435832" y="95628"/>
                    <a:pt x="441174" y="101047"/>
                    <a:pt x="447853" y="101047"/>
                  </a:cubicBezTo>
                  <a:cubicBezTo>
                    <a:pt x="454443" y="101047"/>
                    <a:pt x="459786" y="95628"/>
                    <a:pt x="459786" y="89053"/>
                  </a:cubicBezTo>
                  <a:cubicBezTo>
                    <a:pt x="459786" y="82479"/>
                    <a:pt x="454443" y="77060"/>
                    <a:pt x="447853" y="77060"/>
                  </a:cubicBezTo>
                  <a:close/>
                  <a:moveTo>
                    <a:pt x="347975" y="74094"/>
                  </a:moveTo>
                  <a:lnTo>
                    <a:pt x="368899" y="74094"/>
                  </a:lnTo>
                  <a:cubicBezTo>
                    <a:pt x="377179" y="74094"/>
                    <a:pt x="383946" y="80773"/>
                    <a:pt x="383946" y="89054"/>
                  </a:cubicBezTo>
                  <a:cubicBezTo>
                    <a:pt x="383946" y="97335"/>
                    <a:pt x="377179" y="104014"/>
                    <a:pt x="368899" y="104014"/>
                  </a:cubicBezTo>
                  <a:lnTo>
                    <a:pt x="347975" y="104014"/>
                  </a:lnTo>
                  <a:cubicBezTo>
                    <a:pt x="339694" y="104014"/>
                    <a:pt x="332927" y="97335"/>
                    <a:pt x="332927" y="89054"/>
                  </a:cubicBezTo>
                  <a:cubicBezTo>
                    <a:pt x="332927" y="80773"/>
                    <a:pt x="339694" y="74094"/>
                    <a:pt x="347975" y="74094"/>
                  </a:cubicBezTo>
                  <a:close/>
                  <a:moveTo>
                    <a:pt x="278575" y="74094"/>
                  </a:moveTo>
                  <a:lnTo>
                    <a:pt x="299478" y="74094"/>
                  </a:lnTo>
                  <a:cubicBezTo>
                    <a:pt x="307750" y="74094"/>
                    <a:pt x="314510" y="80773"/>
                    <a:pt x="314510" y="89054"/>
                  </a:cubicBezTo>
                  <a:cubicBezTo>
                    <a:pt x="314510" y="97335"/>
                    <a:pt x="307750" y="104014"/>
                    <a:pt x="299478" y="104014"/>
                  </a:cubicBezTo>
                  <a:lnTo>
                    <a:pt x="278575" y="104014"/>
                  </a:lnTo>
                  <a:cubicBezTo>
                    <a:pt x="270303" y="104014"/>
                    <a:pt x="263632" y="97335"/>
                    <a:pt x="263632" y="89054"/>
                  </a:cubicBezTo>
                  <a:cubicBezTo>
                    <a:pt x="263632" y="80773"/>
                    <a:pt x="270303" y="74094"/>
                    <a:pt x="278575" y="74094"/>
                  </a:cubicBezTo>
                  <a:close/>
                  <a:moveTo>
                    <a:pt x="67451" y="74094"/>
                  </a:moveTo>
                  <a:lnTo>
                    <a:pt x="230124" y="74094"/>
                  </a:lnTo>
                  <a:cubicBezTo>
                    <a:pt x="238311" y="74094"/>
                    <a:pt x="245074" y="80773"/>
                    <a:pt x="245074" y="89054"/>
                  </a:cubicBezTo>
                  <a:cubicBezTo>
                    <a:pt x="245074" y="97335"/>
                    <a:pt x="238311" y="104014"/>
                    <a:pt x="230124" y="104014"/>
                  </a:cubicBezTo>
                  <a:lnTo>
                    <a:pt x="67451" y="104014"/>
                  </a:lnTo>
                  <a:cubicBezTo>
                    <a:pt x="59175" y="104014"/>
                    <a:pt x="52501" y="97335"/>
                    <a:pt x="52501" y="89054"/>
                  </a:cubicBezTo>
                  <a:cubicBezTo>
                    <a:pt x="52501" y="80773"/>
                    <a:pt x="59175" y="74094"/>
                    <a:pt x="67451" y="74094"/>
                  </a:cubicBezTo>
                  <a:close/>
                  <a:moveTo>
                    <a:pt x="447853" y="47208"/>
                  </a:moveTo>
                  <a:cubicBezTo>
                    <a:pt x="471006" y="47208"/>
                    <a:pt x="489795" y="65954"/>
                    <a:pt x="489795" y="89053"/>
                  </a:cubicBezTo>
                  <a:cubicBezTo>
                    <a:pt x="489795" y="112153"/>
                    <a:pt x="471006" y="130899"/>
                    <a:pt x="447853" y="130899"/>
                  </a:cubicBezTo>
                  <a:cubicBezTo>
                    <a:pt x="424700" y="130899"/>
                    <a:pt x="405822" y="112153"/>
                    <a:pt x="405822" y="89053"/>
                  </a:cubicBezTo>
                  <a:cubicBezTo>
                    <a:pt x="405822" y="65954"/>
                    <a:pt x="424700" y="47208"/>
                    <a:pt x="447853" y="47208"/>
                  </a:cubicBezTo>
                  <a:close/>
                  <a:moveTo>
                    <a:pt x="35067" y="29949"/>
                  </a:moveTo>
                  <a:cubicBezTo>
                    <a:pt x="32219" y="29949"/>
                    <a:pt x="29994" y="32171"/>
                    <a:pt x="29994" y="35015"/>
                  </a:cubicBezTo>
                  <a:lnTo>
                    <a:pt x="29994" y="143082"/>
                  </a:lnTo>
                  <a:cubicBezTo>
                    <a:pt x="29994" y="145926"/>
                    <a:pt x="32219" y="148237"/>
                    <a:pt x="35067" y="148237"/>
                  </a:cubicBezTo>
                  <a:lnTo>
                    <a:pt x="507228" y="148237"/>
                  </a:lnTo>
                  <a:cubicBezTo>
                    <a:pt x="509987" y="148237"/>
                    <a:pt x="512301" y="145926"/>
                    <a:pt x="512301" y="143082"/>
                  </a:cubicBezTo>
                  <a:lnTo>
                    <a:pt x="512301" y="35015"/>
                  </a:lnTo>
                  <a:cubicBezTo>
                    <a:pt x="512301" y="32171"/>
                    <a:pt x="509987" y="29949"/>
                    <a:pt x="507228" y="29949"/>
                  </a:cubicBezTo>
                  <a:close/>
                  <a:moveTo>
                    <a:pt x="35067" y="0"/>
                  </a:moveTo>
                  <a:lnTo>
                    <a:pt x="507228" y="0"/>
                  </a:lnTo>
                  <a:cubicBezTo>
                    <a:pt x="526542" y="0"/>
                    <a:pt x="542295" y="15730"/>
                    <a:pt x="542295" y="35015"/>
                  </a:cubicBezTo>
                  <a:lnTo>
                    <a:pt x="542295" y="143082"/>
                  </a:lnTo>
                  <a:cubicBezTo>
                    <a:pt x="542295" y="162367"/>
                    <a:pt x="526542" y="178097"/>
                    <a:pt x="507228" y="178097"/>
                  </a:cubicBezTo>
                  <a:lnTo>
                    <a:pt x="286145" y="178097"/>
                  </a:lnTo>
                  <a:lnTo>
                    <a:pt x="286145" y="214268"/>
                  </a:lnTo>
                  <a:lnTo>
                    <a:pt x="507228" y="214268"/>
                  </a:lnTo>
                  <a:cubicBezTo>
                    <a:pt x="526542" y="214268"/>
                    <a:pt x="542295" y="229998"/>
                    <a:pt x="542295" y="249283"/>
                  </a:cubicBezTo>
                  <a:lnTo>
                    <a:pt x="542295" y="357350"/>
                  </a:lnTo>
                  <a:cubicBezTo>
                    <a:pt x="542295" y="376724"/>
                    <a:pt x="526542" y="392365"/>
                    <a:pt x="507228" y="392365"/>
                  </a:cubicBezTo>
                  <a:lnTo>
                    <a:pt x="286145" y="392365"/>
                  </a:lnTo>
                  <a:lnTo>
                    <a:pt x="286145" y="428536"/>
                  </a:lnTo>
                  <a:lnTo>
                    <a:pt x="507228" y="428536"/>
                  </a:lnTo>
                  <a:cubicBezTo>
                    <a:pt x="526542" y="428536"/>
                    <a:pt x="542295" y="444266"/>
                    <a:pt x="542295" y="463551"/>
                  </a:cubicBezTo>
                  <a:lnTo>
                    <a:pt x="542295" y="571618"/>
                  </a:lnTo>
                  <a:cubicBezTo>
                    <a:pt x="542295" y="590992"/>
                    <a:pt x="526542" y="606722"/>
                    <a:pt x="507228" y="606722"/>
                  </a:cubicBezTo>
                  <a:lnTo>
                    <a:pt x="35067" y="606722"/>
                  </a:lnTo>
                  <a:cubicBezTo>
                    <a:pt x="15753" y="606722"/>
                    <a:pt x="0" y="590992"/>
                    <a:pt x="0" y="571618"/>
                  </a:cubicBezTo>
                  <a:lnTo>
                    <a:pt x="0" y="463551"/>
                  </a:lnTo>
                  <a:cubicBezTo>
                    <a:pt x="0" y="444266"/>
                    <a:pt x="15753" y="428536"/>
                    <a:pt x="35067" y="428536"/>
                  </a:cubicBezTo>
                  <a:lnTo>
                    <a:pt x="256151" y="428536"/>
                  </a:lnTo>
                  <a:lnTo>
                    <a:pt x="256151" y="392365"/>
                  </a:lnTo>
                  <a:lnTo>
                    <a:pt x="35067" y="392365"/>
                  </a:lnTo>
                  <a:cubicBezTo>
                    <a:pt x="15753" y="392365"/>
                    <a:pt x="0" y="376724"/>
                    <a:pt x="0" y="357350"/>
                  </a:cubicBezTo>
                  <a:lnTo>
                    <a:pt x="0" y="249283"/>
                  </a:lnTo>
                  <a:cubicBezTo>
                    <a:pt x="0" y="229998"/>
                    <a:pt x="15753" y="214268"/>
                    <a:pt x="35067" y="214268"/>
                  </a:cubicBezTo>
                  <a:lnTo>
                    <a:pt x="256151" y="214268"/>
                  </a:lnTo>
                  <a:lnTo>
                    <a:pt x="256151" y="178097"/>
                  </a:lnTo>
                  <a:lnTo>
                    <a:pt x="35067" y="178097"/>
                  </a:lnTo>
                  <a:cubicBezTo>
                    <a:pt x="15753" y="178097"/>
                    <a:pt x="0" y="162367"/>
                    <a:pt x="0" y="143082"/>
                  </a:cubicBezTo>
                  <a:lnTo>
                    <a:pt x="0" y="35015"/>
                  </a:lnTo>
                  <a:cubicBezTo>
                    <a:pt x="0" y="15730"/>
                    <a:pt x="15753" y="0"/>
                    <a:pt x="350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altLang="en-US" lang="zh-CN"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815876" y="3658373"/>
              <a:ext cx="1953952" cy="513434"/>
              <a:chOff x="903610" y="2275754"/>
              <a:chExt cx="1953952" cy="513434"/>
            </a:xfrm>
          </p:grpSpPr>
          <p:sp>
            <p:nvSpPr>
              <p:cNvPr id="74" name="TextBox 189"/>
              <p:cNvSpPr txBox="1"/>
              <p:nvPr/>
            </p:nvSpPr>
            <p:spPr>
              <a:xfrm>
                <a:off x="903610" y="2484681"/>
                <a:ext cx="1953952" cy="304507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  <a:defRPr/>
                </a:pP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Lorem ipsum dolor sit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amet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,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consectetuer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adipiscing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</a:t>
                </a:r>
                <a:r>
                  <a:rPr altLang="zh-CN" dirty="0" err="1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elit</a:t>
                </a:r>
                <a:r>
                  <a:rPr altLang="zh-CN" dirty="0" lang="en-US" sz="800">
                    <a:solidFill>
                      <a:schemeClr val="bg1"/>
                    </a:soli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. </a:t>
                </a:r>
                <a:endParaRPr altLang="zh-CN" dirty="0" lang="en-US" sz="800">
                  <a:solidFill>
                    <a:schemeClr val="bg1"/>
                  </a:soli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  <p:sp>
            <p:nvSpPr>
              <p:cNvPr id="76" name="TextBox 189"/>
              <p:cNvSpPr txBox="1"/>
              <p:nvPr/>
            </p:nvSpPr>
            <p:spPr>
              <a:xfrm>
                <a:off x="903610" y="2275754"/>
                <a:ext cx="944613" cy="184150"/>
              </a:xfrm>
              <a:prstGeom prst="rect">
                <a:avLst/>
              </a:prstGeom>
              <a:noFill/>
            </p:spPr>
            <p:txBody>
              <a:bodyPr bIns="0" lIns="0" rIns="0" rtlCol="0" tIns="0"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altLang="en-US" b="1" dirty="0" lang="zh-CN" spc="300" sz="1000">
                    <a:gradFill>
                      <a:gsLst>
                        <a:gs pos="0">
                          <a:srgbClr val="00B0F0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ea charset="0" panose="020B0604020202020204" pitchFamily="34" typeface="Arial"/>
                    <a:cs charset="0" panose="020B0604020202020204" pitchFamily="34" typeface="Arial"/>
                    <a:sym typeface="+mn-lt"/>
                  </a:rPr>
                  <a:t> title</a:t>
                </a:r>
                <a:endParaRPr altLang="en-US" b="1" dirty="0" lang="zh-CN" spc="300" sz="1000">
                  <a:gradFill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77" name="文本框 76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dirty="0" kumimoji="1" lang="zh-CN" spc="300" sz="200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charset="0" panose="020B0604020202020204" pitchFamily="34" typeface="Arial"/>
                  <a:cs charset="0" panose="020B0604020202020204" pitchFamily="34" typeface="Arial"/>
                  <a:sym typeface="+mn-lt"/>
                </a:rPr>
                <a:t>Enter title</a:t>
              </a:r>
              <a:endParaRPr altLang="en-US" b="1" dirty="0" kumimoji="1" lang="zh-CN" spc="300" sz="20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charset="0" panose="020B0604020202020204" pitchFamily="34" typeface="Arial"/>
                <a:cs charset="0" panose="020B0604020202020204" pitchFamily="34" typeface="Arial"/>
                <a:sym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b="50000" l="50000" r="50000" t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>
                                        <p:cTn dur="2000" id="1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25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30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35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4000"/>
                            </p:stCondLst>
                            <p:childTnLst>
                              <p:par>
                                <p:cTn fill="hold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4500"/>
                            </p:stCondLst>
                            <p:childTnLst>
                              <p:par>
                                <p:cTn fill="hold" id="2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5000"/>
                            </p:stCondLst>
                            <p:childTnLst>
                              <p:par>
                                <p:cTn fill="hold" id="3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5500"/>
                            </p:stCondLst>
                            <p:childTnLst>
                              <p:par>
                                <p:cTn fill="hold" id="3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9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6000"/>
                            </p:stCondLst>
                            <p:childTnLst>
                              <p:par>
                                <p:cTn fill="hold" id="4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43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1659733" y="3006225"/>
            <a:ext cx="2295525" cy="1136650"/>
          </a:xfrm>
          <a:prstGeom prst="rect">
            <a:avLst/>
          </a:prstGeom>
          <a:solidFill>
            <a:srgbClr val="073064">
              <a:alpha val="2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8" name="文本框 2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CONTENT</a:t>
              </a:r>
              <a:endParaRPr kumimoji="1" lang="zh-CN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1741381" y="3061039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businessman_57134"/>
          <p:cNvSpPr>
            <a:spLocks noChangeAspect="1"/>
          </p:cNvSpPr>
          <p:nvPr/>
        </p:nvSpPr>
        <p:spPr bwMode="auto">
          <a:xfrm>
            <a:off x="3561664" y="3136819"/>
            <a:ext cx="218203" cy="2381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835122" y="3452527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59625" y="34780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直角三角形 65"/>
          <p:cNvSpPr/>
          <p:nvPr/>
        </p:nvSpPr>
        <p:spPr>
          <a:xfrm flipH="1">
            <a:off x="3839676" y="4023019"/>
            <a:ext cx="115582" cy="115582"/>
          </a:xfrm>
          <a:prstGeom prst="rtTriangle">
            <a:avLst/>
          </a:prstGeom>
          <a:solidFill>
            <a:srgbClr val="01B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59733" y="1678838"/>
            <a:ext cx="2295525" cy="1136650"/>
            <a:chOff x="1659733" y="3006225"/>
            <a:chExt cx="2295525" cy="1136650"/>
          </a:xfrm>
        </p:grpSpPr>
        <p:sp>
          <p:nvSpPr>
            <p:cNvPr id="42" name="矩形 41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3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188742" y="1678838"/>
            <a:ext cx="2295525" cy="1136650"/>
            <a:chOff x="1659733" y="3006225"/>
            <a:chExt cx="2295525" cy="1136650"/>
          </a:xfrm>
        </p:grpSpPr>
        <p:sp>
          <p:nvSpPr>
            <p:cNvPr id="52" name="矩形 51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6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8" name="直角三角形 67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5188742" y="3006225"/>
            <a:ext cx="2295525" cy="1136650"/>
            <a:chOff x="1659733" y="3006225"/>
            <a:chExt cx="2295525" cy="1136650"/>
          </a:xfrm>
        </p:grpSpPr>
        <p:sp>
          <p:nvSpPr>
            <p:cNvPr id="71" name="矩形 70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2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881" y="1603983"/>
            <a:ext cx="2853486" cy="798830"/>
            <a:chOff x="324881" y="1603983"/>
            <a:chExt cx="2853486" cy="798830"/>
          </a:xfrm>
        </p:grpSpPr>
        <p:sp>
          <p:nvSpPr>
            <p:cNvPr id="89" name="矩形 88"/>
            <p:cNvSpPr/>
            <p:nvPr/>
          </p:nvSpPr>
          <p:spPr>
            <a:xfrm flipH="1">
              <a:off x="324881" y="1603983"/>
              <a:ext cx="2830627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r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32647" y="1785123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4880" y="2489832"/>
            <a:ext cx="2434115" cy="798830"/>
            <a:chOff x="324880" y="2489832"/>
            <a:chExt cx="2434115" cy="798830"/>
          </a:xfrm>
        </p:grpSpPr>
        <p:sp>
          <p:nvSpPr>
            <p:cNvPr id="99" name="椭圆 98"/>
            <p:cNvSpPr/>
            <p:nvPr/>
          </p:nvSpPr>
          <p:spPr>
            <a:xfrm>
              <a:off x="2713275" y="2656872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flipH="1">
              <a:off x="324880" y="2489832"/>
              <a:ext cx="2407929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r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2415" y="3542721"/>
            <a:ext cx="2453649" cy="798830"/>
            <a:chOff x="722415" y="3542721"/>
            <a:chExt cx="2453649" cy="798830"/>
          </a:xfrm>
        </p:grpSpPr>
        <p:sp>
          <p:nvSpPr>
            <p:cNvPr id="100" name="椭圆 99"/>
            <p:cNvSpPr/>
            <p:nvPr/>
          </p:nvSpPr>
          <p:spPr>
            <a:xfrm>
              <a:off x="3130344" y="3734108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722415" y="3542721"/>
              <a:ext cx="2407929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r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26109" y="1603983"/>
            <a:ext cx="2876347" cy="798830"/>
            <a:chOff x="5926109" y="1603983"/>
            <a:chExt cx="2876347" cy="798830"/>
          </a:xfrm>
        </p:grpSpPr>
        <p:sp>
          <p:nvSpPr>
            <p:cNvPr id="102" name="椭圆 101"/>
            <p:cNvSpPr/>
            <p:nvPr/>
          </p:nvSpPr>
          <p:spPr>
            <a:xfrm flipH="1">
              <a:off x="5926109" y="1785123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5971829" y="1603983"/>
              <a:ext cx="2830627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45481" y="2489832"/>
            <a:ext cx="2473397" cy="798830"/>
            <a:chOff x="6345481" y="2489832"/>
            <a:chExt cx="2473397" cy="798830"/>
          </a:xfrm>
        </p:grpSpPr>
        <p:sp>
          <p:nvSpPr>
            <p:cNvPr id="103" name="椭圆 102"/>
            <p:cNvSpPr/>
            <p:nvPr/>
          </p:nvSpPr>
          <p:spPr>
            <a:xfrm flipH="1">
              <a:off x="6345481" y="2656872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6368340" y="2489832"/>
              <a:ext cx="2450538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28412" y="3542721"/>
            <a:ext cx="2451346" cy="798830"/>
            <a:chOff x="5928412" y="3542721"/>
            <a:chExt cx="2451346" cy="798830"/>
          </a:xfrm>
        </p:grpSpPr>
        <p:sp>
          <p:nvSpPr>
            <p:cNvPr id="104" name="椭圆 103"/>
            <p:cNvSpPr/>
            <p:nvPr/>
          </p:nvSpPr>
          <p:spPr>
            <a:xfrm flipH="1">
              <a:off x="5928412" y="3734108"/>
              <a:ext cx="45720" cy="457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5971829" y="3542721"/>
              <a:ext cx="2407929" cy="798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,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consectetuer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adipiscing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1000" dirty="0" err="1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elit</a:t>
              </a:r>
              <a:r>
                <a:rPr lang="en-US" altLang="zh-CN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. </a:t>
              </a:r>
              <a:endPara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37" name="文本框 36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046769" y="1406574"/>
            <a:ext cx="3050462" cy="2971132"/>
            <a:chOff x="3046769" y="1406574"/>
            <a:chExt cx="3050462" cy="2971132"/>
          </a:xfrm>
        </p:grpSpPr>
        <p:sp>
          <p:nvSpPr>
            <p:cNvPr id="25" name="六边形 24"/>
            <p:cNvSpPr/>
            <p:nvPr/>
          </p:nvSpPr>
          <p:spPr>
            <a:xfrm rot="5400000">
              <a:off x="4030370" y="2425219"/>
              <a:ext cx="1083258" cy="933843"/>
            </a:xfrm>
            <a:prstGeom prst="hexagon">
              <a:avLst/>
            </a:prstGeom>
            <a:gradFill>
              <a:gsLst>
                <a:gs pos="0">
                  <a:srgbClr val="002060"/>
                </a:gs>
                <a:gs pos="100000">
                  <a:srgbClr val="0070C0">
                    <a:alpha val="0"/>
                  </a:srgbClr>
                </a:gs>
              </a:gsLst>
              <a:lin ang="9000000" scaled="0"/>
            </a:gradFill>
            <a:ln w="6350" cap="flat"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304800" dist="1397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821690" hangingPunct="0"/>
              <a:endParaRPr lang="zh-CN" altLang="en-US" sz="3200" kern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046769" y="1406574"/>
              <a:ext cx="3050462" cy="2971132"/>
              <a:chOff x="3046769" y="1406574"/>
              <a:chExt cx="3050462" cy="2971132"/>
            </a:xfrm>
            <a:effectLst>
              <a:glow rad="50800">
                <a:schemeClr val="accent5">
                  <a:satMod val="175000"/>
                  <a:alpha val="20000"/>
                </a:schemeClr>
              </a:glow>
            </a:effectLst>
          </p:grpSpPr>
          <p:sp>
            <p:nvSpPr>
              <p:cNvPr id="2" name="六边形 1"/>
              <p:cNvSpPr/>
              <p:nvPr/>
            </p:nvSpPr>
            <p:spPr>
              <a:xfrm rot="5400000">
                <a:off x="2972062" y="2425219"/>
                <a:ext cx="1083258" cy="933843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9" name="六边形 38"/>
              <p:cNvSpPr/>
              <p:nvPr/>
            </p:nvSpPr>
            <p:spPr>
              <a:xfrm rot="5400000">
                <a:off x="5088680" y="2425219"/>
                <a:ext cx="1083258" cy="933844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2" name="六边形 41"/>
              <p:cNvSpPr/>
              <p:nvPr/>
            </p:nvSpPr>
            <p:spPr>
              <a:xfrm rot="5400000">
                <a:off x="3501216" y="1481281"/>
                <a:ext cx="1083258" cy="933843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六边形 42"/>
              <p:cNvSpPr/>
              <p:nvPr/>
            </p:nvSpPr>
            <p:spPr>
              <a:xfrm rot="5400000">
                <a:off x="4559524" y="1481281"/>
                <a:ext cx="1083258" cy="933843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9" name="六边形 48"/>
              <p:cNvSpPr/>
              <p:nvPr/>
            </p:nvSpPr>
            <p:spPr>
              <a:xfrm rot="5400000">
                <a:off x="3501216" y="3369155"/>
                <a:ext cx="1083258" cy="933843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52" name="六边形 51"/>
              <p:cNvSpPr/>
              <p:nvPr/>
            </p:nvSpPr>
            <p:spPr>
              <a:xfrm rot="5400000">
                <a:off x="4559524" y="3369155"/>
                <a:ext cx="1083258" cy="933843"/>
              </a:xfrm>
              <a:prstGeom prst="hexagon">
                <a:avLst/>
              </a:prstGeom>
              <a:noFill/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106" name="apartment-house_75052"/>
            <p:cNvSpPr>
              <a:spLocks noChangeAspect="1"/>
            </p:cNvSpPr>
            <p:nvPr/>
          </p:nvSpPr>
          <p:spPr bwMode="auto">
            <a:xfrm>
              <a:off x="4286251" y="2670627"/>
              <a:ext cx="571500" cy="447668"/>
            </a:xfrm>
            <a:custGeom>
              <a:avLst/>
              <a:gdLst>
                <a:gd name="connsiteX0" fmla="*/ 509805 w 607709"/>
                <a:gd name="connsiteY0" fmla="*/ 335523 h 476034"/>
                <a:gd name="connsiteX1" fmla="*/ 509805 w 607709"/>
                <a:gd name="connsiteY1" fmla="*/ 389112 h 476034"/>
                <a:gd name="connsiteX2" fmla="*/ 531449 w 607709"/>
                <a:gd name="connsiteY2" fmla="*/ 389112 h 476034"/>
                <a:gd name="connsiteX3" fmla="*/ 531449 w 607709"/>
                <a:gd name="connsiteY3" fmla="*/ 335523 h 476034"/>
                <a:gd name="connsiteX4" fmla="*/ 466417 w 607709"/>
                <a:gd name="connsiteY4" fmla="*/ 335523 h 476034"/>
                <a:gd name="connsiteX5" fmla="*/ 466417 w 607709"/>
                <a:gd name="connsiteY5" fmla="*/ 389112 h 476034"/>
                <a:gd name="connsiteX6" fmla="*/ 488061 w 607709"/>
                <a:gd name="connsiteY6" fmla="*/ 389112 h 476034"/>
                <a:gd name="connsiteX7" fmla="*/ 488061 w 607709"/>
                <a:gd name="connsiteY7" fmla="*/ 335523 h 476034"/>
                <a:gd name="connsiteX8" fmla="*/ 380157 w 607709"/>
                <a:gd name="connsiteY8" fmla="*/ 335523 h 476034"/>
                <a:gd name="connsiteX9" fmla="*/ 380157 w 607709"/>
                <a:gd name="connsiteY9" fmla="*/ 389112 h 476034"/>
                <a:gd name="connsiteX10" fmla="*/ 401794 w 607709"/>
                <a:gd name="connsiteY10" fmla="*/ 389112 h 476034"/>
                <a:gd name="connsiteX11" fmla="*/ 401794 w 607709"/>
                <a:gd name="connsiteY11" fmla="*/ 335523 h 476034"/>
                <a:gd name="connsiteX12" fmla="*/ 336782 w 607709"/>
                <a:gd name="connsiteY12" fmla="*/ 335523 h 476034"/>
                <a:gd name="connsiteX13" fmla="*/ 336782 w 607709"/>
                <a:gd name="connsiteY13" fmla="*/ 389112 h 476034"/>
                <a:gd name="connsiteX14" fmla="*/ 358521 w 607709"/>
                <a:gd name="connsiteY14" fmla="*/ 389112 h 476034"/>
                <a:gd name="connsiteX15" fmla="*/ 358521 w 607709"/>
                <a:gd name="connsiteY15" fmla="*/ 335523 h 476034"/>
                <a:gd name="connsiteX16" fmla="*/ 249771 w 607709"/>
                <a:gd name="connsiteY16" fmla="*/ 335523 h 476034"/>
                <a:gd name="connsiteX17" fmla="*/ 249771 w 607709"/>
                <a:gd name="connsiteY17" fmla="*/ 389112 h 476034"/>
                <a:gd name="connsiteX18" fmla="*/ 271415 w 607709"/>
                <a:gd name="connsiteY18" fmla="*/ 389112 h 476034"/>
                <a:gd name="connsiteX19" fmla="*/ 271415 w 607709"/>
                <a:gd name="connsiteY19" fmla="*/ 335523 h 476034"/>
                <a:gd name="connsiteX20" fmla="*/ 206383 w 607709"/>
                <a:gd name="connsiteY20" fmla="*/ 335523 h 476034"/>
                <a:gd name="connsiteX21" fmla="*/ 206383 w 607709"/>
                <a:gd name="connsiteY21" fmla="*/ 389112 h 476034"/>
                <a:gd name="connsiteX22" fmla="*/ 228027 w 607709"/>
                <a:gd name="connsiteY22" fmla="*/ 389112 h 476034"/>
                <a:gd name="connsiteX23" fmla="*/ 228027 w 607709"/>
                <a:gd name="connsiteY23" fmla="*/ 335523 h 476034"/>
                <a:gd name="connsiteX24" fmla="*/ 76116 w 607709"/>
                <a:gd name="connsiteY24" fmla="*/ 335517 h 476034"/>
                <a:gd name="connsiteX25" fmla="*/ 76116 w 607709"/>
                <a:gd name="connsiteY25" fmla="*/ 378534 h 476034"/>
                <a:gd name="connsiteX26" fmla="*/ 83331 w 607709"/>
                <a:gd name="connsiteY26" fmla="*/ 381679 h 476034"/>
                <a:gd name="connsiteX27" fmla="*/ 86482 w 607709"/>
                <a:gd name="connsiteY27" fmla="*/ 389289 h 476034"/>
                <a:gd name="connsiteX28" fmla="*/ 83331 w 607709"/>
                <a:gd name="connsiteY28" fmla="*/ 396999 h 476034"/>
                <a:gd name="connsiteX29" fmla="*/ 76116 w 607709"/>
                <a:gd name="connsiteY29" fmla="*/ 400043 h 476034"/>
                <a:gd name="connsiteX30" fmla="*/ 76116 w 607709"/>
                <a:gd name="connsiteY30" fmla="*/ 454424 h 476034"/>
                <a:gd name="connsiteX31" fmla="*/ 140647 w 607709"/>
                <a:gd name="connsiteY31" fmla="*/ 454424 h 476034"/>
                <a:gd name="connsiteX32" fmla="*/ 140647 w 607709"/>
                <a:gd name="connsiteY32" fmla="*/ 335517 h 476034"/>
                <a:gd name="connsiteX33" fmla="*/ 455545 w 607709"/>
                <a:gd name="connsiteY33" fmla="*/ 313804 h 476034"/>
                <a:gd name="connsiteX34" fmla="*/ 542321 w 607709"/>
                <a:gd name="connsiteY34" fmla="*/ 313804 h 476034"/>
                <a:gd name="connsiteX35" fmla="*/ 553092 w 607709"/>
                <a:gd name="connsiteY35" fmla="*/ 324664 h 476034"/>
                <a:gd name="connsiteX36" fmla="*/ 553092 w 607709"/>
                <a:gd name="connsiteY36" fmla="*/ 399971 h 476034"/>
                <a:gd name="connsiteX37" fmla="*/ 542321 w 607709"/>
                <a:gd name="connsiteY37" fmla="*/ 410831 h 476034"/>
                <a:gd name="connsiteX38" fmla="*/ 455545 w 607709"/>
                <a:gd name="connsiteY38" fmla="*/ 410831 h 476034"/>
                <a:gd name="connsiteX39" fmla="*/ 444774 w 607709"/>
                <a:gd name="connsiteY39" fmla="*/ 399971 h 476034"/>
                <a:gd name="connsiteX40" fmla="*/ 444774 w 607709"/>
                <a:gd name="connsiteY40" fmla="*/ 324664 h 476034"/>
                <a:gd name="connsiteX41" fmla="*/ 455545 w 607709"/>
                <a:gd name="connsiteY41" fmla="*/ 313804 h 476034"/>
                <a:gd name="connsiteX42" fmla="*/ 326014 w 607709"/>
                <a:gd name="connsiteY42" fmla="*/ 313804 h 476034"/>
                <a:gd name="connsiteX43" fmla="*/ 412664 w 607709"/>
                <a:gd name="connsiteY43" fmla="*/ 313804 h 476034"/>
                <a:gd name="connsiteX44" fmla="*/ 423533 w 607709"/>
                <a:gd name="connsiteY44" fmla="*/ 324664 h 476034"/>
                <a:gd name="connsiteX45" fmla="*/ 423533 w 607709"/>
                <a:gd name="connsiteY45" fmla="*/ 399971 h 476034"/>
                <a:gd name="connsiteX46" fmla="*/ 412664 w 607709"/>
                <a:gd name="connsiteY46" fmla="*/ 410831 h 476034"/>
                <a:gd name="connsiteX47" fmla="*/ 326014 w 607709"/>
                <a:gd name="connsiteY47" fmla="*/ 410831 h 476034"/>
                <a:gd name="connsiteX48" fmla="*/ 315145 w 607709"/>
                <a:gd name="connsiteY48" fmla="*/ 399971 h 476034"/>
                <a:gd name="connsiteX49" fmla="*/ 315145 w 607709"/>
                <a:gd name="connsiteY49" fmla="*/ 324664 h 476034"/>
                <a:gd name="connsiteX50" fmla="*/ 326014 w 607709"/>
                <a:gd name="connsiteY50" fmla="*/ 313804 h 476034"/>
                <a:gd name="connsiteX51" fmla="*/ 195511 w 607709"/>
                <a:gd name="connsiteY51" fmla="*/ 313804 h 476034"/>
                <a:gd name="connsiteX52" fmla="*/ 282287 w 607709"/>
                <a:gd name="connsiteY52" fmla="*/ 313804 h 476034"/>
                <a:gd name="connsiteX53" fmla="*/ 293058 w 607709"/>
                <a:gd name="connsiteY53" fmla="*/ 324664 h 476034"/>
                <a:gd name="connsiteX54" fmla="*/ 293058 w 607709"/>
                <a:gd name="connsiteY54" fmla="*/ 399971 h 476034"/>
                <a:gd name="connsiteX55" fmla="*/ 282287 w 607709"/>
                <a:gd name="connsiteY55" fmla="*/ 410831 h 476034"/>
                <a:gd name="connsiteX56" fmla="*/ 195511 w 607709"/>
                <a:gd name="connsiteY56" fmla="*/ 410831 h 476034"/>
                <a:gd name="connsiteX57" fmla="*/ 184740 w 607709"/>
                <a:gd name="connsiteY57" fmla="*/ 399971 h 476034"/>
                <a:gd name="connsiteX58" fmla="*/ 184740 w 607709"/>
                <a:gd name="connsiteY58" fmla="*/ 324664 h 476034"/>
                <a:gd name="connsiteX59" fmla="*/ 195511 w 607709"/>
                <a:gd name="connsiteY59" fmla="*/ 313804 h 476034"/>
                <a:gd name="connsiteX60" fmla="*/ 509805 w 607709"/>
                <a:gd name="connsiteY60" fmla="*/ 205668 h 476034"/>
                <a:gd name="connsiteX61" fmla="*/ 509805 w 607709"/>
                <a:gd name="connsiteY61" fmla="*/ 259217 h 476034"/>
                <a:gd name="connsiteX62" fmla="*/ 531449 w 607709"/>
                <a:gd name="connsiteY62" fmla="*/ 259217 h 476034"/>
                <a:gd name="connsiteX63" fmla="*/ 531449 w 607709"/>
                <a:gd name="connsiteY63" fmla="*/ 205668 h 476034"/>
                <a:gd name="connsiteX64" fmla="*/ 466417 w 607709"/>
                <a:gd name="connsiteY64" fmla="*/ 205668 h 476034"/>
                <a:gd name="connsiteX65" fmla="*/ 466417 w 607709"/>
                <a:gd name="connsiteY65" fmla="*/ 259217 h 476034"/>
                <a:gd name="connsiteX66" fmla="*/ 488061 w 607709"/>
                <a:gd name="connsiteY66" fmla="*/ 259217 h 476034"/>
                <a:gd name="connsiteX67" fmla="*/ 488061 w 607709"/>
                <a:gd name="connsiteY67" fmla="*/ 205668 h 476034"/>
                <a:gd name="connsiteX68" fmla="*/ 380157 w 607709"/>
                <a:gd name="connsiteY68" fmla="*/ 205668 h 476034"/>
                <a:gd name="connsiteX69" fmla="*/ 380157 w 607709"/>
                <a:gd name="connsiteY69" fmla="*/ 259217 h 476034"/>
                <a:gd name="connsiteX70" fmla="*/ 401794 w 607709"/>
                <a:gd name="connsiteY70" fmla="*/ 259217 h 476034"/>
                <a:gd name="connsiteX71" fmla="*/ 401794 w 607709"/>
                <a:gd name="connsiteY71" fmla="*/ 205668 h 476034"/>
                <a:gd name="connsiteX72" fmla="*/ 336782 w 607709"/>
                <a:gd name="connsiteY72" fmla="*/ 205668 h 476034"/>
                <a:gd name="connsiteX73" fmla="*/ 336782 w 607709"/>
                <a:gd name="connsiteY73" fmla="*/ 259217 h 476034"/>
                <a:gd name="connsiteX74" fmla="*/ 358521 w 607709"/>
                <a:gd name="connsiteY74" fmla="*/ 259217 h 476034"/>
                <a:gd name="connsiteX75" fmla="*/ 358521 w 607709"/>
                <a:gd name="connsiteY75" fmla="*/ 205668 h 476034"/>
                <a:gd name="connsiteX76" fmla="*/ 249771 w 607709"/>
                <a:gd name="connsiteY76" fmla="*/ 205668 h 476034"/>
                <a:gd name="connsiteX77" fmla="*/ 249771 w 607709"/>
                <a:gd name="connsiteY77" fmla="*/ 259217 h 476034"/>
                <a:gd name="connsiteX78" fmla="*/ 271415 w 607709"/>
                <a:gd name="connsiteY78" fmla="*/ 259217 h 476034"/>
                <a:gd name="connsiteX79" fmla="*/ 271415 w 607709"/>
                <a:gd name="connsiteY79" fmla="*/ 205668 h 476034"/>
                <a:gd name="connsiteX80" fmla="*/ 206383 w 607709"/>
                <a:gd name="connsiteY80" fmla="*/ 205668 h 476034"/>
                <a:gd name="connsiteX81" fmla="*/ 206383 w 607709"/>
                <a:gd name="connsiteY81" fmla="*/ 259217 h 476034"/>
                <a:gd name="connsiteX82" fmla="*/ 228027 w 607709"/>
                <a:gd name="connsiteY82" fmla="*/ 259217 h 476034"/>
                <a:gd name="connsiteX83" fmla="*/ 228027 w 607709"/>
                <a:gd name="connsiteY83" fmla="*/ 205668 h 476034"/>
                <a:gd name="connsiteX84" fmla="*/ 119296 w 607709"/>
                <a:gd name="connsiteY84" fmla="*/ 205668 h 476034"/>
                <a:gd name="connsiteX85" fmla="*/ 119296 w 607709"/>
                <a:gd name="connsiteY85" fmla="*/ 259217 h 476034"/>
                <a:gd name="connsiteX86" fmla="*/ 140940 w 607709"/>
                <a:gd name="connsiteY86" fmla="*/ 259217 h 476034"/>
                <a:gd name="connsiteX87" fmla="*/ 140940 w 607709"/>
                <a:gd name="connsiteY87" fmla="*/ 205668 h 476034"/>
                <a:gd name="connsiteX88" fmla="*/ 75908 w 607709"/>
                <a:gd name="connsiteY88" fmla="*/ 205668 h 476034"/>
                <a:gd name="connsiteX89" fmla="*/ 75908 w 607709"/>
                <a:gd name="connsiteY89" fmla="*/ 259217 h 476034"/>
                <a:gd name="connsiteX90" fmla="*/ 97552 w 607709"/>
                <a:gd name="connsiteY90" fmla="*/ 259217 h 476034"/>
                <a:gd name="connsiteX91" fmla="*/ 97552 w 607709"/>
                <a:gd name="connsiteY91" fmla="*/ 205668 h 476034"/>
                <a:gd name="connsiteX92" fmla="*/ 455545 w 607709"/>
                <a:gd name="connsiteY92" fmla="*/ 183964 h 476034"/>
                <a:gd name="connsiteX93" fmla="*/ 542321 w 607709"/>
                <a:gd name="connsiteY93" fmla="*/ 183964 h 476034"/>
                <a:gd name="connsiteX94" fmla="*/ 553092 w 607709"/>
                <a:gd name="connsiteY94" fmla="*/ 194816 h 476034"/>
                <a:gd name="connsiteX95" fmla="*/ 553092 w 607709"/>
                <a:gd name="connsiteY95" fmla="*/ 270069 h 476034"/>
                <a:gd name="connsiteX96" fmla="*/ 542321 w 607709"/>
                <a:gd name="connsiteY96" fmla="*/ 280921 h 476034"/>
                <a:gd name="connsiteX97" fmla="*/ 455545 w 607709"/>
                <a:gd name="connsiteY97" fmla="*/ 280921 h 476034"/>
                <a:gd name="connsiteX98" fmla="*/ 444774 w 607709"/>
                <a:gd name="connsiteY98" fmla="*/ 270069 h 476034"/>
                <a:gd name="connsiteX99" fmla="*/ 444774 w 607709"/>
                <a:gd name="connsiteY99" fmla="*/ 194816 h 476034"/>
                <a:gd name="connsiteX100" fmla="*/ 455545 w 607709"/>
                <a:gd name="connsiteY100" fmla="*/ 183964 h 476034"/>
                <a:gd name="connsiteX101" fmla="*/ 326014 w 607709"/>
                <a:gd name="connsiteY101" fmla="*/ 183964 h 476034"/>
                <a:gd name="connsiteX102" fmla="*/ 412664 w 607709"/>
                <a:gd name="connsiteY102" fmla="*/ 183964 h 476034"/>
                <a:gd name="connsiteX103" fmla="*/ 423533 w 607709"/>
                <a:gd name="connsiteY103" fmla="*/ 194816 h 476034"/>
                <a:gd name="connsiteX104" fmla="*/ 423533 w 607709"/>
                <a:gd name="connsiteY104" fmla="*/ 270069 h 476034"/>
                <a:gd name="connsiteX105" fmla="*/ 412664 w 607709"/>
                <a:gd name="connsiteY105" fmla="*/ 280921 h 476034"/>
                <a:gd name="connsiteX106" fmla="*/ 326014 w 607709"/>
                <a:gd name="connsiteY106" fmla="*/ 280921 h 476034"/>
                <a:gd name="connsiteX107" fmla="*/ 315145 w 607709"/>
                <a:gd name="connsiteY107" fmla="*/ 270069 h 476034"/>
                <a:gd name="connsiteX108" fmla="*/ 315145 w 607709"/>
                <a:gd name="connsiteY108" fmla="*/ 194816 h 476034"/>
                <a:gd name="connsiteX109" fmla="*/ 326014 w 607709"/>
                <a:gd name="connsiteY109" fmla="*/ 183964 h 476034"/>
                <a:gd name="connsiteX110" fmla="*/ 195511 w 607709"/>
                <a:gd name="connsiteY110" fmla="*/ 183964 h 476034"/>
                <a:gd name="connsiteX111" fmla="*/ 282287 w 607709"/>
                <a:gd name="connsiteY111" fmla="*/ 183964 h 476034"/>
                <a:gd name="connsiteX112" fmla="*/ 293058 w 607709"/>
                <a:gd name="connsiteY112" fmla="*/ 194816 h 476034"/>
                <a:gd name="connsiteX113" fmla="*/ 293058 w 607709"/>
                <a:gd name="connsiteY113" fmla="*/ 270069 h 476034"/>
                <a:gd name="connsiteX114" fmla="*/ 282287 w 607709"/>
                <a:gd name="connsiteY114" fmla="*/ 280921 h 476034"/>
                <a:gd name="connsiteX115" fmla="*/ 195511 w 607709"/>
                <a:gd name="connsiteY115" fmla="*/ 280921 h 476034"/>
                <a:gd name="connsiteX116" fmla="*/ 184740 w 607709"/>
                <a:gd name="connsiteY116" fmla="*/ 270069 h 476034"/>
                <a:gd name="connsiteX117" fmla="*/ 184740 w 607709"/>
                <a:gd name="connsiteY117" fmla="*/ 194816 h 476034"/>
                <a:gd name="connsiteX118" fmla="*/ 195511 w 607709"/>
                <a:gd name="connsiteY118" fmla="*/ 183964 h 476034"/>
                <a:gd name="connsiteX119" fmla="*/ 65036 w 607709"/>
                <a:gd name="connsiteY119" fmla="*/ 183964 h 476034"/>
                <a:gd name="connsiteX120" fmla="*/ 151812 w 607709"/>
                <a:gd name="connsiteY120" fmla="*/ 183964 h 476034"/>
                <a:gd name="connsiteX121" fmla="*/ 162583 w 607709"/>
                <a:gd name="connsiteY121" fmla="*/ 194816 h 476034"/>
                <a:gd name="connsiteX122" fmla="*/ 162583 w 607709"/>
                <a:gd name="connsiteY122" fmla="*/ 270069 h 476034"/>
                <a:gd name="connsiteX123" fmla="*/ 151812 w 607709"/>
                <a:gd name="connsiteY123" fmla="*/ 280921 h 476034"/>
                <a:gd name="connsiteX124" fmla="*/ 65036 w 607709"/>
                <a:gd name="connsiteY124" fmla="*/ 280921 h 476034"/>
                <a:gd name="connsiteX125" fmla="*/ 54265 w 607709"/>
                <a:gd name="connsiteY125" fmla="*/ 270069 h 476034"/>
                <a:gd name="connsiteX126" fmla="*/ 54265 w 607709"/>
                <a:gd name="connsiteY126" fmla="*/ 194816 h 476034"/>
                <a:gd name="connsiteX127" fmla="*/ 65036 w 607709"/>
                <a:gd name="connsiteY127" fmla="*/ 183964 h 476034"/>
                <a:gd name="connsiteX128" fmla="*/ 509805 w 607709"/>
                <a:gd name="connsiteY128" fmla="*/ 76172 h 476034"/>
                <a:gd name="connsiteX129" fmla="*/ 509805 w 607709"/>
                <a:gd name="connsiteY129" fmla="*/ 129879 h 476034"/>
                <a:gd name="connsiteX130" fmla="*/ 531449 w 607709"/>
                <a:gd name="connsiteY130" fmla="*/ 129879 h 476034"/>
                <a:gd name="connsiteX131" fmla="*/ 531449 w 607709"/>
                <a:gd name="connsiteY131" fmla="*/ 76172 h 476034"/>
                <a:gd name="connsiteX132" fmla="*/ 466417 w 607709"/>
                <a:gd name="connsiteY132" fmla="*/ 76172 h 476034"/>
                <a:gd name="connsiteX133" fmla="*/ 466417 w 607709"/>
                <a:gd name="connsiteY133" fmla="*/ 129879 h 476034"/>
                <a:gd name="connsiteX134" fmla="*/ 488061 w 607709"/>
                <a:gd name="connsiteY134" fmla="*/ 129879 h 476034"/>
                <a:gd name="connsiteX135" fmla="*/ 488061 w 607709"/>
                <a:gd name="connsiteY135" fmla="*/ 76172 h 476034"/>
                <a:gd name="connsiteX136" fmla="*/ 380157 w 607709"/>
                <a:gd name="connsiteY136" fmla="*/ 76172 h 476034"/>
                <a:gd name="connsiteX137" fmla="*/ 380157 w 607709"/>
                <a:gd name="connsiteY137" fmla="*/ 129879 h 476034"/>
                <a:gd name="connsiteX138" fmla="*/ 401794 w 607709"/>
                <a:gd name="connsiteY138" fmla="*/ 129879 h 476034"/>
                <a:gd name="connsiteX139" fmla="*/ 401794 w 607709"/>
                <a:gd name="connsiteY139" fmla="*/ 76172 h 476034"/>
                <a:gd name="connsiteX140" fmla="*/ 336782 w 607709"/>
                <a:gd name="connsiteY140" fmla="*/ 76172 h 476034"/>
                <a:gd name="connsiteX141" fmla="*/ 336782 w 607709"/>
                <a:gd name="connsiteY141" fmla="*/ 129879 h 476034"/>
                <a:gd name="connsiteX142" fmla="*/ 358521 w 607709"/>
                <a:gd name="connsiteY142" fmla="*/ 129879 h 476034"/>
                <a:gd name="connsiteX143" fmla="*/ 358521 w 607709"/>
                <a:gd name="connsiteY143" fmla="*/ 76172 h 476034"/>
                <a:gd name="connsiteX144" fmla="*/ 249771 w 607709"/>
                <a:gd name="connsiteY144" fmla="*/ 76172 h 476034"/>
                <a:gd name="connsiteX145" fmla="*/ 249771 w 607709"/>
                <a:gd name="connsiteY145" fmla="*/ 129879 h 476034"/>
                <a:gd name="connsiteX146" fmla="*/ 271415 w 607709"/>
                <a:gd name="connsiteY146" fmla="*/ 129879 h 476034"/>
                <a:gd name="connsiteX147" fmla="*/ 271415 w 607709"/>
                <a:gd name="connsiteY147" fmla="*/ 76172 h 476034"/>
                <a:gd name="connsiteX148" fmla="*/ 206383 w 607709"/>
                <a:gd name="connsiteY148" fmla="*/ 76172 h 476034"/>
                <a:gd name="connsiteX149" fmla="*/ 206383 w 607709"/>
                <a:gd name="connsiteY149" fmla="*/ 129879 h 476034"/>
                <a:gd name="connsiteX150" fmla="*/ 228027 w 607709"/>
                <a:gd name="connsiteY150" fmla="*/ 129879 h 476034"/>
                <a:gd name="connsiteX151" fmla="*/ 228027 w 607709"/>
                <a:gd name="connsiteY151" fmla="*/ 76172 h 476034"/>
                <a:gd name="connsiteX152" fmla="*/ 119296 w 607709"/>
                <a:gd name="connsiteY152" fmla="*/ 76172 h 476034"/>
                <a:gd name="connsiteX153" fmla="*/ 119296 w 607709"/>
                <a:gd name="connsiteY153" fmla="*/ 129879 h 476034"/>
                <a:gd name="connsiteX154" fmla="*/ 140940 w 607709"/>
                <a:gd name="connsiteY154" fmla="*/ 129879 h 476034"/>
                <a:gd name="connsiteX155" fmla="*/ 140940 w 607709"/>
                <a:gd name="connsiteY155" fmla="*/ 76172 h 476034"/>
                <a:gd name="connsiteX156" fmla="*/ 75908 w 607709"/>
                <a:gd name="connsiteY156" fmla="*/ 76172 h 476034"/>
                <a:gd name="connsiteX157" fmla="*/ 75908 w 607709"/>
                <a:gd name="connsiteY157" fmla="*/ 129879 h 476034"/>
                <a:gd name="connsiteX158" fmla="*/ 97552 w 607709"/>
                <a:gd name="connsiteY158" fmla="*/ 129879 h 476034"/>
                <a:gd name="connsiteX159" fmla="*/ 97552 w 607709"/>
                <a:gd name="connsiteY159" fmla="*/ 76172 h 476034"/>
                <a:gd name="connsiteX160" fmla="*/ 455545 w 607709"/>
                <a:gd name="connsiteY160" fmla="*/ 54547 h 476034"/>
                <a:gd name="connsiteX161" fmla="*/ 542321 w 607709"/>
                <a:gd name="connsiteY161" fmla="*/ 54547 h 476034"/>
                <a:gd name="connsiteX162" fmla="*/ 553092 w 607709"/>
                <a:gd name="connsiteY162" fmla="*/ 65309 h 476034"/>
                <a:gd name="connsiteX163" fmla="*/ 553092 w 607709"/>
                <a:gd name="connsiteY163" fmla="*/ 140742 h 476034"/>
                <a:gd name="connsiteX164" fmla="*/ 542321 w 607709"/>
                <a:gd name="connsiteY164" fmla="*/ 151504 h 476034"/>
                <a:gd name="connsiteX165" fmla="*/ 455545 w 607709"/>
                <a:gd name="connsiteY165" fmla="*/ 151504 h 476034"/>
                <a:gd name="connsiteX166" fmla="*/ 444774 w 607709"/>
                <a:gd name="connsiteY166" fmla="*/ 140742 h 476034"/>
                <a:gd name="connsiteX167" fmla="*/ 444774 w 607709"/>
                <a:gd name="connsiteY167" fmla="*/ 65309 h 476034"/>
                <a:gd name="connsiteX168" fmla="*/ 455545 w 607709"/>
                <a:gd name="connsiteY168" fmla="*/ 54547 h 476034"/>
                <a:gd name="connsiteX169" fmla="*/ 326014 w 607709"/>
                <a:gd name="connsiteY169" fmla="*/ 54547 h 476034"/>
                <a:gd name="connsiteX170" fmla="*/ 412664 w 607709"/>
                <a:gd name="connsiteY170" fmla="*/ 54547 h 476034"/>
                <a:gd name="connsiteX171" fmla="*/ 423533 w 607709"/>
                <a:gd name="connsiteY171" fmla="*/ 65309 h 476034"/>
                <a:gd name="connsiteX172" fmla="*/ 423533 w 607709"/>
                <a:gd name="connsiteY172" fmla="*/ 140742 h 476034"/>
                <a:gd name="connsiteX173" fmla="*/ 412664 w 607709"/>
                <a:gd name="connsiteY173" fmla="*/ 151504 h 476034"/>
                <a:gd name="connsiteX174" fmla="*/ 326014 w 607709"/>
                <a:gd name="connsiteY174" fmla="*/ 151504 h 476034"/>
                <a:gd name="connsiteX175" fmla="*/ 315145 w 607709"/>
                <a:gd name="connsiteY175" fmla="*/ 140742 h 476034"/>
                <a:gd name="connsiteX176" fmla="*/ 315145 w 607709"/>
                <a:gd name="connsiteY176" fmla="*/ 65309 h 476034"/>
                <a:gd name="connsiteX177" fmla="*/ 326014 w 607709"/>
                <a:gd name="connsiteY177" fmla="*/ 54547 h 476034"/>
                <a:gd name="connsiteX178" fmla="*/ 195511 w 607709"/>
                <a:gd name="connsiteY178" fmla="*/ 54547 h 476034"/>
                <a:gd name="connsiteX179" fmla="*/ 282287 w 607709"/>
                <a:gd name="connsiteY179" fmla="*/ 54547 h 476034"/>
                <a:gd name="connsiteX180" fmla="*/ 293058 w 607709"/>
                <a:gd name="connsiteY180" fmla="*/ 65309 h 476034"/>
                <a:gd name="connsiteX181" fmla="*/ 293058 w 607709"/>
                <a:gd name="connsiteY181" fmla="*/ 140742 h 476034"/>
                <a:gd name="connsiteX182" fmla="*/ 282287 w 607709"/>
                <a:gd name="connsiteY182" fmla="*/ 151504 h 476034"/>
                <a:gd name="connsiteX183" fmla="*/ 195511 w 607709"/>
                <a:gd name="connsiteY183" fmla="*/ 151504 h 476034"/>
                <a:gd name="connsiteX184" fmla="*/ 184740 w 607709"/>
                <a:gd name="connsiteY184" fmla="*/ 140742 h 476034"/>
                <a:gd name="connsiteX185" fmla="*/ 184740 w 607709"/>
                <a:gd name="connsiteY185" fmla="*/ 65309 h 476034"/>
                <a:gd name="connsiteX186" fmla="*/ 195511 w 607709"/>
                <a:gd name="connsiteY186" fmla="*/ 54547 h 476034"/>
                <a:gd name="connsiteX187" fmla="*/ 65036 w 607709"/>
                <a:gd name="connsiteY187" fmla="*/ 54547 h 476034"/>
                <a:gd name="connsiteX188" fmla="*/ 151812 w 607709"/>
                <a:gd name="connsiteY188" fmla="*/ 54547 h 476034"/>
                <a:gd name="connsiteX189" fmla="*/ 162583 w 607709"/>
                <a:gd name="connsiteY189" fmla="*/ 65309 h 476034"/>
                <a:gd name="connsiteX190" fmla="*/ 162583 w 607709"/>
                <a:gd name="connsiteY190" fmla="*/ 140742 h 476034"/>
                <a:gd name="connsiteX191" fmla="*/ 151812 w 607709"/>
                <a:gd name="connsiteY191" fmla="*/ 151504 h 476034"/>
                <a:gd name="connsiteX192" fmla="*/ 65036 w 607709"/>
                <a:gd name="connsiteY192" fmla="*/ 151504 h 476034"/>
                <a:gd name="connsiteX193" fmla="*/ 54265 w 607709"/>
                <a:gd name="connsiteY193" fmla="*/ 140742 h 476034"/>
                <a:gd name="connsiteX194" fmla="*/ 54265 w 607709"/>
                <a:gd name="connsiteY194" fmla="*/ 65309 h 476034"/>
                <a:gd name="connsiteX195" fmla="*/ 65036 w 607709"/>
                <a:gd name="connsiteY195" fmla="*/ 54547 h 476034"/>
                <a:gd name="connsiteX196" fmla="*/ 32520 w 607709"/>
                <a:gd name="connsiteY196" fmla="*/ 21610 h 476034"/>
                <a:gd name="connsiteX197" fmla="*/ 32520 w 607709"/>
                <a:gd name="connsiteY197" fmla="*/ 454424 h 476034"/>
                <a:gd name="connsiteX198" fmla="*/ 54470 w 607709"/>
                <a:gd name="connsiteY198" fmla="*/ 454424 h 476034"/>
                <a:gd name="connsiteX199" fmla="*/ 54470 w 607709"/>
                <a:gd name="connsiteY199" fmla="*/ 324661 h 476034"/>
                <a:gd name="connsiteX200" fmla="*/ 65344 w 607709"/>
                <a:gd name="connsiteY200" fmla="*/ 313805 h 476034"/>
                <a:gd name="connsiteX201" fmla="*/ 151521 w 607709"/>
                <a:gd name="connsiteY201" fmla="*/ 313805 h 476034"/>
                <a:gd name="connsiteX202" fmla="*/ 162394 w 607709"/>
                <a:gd name="connsiteY202" fmla="*/ 324661 h 476034"/>
                <a:gd name="connsiteX203" fmla="*/ 162394 w 607709"/>
                <a:gd name="connsiteY203" fmla="*/ 454424 h 476034"/>
                <a:gd name="connsiteX204" fmla="*/ 575189 w 607709"/>
                <a:gd name="connsiteY204" fmla="*/ 454424 h 476034"/>
                <a:gd name="connsiteX205" fmla="*/ 575189 w 607709"/>
                <a:gd name="connsiteY205" fmla="*/ 21610 h 476034"/>
                <a:gd name="connsiteX206" fmla="*/ 11280 w 607709"/>
                <a:gd name="connsiteY206" fmla="*/ 0 h 476034"/>
                <a:gd name="connsiteX207" fmla="*/ 596429 w 607709"/>
                <a:gd name="connsiteY207" fmla="*/ 0 h 476034"/>
                <a:gd name="connsiteX208" fmla="*/ 607303 w 607709"/>
                <a:gd name="connsiteY208" fmla="*/ 10856 h 476034"/>
                <a:gd name="connsiteX209" fmla="*/ 596835 w 607709"/>
                <a:gd name="connsiteY209" fmla="*/ 21610 h 476034"/>
                <a:gd name="connsiteX210" fmla="*/ 596835 w 607709"/>
                <a:gd name="connsiteY210" fmla="*/ 454424 h 476034"/>
                <a:gd name="connsiteX211" fmla="*/ 607709 w 607709"/>
                <a:gd name="connsiteY211" fmla="*/ 465178 h 476034"/>
                <a:gd name="connsiteX212" fmla="*/ 596835 w 607709"/>
                <a:gd name="connsiteY212" fmla="*/ 476034 h 476034"/>
                <a:gd name="connsiteX213" fmla="*/ 10874 w 607709"/>
                <a:gd name="connsiteY213" fmla="*/ 476034 h 476034"/>
                <a:gd name="connsiteX214" fmla="*/ 0 w 607709"/>
                <a:gd name="connsiteY214" fmla="*/ 465178 h 476034"/>
                <a:gd name="connsiteX215" fmla="*/ 10874 w 607709"/>
                <a:gd name="connsiteY215" fmla="*/ 454424 h 476034"/>
                <a:gd name="connsiteX216" fmla="*/ 10874 w 607709"/>
                <a:gd name="connsiteY216" fmla="*/ 21610 h 476034"/>
                <a:gd name="connsiteX217" fmla="*/ 406 w 607709"/>
                <a:gd name="connsiteY217" fmla="*/ 10856 h 476034"/>
                <a:gd name="connsiteX218" fmla="*/ 11280 w 607709"/>
                <a:gd name="connsiteY218" fmla="*/ 0 h 47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607709" h="476034">
                  <a:moveTo>
                    <a:pt x="509805" y="335523"/>
                  </a:moveTo>
                  <a:lnTo>
                    <a:pt x="509805" y="389112"/>
                  </a:lnTo>
                  <a:lnTo>
                    <a:pt x="531449" y="389112"/>
                  </a:lnTo>
                  <a:lnTo>
                    <a:pt x="531449" y="335523"/>
                  </a:lnTo>
                  <a:close/>
                  <a:moveTo>
                    <a:pt x="466417" y="335523"/>
                  </a:moveTo>
                  <a:lnTo>
                    <a:pt x="466417" y="389112"/>
                  </a:lnTo>
                  <a:lnTo>
                    <a:pt x="488061" y="389112"/>
                  </a:lnTo>
                  <a:lnTo>
                    <a:pt x="488061" y="335523"/>
                  </a:lnTo>
                  <a:close/>
                  <a:moveTo>
                    <a:pt x="380157" y="335523"/>
                  </a:moveTo>
                  <a:lnTo>
                    <a:pt x="380157" y="389112"/>
                  </a:lnTo>
                  <a:lnTo>
                    <a:pt x="401794" y="389112"/>
                  </a:lnTo>
                  <a:lnTo>
                    <a:pt x="401794" y="335523"/>
                  </a:lnTo>
                  <a:close/>
                  <a:moveTo>
                    <a:pt x="336782" y="335523"/>
                  </a:moveTo>
                  <a:lnTo>
                    <a:pt x="336782" y="389112"/>
                  </a:lnTo>
                  <a:lnTo>
                    <a:pt x="358521" y="389112"/>
                  </a:lnTo>
                  <a:lnTo>
                    <a:pt x="358521" y="335523"/>
                  </a:lnTo>
                  <a:close/>
                  <a:moveTo>
                    <a:pt x="249771" y="335523"/>
                  </a:moveTo>
                  <a:lnTo>
                    <a:pt x="249771" y="389112"/>
                  </a:lnTo>
                  <a:lnTo>
                    <a:pt x="271415" y="389112"/>
                  </a:lnTo>
                  <a:lnTo>
                    <a:pt x="271415" y="335523"/>
                  </a:lnTo>
                  <a:close/>
                  <a:moveTo>
                    <a:pt x="206383" y="335523"/>
                  </a:moveTo>
                  <a:lnTo>
                    <a:pt x="206383" y="389112"/>
                  </a:lnTo>
                  <a:lnTo>
                    <a:pt x="228027" y="389112"/>
                  </a:lnTo>
                  <a:lnTo>
                    <a:pt x="228027" y="335523"/>
                  </a:lnTo>
                  <a:close/>
                  <a:moveTo>
                    <a:pt x="76116" y="335517"/>
                  </a:moveTo>
                  <a:lnTo>
                    <a:pt x="76116" y="378534"/>
                  </a:lnTo>
                  <a:cubicBezTo>
                    <a:pt x="78860" y="378636"/>
                    <a:pt x="81400" y="379752"/>
                    <a:pt x="83331" y="381679"/>
                  </a:cubicBezTo>
                  <a:cubicBezTo>
                    <a:pt x="85364" y="383709"/>
                    <a:pt x="86482" y="386448"/>
                    <a:pt x="86482" y="389289"/>
                  </a:cubicBezTo>
                  <a:cubicBezTo>
                    <a:pt x="86482" y="392129"/>
                    <a:pt x="85364" y="394970"/>
                    <a:pt x="83331" y="396999"/>
                  </a:cubicBezTo>
                  <a:cubicBezTo>
                    <a:pt x="81400" y="398826"/>
                    <a:pt x="78860" y="399942"/>
                    <a:pt x="76116" y="400043"/>
                  </a:cubicBezTo>
                  <a:lnTo>
                    <a:pt x="76116" y="454424"/>
                  </a:lnTo>
                  <a:lnTo>
                    <a:pt x="140647" y="454424"/>
                  </a:lnTo>
                  <a:lnTo>
                    <a:pt x="140647" y="335517"/>
                  </a:lnTo>
                  <a:close/>
                  <a:moveTo>
                    <a:pt x="455545" y="313804"/>
                  </a:moveTo>
                  <a:lnTo>
                    <a:pt x="542321" y="313804"/>
                  </a:lnTo>
                  <a:cubicBezTo>
                    <a:pt x="548316" y="313804"/>
                    <a:pt x="553092" y="318676"/>
                    <a:pt x="553092" y="324664"/>
                  </a:cubicBezTo>
                  <a:lnTo>
                    <a:pt x="553092" y="399971"/>
                  </a:lnTo>
                  <a:cubicBezTo>
                    <a:pt x="553092" y="405959"/>
                    <a:pt x="548316" y="410831"/>
                    <a:pt x="542321" y="410831"/>
                  </a:cubicBezTo>
                  <a:lnTo>
                    <a:pt x="455545" y="410831"/>
                  </a:lnTo>
                  <a:cubicBezTo>
                    <a:pt x="449550" y="410831"/>
                    <a:pt x="444774" y="405959"/>
                    <a:pt x="444774" y="399971"/>
                  </a:cubicBezTo>
                  <a:lnTo>
                    <a:pt x="444774" y="324664"/>
                  </a:lnTo>
                  <a:cubicBezTo>
                    <a:pt x="444774" y="318676"/>
                    <a:pt x="449550" y="313804"/>
                    <a:pt x="455545" y="313804"/>
                  </a:cubicBezTo>
                  <a:close/>
                  <a:moveTo>
                    <a:pt x="326014" y="313804"/>
                  </a:moveTo>
                  <a:lnTo>
                    <a:pt x="412664" y="313804"/>
                  </a:lnTo>
                  <a:cubicBezTo>
                    <a:pt x="418657" y="313804"/>
                    <a:pt x="423533" y="318676"/>
                    <a:pt x="423533" y="324664"/>
                  </a:cubicBezTo>
                  <a:lnTo>
                    <a:pt x="423533" y="399971"/>
                  </a:lnTo>
                  <a:cubicBezTo>
                    <a:pt x="423533" y="405959"/>
                    <a:pt x="418657" y="410831"/>
                    <a:pt x="412664" y="410831"/>
                  </a:cubicBezTo>
                  <a:lnTo>
                    <a:pt x="326014" y="410831"/>
                  </a:lnTo>
                  <a:cubicBezTo>
                    <a:pt x="320021" y="410831"/>
                    <a:pt x="315145" y="405959"/>
                    <a:pt x="315145" y="399971"/>
                  </a:cubicBezTo>
                  <a:lnTo>
                    <a:pt x="315145" y="324664"/>
                  </a:lnTo>
                  <a:cubicBezTo>
                    <a:pt x="315145" y="318676"/>
                    <a:pt x="320021" y="313804"/>
                    <a:pt x="326014" y="313804"/>
                  </a:cubicBezTo>
                  <a:close/>
                  <a:moveTo>
                    <a:pt x="195511" y="313804"/>
                  </a:moveTo>
                  <a:lnTo>
                    <a:pt x="282287" y="313804"/>
                  </a:lnTo>
                  <a:cubicBezTo>
                    <a:pt x="288282" y="313804"/>
                    <a:pt x="293058" y="318676"/>
                    <a:pt x="293058" y="324664"/>
                  </a:cubicBezTo>
                  <a:lnTo>
                    <a:pt x="293058" y="399971"/>
                  </a:lnTo>
                  <a:cubicBezTo>
                    <a:pt x="293058" y="405959"/>
                    <a:pt x="288282" y="410831"/>
                    <a:pt x="282287" y="410831"/>
                  </a:cubicBezTo>
                  <a:lnTo>
                    <a:pt x="195511" y="410831"/>
                  </a:lnTo>
                  <a:cubicBezTo>
                    <a:pt x="189617" y="410831"/>
                    <a:pt x="184740" y="405959"/>
                    <a:pt x="184740" y="399971"/>
                  </a:cubicBezTo>
                  <a:lnTo>
                    <a:pt x="184740" y="324664"/>
                  </a:lnTo>
                  <a:cubicBezTo>
                    <a:pt x="184740" y="318676"/>
                    <a:pt x="189617" y="313804"/>
                    <a:pt x="195511" y="313804"/>
                  </a:cubicBezTo>
                  <a:close/>
                  <a:moveTo>
                    <a:pt x="509805" y="205668"/>
                  </a:moveTo>
                  <a:lnTo>
                    <a:pt x="509805" y="259217"/>
                  </a:lnTo>
                  <a:lnTo>
                    <a:pt x="531449" y="259217"/>
                  </a:lnTo>
                  <a:lnTo>
                    <a:pt x="531449" y="205668"/>
                  </a:lnTo>
                  <a:close/>
                  <a:moveTo>
                    <a:pt x="466417" y="205668"/>
                  </a:moveTo>
                  <a:lnTo>
                    <a:pt x="466417" y="259217"/>
                  </a:lnTo>
                  <a:lnTo>
                    <a:pt x="488061" y="259217"/>
                  </a:lnTo>
                  <a:lnTo>
                    <a:pt x="488061" y="205668"/>
                  </a:lnTo>
                  <a:close/>
                  <a:moveTo>
                    <a:pt x="380157" y="205668"/>
                  </a:moveTo>
                  <a:lnTo>
                    <a:pt x="380157" y="259217"/>
                  </a:lnTo>
                  <a:lnTo>
                    <a:pt x="401794" y="259217"/>
                  </a:lnTo>
                  <a:lnTo>
                    <a:pt x="401794" y="205668"/>
                  </a:lnTo>
                  <a:close/>
                  <a:moveTo>
                    <a:pt x="336782" y="205668"/>
                  </a:moveTo>
                  <a:lnTo>
                    <a:pt x="336782" y="259217"/>
                  </a:lnTo>
                  <a:lnTo>
                    <a:pt x="358521" y="259217"/>
                  </a:lnTo>
                  <a:lnTo>
                    <a:pt x="358521" y="205668"/>
                  </a:lnTo>
                  <a:close/>
                  <a:moveTo>
                    <a:pt x="249771" y="205668"/>
                  </a:moveTo>
                  <a:lnTo>
                    <a:pt x="249771" y="259217"/>
                  </a:lnTo>
                  <a:lnTo>
                    <a:pt x="271415" y="259217"/>
                  </a:lnTo>
                  <a:lnTo>
                    <a:pt x="271415" y="205668"/>
                  </a:lnTo>
                  <a:close/>
                  <a:moveTo>
                    <a:pt x="206383" y="205668"/>
                  </a:moveTo>
                  <a:lnTo>
                    <a:pt x="206383" y="259217"/>
                  </a:lnTo>
                  <a:lnTo>
                    <a:pt x="228027" y="259217"/>
                  </a:lnTo>
                  <a:lnTo>
                    <a:pt x="228027" y="205668"/>
                  </a:lnTo>
                  <a:close/>
                  <a:moveTo>
                    <a:pt x="119296" y="205668"/>
                  </a:moveTo>
                  <a:lnTo>
                    <a:pt x="119296" y="259217"/>
                  </a:lnTo>
                  <a:lnTo>
                    <a:pt x="140940" y="259217"/>
                  </a:lnTo>
                  <a:lnTo>
                    <a:pt x="140940" y="205668"/>
                  </a:lnTo>
                  <a:close/>
                  <a:moveTo>
                    <a:pt x="75908" y="205668"/>
                  </a:moveTo>
                  <a:lnTo>
                    <a:pt x="75908" y="259217"/>
                  </a:lnTo>
                  <a:lnTo>
                    <a:pt x="97552" y="259217"/>
                  </a:lnTo>
                  <a:lnTo>
                    <a:pt x="97552" y="205668"/>
                  </a:lnTo>
                  <a:close/>
                  <a:moveTo>
                    <a:pt x="455545" y="183964"/>
                  </a:moveTo>
                  <a:lnTo>
                    <a:pt x="542321" y="183964"/>
                  </a:lnTo>
                  <a:cubicBezTo>
                    <a:pt x="548316" y="183964"/>
                    <a:pt x="553092" y="188832"/>
                    <a:pt x="553092" y="194816"/>
                  </a:cubicBezTo>
                  <a:lnTo>
                    <a:pt x="553092" y="270069"/>
                  </a:lnTo>
                  <a:cubicBezTo>
                    <a:pt x="553092" y="276053"/>
                    <a:pt x="548316" y="280921"/>
                    <a:pt x="542321" y="280921"/>
                  </a:cubicBezTo>
                  <a:lnTo>
                    <a:pt x="455545" y="280921"/>
                  </a:lnTo>
                  <a:cubicBezTo>
                    <a:pt x="449550" y="280921"/>
                    <a:pt x="444774" y="276053"/>
                    <a:pt x="444774" y="270069"/>
                  </a:cubicBezTo>
                  <a:lnTo>
                    <a:pt x="444774" y="194816"/>
                  </a:lnTo>
                  <a:cubicBezTo>
                    <a:pt x="444774" y="188832"/>
                    <a:pt x="449550" y="183964"/>
                    <a:pt x="455545" y="183964"/>
                  </a:cubicBezTo>
                  <a:close/>
                  <a:moveTo>
                    <a:pt x="326014" y="183964"/>
                  </a:moveTo>
                  <a:lnTo>
                    <a:pt x="412664" y="183964"/>
                  </a:lnTo>
                  <a:cubicBezTo>
                    <a:pt x="418657" y="183964"/>
                    <a:pt x="423533" y="188832"/>
                    <a:pt x="423533" y="194816"/>
                  </a:cubicBezTo>
                  <a:lnTo>
                    <a:pt x="423533" y="270069"/>
                  </a:lnTo>
                  <a:cubicBezTo>
                    <a:pt x="423533" y="276053"/>
                    <a:pt x="418657" y="280921"/>
                    <a:pt x="412664" y="280921"/>
                  </a:cubicBezTo>
                  <a:lnTo>
                    <a:pt x="326014" y="280921"/>
                  </a:lnTo>
                  <a:cubicBezTo>
                    <a:pt x="320021" y="280921"/>
                    <a:pt x="315145" y="276053"/>
                    <a:pt x="315145" y="270069"/>
                  </a:cubicBezTo>
                  <a:lnTo>
                    <a:pt x="315145" y="194816"/>
                  </a:lnTo>
                  <a:cubicBezTo>
                    <a:pt x="315145" y="188832"/>
                    <a:pt x="320021" y="183964"/>
                    <a:pt x="326014" y="183964"/>
                  </a:cubicBezTo>
                  <a:close/>
                  <a:moveTo>
                    <a:pt x="195511" y="183964"/>
                  </a:moveTo>
                  <a:lnTo>
                    <a:pt x="282287" y="183964"/>
                  </a:lnTo>
                  <a:cubicBezTo>
                    <a:pt x="288282" y="183964"/>
                    <a:pt x="293058" y="188832"/>
                    <a:pt x="293058" y="194816"/>
                  </a:cubicBezTo>
                  <a:lnTo>
                    <a:pt x="293058" y="270069"/>
                  </a:lnTo>
                  <a:cubicBezTo>
                    <a:pt x="293058" y="276053"/>
                    <a:pt x="288282" y="280921"/>
                    <a:pt x="282287" y="280921"/>
                  </a:cubicBezTo>
                  <a:lnTo>
                    <a:pt x="195511" y="280921"/>
                  </a:lnTo>
                  <a:cubicBezTo>
                    <a:pt x="189617" y="280921"/>
                    <a:pt x="184740" y="276053"/>
                    <a:pt x="184740" y="270069"/>
                  </a:cubicBezTo>
                  <a:lnTo>
                    <a:pt x="184740" y="194816"/>
                  </a:lnTo>
                  <a:cubicBezTo>
                    <a:pt x="184740" y="188832"/>
                    <a:pt x="189617" y="183964"/>
                    <a:pt x="195511" y="183964"/>
                  </a:cubicBezTo>
                  <a:close/>
                  <a:moveTo>
                    <a:pt x="65036" y="183964"/>
                  </a:moveTo>
                  <a:lnTo>
                    <a:pt x="151812" y="183964"/>
                  </a:lnTo>
                  <a:cubicBezTo>
                    <a:pt x="157807" y="183964"/>
                    <a:pt x="162583" y="188832"/>
                    <a:pt x="162583" y="194816"/>
                  </a:cubicBezTo>
                  <a:lnTo>
                    <a:pt x="162583" y="270069"/>
                  </a:lnTo>
                  <a:cubicBezTo>
                    <a:pt x="162583" y="276053"/>
                    <a:pt x="157807" y="280921"/>
                    <a:pt x="151812" y="280921"/>
                  </a:cubicBezTo>
                  <a:lnTo>
                    <a:pt x="65036" y="280921"/>
                  </a:lnTo>
                  <a:cubicBezTo>
                    <a:pt x="59041" y="280921"/>
                    <a:pt x="54265" y="276053"/>
                    <a:pt x="54265" y="270069"/>
                  </a:cubicBezTo>
                  <a:lnTo>
                    <a:pt x="54265" y="194816"/>
                  </a:lnTo>
                  <a:cubicBezTo>
                    <a:pt x="54265" y="188832"/>
                    <a:pt x="59041" y="183964"/>
                    <a:pt x="65036" y="183964"/>
                  </a:cubicBezTo>
                  <a:close/>
                  <a:moveTo>
                    <a:pt x="509805" y="76172"/>
                  </a:moveTo>
                  <a:lnTo>
                    <a:pt x="509805" y="129879"/>
                  </a:lnTo>
                  <a:lnTo>
                    <a:pt x="531449" y="129879"/>
                  </a:lnTo>
                  <a:lnTo>
                    <a:pt x="531449" y="76172"/>
                  </a:lnTo>
                  <a:close/>
                  <a:moveTo>
                    <a:pt x="466417" y="76172"/>
                  </a:moveTo>
                  <a:lnTo>
                    <a:pt x="466417" y="129879"/>
                  </a:lnTo>
                  <a:lnTo>
                    <a:pt x="488061" y="129879"/>
                  </a:lnTo>
                  <a:lnTo>
                    <a:pt x="488061" y="76172"/>
                  </a:lnTo>
                  <a:close/>
                  <a:moveTo>
                    <a:pt x="380157" y="76172"/>
                  </a:moveTo>
                  <a:lnTo>
                    <a:pt x="380157" y="129879"/>
                  </a:lnTo>
                  <a:lnTo>
                    <a:pt x="401794" y="129879"/>
                  </a:lnTo>
                  <a:lnTo>
                    <a:pt x="401794" y="76172"/>
                  </a:lnTo>
                  <a:close/>
                  <a:moveTo>
                    <a:pt x="336782" y="76172"/>
                  </a:moveTo>
                  <a:lnTo>
                    <a:pt x="336782" y="129879"/>
                  </a:lnTo>
                  <a:lnTo>
                    <a:pt x="358521" y="129879"/>
                  </a:lnTo>
                  <a:lnTo>
                    <a:pt x="358521" y="76172"/>
                  </a:lnTo>
                  <a:close/>
                  <a:moveTo>
                    <a:pt x="249771" y="76172"/>
                  </a:moveTo>
                  <a:lnTo>
                    <a:pt x="249771" y="129879"/>
                  </a:lnTo>
                  <a:lnTo>
                    <a:pt x="271415" y="129879"/>
                  </a:lnTo>
                  <a:lnTo>
                    <a:pt x="271415" y="76172"/>
                  </a:lnTo>
                  <a:close/>
                  <a:moveTo>
                    <a:pt x="206383" y="76172"/>
                  </a:moveTo>
                  <a:lnTo>
                    <a:pt x="206383" y="129879"/>
                  </a:lnTo>
                  <a:lnTo>
                    <a:pt x="228027" y="129879"/>
                  </a:lnTo>
                  <a:lnTo>
                    <a:pt x="228027" y="76172"/>
                  </a:lnTo>
                  <a:close/>
                  <a:moveTo>
                    <a:pt x="119296" y="76172"/>
                  </a:moveTo>
                  <a:lnTo>
                    <a:pt x="119296" y="129879"/>
                  </a:lnTo>
                  <a:lnTo>
                    <a:pt x="140940" y="129879"/>
                  </a:lnTo>
                  <a:lnTo>
                    <a:pt x="140940" y="76172"/>
                  </a:lnTo>
                  <a:close/>
                  <a:moveTo>
                    <a:pt x="75908" y="76172"/>
                  </a:moveTo>
                  <a:lnTo>
                    <a:pt x="75908" y="129879"/>
                  </a:lnTo>
                  <a:lnTo>
                    <a:pt x="97552" y="129879"/>
                  </a:lnTo>
                  <a:lnTo>
                    <a:pt x="97552" y="76172"/>
                  </a:lnTo>
                  <a:close/>
                  <a:moveTo>
                    <a:pt x="455545" y="54547"/>
                  </a:moveTo>
                  <a:lnTo>
                    <a:pt x="542321" y="54547"/>
                  </a:lnTo>
                  <a:cubicBezTo>
                    <a:pt x="548316" y="54547"/>
                    <a:pt x="553092" y="59319"/>
                    <a:pt x="553092" y="65309"/>
                  </a:cubicBezTo>
                  <a:lnTo>
                    <a:pt x="553092" y="140742"/>
                  </a:lnTo>
                  <a:cubicBezTo>
                    <a:pt x="553092" y="146631"/>
                    <a:pt x="548316" y="151504"/>
                    <a:pt x="542321" y="151504"/>
                  </a:cubicBezTo>
                  <a:lnTo>
                    <a:pt x="455545" y="151504"/>
                  </a:lnTo>
                  <a:cubicBezTo>
                    <a:pt x="449550" y="151504"/>
                    <a:pt x="444774" y="146631"/>
                    <a:pt x="444774" y="140742"/>
                  </a:cubicBezTo>
                  <a:lnTo>
                    <a:pt x="444774" y="65309"/>
                  </a:lnTo>
                  <a:cubicBezTo>
                    <a:pt x="444774" y="59319"/>
                    <a:pt x="449550" y="54547"/>
                    <a:pt x="455545" y="54547"/>
                  </a:cubicBezTo>
                  <a:close/>
                  <a:moveTo>
                    <a:pt x="326014" y="54547"/>
                  </a:moveTo>
                  <a:lnTo>
                    <a:pt x="412664" y="54547"/>
                  </a:lnTo>
                  <a:cubicBezTo>
                    <a:pt x="418657" y="54547"/>
                    <a:pt x="423533" y="59319"/>
                    <a:pt x="423533" y="65309"/>
                  </a:cubicBezTo>
                  <a:lnTo>
                    <a:pt x="423533" y="140742"/>
                  </a:lnTo>
                  <a:cubicBezTo>
                    <a:pt x="423533" y="146631"/>
                    <a:pt x="418657" y="151504"/>
                    <a:pt x="412664" y="151504"/>
                  </a:cubicBezTo>
                  <a:lnTo>
                    <a:pt x="326014" y="151504"/>
                  </a:lnTo>
                  <a:cubicBezTo>
                    <a:pt x="320021" y="151504"/>
                    <a:pt x="315145" y="146631"/>
                    <a:pt x="315145" y="140742"/>
                  </a:cubicBezTo>
                  <a:lnTo>
                    <a:pt x="315145" y="65309"/>
                  </a:lnTo>
                  <a:cubicBezTo>
                    <a:pt x="315145" y="59319"/>
                    <a:pt x="320021" y="54547"/>
                    <a:pt x="326014" y="54547"/>
                  </a:cubicBezTo>
                  <a:close/>
                  <a:moveTo>
                    <a:pt x="195511" y="54547"/>
                  </a:moveTo>
                  <a:lnTo>
                    <a:pt x="282287" y="54547"/>
                  </a:lnTo>
                  <a:cubicBezTo>
                    <a:pt x="288282" y="54547"/>
                    <a:pt x="293058" y="59319"/>
                    <a:pt x="293058" y="65309"/>
                  </a:cubicBezTo>
                  <a:lnTo>
                    <a:pt x="293058" y="140742"/>
                  </a:lnTo>
                  <a:cubicBezTo>
                    <a:pt x="293058" y="146631"/>
                    <a:pt x="288282" y="151504"/>
                    <a:pt x="282287" y="151504"/>
                  </a:cubicBezTo>
                  <a:lnTo>
                    <a:pt x="195511" y="151504"/>
                  </a:lnTo>
                  <a:cubicBezTo>
                    <a:pt x="189617" y="151504"/>
                    <a:pt x="184740" y="146631"/>
                    <a:pt x="184740" y="140742"/>
                  </a:cubicBezTo>
                  <a:lnTo>
                    <a:pt x="184740" y="65309"/>
                  </a:lnTo>
                  <a:cubicBezTo>
                    <a:pt x="184740" y="59319"/>
                    <a:pt x="189617" y="54547"/>
                    <a:pt x="195511" y="54547"/>
                  </a:cubicBezTo>
                  <a:close/>
                  <a:moveTo>
                    <a:pt x="65036" y="54547"/>
                  </a:moveTo>
                  <a:lnTo>
                    <a:pt x="151812" y="54547"/>
                  </a:lnTo>
                  <a:cubicBezTo>
                    <a:pt x="157807" y="54547"/>
                    <a:pt x="162583" y="59319"/>
                    <a:pt x="162583" y="65309"/>
                  </a:cubicBezTo>
                  <a:lnTo>
                    <a:pt x="162583" y="140742"/>
                  </a:lnTo>
                  <a:cubicBezTo>
                    <a:pt x="162583" y="146631"/>
                    <a:pt x="157807" y="151504"/>
                    <a:pt x="151812" y="151504"/>
                  </a:cubicBezTo>
                  <a:lnTo>
                    <a:pt x="65036" y="151504"/>
                  </a:lnTo>
                  <a:cubicBezTo>
                    <a:pt x="59041" y="151504"/>
                    <a:pt x="54265" y="146631"/>
                    <a:pt x="54265" y="140742"/>
                  </a:cubicBezTo>
                  <a:lnTo>
                    <a:pt x="54265" y="65309"/>
                  </a:lnTo>
                  <a:cubicBezTo>
                    <a:pt x="54265" y="59319"/>
                    <a:pt x="59041" y="54547"/>
                    <a:pt x="65036" y="54547"/>
                  </a:cubicBezTo>
                  <a:close/>
                  <a:moveTo>
                    <a:pt x="32520" y="21610"/>
                  </a:moveTo>
                  <a:lnTo>
                    <a:pt x="32520" y="454424"/>
                  </a:lnTo>
                  <a:lnTo>
                    <a:pt x="54470" y="454424"/>
                  </a:lnTo>
                  <a:lnTo>
                    <a:pt x="54470" y="324661"/>
                  </a:lnTo>
                  <a:cubicBezTo>
                    <a:pt x="54470" y="318675"/>
                    <a:pt x="59348" y="313805"/>
                    <a:pt x="65344" y="313805"/>
                  </a:cubicBezTo>
                  <a:lnTo>
                    <a:pt x="151521" y="313805"/>
                  </a:lnTo>
                  <a:cubicBezTo>
                    <a:pt x="157517" y="313805"/>
                    <a:pt x="162394" y="318675"/>
                    <a:pt x="162394" y="324661"/>
                  </a:cubicBezTo>
                  <a:lnTo>
                    <a:pt x="162394" y="454424"/>
                  </a:lnTo>
                  <a:lnTo>
                    <a:pt x="575189" y="454424"/>
                  </a:lnTo>
                  <a:lnTo>
                    <a:pt x="575189" y="21610"/>
                  </a:lnTo>
                  <a:close/>
                  <a:moveTo>
                    <a:pt x="11280" y="0"/>
                  </a:moveTo>
                  <a:lnTo>
                    <a:pt x="596429" y="0"/>
                  </a:lnTo>
                  <a:cubicBezTo>
                    <a:pt x="602425" y="0"/>
                    <a:pt x="607303" y="4870"/>
                    <a:pt x="607303" y="10856"/>
                  </a:cubicBezTo>
                  <a:cubicBezTo>
                    <a:pt x="607303" y="16639"/>
                    <a:pt x="602628" y="21407"/>
                    <a:pt x="596835" y="21610"/>
                  </a:cubicBezTo>
                  <a:lnTo>
                    <a:pt x="596835" y="454424"/>
                  </a:lnTo>
                  <a:cubicBezTo>
                    <a:pt x="602831" y="454424"/>
                    <a:pt x="607709" y="459294"/>
                    <a:pt x="607709" y="465178"/>
                  </a:cubicBezTo>
                  <a:cubicBezTo>
                    <a:pt x="607709" y="471164"/>
                    <a:pt x="602831" y="476034"/>
                    <a:pt x="596835" y="476034"/>
                  </a:cubicBezTo>
                  <a:lnTo>
                    <a:pt x="10874" y="476034"/>
                  </a:lnTo>
                  <a:cubicBezTo>
                    <a:pt x="4878" y="476034"/>
                    <a:pt x="0" y="471164"/>
                    <a:pt x="0" y="465178"/>
                  </a:cubicBezTo>
                  <a:cubicBezTo>
                    <a:pt x="0" y="459294"/>
                    <a:pt x="4878" y="454424"/>
                    <a:pt x="10874" y="454424"/>
                  </a:cubicBezTo>
                  <a:lnTo>
                    <a:pt x="10874" y="21610"/>
                  </a:lnTo>
                  <a:cubicBezTo>
                    <a:pt x="5081" y="21407"/>
                    <a:pt x="406" y="16639"/>
                    <a:pt x="406" y="10856"/>
                  </a:cubicBezTo>
                  <a:cubicBezTo>
                    <a:pt x="406" y="4870"/>
                    <a:pt x="5284" y="0"/>
                    <a:pt x="1128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0" name="microscope_93756"/>
            <p:cNvSpPr>
              <a:spLocks noChangeAspect="1"/>
            </p:cNvSpPr>
            <p:nvPr/>
          </p:nvSpPr>
          <p:spPr bwMode="auto">
            <a:xfrm>
              <a:off x="3863775" y="1698519"/>
              <a:ext cx="300857" cy="386760"/>
            </a:xfrm>
            <a:custGeom>
              <a:avLst/>
              <a:gdLst>
                <a:gd name="connsiteX0" fmla="*/ 268713 w 473282"/>
                <a:gd name="connsiteY0" fmla="*/ 452748 h 608415"/>
                <a:gd name="connsiteX1" fmla="*/ 397142 w 473282"/>
                <a:gd name="connsiteY1" fmla="*/ 452748 h 608415"/>
                <a:gd name="connsiteX2" fmla="*/ 397142 w 473282"/>
                <a:gd name="connsiteY2" fmla="*/ 490642 h 608415"/>
                <a:gd name="connsiteX3" fmla="*/ 268713 w 473282"/>
                <a:gd name="connsiteY3" fmla="*/ 490642 h 608415"/>
                <a:gd name="connsiteX4" fmla="*/ 120701 w 473282"/>
                <a:gd name="connsiteY4" fmla="*/ 417652 h 608415"/>
                <a:gd name="connsiteX5" fmla="*/ 79656 w 473282"/>
                <a:gd name="connsiteY5" fmla="*/ 458635 h 608415"/>
                <a:gd name="connsiteX6" fmla="*/ 120701 w 473282"/>
                <a:gd name="connsiteY6" fmla="*/ 499619 h 608415"/>
                <a:gd name="connsiteX7" fmla="*/ 161745 w 473282"/>
                <a:gd name="connsiteY7" fmla="*/ 458635 h 608415"/>
                <a:gd name="connsiteX8" fmla="*/ 120701 w 473282"/>
                <a:gd name="connsiteY8" fmla="*/ 417652 h 608415"/>
                <a:gd name="connsiteX9" fmla="*/ 290697 w 473282"/>
                <a:gd name="connsiteY9" fmla="*/ 0 h 608415"/>
                <a:gd name="connsiteX10" fmla="*/ 375219 w 473282"/>
                <a:gd name="connsiteY10" fmla="*/ 0 h 608415"/>
                <a:gd name="connsiteX11" fmla="*/ 383682 w 473282"/>
                <a:gd name="connsiteY11" fmla="*/ 8450 h 608415"/>
                <a:gd name="connsiteX12" fmla="*/ 383682 w 473282"/>
                <a:gd name="connsiteY12" fmla="*/ 38237 h 608415"/>
                <a:gd name="connsiteX13" fmla="*/ 391933 w 473282"/>
                <a:gd name="connsiteY13" fmla="*/ 38237 h 608415"/>
                <a:gd name="connsiteX14" fmla="*/ 400396 w 473282"/>
                <a:gd name="connsiteY14" fmla="*/ 46687 h 608415"/>
                <a:gd name="connsiteX15" fmla="*/ 400396 w 473282"/>
                <a:gd name="connsiteY15" fmla="*/ 314559 h 608415"/>
                <a:gd name="connsiteX16" fmla="*/ 391933 w 473282"/>
                <a:gd name="connsiteY16" fmla="*/ 323009 h 608415"/>
                <a:gd name="connsiteX17" fmla="*/ 383682 w 473282"/>
                <a:gd name="connsiteY17" fmla="*/ 323009 h 608415"/>
                <a:gd name="connsiteX18" fmla="*/ 383682 w 473282"/>
                <a:gd name="connsiteY18" fmla="*/ 382055 h 608415"/>
                <a:gd name="connsiteX19" fmla="*/ 375219 w 473282"/>
                <a:gd name="connsiteY19" fmla="*/ 390505 h 608415"/>
                <a:gd name="connsiteX20" fmla="*/ 290697 w 473282"/>
                <a:gd name="connsiteY20" fmla="*/ 390505 h 608415"/>
                <a:gd name="connsiteX21" fmla="*/ 282234 w 473282"/>
                <a:gd name="connsiteY21" fmla="*/ 382055 h 608415"/>
                <a:gd name="connsiteX22" fmla="*/ 282234 w 473282"/>
                <a:gd name="connsiteY22" fmla="*/ 323009 h 608415"/>
                <a:gd name="connsiteX23" fmla="*/ 273983 w 473282"/>
                <a:gd name="connsiteY23" fmla="*/ 323009 h 608415"/>
                <a:gd name="connsiteX24" fmla="*/ 265520 w 473282"/>
                <a:gd name="connsiteY24" fmla="*/ 314559 h 608415"/>
                <a:gd name="connsiteX25" fmla="*/ 265520 w 473282"/>
                <a:gd name="connsiteY25" fmla="*/ 229106 h 608415"/>
                <a:gd name="connsiteX26" fmla="*/ 152859 w 473282"/>
                <a:gd name="connsiteY26" fmla="*/ 369802 h 608415"/>
                <a:gd name="connsiteX27" fmla="*/ 215272 w 473282"/>
                <a:gd name="connsiteY27" fmla="*/ 458635 h 608415"/>
                <a:gd name="connsiteX28" fmla="*/ 206069 w 473282"/>
                <a:gd name="connsiteY28" fmla="*/ 499302 h 608415"/>
                <a:gd name="connsiteX29" fmla="*/ 464819 w 473282"/>
                <a:gd name="connsiteY29" fmla="*/ 499302 h 608415"/>
                <a:gd name="connsiteX30" fmla="*/ 473282 w 473282"/>
                <a:gd name="connsiteY30" fmla="*/ 507752 h 608415"/>
                <a:gd name="connsiteX31" fmla="*/ 473282 w 473282"/>
                <a:gd name="connsiteY31" fmla="*/ 560671 h 608415"/>
                <a:gd name="connsiteX32" fmla="*/ 464819 w 473282"/>
                <a:gd name="connsiteY32" fmla="*/ 569121 h 608415"/>
                <a:gd name="connsiteX33" fmla="*/ 410869 w 473282"/>
                <a:gd name="connsiteY33" fmla="*/ 569121 h 608415"/>
                <a:gd name="connsiteX34" fmla="*/ 410869 w 473282"/>
                <a:gd name="connsiteY34" fmla="*/ 599965 h 608415"/>
                <a:gd name="connsiteX35" fmla="*/ 402406 w 473282"/>
                <a:gd name="connsiteY35" fmla="*/ 608415 h 608415"/>
                <a:gd name="connsiteX36" fmla="*/ 332905 w 473282"/>
                <a:gd name="connsiteY36" fmla="*/ 608415 h 608415"/>
                <a:gd name="connsiteX37" fmla="*/ 324443 w 473282"/>
                <a:gd name="connsiteY37" fmla="*/ 599965 h 608415"/>
                <a:gd name="connsiteX38" fmla="*/ 324443 w 473282"/>
                <a:gd name="connsiteY38" fmla="*/ 569121 h 608415"/>
                <a:gd name="connsiteX39" fmla="*/ 148734 w 473282"/>
                <a:gd name="connsiteY39" fmla="*/ 569121 h 608415"/>
                <a:gd name="connsiteX40" fmla="*/ 148734 w 473282"/>
                <a:gd name="connsiteY40" fmla="*/ 599965 h 608415"/>
                <a:gd name="connsiteX41" fmla="*/ 140271 w 473282"/>
                <a:gd name="connsiteY41" fmla="*/ 608415 h 608415"/>
                <a:gd name="connsiteX42" fmla="*/ 70876 w 473282"/>
                <a:gd name="connsiteY42" fmla="*/ 608415 h 608415"/>
                <a:gd name="connsiteX43" fmla="*/ 62413 w 473282"/>
                <a:gd name="connsiteY43" fmla="*/ 599965 h 608415"/>
                <a:gd name="connsiteX44" fmla="*/ 62413 w 473282"/>
                <a:gd name="connsiteY44" fmla="*/ 569121 h 608415"/>
                <a:gd name="connsiteX45" fmla="*/ 8463 w 473282"/>
                <a:gd name="connsiteY45" fmla="*/ 569121 h 608415"/>
                <a:gd name="connsiteX46" fmla="*/ 0 w 473282"/>
                <a:gd name="connsiteY46" fmla="*/ 560671 h 608415"/>
                <a:gd name="connsiteX47" fmla="*/ 0 w 473282"/>
                <a:gd name="connsiteY47" fmla="*/ 507752 h 608415"/>
                <a:gd name="connsiteX48" fmla="*/ 8463 w 473282"/>
                <a:gd name="connsiteY48" fmla="*/ 499302 h 608415"/>
                <a:gd name="connsiteX49" fmla="*/ 35332 w 473282"/>
                <a:gd name="connsiteY49" fmla="*/ 499302 h 608415"/>
                <a:gd name="connsiteX50" fmla="*/ 26023 w 473282"/>
                <a:gd name="connsiteY50" fmla="*/ 458635 h 608415"/>
                <a:gd name="connsiteX51" fmla="*/ 46016 w 473282"/>
                <a:gd name="connsiteY51" fmla="*/ 400751 h 608415"/>
                <a:gd name="connsiteX52" fmla="*/ 86638 w 473282"/>
                <a:gd name="connsiteY52" fmla="*/ 265231 h 608415"/>
                <a:gd name="connsiteX53" fmla="*/ 265520 w 473282"/>
                <a:gd name="connsiteY53" fmla="*/ 142914 h 608415"/>
                <a:gd name="connsiteX54" fmla="*/ 265520 w 473282"/>
                <a:gd name="connsiteY54" fmla="*/ 46687 h 608415"/>
                <a:gd name="connsiteX55" fmla="*/ 273983 w 473282"/>
                <a:gd name="connsiteY55" fmla="*/ 38237 h 608415"/>
                <a:gd name="connsiteX56" fmla="*/ 282234 w 473282"/>
                <a:gd name="connsiteY56" fmla="*/ 38237 h 608415"/>
                <a:gd name="connsiteX57" fmla="*/ 282234 w 473282"/>
                <a:gd name="connsiteY57" fmla="*/ 8450 h 608415"/>
                <a:gd name="connsiteX58" fmla="*/ 290697 w 473282"/>
                <a:gd name="connsiteY58" fmla="*/ 0 h 6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73282" h="608415">
                  <a:moveTo>
                    <a:pt x="268713" y="452748"/>
                  </a:moveTo>
                  <a:lnTo>
                    <a:pt x="397142" y="452748"/>
                  </a:lnTo>
                  <a:lnTo>
                    <a:pt x="397142" y="490642"/>
                  </a:lnTo>
                  <a:lnTo>
                    <a:pt x="268713" y="490642"/>
                  </a:lnTo>
                  <a:close/>
                  <a:moveTo>
                    <a:pt x="120701" y="417652"/>
                  </a:moveTo>
                  <a:cubicBezTo>
                    <a:pt x="98063" y="417652"/>
                    <a:pt x="79656" y="436031"/>
                    <a:pt x="79656" y="458635"/>
                  </a:cubicBezTo>
                  <a:cubicBezTo>
                    <a:pt x="79656" y="481239"/>
                    <a:pt x="98063" y="499619"/>
                    <a:pt x="120701" y="499619"/>
                  </a:cubicBezTo>
                  <a:cubicBezTo>
                    <a:pt x="143339" y="499619"/>
                    <a:pt x="161745" y="481239"/>
                    <a:pt x="161745" y="458635"/>
                  </a:cubicBezTo>
                  <a:cubicBezTo>
                    <a:pt x="161745" y="436031"/>
                    <a:pt x="143339" y="417652"/>
                    <a:pt x="120701" y="417652"/>
                  </a:cubicBezTo>
                  <a:close/>
                  <a:moveTo>
                    <a:pt x="290697" y="0"/>
                  </a:moveTo>
                  <a:lnTo>
                    <a:pt x="375219" y="0"/>
                  </a:lnTo>
                  <a:cubicBezTo>
                    <a:pt x="379874" y="0"/>
                    <a:pt x="383682" y="3803"/>
                    <a:pt x="383682" y="8450"/>
                  </a:cubicBezTo>
                  <a:lnTo>
                    <a:pt x="383682" y="38237"/>
                  </a:lnTo>
                  <a:lnTo>
                    <a:pt x="391933" y="38237"/>
                  </a:lnTo>
                  <a:cubicBezTo>
                    <a:pt x="396588" y="38237"/>
                    <a:pt x="400396" y="41934"/>
                    <a:pt x="400396" y="46687"/>
                  </a:cubicBezTo>
                  <a:lnTo>
                    <a:pt x="400396" y="314559"/>
                  </a:lnTo>
                  <a:cubicBezTo>
                    <a:pt x="400396" y="319207"/>
                    <a:pt x="396588" y="323009"/>
                    <a:pt x="391933" y="323009"/>
                  </a:cubicBezTo>
                  <a:lnTo>
                    <a:pt x="383682" y="323009"/>
                  </a:lnTo>
                  <a:lnTo>
                    <a:pt x="383682" y="382055"/>
                  </a:lnTo>
                  <a:cubicBezTo>
                    <a:pt x="383682" y="386703"/>
                    <a:pt x="379874" y="390505"/>
                    <a:pt x="375219" y="390505"/>
                  </a:cubicBezTo>
                  <a:lnTo>
                    <a:pt x="290697" y="390505"/>
                  </a:lnTo>
                  <a:cubicBezTo>
                    <a:pt x="286043" y="390505"/>
                    <a:pt x="282234" y="386703"/>
                    <a:pt x="282234" y="382055"/>
                  </a:cubicBezTo>
                  <a:lnTo>
                    <a:pt x="282234" y="323009"/>
                  </a:lnTo>
                  <a:lnTo>
                    <a:pt x="273983" y="323009"/>
                  </a:lnTo>
                  <a:cubicBezTo>
                    <a:pt x="269329" y="323009"/>
                    <a:pt x="265520" y="319207"/>
                    <a:pt x="265520" y="314559"/>
                  </a:cubicBezTo>
                  <a:lnTo>
                    <a:pt x="265520" y="229106"/>
                  </a:lnTo>
                  <a:cubicBezTo>
                    <a:pt x="206598" y="252344"/>
                    <a:pt x="161851" y="306214"/>
                    <a:pt x="152859" y="369802"/>
                  </a:cubicBezTo>
                  <a:cubicBezTo>
                    <a:pt x="189249" y="383006"/>
                    <a:pt x="215272" y="417863"/>
                    <a:pt x="215272" y="458635"/>
                  </a:cubicBezTo>
                  <a:cubicBezTo>
                    <a:pt x="215272" y="473212"/>
                    <a:pt x="211887" y="486943"/>
                    <a:pt x="206069" y="499302"/>
                  </a:cubicBezTo>
                  <a:lnTo>
                    <a:pt x="464819" y="499302"/>
                  </a:lnTo>
                  <a:cubicBezTo>
                    <a:pt x="469474" y="499302"/>
                    <a:pt x="473282" y="502999"/>
                    <a:pt x="473282" y="507752"/>
                  </a:cubicBezTo>
                  <a:lnTo>
                    <a:pt x="473282" y="560671"/>
                  </a:lnTo>
                  <a:cubicBezTo>
                    <a:pt x="473282" y="565319"/>
                    <a:pt x="469474" y="569121"/>
                    <a:pt x="464819" y="569121"/>
                  </a:cubicBezTo>
                  <a:lnTo>
                    <a:pt x="410869" y="569121"/>
                  </a:lnTo>
                  <a:lnTo>
                    <a:pt x="410869" y="599965"/>
                  </a:lnTo>
                  <a:cubicBezTo>
                    <a:pt x="410869" y="604612"/>
                    <a:pt x="407061" y="608415"/>
                    <a:pt x="402406" y="608415"/>
                  </a:cubicBezTo>
                  <a:lnTo>
                    <a:pt x="332905" y="608415"/>
                  </a:lnTo>
                  <a:cubicBezTo>
                    <a:pt x="328251" y="608415"/>
                    <a:pt x="324443" y="604612"/>
                    <a:pt x="324443" y="599965"/>
                  </a:cubicBezTo>
                  <a:lnTo>
                    <a:pt x="324443" y="569121"/>
                  </a:lnTo>
                  <a:lnTo>
                    <a:pt x="148734" y="569121"/>
                  </a:lnTo>
                  <a:lnTo>
                    <a:pt x="148734" y="599965"/>
                  </a:lnTo>
                  <a:cubicBezTo>
                    <a:pt x="148734" y="604612"/>
                    <a:pt x="145031" y="608415"/>
                    <a:pt x="140271" y="608415"/>
                  </a:cubicBezTo>
                  <a:lnTo>
                    <a:pt x="70876" y="608415"/>
                  </a:lnTo>
                  <a:cubicBezTo>
                    <a:pt x="66221" y="608415"/>
                    <a:pt x="62413" y="604612"/>
                    <a:pt x="62413" y="599965"/>
                  </a:cubicBezTo>
                  <a:lnTo>
                    <a:pt x="62413" y="569121"/>
                  </a:lnTo>
                  <a:lnTo>
                    <a:pt x="8463" y="569121"/>
                  </a:lnTo>
                  <a:cubicBezTo>
                    <a:pt x="3808" y="569121"/>
                    <a:pt x="0" y="565319"/>
                    <a:pt x="0" y="560671"/>
                  </a:cubicBezTo>
                  <a:lnTo>
                    <a:pt x="0" y="507752"/>
                  </a:lnTo>
                  <a:cubicBezTo>
                    <a:pt x="0" y="502999"/>
                    <a:pt x="3808" y="499302"/>
                    <a:pt x="8463" y="499302"/>
                  </a:cubicBezTo>
                  <a:lnTo>
                    <a:pt x="35332" y="499302"/>
                  </a:lnTo>
                  <a:cubicBezTo>
                    <a:pt x="29408" y="486943"/>
                    <a:pt x="26023" y="473212"/>
                    <a:pt x="26023" y="458635"/>
                  </a:cubicBezTo>
                  <a:cubicBezTo>
                    <a:pt x="26023" y="436770"/>
                    <a:pt x="33534" y="416701"/>
                    <a:pt x="46016" y="400751"/>
                  </a:cubicBezTo>
                  <a:cubicBezTo>
                    <a:pt x="47392" y="353852"/>
                    <a:pt x="60615" y="307059"/>
                    <a:pt x="86638" y="265231"/>
                  </a:cubicBezTo>
                  <a:cubicBezTo>
                    <a:pt x="126730" y="200587"/>
                    <a:pt x="191894" y="157702"/>
                    <a:pt x="265520" y="142914"/>
                  </a:cubicBezTo>
                  <a:lnTo>
                    <a:pt x="265520" y="46687"/>
                  </a:lnTo>
                  <a:cubicBezTo>
                    <a:pt x="265520" y="41934"/>
                    <a:pt x="269329" y="38237"/>
                    <a:pt x="273983" y="38237"/>
                  </a:cubicBezTo>
                  <a:lnTo>
                    <a:pt x="282234" y="38237"/>
                  </a:lnTo>
                  <a:lnTo>
                    <a:pt x="282234" y="8450"/>
                  </a:lnTo>
                  <a:cubicBezTo>
                    <a:pt x="282234" y="3803"/>
                    <a:pt x="286043" y="0"/>
                    <a:pt x="290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microscope_93756"/>
            <p:cNvSpPr>
              <a:spLocks noChangeAspect="1"/>
            </p:cNvSpPr>
            <p:nvPr/>
          </p:nvSpPr>
          <p:spPr bwMode="auto">
            <a:xfrm>
              <a:off x="4872383" y="1764598"/>
              <a:ext cx="386760" cy="254603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51" name="microscope_93756"/>
            <p:cNvSpPr>
              <a:spLocks noChangeAspect="1"/>
            </p:cNvSpPr>
            <p:nvPr/>
          </p:nvSpPr>
          <p:spPr bwMode="auto">
            <a:xfrm>
              <a:off x="5484898" y="2653669"/>
              <a:ext cx="292826" cy="386760"/>
            </a:xfrm>
            <a:custGeom>
              <a:avLst/>
              <a:gdLst>
                <a:gd name="connsiteX0" fmla="*/ 229781 w 457953"/>
                <a:gd name="connsiteY0" fmla="*/ 313808 h 604857"/>
                <a:gd name="connsiteX1" fmla="*/ 236958 w 457953"/>
                <a:gd name="connsiteY1" fmla="*/ 318110 h 604857"/>
                <a:gd name="connsiteX2" fmla="*/ 262796 w 457953"/>
                <a:gd name="connsiteY2" fmla="*/ 388367 h 604857"/>
                <a:gd name="connsiteX3" fmla="*/ 336002 w 457953"/>
                <a:gd name="connsiteY3" fmla="*/ 391235 h 604857"/>
                <a:gd name="connsiteX4" fmla="*/ 343179 w 457953"/>
                <a:gd name="connsiteY4" fmla="*/ 395536 h 604857"/>
                <a:gd name="connsiteX5" fmla="*/ 341743 w 457953"/>
                <a:gd name="connsiteY5" fmla="*/ 404139 h 604857"/>
                <a:gd name="connsiteX6" fmla="*/ 282892 w 457953"/>
                <a:gd name="connsiteY6" fmla="*/ 450022 h 604857"/>
                <a:gd name="connsiteX7" fmla="*/ 302987 w 457953"/>
                <a:gd name="connsiteY7" fmla="*/ 521713 h 604857"/>
                <a:gd name="connsiteX8" fmla="*/ 300116 w 457953"/>
                <a:gd name="connsiteY8" fmla="*/ 530316 h 604857"/>
                <a:gd name="connsiteX9" fmla="*/ 291504 w 457953"/>
                <a:gd name="connsiteY9" fmla="*/ 530316 h 604857"/>
                <a:gd name="connsiteX10" fmla="*/ 229781 w 457953"/>
                <a:gd name="connsiteY10" fmla="*/ 488735 h 604857"/>
                <a:gd name="connsiteX11" fmla="*/ 168059 w 457953"/>
                <a:gd name="connsiteY11" fmla="*/ 530316 h 604857"/>
                <a:gd name="connsiteX12" fmla="*/ 159446 w 457953"/>
                <a:gd name="connsiteY12" fmla="*/ 530316 h 604857"/>
                <a:gd name="connsiteX13" fmla="*/ 156575 w 457953"/>
                <a:gd name="connsiteY13" fmla="*/ 521713 h 604857"/>
                <a:gd name="connsiteX14" fmla="*/ 176671 w 457953"/>
                <a:gd name="connsiteY14" fmla="*/ 450022 h 604857"/>
                <a:gd name="connsiteX15" fmla="*/ 117819 w 457953"/>
                <a:gd name="connsiteY15" fmla="*/ 404139 h 604857"/>
                <a:gd name="connsiteX16" fmla="*/ 116384 w 457953"/>
                <a:gd name="connsiteY16" fmla="*/ 395536 h 604857"/>
                <a:gd name="connsiteX17" fmla="*/ 123561 w 457953"/>
                <a:gd name="connsiteY17" fmla="*/ 391235 h 604857"/>
                <a:gd name="connsiteX18" fmla="*/ 196767 w 457953"/>
                <a:gd name="connsiteY18" fmla="*/ 388367 h 604857"/>
                <a:gd name="connsiteX19" fmla="*/ 222604 w 457953"/>
                <a:gd name="connsiteY19" fmla="*/ 318110 h 604857"/>
                <a:gd name="connsiteX20" fmla="*/ 229781 w 457953"/>
                <a:gd name="connsiteY20" fmla="*/ 313808 h 604857"/>
                <a:gd name="connsiteX21" fmla="*/ 229717 w 457953"/>
                <a:gd name="connsiteY21" fmla="*/ 259429 h 604857"/>
                <a:gd name="connsiteX22" fmla="*/ 68946 w 457953"/>
                <a:gd name="connsiteY22" fmla="*/ 419960 h 604857"/>
                <a:gd name="connsiteX23" fmla="*/ 229717 w 457953"/>
                <a:gd name="connsiteY23" fmla="*/ 581924 h 604857"/>
                <a:gd name="connsiteX24" fmla="*/ 390487 w 457953"/>
                <a:gd name="connsiteY24" fmla="*/ 419960 h 604857"/>
                <a:gd name="connsiteX25" fmla="*/ 229717 w 457953"/>
                <a:gd name="connsiteY25" fmla="*/ 259429 h 604857"/>
                <a:gd name="connsiteX26" fmla="*/ 328763 w 457953"/>
                <a:gd name="connsiteY26" fmla="*/ 0 h 604857"/>
                <a:gd name="connsiteX27" fmla="*/ 457953 w 457953"/>
                <a:gd name="connsiteY27" fmla="*/ 0 h 604857"/>
                <a:gd name="connsiteX28" fmla="*/ 317279 w 457953"/>
                <a:gd name="connsiteY28" fmla="*/ 196364 h 604857"/>
                <a:gd name="connsiteX29" fmla="*/ 317279 w 457953"/>
                <a:gd name="connsiteY29" fmla="*/ 257996 h 604857"/>
                <a:gd name="connsiteX30" fmla="*/ 413454 w 457953"/>
                <a:gd name="connsiteY30" fmla="*/ 419960 h 604857"/>
                <a:gd name="connsiteX31" fmla="*/ 229717 w 457953"/>
                <a:gd name="connsiteY31" fmla="*/ 604857 h 604857"/>
                <a:gd name="connsiteX32" fmla="*/ 45979 w 457953"/>
                <a:gd name="connsiteY32" fmla="*/ 419960 h 604857"/>
                <a:gd name="connsiteX33" fmla="*/ 142154 w 457953"/>
                <a:gd name="connsiteY33" fmla="*/ 257996 h 604857"/>
                <a:gd name="connsiteX34" fmla="*/ 142154 w 457953"/>
                <a:gd name="connsiteY34" fmla="*/ 190630 h 604857"/>
                <a:gd name="connsiteX35" fmla="*/ 176605 w 457953"/>
                <a:gd name="connsiteY35" fmla="*/ 190630 h 604857"/>
                <a:gd name="connsiteX36" fmla="*/ 162251 w 457953"/>
                <a:gd name="connsiteY36" fmla="*/ 210697 h 604857"/>
                <a:gd name="connsiteX37" fmla="*/ 162251 w 457953"/>
                <a:gd name="connsiteY37" fmla="*/ 249396 h 604857"/>
                <a:gd name="connsiteX38" fmla="*/ 229717 w 457953"/>
                <a:gd name="connsiteY38" fmla="*/ 236496 h 604857"/>
                <a:gd name="connsiteX39" fmla="*/ 297183 w 457953"/>
                <a:gd name="connsiteY39" fmla="*/ 249396 h 604857"/>
                <a:gd name="connsiteX40" fmla="*/ 297183 w 457953"/>
                <a:gd name="connsiteY40" fmla="*/ 225030 h 604857"/>
                <a:gd name="connsiteX41" fmla="*/ 166557 w 457953"/>
                <a:gd name="connsiteY41" fmla="*/ 225030 h 604857"/>
                <a:gd name="connsiteX42" fmla="*/ 0 w 457953"/>
                <a:gd name="connsiteY42" fmla="*/ 0 h 604857"/>
                <a:gd name="connsiteX43" fmla="*/ 130753 w 457953"/>
                <a:gd name="connsiteY43" fmla="*/ 0 h 604857"/>
                <a:gd name="connsiteX44" fmla="*/ 218401 w 457953"/>
                <a:gd name="connsiteY44" fmla="*/ 121854 h 604857"/>
                <a:gd name="connsiteX45" fmla="*/ 179606 w 457953"/>
                <a:gd name="connsiteY45" fmla="*/ 176330 h 604857"/>
                <a:gd name="connsiteX46" fmla="*/ 127880 w 457953"/>
                <a:gd name="connsiteY46" fmla="*/ 176330 h 60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57953" h="604857">
                  <a:moveTo>
                    <a:pt x="229781" y="313808"/>
                  </a:moveTo>
                  <a:cubicBezTo>
                    <a:pt x="232652" y="313808"/>
                    <a:pt x="235523" y="315242"/>
                    <a:pt x="236958" y="318110"/>
                  </a:cubicBezTo>
                  <a:lnTo>
                    <a:pt x="262796" y="388367"/>
                  </a:lnTo>
                  <a:lnTo>
                    <a:pt x="336002" y="391235"/>
                  </a:lnTo>
                  <a:cubicBezTo>
                    <a:pt x="340308" y="391235"/>
                    <a:pt x="343179" y="392669"/>
                    <a:pt x="343179" y="395536"/>
                  </a:cubicBezTo>
                  <a:cubicBezTo>
                    <a:pt x="344614" y="399838"/>
                    <a:pt x="343179" y="402705"/>
                    <a:pt x="341743" y="404139"/>
                  </a:cubicBezTo>
                  <a:lnTo>
                    <a:pt x="282892" y="450022"/>
                  </a:lnTo>
                  <a:lnTo>
                    <a:pt x="302987" y="521713"/>
                  </a:lnTo>
                  <a:cubicBezTo>
                    <a:pt x="304423" y="524581"/>
                    <a:pt x="302987" y="527449"/>
                    <a:pt x="300116" y="530316"/>
                  </a:cubicBezTo>
                  <a:cubicBezTo>
                    <a:pt x="297246" y="531750"/>
                    <a:pt x="294375" y="531750"/>
                    <a:pt x="291504" y="530316"/>
                  </a:cubicBezTo>
                  <a:lnTo>
                    <a:pt x="229781" y="488735"/>
                  </a:lnTo>
                  <a:lnTo>
                    <a:pt x="168059" y="530316"/>
                  </a:lnTo>
                  <a:cubicBezTo>
                    <a:pt x="165188" y="531750"/>
                    <a:pt x="162317" y="531750"/>
                    <a:pt x="159446" y="530316"/>
                  </a:cubicBezTo>
                  <a:cubicBezTo>
                    <a:pt x="156575" y="527449"/>
                    <a:pt x="155140" y="524581"/>
                    <a:pt x="156575" y="521713"/>
                  </a:cubicBezTo>
                  <a:lnTo>
                    <a:pt x="176671" y="450022"/>
                  </a:lnTo>
                  <a:lnTo>
                    <a:pt x="117819" y="404139"/>
                  </a:lnTo>
                  <a:cubicBezTo>
                    <a:pt x="116384" y="402705"/>
                    <a:pt x="114948" y="399838"/>
                    <a:pt x="116384" y="395536"/>
                  </a:cubicBezTo>
                  <a:cubicBezTo>
                    <a:pt x="116384" y="392669"/>
                    <a:pt x="119254" y="391235"/>
                    <a:pt x="123561" y="391235"/>
                  </a:cubicBezTo>
                  <a:lnTo>
                    <a:pt x="196767" y="388367"/>
                  </a:lnTo>
                  <a:lnTo>
                    <a:pt x="222604" y="318110"/>
                  </a:lnTo>
                  <a:cubicBezTo>
                    <a:pt x="224040" y="315242"/>
                    <a:pt x="226910" y="313808"/>
                    <a:pt x="229781" y="313808"/>
                  </a:cubicBezTo>
                  <a:close/>
                  <a:moveTo>
                    <a:pt x="229717" y="259429"/>
                  </a:moveTo>
                  <a:cubicBezTo>
                    <a:pt x="140719" y="259429"/>
                    <a:pt x="68946" y="331095"/>
                    <a:pt x="68946" y="419960"/>
                  </a:cubicBezTo>
                  <a:cubicBezTo>
                    <a:pt x="68946" y="508825"/>
                    <a:pt x="140719" y="581924"/>
                    <a:pt x="229717" y="581924"/>
                  </a:cubicBezTo>
                  <a:cubicBezTo>
                    <a:pt x="318715" y="581924"/>
                    <a:pt x="390487" y="508825"/>
                    <a:pt x="390487" y="419960"/>
                  </a:cubicBezTo>
                  <a:cubicBezTo>
                    <a:pt x="390487" y="331095"/>
                    <a:pt x="318715" y="259429"/>
                    <a:pt x="229717" y="259429"/>
                  </a:cubicBezTo>
                  <a:close/>
                  <a:moveTo>
                    <a:pt x="328763" y="0"/>
                  </a:moveTo>
                  <a:lnTo>
                    <a:pt x="457953" y="0"/>
                  </a:lnTo>
                  <a:lnTo>
                    <a:pt x="317279" y="196364"/>
                  </a:lnTo>
                  <a:lnTo>
                    <a:pt x="317279" y="257996"/>
                  </a:lnTo>
                  <a:cubicBezTo>
                    <a:pt x="374697" y="289529"/>
                    <a:pt x="414890" y="351161"/>
                    <a:pt x="413454" y="419960"/>
                  </a:cubicBezTo>
                  <a:cubicBezTo>
                    <a:pt x="413454" y="521725"/>
                    <a:pt x="331634" y="604857"/>
                    <a:pt x="229717" y="604857"/>
                  </a:cubicBezTo>
                  <a:cubicBezTo>
                    <a:pt x="127800" y="604857"/>
                    <a:pt x="45979" y="521725"/>
                    <a:pt x="45979" y="419960"/>
                  </a:cubicBezTo>
                  <a:cubicBezTo>
                    <a:pt x="45979" y="351161"/>
                    <a:pt x="84736" y="289529"/>
                    <a:pt x="142154" y="257996"/>
                  </a:cubicBezTo>
                  <a:lnTo>
                    <a:pt x="142154" y="190630"/>
                  </a:lnTo>
                  <a:lnTo>
                    <a:pt x="176605" y="190630"/>
                  </a:lnTo>
                  <a:lnTo>
                    <a:pt x="162251" y="210697"/>
                  </a:lnTo>
                  <a:lnTo>
                    <a:pt x="162251" y="249396"/>
                  </a:lnTo>
                  <a:cubicBezTo>
                    <a:pt x="183782" y="240796"/>
                    <a:pt x="205314" y="236496"/>
                    <a:pt x="229717" y="236496"/>
                  </a:cubicBezTo>
                  <a:cubicBezTo>
                    <a:pt x="254119" y="236496"/>
                    <a:pt x="275651" y="240796"/>
                    <a:pt x="297183" y="249396"/>
                  </a:cubicBezTo>
                  <a:lnTo>
                    <a:pt x="297183" y="225030"/>
                  </a:lnTo>
                  <a:lnTo>
                    <a:pt x="166557" y="225030"/>
                  </a:lnTo>
                  <a:close/>
                  <a:moveTo>
                    <a:pt x="0" y="0"/>
                  </a:moveTo>
                  <a:lnTo>
                    <a:pt x="130753" y="0"/>
                  </a:lnTo>
                  <a:lnTo>
                    <a:pt x="218401" y="121854"/>
                  </a:lnTo>
                  <a:lnTo>
                    <a:pt x="179606" y="176330"/>
                  </a:lnTo>
                  <a:lnTo>
                    <a:pt x="127880" y="1763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54" name="microscope_93756"/>
            <p:cNvSpPr>
              <a:spLocks noChangeAspect="1"/>
            </p:cNvSpPr>
            <p:nvPr/>
          </p:nvSpPr>
          <p:spPr bwMode="auto">
            <a:xfrm>
              <a:off x="4955091" y="3609922"/>
              <a:ext cx="301368" cy="386760"/>
            </a:xfrm>
            <a:custGeom>
              <a:avLst/>
              <a:gdLst>
                <a:gd name="T0" fmla="*/ 432 w 5052"/>
                <a:gd name="T1" fmla="*/ 0 h 6493"/>
                <a:gd name="T2" fmla="*/ 0 w 5052"/>
                <a:gd name="T3" fmla="*/ 6061 h 6493"/>
                <a:gd name="T4" fmla="*/ 4619 w 5052"/>
                <a:gd name="T5" fmla="*/ 6493 h 6493"/>
                <a:gd name="T6" fmla="*/ 5052 w 5052"/>
                <a:gd name="T7" fmla="*/ 433 h 6493"/>
                <a:gd name="T8" fmla="*/ 613 w 5052"/>
                <a:gd name="T9" fmla="*/ 1036 h 6493"/>
                <a:gd name="T10" fmla="*/ 4116 w 5052"/>
                <a:gd name="T11" fmla="*/ 713 h 6493"/>
                <a:gd name="T12" fmla="*/ 4439 w 5052"/>
                <a:gd name="T13" fmla="*/ 1512 h 6493"/>
                <a:gd name="T14" fmla="*/ 935 w 5052"/>
                <a:gd name="T15" fmla="*/ 1835 h 6493"/>
                <a:gd name="T16" fmla="*/ 613 w 5052"/>
                <a:gd name="T17" fmla="*/ 1036 h 6493"/>
                <a:gd name="T18" fmla="*/ 1912 w 5052"/>
                <a:gd name="T19" fmla="*/ 5734 h 6493"/>
                <a:gd name="T20" fmla="*/ 1673 w 5052"/>
                <a:gd name="T21" fmla="*/ 5734 h 6493"/>
                <a:gd name="T22" fmla="*/ 1077 w 5052"/>
                <a:gd name="T23" fmla="*/ 5734 h 6493"/>
                <a:gd name="T24" fmla="*/ 838 w 5052"/>
                <a:gd name="T25" fmla="*/ 5734 h 6493"/>
                <a:gd name="T26" fmla="*/ 1136 w 5052"/>
                <a:gd name="T27" fmla="*/ 5197 h 6493"/>
                <a:gd name="T28" fmla="*/ 838 w 5052"/>
                <a:gd name="T29" fmla="*/ 4660 h 6493"/>
                <a:gd name="T30" fmla="*/ 1375 w 5052"/>
                <a:gd name="T31" fmla="*/ 4958 h 6493"/>
                <a:gd name="T32" fmla="*/ 1912 w 5052"/>
                <a:gd name="T33" fmla="*/ 4660 h 6493"/>
                <a:gd name="T34" fmla="*/ 1614 w 5052"/>
                <a:gd name="T35" fmla="*/ 5197 h 6493"/>
                <a:gd name="T36" fmla="*/ 1966 w 5052"/>
                <a:gd name="T37" fmla="*/ 3435 h 6493"/>
                <a:gd name="T38" fmla="*/ 1544 w 5052"/>
                <a:gd name="T39" fmla="*/ 3856 h 6493"/>
                <a:gd name="T40" fmla="*/ 1206 w 5052"/>
                <a:gd name="T41" fmla="*/ 3856 h 6493"/>
                <a:gd name="T42" fmla="*/ 784 w 5052"/>
                <a:gd name="T43" fmla="*/ 3435 h 6493"/>
                <a:gd name="T44" fmla="*/ 784 w 5052"/>
                <a:gd name="T45" fmla="*/ 3097 h 6493"/>
                <a:gd name="T46" fmla="*/ 1206 w 5052"/>
                <a:gd name="T47" fmla="*/ 2675 h 6493"/>
                <a:gd name="T48" fmla="*/ 1544 w 5052"/>
                <a:gd name="T49" fmla="*/ 2675 h 6493"/>
                <a:gd name="T50" fmla="*/ 1966 w 5052"/>
                <a:gd name="T51" fmla="*/ 3097 h 6493"/>
                <a:gd name="T52" fmla="*/ 1966 w 5052"/>
                <a:gd name="T53" fmla="*/ 3435 h 6493"/>
                <a:gd name="T54" fmla="*/ 3102 w 5052"/>
                <a:gd name="T55" fmla="*/ 5772 h 6493"/>
                <a:gd name="T56" fmla="*/ 3937 w 5052"/>
                <a:gd name="T57" fmla="*/ 4698 h 6493"/>
                <a:gd name="T58" fmla="*/ 4176 w 5052"/>
                <a:gd name="T59" fmla="*/ 4937 h 6493"/>
                <a:gd name="T60" fmla="*/ 3221 w 5052"/>
                <a:gd name="T61" fmla="*/ 5822 h 6493"/>
                <a:gd name="T62" fmla="*/ 3228 w 5052"/>
                <a:gd name="T63" fmla="*/ 4573 h 6493"/>
                <a:gd name="T64" fmla="*/ 3228 w 5052"/>
                <a:gd name="T65" fmla="*/ 4986 h 6493"/>
                <a:gd name="T66" fmla="*/ 4134 w 5052"/>
                <a:gd name="T67" fmla="*/ 5822 h 6493"/>
                <a:gd name="T68" fmla="*/ 4134 w 5052"/>
                <a:gd name="T69" fmla="*/ 5408 h 6493"/>
                <a:gd name="T70" fmla="*/ 4134 w 5052"/>
                <a:gd name="T71" fmla="*/ 5822 h 6493"/>
                <a:gd name="T72" fmla="*/ 3090 w 5052"/>
                <a:gd name="T73" fmla="*/ 3435 h 6493"/>
                <a:gd name="T74" fmla="*/ 3090 w 5052"/>
                <a:gd name="T75" fmla="*/ 3097 h 6493"/>
                <a:gd name="T76" fmla="*/ 4441 w 5052"/>
                <a:gd name="T77" fmla="*/ 3266 h 6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52" h="6493">
                  <a:moveTo>
                    <a:pt x="4619" y="0"/>
                  </a:moveTo>
                  <a:lnTo>
                    <a:pt x="432" y="0"/>
                  </a:lnTo>
                  <a:cubicBezTo>
                    <a:pt x="194" y="0"/>
                    <a:pt x="0" y="194"/>
                    <a:pt x="0" y="433"/>
                  </a:cubicBezTo>
                  <a:lnTo>
                    <a:pt x="0" y="6061"/>
                  </a:lnTo>
                  <a:cubicBezTo>
                    <a:pt x="0" y="6299"/>
                    <a:pt x="194" y="6493"/>
                    <a:pt x="432" y="6493"/>
                  </a:cubicBezTo>
                  <a:lnTo>
                    <a:pt x="4619" y="6493"/>
                  </a:lnTo>
                  <a:cubicBezTo>
                    <a:pt x="4858" y="6493"/>
                    <a:pt x="5052" y="6299"/>
                    <a:pt x="5052" y="6061"/>
                  </a:cubicBezTo>
                  <a:lnTo>
                    <a:pt x="5052" y="433"/>
                  </a:lnTo>
                  <a:cubicBezTo>
                    <a:pt x="5052" y="194"/>
                    <a:pt x="4858" y="0"/>
                    <a:pt x="4619" y="0"/>
                  </a:cubicBezTo>
                  <a:close/>
                  <a:moveTo>
                    <a:pt x="613" y="1036"/>
                  </a:moveTo>
                  <a:cubicBezTo>
                    <a:pt x="613" y="858"/>
                    <a:pt x="757" y="713"/>
                    <a:pt x="935" y="713"/>
                  </a:cubicBezTo>
                  <a:lnTo>
                    <a:pt x="4116" y="713"/>
                  </a:lnTo>
                  <a:cubicBezTo>
                    <a:pt x="4295" y="713"/>
                    <a:pt x="4439" y="858"/>
                    <a:pt x="4439" y="1036"/>
                  </a:cubicBezTo>
                  <a:lnTo>
                    <a:pt x="4439" y="1512"/>
                  </a:lnTo>
                  <a:cubicBezTo>
                    <a:pt x="4439" y="1690"/>
                    <a:pt x="4295" y="1835"/>
                    <a:pt x="4116" y="1835"/>
                  </a:cubicBezTo>
                  <a:lnTo>
                    <a:pt x="935" y="1835"/>
                  </a:lnTo>
                  <a:cubicBezTo>
                    <a:pt x="757" y="1835"/>
                    <a:pt x="613" y="1690"/>
                    <a:pt x="613" y="1512"/>
                  </a:cubicBezTo>
                  <a:lnTo>
                    <a:pt x="613" y="1036"/>
                  </a:lnTo>
                  <a:close/>
                  <a:moveTo>
                    <a:pt x="1912" y="5496"/>
                  </a:moveTo>
                  <a:cubicBezTo>
                    <a:pt x="1978" y="5562"/>
                    <a:pt x="1978" y="5668"/>
                    <a:pt x="1912" y="5734"/>
                  </a:cubicBezTo>
                  <a:cubicBezTo>
                    <a:pt x="1879" y="5767"/>
                    <a:pt x="1836" y="5784"/>
                    <a:pt x="1793" y="5784"/>
                  </a:cubicBezTo>
                  <a:cubicBezTo>
                    <a:pt x="1750" y="5784"/>
                    <a:pt x="1706" y="5767"/>
                    <a:pt x="1673" y="5734"/>
                  </a:cubicBezTo>
                  <a:lnTo>
                    <a:pt x="1375" y="5436"/>
                  </a:lnTo>
                  <a:lnTo>
                    <a:pt x="1077" y="5734"/>
                  </a:lnTo>
                  <a:cubicBezTo>
                    <a:pt x="1044" y="5767"/>
                    <a:pt x="1001" y="5784"/>
                    <a:pt x="957" y="5784"/>
                  </a:cubicBezTo>
                  <a:cubicBezTo>
                    <a:pt x="914" y="5784"/>
                    <a:pt x="871" y="5767"/>
                    <a:pt x="838" y="5734"/>
                  </a:cubicBezTo>
                  <a:cubicBezTo>
                    <a:pt x="772" y="5668"/>
                    <a:pt x="772" y="5562"/>
                    <a:pt x="838" y="5496"/>
                  </a:cubicBezTo>
                  <a:lnTo>
                    <a:pt x="1136" y="5197"/>
                  </a:lnTo>
                  <a:lnTo>
                    <a:pt x="838" y="4899"/>
                  </a:lnTo>
                  <a:cubicBezTo>
                    <a:pt x="772" y="4833"/>
                    <a:pt x="772" y="4726"/>
                    <a:pt x="838" y="4660"/>
                  </a:cubicBezTo>
                  <a:cubicBezTo>
                    <a:pt x="904" y="4594"/>
                    <a:pt x="1011" y="4594"/>
                    <a:pt x="1077" y="4660"/>
                  </a:cubicBezTo>
                  <a:lnTo>
                    <a:pt x="1375" y="4958"/>
                  </a:lnTo>
                  <a:lnTo>
                    <a:pt x="1673" y="4660"/>
                  </a:lnTo>
                  <a:cubicBezTo>
                    <a:pt x="1739" y="4594"/>
                    <a:pt x="1846" y="4594"/>
                    <a:pt x="1912" y="4660"/>
                  </a:cubicBezTo>
                  <a:cubicBezTo>
                    <a:pt x="1978" y="4726"/>
                    <a:pt x="1978" y="4833"/>
                    <a:pt x="1912" y="4899"/>
                  </a:cubicBezTo>
                  <a:lnTo>
                    <a:pt x="1614" y="5197"/>
                  </a:lnTo>
                  <a:lnTo>
                    <a:pt x="1912" y="5496"/>
                  </a:lnTo>
                  <a:close/>
                  <a:moveTo>
                    <a:pt x="1966" y="3435"/>
                  </a:moveTo>
                  <a:lnTo>
                    <a:pt x="1544" y="3435"/>
                  </a:lnTo>
                  <a:lnTo>
                    <a:pt x="1544" y="3856"/>
                  </a:lnTo>
                  <a:cubicBezTo>
                    <a:pt x="1544" y="3950"/>
                    <a:pt x="1468" y="4025"/>
                    <a:pt x="1375" y="4025"/>
                  </a:cubicBezTo>
                  <a:cubicBezTo>
                    <a:pt x="1282" y="4025"/>
                    <a:pt x="1206" y="3950"/>
                    <a:pt x="1206" y="3856"/>
                  </a:cubicBezTo>
                  <a:lnTo>
                    <a:pt x="1206" y="3435"/>
                  </a:lnTo>
                  <a:lnTo>
                    <a:pt x="784" y="3435"/>
                  </a:lnTo>
                  <a:cubicBezTo>
                    <a:pt x="691" y="3435"/>
                    <a:pt x="615" y="3359"/>
                    <a:pt x="615" y="3266"/>
                  </a:cubicBezTo>
                  <a:cubicBezTo>
                    <a:pt x="615" y="3172"/>
                    <a:pt x="691" y="3097"/>
                    <a:pt x="784" y="3097"/>
                  </a:cubicBezTo>
                  <a:lnTo>
                    <a:pt x="1206" y="3097"/>
                  </a:lnTo>
                  <a:lnTo>
                    <a:pt x="1206" y="2675"/>
                  </a:lnTo>
                  <a:cubicBezTo>
                    <a:pt x="1206" y="2582"/>
                    <a:pt x="1282" y="2506"/>
                    <a:pt x="1375" y="2506"/>
                  </a:cubicBezTo>
                  <a:cubicBezTo>
                    <a:pt x="1468" y="2506"/>
                    <a:pt x="1544" y="2582"/>
                    <a:pt x="1544" y="2675"/>
                  </a:cubicBezTo>
                  <a:lnTo>
                    <a:pt x="1544" y="3097"/>
                  </a:lnTo>
                  <a:lnTo>
                    <a:pt x="1966" y="3097"/>
                  </a:lnTo>
                  <a:cubicBezTo>
                    <a:pt x="2059" y="3097"/>
                    <a:pt x="2135" y="3172"/>
                    <a:pt x="2135" y="3266"/>
                  </a:cubicBezTo>
                  <a:cubicBezTo>
                    <a:pt x="2135" y="3359"/>
                    <a:pt x="2059" y="3435"/>
                    <a:pt x="1966" y="3435"/>
                  </a:cubicBezTo>
                  <a:close/>
                  <a:moveTo>
                    <a:pt x="3221" y="5822"/>
                  </a:moveTo>
                  <a:cubicBezTo>
                    <a:pt x="3178" y="5822"/>
                    <a:pt x="3134" y="5805"/>
                    <a:pt x="3102" y="5772"/>
                  </a:cubicBezTo>
                  <a:cubicBezTo>
                    <a:pt x="3036" y="5707"/>
                    <a:pt x="3036" y="5600"/>
                    <a:pt x="3102" y="5534"/>
                  </a:cubicBezTo>
                  <a:lnTo>
                    <a:pt x="3937" y="4698"/>
                  </a:lnTo>
                  <a:cubicBezTo>
                    <a:pt x="4003" y="4632"/>
                    <a:pt x="4110" y="4632"/>
                    <a:pt x="4176" y="4698"/>
                  </a:cubicBezTo>
                  <a:cubicBezTo>
                    <a:pt x="4242" y="4764"/>
                    <a:pt x="4242" y="4871"/>
                    <a:pt x="4176" y="4937"/>
                  </a:cubicBezTo>
                  <a:lnTo>
                    <a:pt x="3340" y="5772"/>
                  </a:lnTo>
                  <a:cubicBezTo>
                    <a:pt x="3307" y="5805"/>
                    <a:pt x="3264" y="5822"/>
                    <a:pt x="3221" y="5822"/>
                  </a:cubicBezTo>
                  <a:close/>
                  <a:moveTo>
                    <a:pt x="3021" y="4779"/>
                  </a:moveTo>
                  <a:cubicBezTo>
                    <a:pt x="3021" y="4665"/>
                    <a:pt x="3113" y="4573"/>
                    <a:pt x="3228" y="4573"/>
                  </a:cubicBezTo>
                  <a:cubicBezTo>
                    <a:pt x="3342" y="4573"/>
                    <a:pt x="3434" y="4665"/>
                    <a:pt x="3434" y="4779"/>
                  </a:cubicBezTo>
                  <a:cubicBezTo>
                    <a:pt x="3434" y="4894"/>
                    <a:pt x="3342" y="4986"/>
                    <a:pt x="3228" y="4986"/>
                  </a:cubicBezTo>
                  <a:cubicBezTo>
                    <a:pt x="3113" y="4986"/>
                    <a:pt x="3021" y="4894"/>
                    <a:pt x="3021" y="4779"/>
                  </a:cubicBezTo>
                  <a:close/>
                  <a:moveTo>
                    <a:pt x="4134" y="5822"/>
                  </a:moveTo>
                  <a:cubicBezTo>
                    <a:pt x="4020" y="5822"/>
                    <a:pt x="3927" y="5729"/>
                    <a:pt x="3927" y="5615"/>
                  </a:cubicBezTo>
                  <a:cubicBezTo>
                    <a:pt x="3927" y="5501"/>
                    <a:pt x="4020" y="5408"/>
                    <a:pt x="4134" y="5408"/>
                  </a:cubicBezTo>
                  <a:cubicBezTo>
                    <a:pt x="4249" y="5408"/>
                    <a:pt x="4341" y="5501"/>
                    <a:pt x="4341" y="5615"/>
                  </a:cubicBezTo>
                  <a:cubicBezTo>
                    <a:pt x="4341" y="5729"/>
                    <a:pt x="4249" y="5822"/>
                    <a:pt x="4134" y="5822"/>
                  </a:cubicBezTo>
                  <a:close/>
                  <a:moveTo>
                    <a:pt x="4272" y="3435"/>
                  </a:moveTo>
                  <a:lnTo>
                    <a:pt x="3090" y="3435"/>
                  </a:lnTo>
                  <a:cubicBezTo>
                    <a:pt x="2997" y="3435"/>
                    <a:pt x="2921" y="3359"/>
                    <a:pt x="2921" y="3266"/>
                  </a:cubicBezTo>
                  <a:cubicBezTo>
                    <a:pt x="2921" y="3172"/>
                    <a:pt x="2997" y="3097"/>
                    <a:pt x="3090" y="3097"/>
                  </a:cubicBezTo>
                  <a:lnTo>
                    <a:pt x="4272" y="3097"/>
                  </a:lnTo>
                  <a:cubicBezTo>
                    <a:pt x="4365" y="3097"/>
                    <a:pt x="4441" y="3172"/>
                    <a:pt x="4441" y="3266"/>
                  </a:cubicBezTo>
                  <a:cubicBezTo>
                    <a:pt x="4441" y="3359"/>
                    <a:pt x="4365" y="3435"/>
                    <a:pt x="4272" y="34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50" name="microscope_93756"/>
            <p:cNvSpPr>
              <a:spLocks noChangeAspect="1"/>
            </p:cNvSpPr>
            <p:nvPr/>
          </p:nvSpPr>
          <p:spPr bwMode="auto">
            <a:xfrm>
              <a:off x="3863773" y="3642696"/>
              <a:ext cx="300858" cy="386760"/>
            </a:xfrm>
            <a:custGeom>
              <a:avLst/>
              <a:gdLst>
                <a:gd name="connsiteX0" fmla="*/ 268713 w 473282"/>
                <a:gd name="connsiteY0" fmla="*/ 452748 h 608415"/>
                <a:gd name="connsiteX1" fmla="*/ 397142 w 473282"/>
                <a:gd name="connsiteY1" fmla="*/ 452748 h 608415"/>
                <a:gd name="connsiteX2" fmla="*/ 397142 w 473282"/>
                <a:gd name="connsiteY2" fmla="*/ 490642 h 608415"/>
                <a:gd name="connsiteX3" fmla="*/ 268713 w 473282"/>
                <a:gd name="connsiteY3" fmla="*/ 490642 h 608415"/>
                <a:gd name="connsiteX4" fmla="*/ 120701 w 473282"/>
                <a:gd name="connsiteY4" fmla="*/ 417652 h 608415"/>
                <a:gd name="connsiteX5" fmla="*/ 79656 w 473282"/>
                <a:gd name="connsiteY5" fmla="*/ 458635 h 608415"/>
                <a:gd name="connsiteX6" fmla="*/ 120701 w 473282"/>
                <a:gd name="connsiteY6" fmla="*/ 499619 h 608415"/>
                <a:gd name="connsiteX7" fmla="*/ 161745 w 473282"/>
                <a:gd name="connsiteY7" fmla="*/ 458635 h 608415"/>
                <a:gd name="connsiteX8" fmla="*/ 120701 w 473282"/>
                <a:gd name="connsiteY8" fmla="*/ 417652 h 608415"/>
                <a:gd name="connsiteX9" fmla="*/ 290697 w 473282"/>
                <a:gd name="connsiteY9" fmla="*/ 0 h 608415"/>
                <a:gd name="connsiteX10" fmla="*/ 375219 w 473282"/>
                <a:gd name="connsiteY10" fmla="*/ 0 h 608415"/>
                <a:gd name="connsiteX11" fmla="*/ 383682 w 473282"/>
                <a:gd name="connsiteY11" fmla="*/ 8450 h 608415"/>
                <a:gd name="connsiteX12" fmla="*/ 383682 w 473282"/>
                <a:gd name="connsiteY12" fmla="*/ 38237 h 608415"/>
                <a:gd name="connsiteX13" fmla="*/ 391933 w 473282"/>
                <a:gd name="connsiteY13" fmla="*/ 38237 h 608415"/>
                <a:gd name="connsiteX14" fmla="*/ 400396 w 473282"/>
                <a:gd name="connsiteY14" fmla="*/ 46687 h 608415"/>
                <a:gd name="connsiteX15" fmla="*/ 400396 w 473282"/>
                <a:gd name="connsiteY15" fmla="*/ 314559 h 608415"/>
                <a:gd name="connsiteX16" fmla="*/ 391933 w 473282"/>
                <a:gd name="connsiteY16" fmla="*/ 323009 h 608415"/>
                <a:gd name="connsiteX17" fmla="*/ 383682 w 473282"/>
                <a:gd name="connsiteY17" fmla="*/ 323009 h 608415"/>
                <a:gd name="connsiteX18" fmla="*/ 383682 w 473282"/>
                <a:gd name="connsiteY18" fmla="*/ 382055 h 608415"/>
                <a:gd name="connsiteX19" fmla="*/ 375219 w 473282"/>
                <a:gd name="connsiteY19" fmla="*/ 390505 h 608415"/>
                <a:gd name="connsiteX20" fmla="*/ 290697 w 473282"/>
                <a:gd name="connsiteY20" fmla="*/ 390505 h 608415"/>
                <a:gd name="connsiteX21" fmla="*/ 282234 w 473282"/>
                <a:gd name="connsiteY21" fmla="*/ 382055 h 608415"/>
                <a:gd name="connsiteX22" fmla="*/ 282234 w 473282"/>
                <a:gd name="connsiteY22" fmla="*/ 323009 h 608415"/>
                <a:gd name="connsiteX23" fmla="*/ 273983 w 473282"/>
                <a:gd name="connsiteY23" fmla="*/ 323009 h 608415"/>
                <a:gd name="connsiteX24" fmla="*/ 265520 w 473282"/>
                <a:gd name="connsiteY24" fmla="*/ 314559 h 608415"/>
                <a:gd name="connsiteX25" fmla="*/ 265520 w 473282"/>
                <a:gd name="connsiteY25" fmla="*/ 229106 h 608415"/>
                <a:gd name="connsiteX26" fmla="*/ 152859 w 473282"/>
                <a:gd name="connsiteY26" fmla="*/ 369802 h 608415"/>
                <a:gd name="connsiteX27" fmla="*/ 215272 w 473282"/>
                <a:gd name="connsiteY27" fmla="*/ 458635 h 608415"/>
                <a:gd name="connsiteX28" fmla="*/ 206069 w 473282"/>
                <a:gd name="connsiteY28" fmla="*/ 499302 h 608415"/>
                <a:gd name="connsiteX29" fmla="*/ 464819 w 473282"/>
                <a:gd name="connsiteY29" fmla="*/ 499302 h 608415"/>
                <a:gd name="connsiteX30" fmla="*/ 473282 w 473282"/>
                <a:gd name="connsiteY30" fmla="*/ 507752 h 608415"/>
                <a:gd name="connsiteX31" fmla="*/ 473282 w 473282"/>
                <a:gd name="connsiteY31" fmla="*/ 560671 h 608415"/>
                <a:gd name="connsiteX32" fmla="*/ 464819 w 473282"/>
                <a:gd name="connsiteY32" fmla="*/ 569121 h 608415"/>
                <a:gd name="connsiteX33" fmla="*/ 410869 w 473282"/>
                <a:gd name="connsiteY33" fmla="*/ 569121 h 608415"/>
                <a:gd name="connsiteX34" fmla="*/ 410869 w 473282"/>
                <a:gd name="connsiteY34" fmla="*/ 599965 h 608415"/>
                <a:gd name="connsiteX35" fmla="*/ 402406 w 473282"/>
                <a:gd name="connsiteY35" fmla="*/ 608415 h 608415"/>
                <a:gd name="connsiteX36" fmla="*/ 332905 w 473282"/>
                <a:gd name="connsiteY36" fmla="*/ 608415 h 608415"/>
                <a:gd name="connsiteX37" fmla="*/ 324443 w 473282"/>
                <a:gd name="connsiteY37" fmla="*/ 599965 h 608415"/>
                <a:gd name="connsiteX38" fmla="*/ 324443 w 473282"/>
                <a:gd name="connsiteY38" fmla="*/ 569121 h 608415"/>
                <a:gd name="connsiteX39" fmla="*/ 148734 w 473282"/>
                <a:gd name="connsiteY39" fmla="*/ 569121 h 608415"/>
                <a:gd name="connsiteX40" fmla="*/ 148734 w 473282"/>
                <a:gd name="connsiteY40" fmla="*/ 599965 h 608415"/>
                <a:gd name="connsiteX41" fmla="*/ 140271 w 473282"/>
                <a:gd name="connsiteY41" fmla="*/ 608415 h 608415"/>
                <a:gd name="connsiteX42" fmla="*/ 70876 w 473282"/>
                <a:gd name="connsiteY42" fmla="*/ 608415 h 608415"/>
                <a:gd name="connsiteX43" fmla="*/ 62413 w 473282"/>
                <a:gd name="connsiteY43" fmla="*/ 599965 h 608415"/>
                <a:gd name="connsiteX44" fmla="*/ 62413 w 473282"/>
                <a:gd name="connsiteY44" fmla="*/ 569121 h 608415"/>
                <a:gd name="connsiteX45" fmla="*/ 8463 w 473282"/>
                <a:gd name="connsiteY45" fmla="*/ 569121 h 608415"/>
                <a:gd name="connsiteX46" fmla="*/ 0 w 473282"/>
                <a:gd name="connsiteY46" fmla="*/ 560671 h 608415"/>
                <a:gd name="connsiteX47" fmla="*/ 0 w 473282"/>
                <a:gd name="connsiteY47" fmla="*/ 507752 h 608415"/>
                <a:gd name="connsiteX48" fmla="*/ 8463 w 473282"/>
                <a:gd name="connsiteY48" fmla="*/ 499302 h 608415"/>
                <a:gd name="connsiteX49" fmla="*/ 35332 w 473282"/>
                <a:gd name="connsiteY49" fmla="*/ 499302 h 608415"/>
                <a:gd name="connsiteX50" fmla="*/ 26023 w 473282"/>
                <a:gd name="connsiteY50" fmla="*/ 458635 h 608415"/>
                <a:gd name="connsiteX51" fmla="*/ 46016 w 473282"/>
                <a:gd name="connsiteY51" fmla="*/ 400751 h 608415"/>
                <a:gd name="connsiteX52" fmla="*/ 86638 w 473282"/>
                <a:gd name="connsiteY52" fmla="*/ 265231 h 608415"/>
                <a:gd name="connsiteX53" fmla="*/ 265520 w 473282"/>
                <a:gd name="connsiteY53" fmla="*/ 142914 h 608415"/>
                <a:gd name="connsiteX54" fmla="*/ 265520 w 473282"/>
                <a:gd name="connsiteY54" fmla="*/ 46687 h 608415"/>
                <a:gd name="connsiteX55" fmla="*/ 273983 w 473282"/>
                <a:gd name="connsiteY55" fmla="*/ 38237 h 608415"/>
                <a:gd name="connsiteX56" fmla="*/ 282234 w 473282"/>
                <a:gd name="connsiteY56" fmla="*/ 38237 h 608415"/>
                <a:gd name="connsiteX57" fmla="*/ 282234 w 473282"/>
                <a:gd name="connsiteY57" fmla="*/ 8450 h 608415"/>
                <a:gd name="connsiteX58" fmla="*/ 290697 w 473282"/>
                <a:gd name="connsiteY58" fmla="*/ 0 h 6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73282" h="608415">
                  <a:moveTo>
                    <a:pt x="268713" y="452748"/>
                  </a:moveTo>
                  <a:lnTo>
                    <a:pt x="397142" y="452748"/>
                  </a:lnTo>
                  <a:lnTo>
                    <a:pt x="397142" y="490642"/>
                  </a:lnTo>
                  <a:lnTo>
                    <a:pt x="268713" y="490642"/>
                  </a:lnTo>
                  <a:close/>
                  <a:moveTo>
                    <a:pt x="120701" y="417652"/>
                  </a:moveTo>
                  <a:cubicBezTo>
                    <a:pt x="98063" y="417652"/>
                    <a:pt x="79656" y="436031"/>
                    <a:pt x="79656" y="458635"/>
                  </a:cubicBezTo>
                  <a:cubicBezTo>
                    <a:pt x="79656" y="481239"/>
                    <a:pt x="98063" y="499619"/>
                    <a:pt x="120701" y="499619"/>
                  </a:cubicBezTo>
                  <a:cubicBezTo>
                    <a:pt x="143339" y="499619"/>
                    <a:pt x="161745" y="481239"/>
                    <a:pt x="161745" y="458635"/>
                  </a:cubicBezTo>
                  <a:cubicBezTo>
                    <a:pt x="161745" y="436031"/>
                    <a:pt x="143339" y="417652"/>
                    <a:pt x="120701" y="417652"/>
                  </a:cubicBezTo>
                  <a:close/>
                  <a:moveTo>
                    <a:pt x="290697" y="0"/>
                  </a:moveTo>
                  <a:lnTo>
                    <a:pt x="375219" y="0"/>
                  </a:lnTo>
                  <a:cubicBezTo>
                    <a:pt x="379874" y="0"/>
                    <a:pt x="383682" y="3803"/>
                    <a:pt x="383682" y="8450"/>
                  </a:cubicBezTo>
                  <a:lnTo>
                    <a:pt x="383682" y="38237"/>
                  </a:lnTo>
                  <a:lnTo>
                    <a:pt x="391933" y="38237"/>
                  </a:lnTo>
                  <a:cubicBezTo>
                    <a:pt x="396588" y="38237"/>
                    <a:pt x="400396" y="41934"/>
                    <a:pt x="400396" y="46687"/>
                  </a:cubicBezTo>
                  <a:lnTo>
                    <a:pt x="400396" y="314559"/>
                  </a:lnTo>
                  <a:cubicBezTo>
                    <a:pt x="400396" y="319207"/>
                    <a:pt x="396588" y="323009"/>
                    <a:pt x="391933" y="323009"/>
                  </a:cubicBezTo>
                  <a:lnTo>
                    <a:pt x="383682" y="323009"/>
                  </a:lnTo>
                  <a:lnTo>
                    <a:pt x="383682" y="382055"/>
                  </a:lnTo>
                  <a:cubicBezTo>
                    <a:pt x="383682" y="386703"/>
                    <a:pt x="379874" y="390505"/>
                    <a:pt x="375219" y="390505"/>
                  </a:cubicBezTo>
                  <a:lnTo>
                    <a:pt x="290697" y="390505"/>
                  </a:lnTo>
                  <a:cubicBezTo>
                    <a:pt x="286043" y="390505"/>
                    <a:pt x="282234" y="386703"/>
                    <a:pt x="282234" y="382055"/>
                  </a:cubicBezTo>
                  <a:lnTo>
                    <a:pt x="282234" y="323009"/>
                  </a:lnTo>
                  <a:lnTo>
                    <a:pt x="273983" y="323009"/>
                  </a:lnTo>
                  <a:cubicBezTo>
                    <a:pt x="269329" y="323009"/>
                    <a:pt x="265520" y="319207"/>
                    <a:pt x="265520" y="314559"/>
                  </a:cubicBezTo>
                  <a:lnTo>
                    <a:pt x="265520" y="229106"/>
                  </a:lnTo>
                  <a:cubicBezTo>
                    <a:pt x="206598" y="252344"/>
                    <a:pt x="161851" y="306214"/>
                    <a:pt x="152859" y="369802"/>
                  </a:cubicBezTo>
                  <a:cubicBezTo>
                    <a:pt x="189249" y="383006"/>
                    <a:pt x="215272" y="417863"/>
                    <a:pt x="215272" y="458635"/>
                  </a:cubicBezTo>
                  <a:cubicBezTo>
                    <a:pt x="215272" y="473212"/>
                    <a:pt x="211887" y="486943"/>
                    <a:pt x="206069" y="499302"/>
                  </a:cubicBezTo>
                  <a:lnTo>
                    <a:pt x="464819" y="499302"/>
                  </a:lnTo>
                  <a:cubicBezTo>
                    <a:pt x="469474" y="499302"/>
                    <a:pt x="473282" y="502999"/>
                    <a:pt x="473282" y="507752"/>
                  </a:cubicBezTo>
                  <a:lnTo>
                    <a:pt x="473282" y="560671"/>
                  </a:lnTo>
                  <a:cubicBezTo>
                    <a:pt x="473282" y="565319"/>
                    <a:pt x="469474" y="569121"/>
                    <a:pt x="464819" y="569121"/>
                  </a:cubicBezTo>
                  <a:lnTo>
                    <a:pt x="410869" y="569121"/>
                  </a:lnTo>
                  <a:lnTo>
                    <a:pt x="410869" y="599965"/>
                  </a:lnTo>
                  <a:cubicBezTo>
                    <a:pt x="410869" y="604612"/>
                    <a:pt x="407061" y="608415"/>
                    <a:pt x="402406" y="608415"/>
                  </a:cubicBezTo>
                  <a:lnTo>
                    <a:pt x="332905" y="608415"/>
                  </a:lnTo>
                  <a:cubicBezTo>
                    <a:pt x="328251" y="608415"/>
                    <a:pt x="324443" y="604612"/>
                    <a:pt x="324443" y="599965"/>
                  </a:cubicBezTo>
                  <a:lnTo>
                    <a:pt x="324443" y="569121"/>
                  </a:lnTo>
                  <a:lnTo>
                    <a:pt x="148734" y="569121"/>
                  </a:lnTo>
                  <a:lnTo>
                    <a:pt x="148734" y="599965"/>
                  </a:lnTo>
                  <a:cubicBezTo>
                    <a:pt x="148734" y="604612"/>
                    <a:pt x="145031" y="608415"/>
                    <a:pt x="140271" y="608415"/>
                  </a:cubicBezTo>
                  <a:lnTo>
                    <a:pt x="70876" y="608415"/>
                  </a:lnTo>
                  <a:cubicBezTo>
                    <a:pt x="66221" y="608415"/>
                    <a:pt x="62413" y="604612"/>
                    <a:pt x="62413" y="599965"/>
                  </a:cubicBezTo>
                  <a:lnTo>
                    <a:pt x="62413" y="569121"/>
                  </a:lnTo>
                  <a:lnTo>
                    <a:pt x="8463" y="569121"/>
                  </a:lnTo>
                  <a:cubicBezTo>
                    <a:pt x="3808" y="569121"/>
                    <a:pt x="0" y="565319"/>
                    <a:pt x="0" y="560671"/>
                  </a:cubicBezTo>
                  <a:lnTo>
                    <a:pt x="0" y="507752"/>
                  </a:lnTo>
                  <a:cubicBezTo>
                    <a:pt x="0" y="502999"/>
                    <a:pt x="3808" y="499302"/>
                    <a:pt x="8463" y="499302"/>
                  </a:cubicBezTo>
                  <a:lnTo>
                    <a:pt x="35332" y="499302"/>
                  </a:lnTo>
                  <a:cubicBezTo>
                    <a:pt x="29408" y="486943"/>
                    <a:pt x="26023" y="473212"/>
                    <a:pt x="26023" y="458635"/>
                  </a:cubicBezTo>
                  <a:cubicBezTo>
                    <a:pt x="26023" y="436770"/>
                    <a:pt x="33534" y="416701"/>
                    <a:pt x="46016" y="400751"/>
                  </a:cubicBezTo>
                  <a:cubicBezTo>
                    <a:pt x="47392" y="353852"/>
                    <a:pt x="60615" y="307059"/>
                    <a:pt x="86638" y="265231"/>
                  </a:cubicBezTo>
                  <a:cubicBezTo>
                    <a:pt x="126730" y="200587"/>
                    <a:pt x="191894" y="157702"/>
                    <a:pt x="265520" y="142914"/>
                  </a:cubicBezTo>
                  <a:lnTo>
                    <a:pt x="265520" y="46687"/>
                  </a:lnTo>
                  <a:cubicBezTo>
                    <a:pt x="265520" y="41934"/>
                    <a:pt x="269329" y="38237"/>
                    <a:pt x="273983" y="38237"/>
                  </a:cubicBezTo>
                  <a:lnTo>
                    <a:pt x="282234" y="38237"/>
                  </a:lnTo>
                  <a:lnTo>
                    <a:pt x="282234" y="8450"/>
                  </a:lnTo>
                  <a:cubicBezTo>
                    <a:pt x="282234" y="3803"/>
                    <a:pt x="286043" y="0"/>
                    <a:pt x="290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48" name="microscope_93756"/>
            <p:cNvSpPr>
              <a:spLocks noChangeAspect="1"/>
            </p:cNvSpPr>
            <p:nvPr/>
          </p:nvSpPr>
          <p:spPr bwMode="auto">
            <a:xfrm>
              <a:off x="3364929" y="2698761"/>
              <a:ext cx="297524" cy="386760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600116 w 606244"/>
                <a:gd name="T85" fmla="*/ 600116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455839 w 606244"/>
                <a:gd name="T93" fmla="*/ 455839 w 606244"/>
                <a:gd name="T94" fmla="*/ 600116 w 606244"/>
                <a:gd name="T95" fmla="*/ 600116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  <a:gd name="T104" fmla="*/ 600116 w 606244"/>
                <a:gd name="T105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6" h="8170">
                  <a:moveTo>
                    <a:pt x="6194" y="44"/>
                  </a:moveTo>
                  <a:cubicBezTo>
                    <a:pt x="6143" y="8"/>
                    <a:pt x="6078" y="0"/>
                    <a:pt x="6020" y="22"/>
                  </a:cubicBezTo>
                  <a:lnTo>
                    <a:pt x="3684" y="890"/>
                  </a:lnTo>
                  <a:lnTo>
                    <a:pt x="2926" y="890"/>
                  </a:lnTo>
                  <a:lnTo>
                    <a:pt x="2926" y="676"/>
                  </a:lnTo>
                  <a:lnTo>
                    <a:pt x="2926" y="676"/>
                  </a:lnTo>
                  <a:lnTo>
                    <a:pt x="2926" y="673"/>
                  </a:lnTo>
                  <a:cubicBezTo>
                    <a:pt x="2926" y="669"/>
                    <a:pt x="2925" y="665"/>
                    <a:pt x="2925" y="662"/>
                  </a:cubicBezTo>
                  <a:cubicBezTo>
                    <a:pt x="2924" y="655"/>
                    <a:pt x="2924" y="648"/>
                    <a:pt x="2923" y="642"/>
                  </a:cubicBezTo>
                  <a:cubicBezTo>
                    <a:pt x="2923" y="641"/>
                    <a:pt x="2923" y="640"/>
                    <a:pt x="2923" y="639"/>
                  </a:cubicBezTo>
                  <a:cubicBezTo>
                    <a:pt x="2921" y="632"/>
                    <a:pt x="2919" y="625"/>
                    <a:pt x="2917" y="618"/>
                  </a:cubicBezTo>
                  <a:cubicBezTo>
                    <a:pt x="2916" y="614"/>
                    <a:pt x="2915" y="610"/>
                    <a:pt x="2913" y="606"/>
                  </a:cubicBezTo>
                  <a:cubicBezTo>
                    <a:pt x="2910" y="598"/>
                    <a:pt x="2907" y="591"/>
                    <a:pt x="2903" y="584"/>
                  </a:cubicBezTo>
                  <a:cubicBezTo>
                    <a:pt x="2902" y="581"/>
                    <a:pt x="2900" y="578"/>
                    <a:pt x="2899" y="576"/>
                  </a:cubicBezTo>
                  <a:cubicBezTo>
                    <a:pt x="2894" y="568"/>
                    <a:pt x="2889" y="561"/>
                    <a:pt x="2884" y="555"/>
                  </a:cubicBezTo>
                  <a:cubicBezTo>
                    <a:pt x="2882" y="553"/>
                    <a:pt x="2881" y="551"/>
                    <a:pt x="2879" y="549"/>
                  </a:cubicBezTo>
                  <a:cubicBezTo>
                    <a:pt x="2873" y="542"/>
                    <a:pt x="2867" y="536"/>
                    <a:pt x="2860" y="529"/>
                  </a:cubicBezTo>
                  <a:cubicBezTo>
                    <a:pt x="2859" y="529"/>
                    <a:pt x="2858" y="528"/>
                    <a:pt x="2857" y="527"/>
                  </a:cubicBezTo>
                  <a:cubicBezTo>
                    <a:pt x="2824" y="500"/>
                    <a:pt x="2782" y="483"/>
                    <a:pt x="2736" y="483"/>
                  </a:cubicBezTo>
                  <a:lnTo>
                    <a:pt x="2003" y="483"/>
                  </a:lnTo>
                  <a:cubicBezTo>
                    <a:pt x="2000" y="483"/>
                    <a:pt x="1997" y="483"/>
                    <a:pt x="1994" y="483"/>
                  </a:cubicBezTo>
                  <a:lnTo>
                    <a:pt x="214" y="483"/>
                  </a:lnTo>
                  <a:cubicBezTo>
                    <a:pt x="109" y="483"/>
                    <a:pt x="24" y="569"/>
                    <a:pt x="24" y="673"/>
                  </a:cubicBezTo>
                  <a:cubicBezTo>
                    <a:pt x="24" y="778"/>
                    <a:pt x="109" y="863"/>
                    <a:pt x="214" y="863"/>
                  </a:cubicBezTo>
                  <a:lnTo>
                    <a:pt x="1616" y="863"/>
                  </a:lnTo>
                  <a:lnTo>
                    <a:pt x="152" y="1375"/>
                  </a:lnTo>
                  <a:cubicBezTo>
                    <a:pt x="53" y="1410"/>
                    <a:pt x="0" y="1518"/>
                    <a:pt x="35" y="1617"/>
                  </a:cubicBezTo>
                  <a:cubicBezTo>
                    <a:pt x="62" y="1695"/>
                    <a:pt x="136" y="1744"/>
                    <a:pt x="214" y="1744"/>
                  </a:cubicBezTo>
                  <a:cubicBezTo>
                    <a:pt x="235" y="1744"/>
                    <a:pt x="256" y="1741"/>
                    <a:pt x="277" y="1734"/>
                  </a:cubicBezTo>
                  <a:lnTo>
                    <a:pt x="1813" y="1197"/>
                  </a:lnTo>
                  <a:lnTo>
                    <a:pt x="1813" y="1893"/>
                  </a:lnTo>
                  <a:cubicBezTo>
                    <a:pt x="1091" y="2128"/>
                    <a:pt x="568" y="2807"/>
                    <a:pt x="568" y="3606"/>
                  </a:cubicBezTo>
                  <a:lnTo>
                    <a:pt x="568" y="6977"/>
                  </a:lnTo>
                  <a:cubicBezTo>
                    <a:pt x="568" y="7635"/>
                    <a:pt x="1104" y="8170"/>
                    <a:pt x="1762" y="8170"/>
                  </a:cubicBezTo>
                  <a:lnTo>
                    <a:pt x="2977" y="8170"/>
                  </a:lnTo>
                  <a:cubicBezTo>
                    <a:pt x="3635" y="8170"/>
                    <a:pt x="4171" y="7635"/>
                    <a:pt x="4171" y="6977"/>
                  </a:cubicBezTo>
                  <a:lnTo>
                    <a:pt x="4171" y="3606"/>
                  </a:lnTo>
                  <a:cubicBezTo>
                    <a:pt x="4171" y="2807"/>
                    <a:pt x="3648" y="2129"/>
                    <a:pt x="2926" y="1893"/>
                  </a:cubicBezTo>
                  <a:lnTo>
                    <a:pt x="2926" y="1270"/>
                  </a:lnTo>
                  <a:lnTo>
                    <a:pt x="3695" y="1270"/>
                  </a:lnTo>
                  <a:lnTo>
                    <a:pt x="6030" y="1986"/>
                  </a:lnTo>
                  <a:cubicBezTo>
                    <a:pt x="6048" y="1992"/>
                    <a:pt x="6067" y="1994"/>
                    <a:pt x="6086" y="1994"/>
                  </a:cubicBezTo>
                  <a:cubicBezTo>
                    <a:pt x="6126" y="1994"/>
                    <a:pt x="6166" y="1982"/>
                    <a:pt x="6199" y="1957"/>
                  </a:cubicBezTo>
                  <a:cubicBezTo>
                    <a:pt x="6247" y="1921"/>
                    <a:pt x="6276" y="1865"/>
                    <a:pt x="6276" y="1804"/>
                  </a:cubicBezTo>
                  <a:lnTo>
                    <a:pt x="6276" y="200"/>
                  </a:lnTo>
                  <a:cubicBezTo>
                    <a:pt x="6276" y="138"/>
                    <a:pt x="6245" y="80"/>
                    <a:pt x="6194" y="44"/>
                  </a:cubicBezTo>
                  <a:close/>
                  <a:moveTo>
                    <a:pt x="1297" y="6870"/>
                  </a:moveTo>
                  <a:cubicBezTo>
                    <a:pt x="1297" y="6975"/>
                    <a:pt x="1212" y="7060"/>
                    <a:pt x="1107" y="7060"/>
                  </a:cubicBezTo>
                  <a:cubicBezTo>
                    <a:pt x="1002" y="7060"/>
                    <a:pt x="917" y="6975"/>
                    <a:pt x="917" y="6870"/>
                  </a:cubicBezTo>
                  <a:lnTo>
                    <a:pt x="917" y="3442"/>
                  </a:lnTo>
                  <a:cubicBezTo>
                    <a:pt x="917" y="3337"/>
                    <a:pt x="1002" y="3252"/>
                    <a:pt x="1107" y="3252"/>
                  </a:cubicBezTo>
                  <a:cubicBezTo>
                    <a:pt x="1212" y="3252"/>
                    <a:pt x="1297" y="3337"/>
                    <a:pt x="1297" y="3442"/>
                  </a:cubicBezTo>
                  <a:lnTo>
                    <a:pt x="1297" y="68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11343" y="2282219"/>
            <a:ext cx="1321314" cy="1484562"/>
            <a:chOff x="3778250" y="2132682"/>
            <a:chExt cx="1587500" cy="1783636"/>
          </a:xfrm>
        </p:grpSpPr>
        <p:sp>
          <p:nvSpPr>
            <p:cNvPr id="19" name="Freeform 11"/>
            <p:cNvSpPr/>
            <p:nvPr/>
          </p:nvSpPr>
          <p:spPr bwMode="auto">
            <a:xfrm>
              <a:off x="4568397" y="2132682"/>
              <a:ext cx="797353" cy="1783636"/>
            </a:xfrm>
            <a:custGeom>
              <a:avLst/>
              <a:gdLst>
                <a:gd name="T0" fmla="*/ 2 w 436"/>
                <a:gd name="T1" fmla="*/ 0 h 976"/>
                <a:gd name="T2" fmla="*/ 406 w 436"/>
                <a:gd name="T3" fmla="*/ 203 h 976"/>
                <a:gd name="T4" fmla="*/ 315 w 436"/>
                <a:gd name="T5" fmla="*/ 626 h 976"/>
                <a:gd name="T6" fmla="*/ 0 w 436"/>
                <a:gd name="T7" fmla="*/ 976 h 976"/>
                <a:gd name="T8" fmla="*/ 2 w 436"/>
                <a:gd name="T9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976">
                  <a:moveTo>
                    <a:pt x="2" y="0"/>
                  </a:moveTo>
                  <a:cubicBezTo>
                    <a:pt x="2" y="0"/>
                    <a:pt x="246" y="223"/>
                    <a:pt x="406" y="203"/>
                  </a:cubicBezTo>
                  <a:cubicBezTo>
                    <a:pt x="406" y="203"/>
                    <a:pt x="436" y="426"/>
                    <a:pt x="315" y="626"/>
                  </a:cubicBezTo>
                  <a:cubicBezTo>
                    <a:pt x="315" y="626"/>
                    <a:pt x="273" y="765"/>
                    <a:pt x="0" y="97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778250" y="2132682"/>
              <a:ext cx="798954" cy="1783636"/>
            </a:xfrm>
            <a:custGeom>
              <a:avLst/>
              <a:gdLst>
                <a:gd name="T0" fmla="*/ 435 w 437"/>
                <a:gd name="T1" fmla="*/ 0 h 976"/>
                <a:gd name="T2" fmla="*/ 30 w 437"/>
                <a:gd name="T3" fmla="*/ 203 h 976"/>
                <a:gd name="T4" fmla="*/ 122 w 437"/>
                <a:gd name="T5" fmla="*/ 626 h 976"/>
                <a:gd name="T6" fmla="*/ 437 w 437"/>
                <a:gd name="T7" fmla="*/ 976 h 976"/>
                <a:gd name="T8" fmla="*/ 435 w 437"/>
                <a:gd name="T9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976">
                  <a:moveTo>
                    <a:pt x="435" y="0"/>
                  </a:moveTo>
                  <a:cubicBezTo>
                    <a:pt x="435" y="0"/>
                    <a:pt x="190" y="223"/>
                    <a:pt x="30" y="203"/>
                  </a:cubicBezTo>
                  <a:cubicBezTo>
                    <a:pt x="30" y="203"/>
                    <a:pt x="0" y="426"/>
                    <a:pt x="122" y="626"/>
                  </a:cubicBezTo>
                  <a:cubicBezTo>
                    <a:pt x="122" y="626"/>
                    <a:pt x="163" y="765"/>
                    <a:pt x="437" y="976"/>
                  </a:cubicBezTo>
                  <a:cubicBezTo>
                    <a:pt x="435" y="0"/>
                    <a:pt x="435" y="0"/>
                    <a:pt x="435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97" name="椭圆 96"/>
          <p:cNvSpPr/>
          <p:nvPr/>
        </p:nvSpPr>
        <p:spPr>
          <a:xfrm>
            <a:off x="3561494" y="2017597"/>
            <a:ext cx="2013806" cy="2013806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78200" y="1830700"/>
            <a:ext cx="2387600" cy="2387600"/>
          </a:xfrm>
          <a:prstGeom prst="ellipse">
            <a:avLst/>
          </a:prstGeom>
          <a:noFill/>
          <a:ln w="6350"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162124" y="1609420"/>
            <a:ext cx="2830160" cy="2830160"/>
          </a:xfrm>
          <a:prstGeom prst="ellipse">
            <a:avLst/>
          </a:prstGeom>
          <a:noFill/>
          <a:ln w="635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530056" y="2926556"/>
            <a:ext cx="90488" cy="904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522785" y="3918211"/>
            <a:ext cx="137760" cy="137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640490" y="2158659"/>
            <a:ext cx="137760" cy="137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505603" y="3955256"/>
            <a:ext cx="92326" cy="923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537376" y="1972973"/>
            <a:ext cx="177448" cy="1774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454714" y="3904367"/>
            <a:ext cx="194104" cy="194104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4875" y="1464166"/>
            <a:ext cx="2339826" cy="862257"/>
            <a:chOff x="994875" y="1464166"/>
            <a:chExt cx="2339826" cy="862257"/>
          </a:xfrm>
        </p:grpSpPr>
        <p:sp>
          <p:nvSpPr>
            <p:cNvPr id="127" name="矩形 126"/>
            <p:cNvSpPr/>
            <p:nvPr/>
          </p:nvSpPr>
          <p:spPr>
            <a:xfrm>
              <a:off x="994875" y="2025433"/>
              <a:ext cx="2339826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49289" y="1464166"/>
              <a:ext cx="561372" cy="554398"/>
              <a:chOff x="1803578" y="1182320"/>
              <a:chExt cx="864947" cy="854201"/>
            </a:xfrm>
          </p:grpSpPr>
          <p:sp>
            <p:nvSpPr>
              <p:cNvPr id="17" name="Freeform 9"/>
              <p:cNvSpPr/>
              <p:nvPr/>
            </p:nvSpPr>
            <p:spPr bwMode="auto">
              <a:xfrm>
                <a:off x="2077989" y="1489373"/>
                <a:ext cx="0" cy="2567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8E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9" name="paper_114219"/>
              <p:cNvSpPr>
                <a:spLocks noChangeAspect="1"/>
              </p:cNvSpPr>
              <p:nvPr/>
            </p:nvSpPr>
            <p:spPr bwMode="auto">
              <a:xfrm>
                <a:off x="1912038" y="1182320"/>
                <a:ext cx="648025" cy="854201"/>
              </a:xfrm>
              <a:custGeom>
                <a:avLst/>
                <a:gdLst>
                  <a:gd name="connsiteX0" fmla="*/ 441243 w 460651"/>
                  <a:gd name="connsiteY0" fmla="*/ 399288 h 607216"/>
                  <a:gd name="connsiteX1" fmla="*/ 252402 w 460651"/>
                  <a:gd name="connsiteY1" fmla="*/ 587838 h 607216"/>
                  <a:gd name="connsiteX2" fmla="*/ 441243 w 460651"/>
                  <a:gd name="connsiteY2" fmla="*/ 587838 h 607216"/>
                  <a:gd name="connsiteX3" fmla="*/ 48515 w 460651"/>
                  <a:gd name="connsiteY3" fmla="*/ 64638 h 607216"/>
                  <a:gd name="connsiteX4" fmla="*/ 412136 w 460651"/>
                  <a:gd name="connsiteY4" fmla="*/ 64638 h 607216"/>
                  <a:gd name="connsiteX5" fmla="*/ 421840 w 460651"/>
                  <a:gd name="connsiteY5" fmla="*/ 74306 h 607216"/>
                  <a:gd name="connsiteX6" fmla="*/ 412136 w 460651"/>
                  <a:gd name="connsiteY6" fmla="*/ 83973 h 607216"/>
                  <a:gd name="connsiteX7" fmla="*/ 48515 w 460651"/>
                  <a:gd name="connsiteY7" fmla="*/ 83973 h 607216"/>
                  <a:gd name="connsiteX8" fmla="*/ 38811 w 460651"/>
                  <a:gd name="connsiteY8" fmla="*/ 74306 h 607216"/>
                  <a:gd name="connsiteX9" fmla="*/ 48515 w 460651"/>
                  <a:gd name="connsiteY9" fmla="*/ 64638 h 607216"/>
                  <a:gd name="connsiteX10" fmla="*/ 19408 w 460651"/>
                  <a:gd name="connsiteY10" fmla="*/ 19378 h 607216"/>
                  <a:gd name="connsiteX11" fmla="*/ 19408 w 460651"/>
                  <a:gd name="connsiteY11" fmla="*/ 587838 h 607216"/>
                  <a:gd name="connsiteX12" fmla="*/ 225037 w 460651"/>
                  <a:gd name="connsiteY12" fmla="*/ 587838 h 607216"/>
                  <a:gd name="connsiteX13" fmla="*/ 427560 w 460651"/>
                  <a:gd name="connsiteY13" fmla="*/ 385626 h 607216"/>
                  <a:gd name="connsiteX14" fmla="*/ 238719 w 460651"/>
                  <a:gd name="connsiteY14" fmla="*/ 385626 h 607216"/>
                  <a:gd name="connsiteX15" fmla="*/ 238719 w 460651"/>
                  <a:gd name="connsiteY15" fmla="*/ 542687 h 607216"/>
                  <a:gd name="connsiteX16" fmla="*/ 229015 w 460651"/>
                  <a:gd name="connsiteY16" fmla="*/ 552376 h 607216"/>
                  <a:gd name="connsiteX17" fmla="*/ 219311 w 460651"/>
                  <a:gd name="connsiteY17" fmla="*/ 542687 h 607216"/>
                  <a:gd name="connsiteX18" fmla="*/ 219311 w 460651"/>
                  <a:gd name="connsiteY18" fmla="*/ 375937 h 607216"/>
                  <a:gd name="connsiteX19" fmla="*/ 229015 w 460651"/>
                  <a:gd name="connsiteY19" fmla="*/ 366248 h 607216"/>
                  <a:gd name="connsiteX20" fmla="*/ 441243 w 460651"/>
                  <a:gd name="connsiteY20" fmla="*/ 366248 h 607216"/>
                  <a:gd name="connsiteX21" fmla="*/ 441243 w 460651"/>
                  <a:gd name="connsiteY21" fmla="*/ 19378 h 607216"/>
                  <a:gd name="connsiteX22" fmla="*/ 9704 w 460651"/>
                  <a:gd name="connsiteY22" fmla="*/ 0 h 607216"/>
                  <a:gd name="connsiteX23" fmla="*/ 450947 w 460651"/>
                  <a:gd name="connsiteY23" fmla="*/ 0 h 607216"/>
                  <a:gd name="connsiteX24" fmla="*/ 460651 w 460651"/>
                  <a:gd name="connsiteY24" fmla="*/ 9689 h 607216"/>
                  <a:gd name="connsiteX25" fmla="*/ 460651 w 460651"/>
                  <a:gd name="connsiteY25" fmla="*/ 597527 h 607216"/>
                  <a:gd name="connsiteX26" fmla="*/ 450947 w 460651"/>
                  <a:gd name="connsiteY26" fmla="*/ 607216 h 607216"/>
                  <a:gd name="connsiteX27" fmla="*/ 9704 w 460651"/>
                  <a:gd name="connsiteY27" fmla="*/ 607216 h 607216"/>
                  <a:gd name="connsiteX28" fmla="*/ 0 w 460651"/>
                  <a:gd name="connsiteY28" fmla="*/ 597527 h 607216"/>
                  <a:gd name="connsiteX29" fmla="*/ 0 w 460651"/>
                  <a:gd name="connsiteY29" fmla="*/ 9689 h 607216"/>
                  <a:gd name="connsiteX30" fmla="*/ 9704 w 460651"/>
                  <a:gd name="connsiteY30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0651" h="607216">
                    <a:moveTo>
                      <a:pt x="441243" y="399288"/>
                    </a:moveTo>
                    <a:lnTo>
                      <a:pt x="252402" y="587838"/>
                    </a:lnTo>
                    <a:lnTo>
                      <a:pt x="441243" y="587838"/>
                    </a:lnTo>
                    <a:close/>
                    <a:moveTo>
                      <a:pt x="48515" y="64638"/>
                    </a:moveTo>
                    <a:lnTo>
                      <a:pt x="412136" y="64638"/>
                    </a:lnTo>
                    <a:cubicBezTo>
                      <a:pt x="417473" y="64638"/>
                      <a:pt x="421840" y="68892"/>
                      <a:pt x="421840" y="74306"/>
                    </a:cubicBezTo>
                    <a:cubicBezTo>
                      <a:pt x="421840" y="79623"/>
                      <a:pt x="417473" y="83973"/>
                      <a:pt x="412136" y="83973"/>
                    </a:cubicBezTo>
                    <a:lnTo>
                      <a:pt x="48515" y="83973"/>
                    </a:lnTo>
                    <a:cubicBezTo>
                      <a:pt x="43081" y="83973"/>
                      <a:pt x="38811" y="79623"/>
                      <a:pt x="38811" y="74306"/>
                    </a:cubicBezTo>
                    <a:cubicBezTo>
                      <a:pt x="38811" y="68892"/>
                      <a:pt x="43081" y="64638"/>
                      <a:pt x="48515" y="64638"/>
                    </a:cubicBezTo>
                    <a:close/>
                    <a:moveTo>
                      <a:pt x="19408" y="19378"/>
                    </a:moveTo>
                    <a:lnTo>
                      <a:pt x="19408" y="587838"/>
                    </a:lnTo>
                    <a:lnTo>
                      <a:pt x="225037" y="587838"/>
                    </a:lnTo>
                    <a:lnTo>
                      <a:pt x="427560" y="385626"/>
                    </a:lnTo>
                    <a:lnTo>
                      <a:pt x="238719" y="385626"/>
                    </a:lnTo>
                    <a:lnTo>
                      <a:pt x="238719" y="542687"/>
                    </a:lnTo>
                    <a:cubicBezTo>
                      <a:pt x="238719" y="548016"/>
                      <a:pt x="234353" y="552376"/>
                      <a:pt x="229015" y="552376"/>
                    </a:cubicBezTo>
                    <a:cubicBezTo>
                      <a:pt x="223678" y="552376"/>
                      <a:pt x="219311" y="548016"/>
                      <a:pt x="219311" y="542687"/>
                    </a:cubicBezTo>
                    <a:lnTo>
                      <a:pt x="219311" y="375937"/>
                    </a:lnTo>
                    <a:cubicBezTo>
                      <a:pt x="219311" y="370511"/>
                      <a:pt x="223678" y="366248"/>
                      <a:pt x="229015" y="366248"/>
                    </a:cubicBezTo>
                    <a:lnTo>
                      <a:pt x="441243" y="366248"/>
                    </a:lnTo>
                    <a:lnTo>
                      <a:pt x="441243" y="19378"/>
                    </a:lnTo>
                    <a:close/>
                    <a:moveTo>
                      <a:pt x="9704" y="0"/>
                    </a:moveTo>
                    <a:lnTo>
                      <a:pt x="450947" y="0"/>
                    </a:lnTo>
                    <a:cubicBezTo>
                      <a:pt x="456284" y="0"/>
                      <a:pt x="460651" y="4360"/>
                      <a:pt x="460651" y="9689"/>
                    </a:cubicBezTo>
                    <a:lnTo>
                      <a:pt x="460651" y="597527"/>
                    </a:lnTo>
                    <a:cubicBezTo>
                      <a:pt x="460651" y="602856"/>
                      <a:pt x="456284" y="607216"/>
                      <a:pt x="450947" y="607216"/>
                    </a:cubicBezTo>
                    <a:lnTo>
                      <a:pt x="9704" y="607216"/>
                    </a:lnTo>
                    <a:cubicBezTo>
                      <a:pt x="4270" y="607216"/>
                      <a:pt x="0" y="602856"/>
                      <a:pt x="0" y="597527"/>
                    </a:cubicBezTo>
                    <a:lnTo>
                      <a:pt x="0" y="9689"/>
                    </a:lnTo>
                    <a:cubicBezTo>
                      <a:pt x="0" y="4360"/>
                      <a:pt x="4270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30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803578" y="1323398"/>
                <a:ext cx="864947" cy="331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400" b="1">
                    <a:solidFill>
                      <a:srgbClr val="01BBEC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Confidentiality </a:t>
                </a:r>
                <a:endParaRPr lang="en-US" altLang="zh-CN" sz="400" b="1">
                  <a:solidFill>
                    <a:srgbClr val="01BBEC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  <a:p>
                <a:pPr algn="ctr"/>
                <a:r>
                  <a:rPr lang="zh-CN" altLang="en-US" sz="400" b="1">
                    <a:solidFill>
                      <a:srgbClr val="01BBEC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Agreement</a:t>
                </a:r>
                <a:endParaRPr lang="zh-CN" altLang="en-US" sz="400" b="1">
                  <a:solidFill>
                    <a:srgbClr val="01BBEC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880756" y="1473647"/>
            <a:ext cx="2206978" cy="1062326"/>
            <a:chOff x="5880756" y="1473647"/>
            <a:chExt cx="2206978" cy="1062326"/>
          </a:xfrm>
        </p:grpSpPr>
        <p:sp>
          <p:nvSpPr>
            <p:cNvPr id="3" name="矩形 2"/>
            <p:cNvSpPr/>
            <p:nvPr/>
          </p:nvSpPr>
          <p:spPr>
            <a:xfrm>
              <a:off x="5880756" y="2025433"/>
              <a:ext cx="2206978" cy="510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978837" y="1473647"/>
              <a:ext cx="399110" cy="535436"/>
              <a:chOff x="5812404" y="1847762"/>
              <a:chExt cx="399110" cy="5354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812404" y="1847762"/>
                <a:ext cx="399110" cy="535436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100000">
                      <a:schemeClr val="bg1">
                        <a:alpha val="68000"/>
                      </a:schemeClr>
                    </a:gs>
                  </a:gsLst>
                  <a:lin ang="0" scaled="0"/>
                </a:gra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4" name="businessman_57134"/>
              <p:cNvSpPr>
                <a:spLocks noChangeAspect="1"/>
              </p:cNvSpPr>
              <p:nvPr/>
            </p:nvSpPr>
            <p:spPr bwMode="auto">
              <a:xfrm>
                <a:off x="5859710" y="1906879"/>
                <a:ext cx="111569" cy="121771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01BBE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860675" y="2083595"/>
                <a:ext cx="662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5860675" y="2133601"/>
                <a:ext cx="2877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5860675" y="2190751"/>
                <a:ext cx="2877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860675" y="2247901"/>
                <a:ext cx="2877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860675" y="2305051"/>
                <a:ext cx="2877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5880756" y="3432693"/>
            <a:ext cx="2339826" cy="886784"/>
            <a:chOff x="5880756" y="3432693"/>
            <a:chExt cx="2339826" cy="886784"/>
          </a:xfrm>
        </p:grpSpPr>
        <p:sp>
          <p:nvSpPr>
            <p:cNvPr id="140" name="矩形 139"/>
            <p:cNvSpPr/>
            <p:nvPr/>
          </p:nvSpPr>
          <p:spPr>
            <a:xfrm>
              <a:off x="5880756" y="4018487"/>
              <a:ext cx="2339826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966146" y="3432693"/>
              <a:ext cx="484428" cy="554398"/>
              <a:chOff x="1862854" y="1182320"/>
              <a:chExt cx="746394" cy="854201"/>
            </a:xfrm>
          </p:grpSpPr>
          <p:sp>
            <p:nvSpPr>
              <p:cNvPr id="55" name="Freeform 9"/>
              <p:cNvSpPr/>
              <p:nvPr/>
            </p:nvSpPr>
            <p:spPr bwMode="auto">
              <a:xfrm>
                <a:off x="2077989" y="1489373"/>
                <a:ext cx="0" cy="2567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8E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56" name="paper_114219"/>
              <p:cNvSpPr>
                <a:spLocks noChangeAspect="1"/>
              </p:cNvSpPr>
              <p:nvPr/>
            </p:nvSpPr>
            <p:spPr bwMode="auto">
              <a:xfrm>
                <a:off x="1912038" y="1182320"/>
                <a:ext cx="648025" cy="854201"/>
              </a:xfrm>
              <a:custGeom>
                <a:avLst/>
                <a:gdLst>
                  <a:gd name="connsiteX0" fmla="*/ 441243 w 460651"/>
                  <a:gd name="connsiteY0" fmla="*/ 399288 h 607216"/>
                  <a:gd name="connsiteX1" fmla="*/ 252402 w 460651"/>
                  <a:gd name="connsiteY1" fmla="*/ 587838 h 607216"/>
                  <a:gd name="connsiteX2" fmla="*/ 441243 w 460651"/>
                  <a:gd name="connsiteY2" fmla="*/ 587838 h 607216"/>
                  <a:gd name="connsiteX3" fmla="*/ 48515 w 460651"/>
                  <a:gd name="connsiteY3" fmla="*/ 64638 h 607216"/>
                  <a:gd name="connsiteX4" fmla="*/ 412136 w 460651"/>
                  <a:gd name="connsiteY4" fmla="*/ 64638 h 607216"/>
                  <a:gd name="connsiteX5" fmla="*/ 421840 w 460651"/>
                  <a:gd name="connsiteY5" fmla="*/ 74306 h 607216"/>
                  <a:gd name="connsiteX6" fmla="*/ 412136 w 460651"/>
                  <a:gd name="connsiteY6" fmla="*/ 83973 h 607216"/>
                  <a:gd name="connsiteX7" fmla="*/ 48515 w 460651"/>
                  <a:gd name="connsiteY7" fmla="*/ 83973 h 607216"/>
                  <a:gd name="connsiteX8" fmla="*/ 38811 w 460651"/>
                  <a:gd name="connsiteY8" fmla="*/ 74306 h 607216"/>
                  <a:gd name="connsiteX9" fmla="*/ 48515 w 460651"/>
                  <a:gd name="connsiteY9" fmla="*/ 64638 h 607216"/>
                  <a:gd name="connsiteX10" fmla="*/ 19408 w 460651"/>
                  <a:gd name="connsiteY10" fmla="*/ 19378 h 607216"/>
                  <a:gd name="connsiteX11" fmla="*/ 19408 w 460651"/>
                  <a:gd name="connsiteY11" fmla="*/ 587838 h 607216"/>
                  <a:gd name="connsiteX12" fmla="*/ 225037 w 460651"/>
                  <a:gd name="connsiteY12" fmla="*/ 587838 h 607216"/>
                  <a:gd name="connsiteX13" fmla="*/ 427560 w 460651"/>
                  <a:gd name="connsiteY13" fmla="*/ 385626 h 607216"/>
                  <a:gd name="connsiteX14" fmla="*/ 238719 w 460651"/>
                  <a:gd name="connsiteY14" fmla="*/ 385626 h 607216"/>
                  <a:gd name="connsiteX15" fmla="*/ 238719 w 460651"/>
                  <a:gd name="connsiteY15" fmla="*/ 542687 h 607216"/>
                  <a:gd name="connsiteX16" fmla="*/ 229015 w 460651"/>
                  <a:gd name="connsiteY16" fmla="*/ 552376 h 607216"/>
                  <a:gd name="connsiteX17" fmla="*/ 219311 w 460651"/>
                  <a:gd name="connsiteY17" fmla="*/ 542687 h 607216"/>
                  <a:gd name="connsiteX18" fmla="*/ 219311 w 460651"/>
                  <a:gd name="connsiteY18" fmla="*/ 375937 h 607216"/>
                  <a:gd name="connsiteX19" fmla="*/ 229015 w 460651"/>
                  <a:gd name="connsiteY19" fmla="*/ 366248 h 607216"/>
                  <a:gd name="connsiteX20" fmla="*/ 441243 w 460651"/>
                  <a:gd name="connsiteY20" fmla="*/ 366248 h 607216"/>
                  <a:gd name="connsiteX21" fmla="*/ 441243 w 460651"/>
                  <a:gd name="connsiteY21" fmla="*/ 19378 h 607216"/>
                  <a:gd name="connsiteX22" fmla="*/ 9704 w 460651"/>
                  <a:gd name="connsiteY22" fmla="*/ 0 h 607216"/>
                  <a:gd name="connsiteX23" fmla="*/ 450947 w 460651"/>
                  <a:gd name="connsiteY23" fmla="*/ 0 h 607216"/>
                  <a:gd name="connsiteX24" fmla="*/ 460651 w 460651"/>
                  <a:gd name="connsiteY24" fmla="*/ 9689 h 607216"/>
                  <a:gd name="connsiteX25" fmla="*/ 460651 w 460651"/>
                  <a:gd name="connsiteY25" fmla="*/ 597527 h 607216"/>
                  <a:gd name="connsiteX26" fmla="*/ 450947 w 460651"/>
                  <a:gd name="connsiteY26" fmla="*/ 607216 h 607216"/>
                  <a:gd name="connsiteX27" fmla="*/ 9704 w 460651"/>
                  <a:gd name="connsiteY27" fmla="*/ 607216 h 607216"/>
                  <a:gd name="connsiteX28" fmla="*/ 0 w 460651"/>
                  <a:gd name="connsiteY28" fmla="*/ 597527 h 607216"/>
                  <a:gd name="connsiteX29" fmla="*/ 0 w 460651"/>
                  <a:gd name="connsiteY29" fmla="*/ 9689 h 607216"/>
                  <a:gd name="connsiteX30" fmla="*/ 9704 w 460651"/>
                  <a:gd name="connsiteY30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0651" h="607216">
                    <a:moveTo>
                      <a:pt x="441243" y="399288"/>
                    </a:moveTo>
                    <a:lnTo>
                      <a:pt x="252402" y="587838"/>
                    </a:lnTo>
                    <a:lnTo>
                      <a:pt x="441243" y="587838"/>
                    </a:lnTo>
                    <a:close/>
                    <a:moveTo>
                      <a:pt x="48515" y="64638"/>
                    </a:moveTo>
                    <a:lnTo>
                      <a:pt x="412136" y="64638"/>
                    </a:lnTo>
                    <a:cubicBezTo>
                      <a:pt x="417473" y="64638"/>
                      <a:pt x="421840" y="68892"/>
                      <a:pt x="421840" y="74306"/>
                    </a:cubicBezTo>
                    <a:cubicBezTo>
                      <a:pt x="421840" y="79623"/>
                      <a:pt x="417473" y="83973"/>
                      <a:pt x="412136" y="83973"/>
                    </a:cubicBezTo>
                    <a:lnTo>
                      <a:pt x="48515" y="83973"/>
                    </a:lnTo>
                    <a:cubicBezTo>
                      <a:pt x="43081" y="83973"/>
                      <a:pt x="38811" y="79623"/>
                      <a:pt x="38811" y="74306"/>
                    </a:cubicBezTo>
                    <a:cubicBezTo>
                      <a:pt x="38811" y="68892"/>
                      <a:pt x="43081" y="64638"/>
                      <a:pt x="48515" y="64638"/>
                    </a:cubicBezTo>
                    <a:close/>
                    <a:moveTo>
                      <a:pt x="19408" y="19378"/>
                    </a:moveTo>
                    <a:lnTo>
                      <a:pt x="19408" y="587838"/>
                    </a:lnTo>
                    <a:lnTo>
                      <a:pt x="225037" y="587838"/>
                    </a:lnTo>
                    <a:lnTo>
                      <a:pt x="427560" y="385626"/>
                    </a:lnTo>
                    <a:lnTo>
                      <a:pt x="238719" y="385626"/>
                    </a:lnTo>
                    <a:lnTo>
                      <a:pt x="238719" y="542687"/>
                    </a:lnTo>
                    <a:cubicBezTo>
                      <a:pt x="238719" y="548016"/>
                      <a:pt x="234353" y="552376"/>
                      <a:pt x="229015" y="552376"/>
                    </a:cubicBezTo>
                    <a:cubicBezTo>
                      <a:pt x="223678" y="552376"/>
                      <a:pt x="219311" y="548016"/>
                      <a:pt x="219311" y="542687"/>
                    </a:cubicBezTo>
                    <a:lnTo>
                      <a:pt x="219311" y="375937"/>
                    </a:lnTo>
                    <a:cubicBezTo>
                      <a:pt x="219311" y="370511"/>
                      <a:pt x="223678" y="366248"/>
                      <a:pt x="229015" y="366248"/>
                    </a:cubicBezTo>
                    <a:lnTo>
                      <a:pt x="441243" y="366248"/>
                    </a:lnTo>
                    <a:lnTo>
                      <a:pt x="441243" y="19378"/>
                    </a:lnTo>
                    <a:close/>
                    <a:moveTo>
                      <a:pt x="9704" y="0"/>
                    </a:moveTo>
                    <a:lnTo>
                      <a:pt x="450947" y="0"/>
                    </a:lnTo>
                    <a:cubicBezTo>
                      <a:pt x="456284" y="0"/>
                      <a:pt x="460651" y="4360"/>
                      <a:pt x="460651" y="9689"/>
                    </a:cubicBezTo>
                    <a:lnTo>
                      <a:pt x="460651" y="597527"/>
                    </a:lnTo>
                    <a:cubicBezTo>
                      <a:pt x="460651" y="602856"/>
                      <a:pt x="456284" y="607216"/>
                      <a:pt x="450947" y="607216"/>
                    </a:cubicBezTo>
                    <a:lnTo>
                      <a:pt x="9704" y="607216"/>
                    </a:lnTo>
                    <a:cubicBezTo>
                      <a:pt x="4270" y="607216"/>
                      <a:pt x="0" y="602856"/>
                      <a:pt x="0" y="597527"/>
                    </a:cubicBezTo>
                    <a:lnTo>
                      <a:pt x="0" y="9689"/>
                    </a:lnTo>
                    <a:cubicBezTo>
                      <a:pt x="0" y="4360"/>
                      <a:pt x="4270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30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862854" y="1323398"/>
                <a:ext cx="746394" cy="331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" b="1">
                    <a:solidFill>
                      <a:srgbClr val="01BBEC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Information </a:t>
                </a:r>
                <a:endParaRPr lang="en-US" altLang="zh-CN" sz="400" b="1">
                  <a:solidFill>
                    <a:srgbClr val="01BBEC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  <a:p>
                <a:pPr algn="ctr"/>
                <a:r>
                  <a:rPr lang="en-US" altLang="zh-CN" sz="400" b="1">
                    <a:solidFill>
                      <a:srgbClr val="01BBEC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security</a:t>
                </a:r>
                <a:endParaRPr lang="zh-CN" altLang="en-US" sz="400" b="1">
                  <a:solidFill>
                    <a:srgbClr val="01BBEC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82215" y="3497348"/>
            <a:ext cx="2552486" cy="823604"/>
            <a:chOff x="782215" y="3497348"/>
            <a:chExt cx="2552486" cy="823604"/>
          </a:xfrm>
        </p:grpSpPr>
        <p:sp>
          <p:nvSpPr>
            <p:cNvPr id="131" name="矩形 130"/>
            <p:cNvSpPr/>
            <p:nvPr/>
          </p:nvSpPr>
          <p:spPr>
            <a:xfrm>
              <a:off x="782215" y="4019962"/>
              <a:ext cx="2552486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0" name="fingerprint-with-password-entry_25933"/>
            <p:cNvSpPr>
              <a:spLocks noChangeAspect="1"/>
            </p:cNvSpPr>
            <p:nvPr/>
          </p:nvSpPr>
          <p:spPr bwMode="auto">
            <a:xfrm>
              <a:off x="2814381" y="3497348"/>
              <a:ext cx="368970" cy="469838"/>
            </a:xfrm>
            <a:custGeom>
              <a:avLst/>
              <a:gdLst>
                <a:gd name="connsiteX0" fmla="*/ 254874 w 477375"/>
                <a:gd name="connsiteY0" fmla="*/ 538290 h 607880"/>
                <a:gd name="connsiteX1" fmla="*/ 314859 w 477375"/>
                <a:gd name="connsiteY1" fmla="*/ 563196 h 607880"/>
                <a:gd name="connsiteX2" fmla="*/ 335246 w 477375"/>
                <a:gd name="connsiteY2" fmla="*/ 577260 h 607880"/>
                <a:gd name="connsiteX3" fmla="*/ 339059 w 477375"/>
                <a:gd name="connsiteY3" fmla="*/ 595281 h 607880"/>
                <a:gd name="connsiteX4" fmla="*/ 321166 w 477375"/>
                <a:gd name="connsiteY4" fmla="*/ 599090 h 607880"/>
                <a:gd name="connsiteX5" fmla="*/ 299753 w 477375"/>
                <a:gd name="connsiteY5" fmla="*/ 584293 h 607880"/>
                <a:gd name="connsiteX6" fmla="*/ 259273 w 477375"/>
                <a:gd name="connsiteY6" fmla="*/ 563928 h 607880"/>
                <a:gd name="connsiteX7" fmla="*/ 207648 w 477375"/>
                <a:gd name="connsiteY7" fmla="*/ 603924 h 607880"/>
                <a:gd name="connsiteX8" fmla="*/ 198261 w 477375"/>
                <a:gd name="connsiteY8" fmla="*/ 607880 h 607880"/>
                <a:gd name="connsiteX9" fmla="*/ 189315 w 477375"/>
                <a:gd name="connsiteY9" fmla="*/ 604217 h 607880"/>
                <a:gd name="connsiteX10" fmla="*/ 189021 w 477375"/>
                <a:gd name="connsiteY10" fmla="*/ 585904 h 607880"/>
                <a:gd name="connsiteX11" fmla="*/ 254874 w 477375"/>
                <a:gd name="connsiteY11" fmla="*/ 538290 h 607880"/>
                <a:gd name="connsiteX12" fmla="*/ 262540 w 477375"/>
                <a:gd name="connsiteY12" fmla="*/ 456543 h 607880"/>
                <a:gd name="connsiteX13" fmla="*/ 335271 w 477375"/>
                <a:gd name="connsiteY13" fmla="*/ 488337 h 607880"/>
                <a:gd name="connsiteX14" fmla="*/ 379262 w 477375"/>
                <a:gd name="connsiteY14" fmla="*/ 512804 h 607880"/>
                <a:gd name="connsiteX15" fmla="*/ 387034 w 477375"/>
                <a:gd name="connsiteY15" fmla="*/ 529360 h 607880"/>
                <a:gd name="connsiteX16" fmla="*/ 370318 w 477375"/>
                <a:gd name="connsiteY16" fmla="*/ 537272 h 607880"/>
                <a:gd name="connsiteX17" fmla="*/ 321634 w 477375"/>
                <a:gd name="connsiteY17" fmla="*/ 510460 h 607880"/>
                <a:gd name="connsiteX18" fmla="*/ 266792 w 477375"/>
                <a:gd name="connsiteY18" fmla="*/ 482183 h 607880"/>
                <a:gd name="connsiteX19" fmla="*/ 171479 w 477375"/>
                <a:gd name="connsiteY19" fmla="*/ 544598 h 607880"/>
                <a:gd name="connsiteX20" fmla="*/ 154029 w 477375"/>
                <a:gd name="connsiteY20" fmla="*/ 557198 h 607880"/>
                <a:gd name="connsiteX21" fmla="*/ 146550 w 477375"/>
                <a:gd name="connsiteY21" fmla="*/ 559542 h 607880"/>
                <a:gd name="connsiteX22" fmla="*/ 135993 w 477375"/>
                <a:gd name="connsiteY22" fmla="*/ 553974 h 607880"/>
                <a:gd name="connsiteX23" fmla="*/ 139072 w 477375"/>
                <a:gd name="connsiteY23" fmla="*/ 535953 h 607880"/>
                <a:gd name="connsiteX24" fmla="*/ 156082 w 477375"/>
                <a:gd name="connsiteY24" fmla="*/ 523646 h 607880"/>
                <a:gd name="connsiteX25" fmla="*/ 262540 w 477375"/>
                <a:gd name="connsiteY25" fmla="*/ 456543 h 607880"/>
                <a:gd name="connsiteX26" fmla="*/ 271205 w 477375"/>
                <a:gd name="connsiteY26" fmla="*/ 375289 h 607880"/>
                <a:gd name="connsiteX27" fmla="*/ 350401 w 477375"/>
                <a:gd name="connsiteY27" fmla="*/ 412493 h 607880"/>
                <a:gd name="connsiteX28" fmla="*/ 411704 w 477375"/>
                <a:gd name="connsiteY28" fmla="*/ 449258 h 607880"/>
                <a:gd name="connsiteX29" fmla="*/ 419917 w 477375"/>
                <a:gd name="connsiteY29" fmla="*/ 465663 h 607880"/>
                <a:gd name="connsiteX30" fmla="*/ 403491 w 477375"/>
                <a:gd name="connsiteY30" fmla="*/ 473865 h 607880"/>
                <a:gd name="connsiteX31" fmla="*/ 335295 w 477375"/>
                <a:gd name="connsiteY31" fmla="*/ 433585 h 607880"/>
                <a:gd name="connsiteX32" fmla="*/ 275605 w 477375"/>
                <a:gd name="connsiteY32" fmla="*/ 400922 h 607880"/>
                <a:gd name="connsiteX33" fmla="*/ 195676 w 477375"/>
                <a:gd name="connsiteY33" fmla="*/ 447647 h 607880"/>
                <a:gd name="connsiteX34" fmla="*/ 102988 w 477375"/>
                <a:gd name="connsiteY34" fmla="*/ 500817 h 607880"/>
                <a:gd name="connsiteX35" fmla="*/ 99615 w 477375"/>
                <a:gd name="connsiteY35" fmla="*/ 501256 h 607880"/>
                <a:gd name="connsiteX36" fmla="*/ 87003 w 477375"/>
                <a:gd name="connsiteY36" fmla="*/ 491735 h 607880"/>
                <a:gd name="connsiteX37" fmla="*/ 96242 w 477375"/>
                <a:gd name="connsiteY37" fmla="*/ 475770 h 607880"/>
                <a:gd name="connsiteX38" fmla="*/ 181450 w 477375"/>
                <a:gd name="connsiteY38" fmla="*/ 425969 h 607880"/>
                <a:gd name="connsiteX39" fmla="*/ 271205 w 477375"/>
                <a:gd name="connsiteY39" fmla="*/ 375289 h 607880"/>
                <a:gd name="connsiteX40" fmla="*/ 344218 w 477375"/>
                <a:gd name="connsiteY40" fmla="*/ 352151 h 607880"/>
                <a:gd name="connsiteX41" fmla="*/ 379700 w 477375"/>
                <a:gd name="connsiteY41" fmla="*/ 352151 h 607880"/>
                <a:gd name="connsiteX42" fmla="*/ 397001 w 477375"/>
                <a:gd name="connsiteY42" fmla="*/ 364301 h 607880"/>
                <a:gd name="connsiteX43" fmla="*/ 424418 w 477375"/>
                <a:gd name="connsiteY43" fmla="*/ 377183 h 607880"/>
                <a:gd name="connsiteX44" fmla="*/ 417527 w 477375"/>
                <a:gd name="connsiteY44" fmla="*/ 402215 h 607880"/>
                <a:gd name="connsiteX45" fmla="*/ 344218 w 477375"/>
                <a:gd name="connsiteY45" fmla="*/ 352151 h 607880"/>
                <a:gd name="connsiteX46" fmla="*/ 181748 w 477375"/>
                <a:gd name="connsiteY46" fmla="*/ 352151 h 607880"/>
                <a:gd name="connsiteX47" fmla="*/ 231172 w 477375"/>
                <a:gd name="connsiteY47" fmla="*/ 352151 h 607880"/>
                <a:gd name="connsiteX48" fmla="*/ 75127 w 477375"/>
                <a:gd name="connsiteY48" fmla="*/ 438698 h 607880"/>
                <a:gd name="connsiteX49" fmla="*/ 69994 w 477375"/>
                <a:gd name="connsiteY49" fmla="*/ 439723 h 607880"/>
                <a:gd name="connsiteX50" fmla="*/ 57968 w 477375"/>
                <a:gd name="connsiteY50" fmla="*/ 431962 h 607880"/>
                <a:gd name="connsiteX51" fmla="*/ 64861 w 477375"/>
                <a:gd name="connsiteY51" fmla="*/ 414828 h 607880"/>
                <a:gd name="connsiteX52" fmla="*/ 181748 w 477375"/>
                <a:gd name="connsiteY52" fmla="*/ 352151 h 607880"/>
                <a:gd name="connsiteX53" fmla="*/ 43109 w 477375"/>
                <a:gd name="connsiteY53" fmla="*/ 352151 h 607880"/>
                <a:gd name="connsiteX54" fmla="*/ 107683 w 477375"/>
                <a:gd name="connsiteY54" fmla="*/ 352151 h 607880"/>
                <a:gd name="connsiteX55" fmla="*/ 58225 w 477375"/>
                <a:gd name="connsiteY55" fmla="*/ 372088 h 607880"/>
                <a:gd name="connsiteX56" fmla="*/ 57785 w 477375"/>
                <a:gd name="connsiteY56" fmla="*/ 372235 h 607880"/>
                <a:gd name="connsiteX57" fmla="*/ 53382 w 477375"/>
                <a:gd name="connsiteY57" fmla="*/ 372968 h 607880"/>
                <a:gd name="connsiteX58" fmla="*/ 41201 w 477375"/>
                <a:gd name="connsiteY58" fmla="*/ 364612 h 607880"/>
                <a:gd name="connsiteX59" fmla="*/ 43109 w 477375"/>
                <a:gd name="connsiteY59" fmla="*/ 352151 h 607880"/>
                <a:gd name="connsiteX60" fmla="*/ 378229 w 477375"/>
                <a:gd name="connsiteY60" fmla="*/ 241011 h 607880"/>
                <a:gd name="connsiteX61" fmla="*/ 392168 w 477375"/>
                <a:gd name="connsiteY61" fmla="*/ 248915 h 607880"/>
                <a:gd name="connsiteX62" fmla="*/ 380723 w 477375"/>
                <a:gd name="connsiteY62" fmla="*/ 263990 h 607880"/>
                <a:gd name="connsiteX63" fmla="*/ 398624 w 477375"/>
                <a:gd name="connsiteY63" fmla="*/ 261502 h 607880"/>
                <a:gd name="connsiteX64" fmla="*/ 398624 w 477375"/>
                <a:gd name="connsiteY64" fmla="*/ 277456 h 607880"/>
                <a:gd name="connsiteX65" fmla="*/ 380870 w 477375"/>
                <a:gd name="connsiteY65" fmla="*/ 275407 h 607880"/>
                <a:gd name="connsiteX66" fmla="*/ 392315 w 477375"/>
                <a:gd name="connsiteY66" fmla="*/ 289751 h 607880"/>
                <a:gd name="connsiteX67" fmla="*/ 377935 w 477375"/>
                <a:gd name="connsiteY67" fmla="*/ 297947 h 607880"/>
                <a:gd name="connsiteX68" fmla="*/ 370599 w 477375"/>
                <a:gd name="connsiteY68" fmla="*/ 280822 h 607880"/>
                <a:gd name="connsiteX69" fmla="*/ 362529 w 477375"/>
                <a:gd name="connsiteY69" fmla="*/ 298240 h 607880"/>
                <a:gd name="connsiteX70" fmla="*/ 349323 w 477375"/>
                <a:gd name="connsiteY70" fmla="*/ 289751 h 607880"/>
                <a:gd name="connsiteX71" fmla="*/ 360621 w 477375"/>
                <a:gd name="connsiteY71" fmla="*/ 275261 h 607880"/>
                <a:gd name="connsiteX72" fmla="*/ 343160 w 477375"/>
                <a:gd name="connsiteY72" fmla="*/ 277456 h 607880"/>
                <a:gd name="connsiteX73" fmla="*/ 343160 w 477375"/>
                <a:gd name="connsiteY73" fmla="*/ 261649 h 607880"/>
                <a:gd name="connsiteX74" fmla="*/ 360474 w 477375"/>
                <a:gd name="connsiteY74" fmla="*/ 263844 h 607880"/>
                <a:gd name="connsiteX75" fmla="*/ 349176 w 477375"/>
                <a:gd name="connsiteY75" fmla="*/ 249207 h 607880"/>
                <a:gd name="connsiteX76" fmla="*/ 363262 w 477375"/>
                <a:gd name="connsiteY76" fmla="*/ 241157 h 607880"/>
                <a:gd name="connsiteX77" fmla="*/ 370746 w 477375"/>
                <a:gd name="connsiteY77" fmla="*/ 257989 h 607880"/>
                <a:gd name="connsiteX78" fmla="*/ 290091 w 477375"/>
                <a:gd name="connsiteY78" fmla="*/ 241011 h 607880"/>
                <a:gd name="connsiteX79" fmla="*/ 304031 w 477375"/>
                <a:gd name="connsiteY79" fmla="*/ 248915 h 607880"/>
                <a:gd name="connsiteX80" fmla="*/ 292586 w 477375"/>
                <a:gd name="connsiteY80" fmla="*/ 263990 h 607880"/>
                <a:gd name="connsiteX81" fmla="*/ 310487 w 477375"/>
                <a:gd name="connsiteY81" fmla="*/ 261502 h 607880"/>
                <a:gd name="connsiteX82" fmla="*/ 310487 w 477375"/>
                <a:gd name="connsiteY82" fmla="*/ 277456 h 607880"/>
                <a:gd name="connsiteX83" fmla="*/ 292732 w 477375"/>
                <a:gd name="connsiteY83" fmla="*/ 275407 h 607880"/>
                <a:gd name="connsiteX84" fmla="*/ 304177 w 477375"/>
                <a:gd name="connsiteY84" fmla="*/ 289751 h 607880"/>
                <a:gd name="connsiteX85" fmla="*/ 289798 w 477375"/>
                <a:gd name="connsiteY85" fmla="*/ 297947 h 607880"/>
                <a:gd name="connsiteX86" fmla="*/ 282461 w 477375"/>
                <a:gd name="connsiteY86" fmla="*/ 280822 h 607880"/>
                <a:gd name="connsiteX87" fmla="*/ 274391 w 477375"/>
                <a:gd name="connsiteY87" fmla="*/ 298240 h 607880"/>
                <a:gd name="connsiteX88" fmla="*/ 261039 w 477375"/>
                <a:gd name="connsiteY88" fmla="*/ 289751 h 607880"/>
                <a:gd name="connsiteX89" fmla="*/ 272484 w 477375"/>
                <a:gd name="connsiteY89" fmla="*/ 275261 h 607880"/>
                <a:gd name="connsiteX90" fmla="*/ 255023 w 477375"/>
                <a:gd name="connsiteY90" fmla="*/ 277456 h 607880"/>
                <a:gd name="connsiteX91" fmla="*/ 255023 w 477375"/>
                <a:gd name="connsiteY91" fmla="*/ 261649 h 607880"/>
                <a:gd name="connsiteX92" fmla="*/ 272337 w 477375"/>
                <a:gd name="connsiteY92" fmla="*/ 263844 h 607880"/>
                <a:gd name="connsiteX93" fmla="*/ 261039 w 477375"/>
                <a:gd name="connsiteY93" fmla="*/ 249207 h 607880"/>
                <a:gd name="connsiteX94" fmla="*/ 275125 w 477375"/>
                <a:gd name="connsiteY94" fmla="*/ 241157 h 607880"/>
                <a:gd name="connsiteX95" fmla="*/ 282608 w 477375"/>
                <a:gd name="connsiteY95" fmla="*/ 257989 h 607880"/>
                <a:gd name="connsiteX96" fmla="*/ 201955 w 477375"/>
                <a:gd name="connsiteY96" fmla="*/ 241011 h 607880"/>
                <a:gd name="connsiteX97" fmla="*/ 215895 w 477375"/>
                <a:gd name="connsiteY97" fmla="*/ 248915 h 607880"/>
                <a:gd name="connsiteX98" fmla="*/ 204450 w 477375"/>
                <a:gd name="connsiteY98" fmla="*/ 263990 h 607880"/>
                <a:gd name="connsiteX99" fmla="*/ 222351 w 477375"/>
                <a:gd name="connsiteY99" fmla="*/ 261502 h 607880"/>
                <a:gd name="connsiteX100" fmla="*/ 222351 w 477375"/>
                <a:gd name="connsiteY100" fmla="*/ 277456 h 607880"/>
                <a:gd name="connsiteX101" fmla="*/ 204596 w 477375"/>
                <a:gd name="connsiteY101" fmla="*/ 275407 h 607880"/>
                <a:gd name="connsiteX102" fmla="*/ 216041 w 477375"/>
                <a:gd name="connsiteY102" fmla="*/ 289751 h 607880"/>
                <a:gd name="connsiteX103" fmla="*/ 201662 w 477375"/>
                <a:gd name="connsiteY103" fmla="*/ 297947 h 607880"/>
                <a:gd name="connsiteX104" fmla="*/ 194325 w 477375"/>
                <a:gd name="connsiteY104" fmla="*/ 280822 h 607880"/>
                <a:gd name="connsiteX105" fmla="*/ 186255 w 477375"/>
                <a:gd name="connsiteY105" fmla="*/ 298240 h 607880"/>
                <a:gd name="connsiteX106" fmla="*/ 173049 w 477375"/>
                <a:gd name="connsiteY106" fmla="*/ 289751 h 607880"/>
                <a:gd name="connsiteX107" fmla="*/ 184348 w 477375"/>
                <a:gd name="connsiteY107" fmla="*/ 275261 h 607880"/>
                <a:gd name="connsiteX108" fmla="*/ 166887 w 477375"/>
                <a:gd name="connsiteY108" fmla="*/ 277456 h 607880"/>
                <a:gd name="connsiteX109" fmla="*/ 166887 w 477375"/>
                <a:gd name="connsiteY109" fmla="*/ 261649 h 607880"/>
                <a:gd name="connsiteX110" fmla="*/ 184201 w 477375"/>
                <a:gd name="connsiteY110" fmla="*/ 263844 h 607880"/>
                <a:gd name="connsiteX111" fmla="*/ 172903 w 477375"/>
                <a:gd name="connsiteY111" fmla="*/ 249207 h 607880"/>
                <a:gd name="connsiteX112" fmla="*/ 186989 w 477375"/>
                <a:gd name="connsiteY112" fmla="*/ 241157 h 607880"/>
                <a:gd name="connsiteX113" fmla="*/ 194472 w 477375"/>
                <a:gd name="connsiteY113" fmla="*/ 257989 h 607880"/>
                <a:gd name="connsiteX114" fmla="*/ 113819 w 477375"/>
                <a:gd name="connsiteY114" fmla="*/ 241011 h 607880"/>
                <a:gd name="connsiteX115" fmla="*/ 127759 w 477375"/>
                <a:gd name="connsiteY115" fmla="*/ 248915 h 607880"/>
                <a:gd name="connsiteX116" fmla="*/ 116314 w 477375"/>
                <a:gd name="connsiteY116" fmla="*/ 263990 h 607880"/>
                <a:gd name="connsiteX117" fmla="*/ 134215 w 477375"/>
                <a:gd name="connsiteY117" fmla="*/ 261502 h 607880"/>
                <a:gd name="connsiteX118" fmla="*/ 134215 w 477375"/>
                <a:gd name="connsiteY118" fmla="*/ 277456 h 607880"/>
                <a:gd name="connsiteX119" fmla="*/ 116460 w 477375"/>
                <a:gd name="connsiteY119" fmla="*/ 275407 h 607880"/>
                <a:gd name="connsiteX120" fmla="*/ 127905 w 477375"/>
                <a:gd name="connsiteY120" fmla="*/ 289751 h 607880"/>
                <a:gd name="connsiteX121" fmla="*/ 113526 w 477375"/>
                <a:gd name="connsiteY121" fmla="*/ 297947 h 607880"/>
                <a:gd name="connsiteX122" fmla="*/ 106189 w 477375"/>
                <a:gd name="connsiteY122" fmla="*/ 280822 h 607880"/>
                <a:gd name="connsiteX123" fmla="*/ 98119 w 477375"/>
                <a:gd name="connsiteY123" fmla="*/ 298240 h 607880"/>
                <a:gd name="connsiteX124" fmla="*/ 84913 w 477375"/>
                <a:gd name="connsiteY124" fmla="*/ 289751 h 607880"/>
                <a:gd name="connsiteX125" fmla="*/ 96212 w 477375"/>
                <a:gd name="connsiteY125" fmla="*/ 275261 h 607880"/>
                <a:gd name="connsiteX126" fmla="*/ 78751 w 477375"/>
                <a:gd name="connsiteY126" fmla="*/ 277456 h 607880"/>
                <a:gd name="connsiteX127" fmla="*/ 78751 w 477375"/>
                <a:gd name="connsiteY127" fmla="*/ 261649 h 607880"/>
                <a:gd name="connsiteX128" fmla="*/ 96065 w 477375"/>
                <a:gd name="connsiteY128" fmla="*/ 263844 h 607880"/>
                <a:gd name="connsiteX129" fmla="*/ 84767 w 477375"/>
                <a:gd name="connsiteY129" fmla="*/ 249207 h 607880"/>
                <a:gd name="connsiteX130" fmla="*/ 98853 w 477375"/>
                <a:gd name="connsiteY130" fmla="*/ 241157 h 607880"/>
                <a:gd name="connsiteX131" fmla="*/ 106336 w 477375"/>
                <a:gd name="connsiteY131" fmla="*/ 257989 h 607880"/>
                <a:gd name="connsiteX132" fmla="*/ 20532 w 477375"/>
                <a:gd name="connsiteY132" fmla="*/ 227508 h 607880"/>
                <a:gd name="connsiteX133" fmla="*/ 20532 w 477375"/>
                <a:gd name="connsiteY133" fmla="*/ 311600 h 607880"/>
                <a:gd name="connsiteX134" fmla="*/ 456843 w 477375"/>
                <a:gd name="connsiteY134" fmla="*/ 311600 h 607880"/>
                <a:gd name="connsiteX135" fmla="*/ 456843 w 477375"/>
                <a:gd name="connsiteY135" fmla="*/ 227508 h 607880"/>
                <a:gd name="connsiteX136" fmla="*/ 0 w 477375"/>
                <a:gd name="connsiteY136" fmla="*/ 206998 h 607880"/>
                <a:gd name="connsiteX137" fmla="*/ 477375 w 477375"/>
                <a:gd name="connsiteY137" fmla="*/ 206998 h 607880"/>
                <a:gd name="connsiteX138" fmla="*/ 477375 w 477375"/>
                <a:gd name="connsiteY138" fmla="*/ 332110 h 607880"/>
                <a:gd name="connsiteX139" fmla="*/ 0 w 477375"/>
                <a:gd name="connsiteY139" fmla="*/ 332110 h 607880"/>
                <a:gd name="connsiteX140" fmla="*/ 299784 w 477375"/>
                <a:gd name="connsiteY140" fmla="*/ 174537 h 607880"/>
                <a:gd name="connsiteX141" fmla="*/ 309450 w 477375"/>
                <a:gd name="connsiteY141" fmla="*/ 176734 h 607880"/>
                <a:gd name="connsiteX142" fmla="*/ 312526 w 477375"/>
                <a:gd name="connsiteY142" fmla="*/ 194896 h 607880"/>
                <a:gd name="connsiteX143" fmla="*/ 308864 w 477375"/>
                <a:gd name="connsiteY143" fmla="*/ 199730 h 607880"/>
                <a:gd name="connsiteX144" fmla="*/ 275911 w 477375"/>
                <a:gd name="connsiteY144" fmla="*/ 199730 h 607880"/>
                <a:gd name="connsiteX145" fmla="*/ 291436 w 477375"/>
                <a:gd name="connsiteY145" fmla="*/ 179810 h 607880"/>
                <a:gd name="connsiteX146" fmla="*/ 299784 w 477375"/>
                <a:gd name="connsiteY146" fmla="*/ 174537 h 607880"/>
                <a:gd name="connsiteX147" fmla="*/ 299677 w 477375"/>
                <a:gd name="connsiteY147" fmla="*/ 112435 h 607880"/>
                <a:gd name="connsiteX148" fmla="*/ 323993 w 477375"/>
                <a:gd name="connsiteY148" fmla="*/ 114623 h 607880"/>
                <a:gd name="connsiteX149" fmla="*/ 369161 w 477375"/>
                <a:gd name="connsiteY149" fmla="*/ 151244 h 607880"/>
                <a:gd name="connsiteX150" fmla="*/ 374440 w 477375"/>
                <a:gd name="connsiteY150" fmla="*/ 199730 h 607880"/>
                <a:gd name="connsiteX151" fmla="*/ 348043 w 477375"/>
                <a:gd name="connsiteY151" fmla="*/ 199730 h 607880"/>
                <a:gd name="connsiteX152" fmla="*/ 345844 w 477375"/>
                <a:gd name="connsiteY152" fmla="*/ 162377 h 607880"/>
                <a:gd name="connsiteX153" fmla="*/ 316514 w 477375"/>
                <a:gd name="connsiteY153" fmla="*/ 139379 h 607880"/>
                <a:gd name="connsiteX154" fmla="*/ 240403 w 477375"/>
                <a:gd name="connsiteY154" fmla="*/ 178929 h 607880"/>
                <a:gd name="connsiteX155" fmla="*/ 219433 w 477375"/>
                <a:gd name="connsiteY155" fmla="*/ 199730 h 607880"/>
                <a:gd name="connsiteX156" fmla="*/ 180718 w 477375"/>
                <a:gd name="connsiteY156" fmla="*/ 199730 h 607880"/>
                <a:gd name="connsiteX157" fmla="*/ 220899 w 477375"/>
                <a:gd name="connsiteY157" fmla="*/ 161791 h 607880"/>
                <a:gd name="connsiteX158" fmla="*/ 299677 w 477375"/>
                <a:gd name="connsiteY158" fmla="*/ 112435 h 607880"/>
                <a:gd name="connsiteX159" fmla="*/ 277472 w 477375"/>
                <a:gd name="connsiteY159" fmla="*/ 55450 h 607880"/>
                <a:gd name="connsiteX160" fmla="*/ 290377 w 477375"/>
                <a:gd name="connsiteY160" fmla="*/ 68487 h 607880"/>
                <a:gd name="connsiteX161" fmla="*/ 277472 w 477375"/>
                <a:gd name="connsiteY161" fmla="*/ 81377 h 607880"/>
                <a:gd name="connsiteX162" fmla="*/ 269847 w 477375"/>
                <a:gd name="connsiteY162" fmla="*/ 82549 h 607880"/>
                <a:gd name="connsiteX163" fmla="*/ 238905 w 477375"/>
                <a:gd name="connsiteY163" fmla="*/ 93388 h 607880"/>
                <a:gd name="connsiteX164" fmla="*/ 210163 w 477375"/>
                <a:gd name="connsiteY164" fmla="*/ 111697 h 607880"/>
                <a:gd name="connsiteX165" fmla="*/ 207377 w 477375"/>
                <a:gd name="connsiteY165" fmla="*/ 113895 h 607880"/>
                <a:gd name="connsiteX166" fmla="*/ 204298 w 477375"/>
                <a:gd name="connsiteY166" fmla="*/ 116385 h 607880"/>
                <a:gd name="connsiteX167" fmla="*/ 198285 w 477375"/>
                <a:gd name="connsiteY167" fmla="*/ 121511 h 607880"/>
                <a:gd name="connsiteX168" fmla="*/ 187434 w 477375"/>
                <a:gd name="connsiteY168" fmla="*/ 131911 h 607880"/>
                <a:gd name="connsiteX169" fmla="*/ 168810 w 477375"/>
                <a:gd name="connsiteY169" fmla="*/ 152418 h 607880"/>
                <a:gd name="connsiteX170" fmla="*/ 120858 w 477375"/>
                <a:gd name="connsiteY170" fmla="*/ 199730 h 607880"/>
                <a:gd name="connsiteX171" fmla="*/ 70707 w 477375"/>
                <a:gd name="connsiteY171" fmla="*/ 199730 h 607880"/>
                <a:gd name="connsiteX172" fmla="*/ 92117 w 477375"/>
                <a:gd name="connsiteY172" fmla="*/ 187865 h 607880"/>
                <a:gd name="connsiteX173" fmla="*/ 118365 w 477375"/>
                <a:gd name="connsiteY173" fmla="*/ 168384 h 607880"/>
                <a:gd name="connsiteX174" fmla="*/ 142415 w 477375"/>
                <a:gd name="connsiteY174" fmla="*/ 143776 h 607880"/>
                <a:gd name="connsiteX175" fmla="*/ 159425 w 477375"/>
                <a:gd name="connsiteY175" fmla="*/ 123709 h 607880"/>
                <a:gd name="connsiteX176" fmla="*/ 277472 w 477375"/>
                <a:gd name="connsiteY176" fmla="*/ 55450 h 607880"/>
                <a:gd name="connsiteX177" fmla="*/ 264443 w 477375"/>
                <a:gd name="connsiteY177" fmla="*/ 222 h 607880"/>
                <a:gd name="connsiteX178" fmla="*/ 264737 w 477375"/>
                <a:gd name="connsiteY178" fmla="*/ 222 h 607880"/>
                <a:gd name="connsiteX179" fmla="*/ 398804 w 477375"/>
                <a:gd name="connsiteY179" fmla="*/ 82984 h 607880"/>
                <a:gd name="connsiteX180" fmla="*/ 438994 w 477375"/>
                <a:gd name="connsiteY180" fmla="*/ 180248 h 607880"/>
                <a:gd name="connsiteX181" fmla="*/ 440167 w 477375"/>
                <a:gd name="connsiteY181" fmla="*/ 184496 h 607880"/>
                <a:gd name="connsiteX182" fmla="*/ 440901 w 477375"/>
                <a:gd name="connsiteY182" fmla="*/ 186693 h 607880"/>
                <a:gd name="connsiteX183" fmla="*/ 444421 w 477375"/>
                <a:gd name="connsiteY183" fmla="*/ 199730 h 607880"/>
                <a:gd name="connsiteX184" fmla="*/ 417285 w 477375"/>
                <a:gd name="connsiteY184" fmla="*/ 199730 h 607880"/>
                <a:gd name="connsiteX185" fmla="*/ 415818 w 477375"/>
                <a:gd name="connsiteY185" fmla="*/ 193578 h 607880"/>
                <a:gd name="connsiteX186" fmla="*/ 413765 w 477375"/>
                <a:gd name="connsiteY186" fmla="*/ 186547 h 607880"/>
                <a:gd name="connsiteX187" fmla="*/ 262977 w 477375"/>
                <a:gd name="connsiteY187" fmla="*/ 26003 h 607880"/>
                <a:gd name="connsiteX188" fmla="*/ 85640 w 477375"/>
                <a:gd name="connsiteY188" fmla="*/ 138647 h 607880"/>
                <a:gd name="connsiteX189" fmla="*/ 82559 w 477375"/>
                <a:gd name="connsiteY189" fmla="*/ 142749 h 607880"/>
                <a:gd name="connsiteX190" fmla="*/ 62611 w 477375"/>
                <a:gd name="connsiteY190" fmla="*/ 162670 h 607880"/>
                <a:gd name="connsiteX191" fmla="*/ 43249 w 477375"/>
                <a:gd name="connsiteY191" fmla="*/ 170873 h 607880"/>
                <a:gd name="connsiteX192" fmla="*/ 33275 w 477375"/>
                <a:gd name="connsiteY192" fmla="*/ 160912 h 607880"/>
                <a:gd name="connsiteX193" fmla="*/ 38262 w 477375"/>
                <a:gd name="connsiteY193" fmla="*/ 147729 h 607880"/>
                <a:gd name="connsiteX194" fmla="*/ 41342 w 477375"/>
                <a:gd name="connsiteY194" fmla="*/ 145971 h 607880"/>
                <a:gd name="connsiteX195" fmla="*/ 61877 w 477375"/>
                <a:gd name="connsiteY195" fmla="*/ 127075 h 607880"/>
                <a:gd name="connsiteX196" fmla="*/ 64811 w 477375"/>
                <a:gd name="connsiteY196" fmla="*/ 123120 h 607880"/>
                <a:gd name="connsiteX197" fmla="*/ 264443 w 477375"/>
                <a:gd name="connsiteY197" fmla="*/ 222 h 60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77375" h="607880">
                  <a:moveTo>
                    <a:pt x="254874" y="538290"/>
                  </a:moveTo>
                  <a:cubicBezTo>
                    <a:pt x="275113" y="534774"/>
                    <a:pt x="293446" y="547959"/>
                    <a:pt x="314859" y="563196"/>
                  </a:cubicBezTo>
                  <a:cubicBezTo>
                    <a:pt x="321312" y="567738"/>
                    <a:pt x="328059" y="572572"/>
                    <a:pt x="335246" y="577260"/>
                  </a:cubicBezTo>
                  <a:cubicBezTo>
                    <a:pt x="341259" y="581216"/>
                    <a:pt x="343019" y="589274"/>
                    <a:pt x="339059" y="595281"/>
                  </a:cubicBezTo>
                  <a:cubicBezTo>
                    <a:pt x="335246" y="601287"/>
                    <a:pt x="327179" y="602899"/>
                    <a:pt x="321166" y="599090"/>
                  </a:cubicBezTo>
                  <a:cubicBezTo>
                    <a:pt x="313393" y="593962"/>
                    <a:pt x="306059" y="588834"/>
                    <a:pt x="299753" y="584293"/>
                  </a:cubicBezTo>
                  <a:cubicBezTo>
                    <a:pt x="283180" y="572426"/>
                    <a:pt x="268807" y="562317"/>
                    <a:pt x="259273" y="563928"/>
                  </a:cubicBezTo>
                  <a:cubicBezTo>
                    <a:pt x="249740" y="565540"/>
                    <a:pt x="225101" y="585904"/>
                    <a:pt x="207648" y="603924"/>
                  </a:cubicBezTo>
                  <a:cubicBezTo>
                    <a:pt x="205154" y="606561"/>
                    <a:pt x="201634" y="607880"/>
                    <a:pt x="198261" y="607880"/>
                  </a:cubicBezTo>
                  <a:cubicBezTo>
                    <a:pt x="195035" y="607880"/>
                    <a:pt x="191808" y="606561"/>
                    <a:pt x="189315" y="604217"/>
                  </a:cubicBezTo>
                  <a:cubicBezTo>
                    <a:pt x="184181" y="599236"/>
                    <a:pt x="184035" y="591032"/>
                    <a:pt x="189021" y="585904"/>
                  </a:cubicBezTo>
                  <a:cubicBezTo>
                    <a:pt x="196061" y="578579"/>
                    <a:pt x="232141" y="542246"/>
                    <a:pt x="254874" y="538290"/>
                  </a:cubicBezTo>
                  <a:close/>
                  <a:moveTo>
                    <a:pt x="262540" y="456543"/>
                  </a:moveTo>
                  <a:cubicBezTo>
                    <a:pt x="278376" y="453906"/>
                    <a:pt x="300518" y="466946"/>
                    <a:pt x="335271" y="488337"/>
                  </a:cubicBezTo>
                  <a:cubicBezTo>
                    <a:pt x="351695" y="498593"/>
                    <a:pt x="368705" y="508995"/>
                    <a:pt x="379262" y="512804"/>
                  </a:cubicBezTo>
                  <a:cubicBezTo>
                    <a:pt x="386008" y="515295"/>
                    <a:pt x="389380" y="522621"/>
                    <a:pt x="387034" y="529360"/>
                  </a:cubicBezTo>
                  <a:cubicBezTo>
                    <a:pt x="384541" y="536246"/>
                    <a:pt x="377063" y="539616"/>
                    <a:pt x="370318" y="537272"/>
                  </a:cubicBezTo>
                  <a:cubicBezTo>
                    <a:pt x="357414" y="532584"/>
                    <a:pt x="339963" y="521742"/>
                    <a:pt x="321634" y="510460"/>
                  </a:cubicBezTo>
                  <a:cubicBezTo>
                    <a:pt x="304184" y="499618"/>
                    <a:pt x="274857" y="481744"/>
                    <a:pt x="266792" y="482183"/>
                  </a:cubicBezTo>
                  <a:cubicBezTo>
                    <a:pt x="253888" y="484527"/>
                    <a:pt x="193914" y="528188"/>
                    <a:pt x="171479" y="544598"/>
                  </a:cubicBezTo>
                  <a:cubicBezTo>
                    <a:pt x="164440" y="549726"/>
                    <a:pt x="158428" y="554121"/>
                    <a:pt x="154029" y="557198"/>
                  </a:cubicBezTo>
                  <a:cubicBezTo>
                    <a:pt x="151829" y="558809"/>
                    <a:pt x="149190" y="559542"/>
                    <a:pt x="146550" y="559542"/>
                  </a:cubicBezTo>
                  <a:cubicBezTo>
                    <a:pt x="142445" y="559542"/>
                    <a:pt x="138485" y="557637"/>
                    <a:pt x="135993" y="553974"/>
                  </a:cubicBezTo>
                  <a:cubicBezTo>
                    <a:pt x="131887" y="548260"/>
                    <a:pt x="133206" y="540056"/>
                    <a:pt x="139072" y="535953"/>
                  </a:cubicBezTo>
                  <a:cubicBezTo>
                    <a:pt x="143178" y="533023"/>
                    <a:pt x="149190" y="528628"/>
                    <a:pt x="156082" y="523646"/>
                  </a:cubicBezTo>
                  <a:cubicBezTo>
                    <a:pt x="212683" y="482330"/>
                    <a:pt x="246410" y="459327"/>
                    <a:pt x="262540" y="456543"/>
                  </a:cubicBezTo>
                  <a:close/>
                  <a:moveTo>
                    <a:pt x="271205" y="375289"/>
                  </a:moveTo>
                  <a:cubicBezTo>
                    <a:pt x="292910" y="371627"/>
                    <a:pt x="319602" y="390522"/>
                    <a:pt x="350401" y="412493"/>
                  </a:cubicBezTo>
                  <a:cubicBezTo>
                    <a:pt x="371666" y="427580"/>
                    <a:pt x="393812" y="443253"/>
                    <a:pt x="411704" y="449258"/>
                  </a:cubicBezTo>
                  <a:cubicBezTo>
                    <a:pt x="418597" y="451602"/>
                    <a:pt x="422263" y="458925"/>
                    <a:pt x="419917" y="465663"/>
                  </a:cubicBezTo>
                  <a:cubicBezTo>
                    <a:pt x="417717" y="472547"/>
                    <a:pt x="410384" y="476209"/>
                    <a:pt x="403491" y="473865"/>
                  </a:cubicBezTo>
                  <a:cubicBezTo>
                    <a:pt x="381786" y="466688"/>
                    <a:pt x="358174" y="449844"/>
                    <a:pt x="335295" y="433585"/>
                  </a:cubicBezTo>
                  <a:cubicBezTo>
                    <a:pt x="313589" y="418206"/>
                    <a:pt x="286604" y="399018"/>
                    <a:pt x="275605" y="400922"/>
                  </a:cubicBezTo>
                  <a:cubicBezTo>
                    <a:pt x="263432" y="402972"/>
                    <a:pt x="225888" y="427726"/>
                    <a:pt x="195676" y="447647"/>
                  </a:cubicBezTo>
                  <a:cubicBezTo>
                    <a:pt x="158278" y="472108"/>
                    <a:pt x="123081" y="495397"/>
                    <a:pt x="102988" y="500817"/>
                  </a:cubicBezTo>
                  <a:cubicBezTo>
                    <a:pt x="101815" y="501110"/>
                    <a:pt x="100788" y="501256"/>
                    <a:pt x="99615" y="501256"/>
                  </a:cubicBezTo>
                  <a:cubicBezTo>
                    <a:pt x="93896" y="501256"/>
                    <a:pt x="88616" y="497448"/>
                    <a:pt x="87003" y="491735"/>
                  </a:cubicBezTo>
                  <a:cubicBezTo>
                    <a:pt x="85243" y="484704"/>
                    <a:pt x="89349" y="477674"/>
                    <a:pt x="96242" y="475770"/>
                  </a:cubicBezTo>
                  <a:cubicBezTo>
                    <a:pt x="112228" y="471522"/>
                    <a:pt x="149039" y="447207"/>
                    <a:pt x="181450" y="425969"/>
                  </a:cubicBezTo>
                  <a:cubicBezTo>
                    <a:pt x="226474" y="396235"/>
                    <a:pt x="254926" y="378072"/>
                    <a:pt x="271205" y="375289"/>
                  </a:cubicBezTo>
                  <a:close/>
                  <a:moveTo>
                    <a:pt x="344218" y="352151"/>
                  </a:moveTo>
                  <a:lnTo>
                    <a:pt x="379700" y="352151"/>
                  </a:lnTo>
                  <a:cubicBezTo>
                    <a:pt x="385124" y="356689"/>
                    <a:pt x="390989" y="360788"/>
                    <a:pt x="397001" y="364301"/>
                  </a:cubicBezTo>
                  <a:cubicBezTo>
                    <a:pt x="407264" y="370449"/>
                    <a:pt x="414595" y="374255"/>
                    <a:pt x="424418" y="377183"/>
                  </a:cubicBezTo>
                  <a:cubicBezTo>
                    <a:pt x="440399" y="382160"/>
                    <a:pt x="433508" y="407192"/>
                    <a:pt x="417527" y="402215"/>
                  </a:cubicBezTo>
                  <a:cubicBezTo>
                    <a:pt x="389083" y="393432"/>
                    <a:pt x="362545" y="375865"/>
                    <a:pt x="344218" y="352151"/>
                  </a:cubicBezTo>
                  <a:close/>
                  <a:moveTo>
                    <a:pt x="181748" y="352151"/>
                  </a:moveTo>
                  <a:lnTo>
                    <a:pt x="231172" y="352151"/>
                  </a:lnTo>
                  <a:cubicBezTo>
                    <a:pt x="194800" y="375142"/>
                    <a:pt x="126018" y="417025"/>
                    <a:pt x="75127" y="438698"/>
                  </a:cubicBezTo>
                  <a:cubicBezTo>
                    <a:pt x="73367" y="439430"/>
                    <a:pt x="71607" y="439723"/>
                    <a:pt x="69994" y="439723"/>
                  </a:cubicBezTo>
                  <a:cubicBezTo>
                    <a:pt x="64861" y="439723"/>
                    <a:pt x="60168" y="436794"/>
                    <a:pt x="57968" y="431962"/>
                  </a:cubicBezTo>
                  <a:cubicBezTo>
                    <a:pt x="55182" y="425372"/>
                    <a:pt x="58262" y="417757"/>
                    <a:pt x="64861" y="414828"/>
                  </a:cubicBezTo>
                  <a:cubicBezTo>
                    <a:pt x="100499" y="399598"/>
                    <a:pt x="145963" y="373824"/>
                    <a:pt x="181748" y="352151"/>
                  </a:cubicBezTo>
                  <a:close/>
                  <a:moveTo>
                    <a:pt x="43109" y="352151"/>
                  </a:moveTo>
                  <a:lnTo>
                    <a:pt x="107683" y="352151"/>
                  </a:lnTo>
                  <a:cubicBezTo>
                    <a:pt x="84348" y="362706"/>
                    <a:pt x="66444" y="369303"/>
                    <a:pt x="58225" y="372088"/>
                  </a:cubicBezTo>
                  <a:lnTo>
                    <a:pt x="57785" y="372235"/>
                  </a:lnTo>
                  <a:cubicBezTo>
                    <a:pt x="56317" y="372821"/>
                    <a:pt x="54850" y="372968"/>
                    <a:pt x="53382" y="372968"/>
                  </a:cubicBezTo>
                  <a:cubicBezTo>
                    <a:pt x="48099" y="372968"/>
                    <a:pt x="43109" y="369889"/>
                    <a:pt x="41201" y="364612"/>
                  </a:cubicBezTo>
                  <a:cubicBezTo>
                    <a:pt x="39587" y="360214"/>
                    <a:pt x="40467" y="355669"/>
                    <a:pt x="43109" y="352151"/>
                  </a:cubicBezTo>
                  <a:close/>
                  <a:moveTo>
                    <a:pt x="378229" y="241011"/>
                  </a:moveTo>
                  <a:lnTo>
                    <a:pt x="392168" y="248915"/>
                  </a:lnTo>
                  <a:lnTo>
                    <a:pt x="380723" y="263990"/>
                  </a:lnTo>
                  <a:lnTo>
                    <a:pt x="398624" y="261502"/>
                  </a:lnTo>
                  <a:lnTo>
                    <a:pt x="398624" y="277456"/>
                  </a:lnTo>
                  <a:lnTo>
                    <a:pt x="380870" y="275407"/>
                  </a:lnTo>
                  <a:lnTo>
                    <a:pt x="392315" y="289751"/>
                  </a:lnTo>
                  <a:lnTo>
                    <a:pt x="377935" y="297947"/>
                  </a:lnTo>
                  <a:lnTo>
                    <a:pt x="370599" y="280822"/>
                  </a:lnTo>
                  <a:lnTo>
                    <a:pt x="362529" y="298240"/>
                  </a:lnTo>
                  <a:lnTo>
                    <a:pt x="349323" y="289751"/>
                  </a:lnTo>
                  <a:lnTo>
                    <a:pt x="360621" y="275261"/>
                  </a:lnTo>
                  <a:lnTo>
                    <a:pt x="343160" y="277456"/>
                  </a:lnTo>
                  <a:lnTo>
                    <a:pt x="343160" y="261649"/>
                  </a:lnTo>
                  <a:lnTo>
                    <a:pt x="360474" y="263844"/>
                  </a:lnTo>
                  <a:lnTo>
                    <a:pt x="349176" y="249207"/>
                  </a:lnTo>
                  <a:lnTo>
                    <a:pt x="363262" y="241157"/>
                  </a:lnTo>
                  <a:lnTo>
                    <a:pt x="370746" y="257989"/>
                  </a:lnTo>
                  <a:close/>
                  <a:moveTo>
                    <a:pt x="290091" y="241011"/>
                  </a:moveTo>
                  <a:lnTo>
                    <a:pt x="304031" y="248915"/>
                  </a:lnTo>
                  <a:lnTo>
                    <a:pt x="292586" y="263990"/>
                  </a:lnTo>
                  <a:lnTo>
                    <a:pt x="310487" y="261502"/>
                  </a:lnTo>
                  <a:lnTo>
                    <a:pt x="310487" y="277456"/>
                  </a:lnTo>
                  <a:lnTo>
                    <a:pt x="292732" y="275407"/>
                  </a:lnTo>
                  <a:lnTo>
                    <a:pt x="304177" y="289751"/>
                  </a:lnTo>
                  <a:lnTo>
                    <a:pt x="289798" y="297947"/>
                  </a:lnTo>
                  <a:lnTo>
                    <a:pt x="282461" y="280822"/>
                  </a:lnTo>
                  <a:lnTo>
                    <a:pt x="274391" y="298240"/>
                  </a:lnTo>
                  <a:lnTo>
                    <a:pt x="261039" y="289751"/>
                  </a:lnTo>
                  <a:lnTo>
                    <a:pt x="272484" y="275261"/>
                  </a:lnTo>
                  <a:lnTo>
                    <a:pt x="255023" y="277456"/>
                  </a:lnTo>
                  <a:lnTo>
                    <a:pt x="255023" y="261649"/>
                  </a:lnTo>
                  <a:lnTo>
                    <a:pt x="272337" y="263844"/>
                  </a:lnTo>
                  <a:lnTo>
                    <a:pt x="261039" y="249207"/>
                  </a:lnTo>
                  <a:lnTo>
                    <a:pt x="275125" y="241157"/>
                  </a:lnTo>
                  <a:lnTo>
                    <a:pt x="282608" y="257989"/>
                  </a:lnTo>
                  <a:close/>
                  <a:moveTo>
                    <a:pt x="201955" y="241011"/>
                  </a:moveTo>
                  <a:lnTo>
                    <a:pt x="215895" y="248915"/>
                  </a:lnTo>
                  <a:lnTo>
                    <a:pt x="204450" y="263990"/>
                  </a:lnTo>
                  <a:lnTo>
                    <a:pt x="222351" y="261502"/>
                  </a:lnTo>
                  <a:lnTo>
                    <a:pt x="222351" y="277456"/>
                  </a:lnTo>
                  <a:lnTo>
                    <a:pt x="204596" y="275407"/>
                  </a:lnTo>
                  <a:lnTo>
                    <a:pt x="216041" y="289751"/>
                  </a:lnTo>
                  <a:lnTo>
                    <a:pt x="201662" y="297947"/>
                  </a:lnTo>
                  <a:lnTo>
                    <a:pt x="194325" y="280822"/>
                  </a:lnTo>
                  <a:lnTo>
                    <a:pt x="186255" y="298240"/>
                  </a:lnTo>
                  <a:lnTo>
                    <a:pt x="173049" y="289751"/>
                  </a:lnTo>
                  <a:lnTo>
                    <a:pt x="184348" y="275261"/>
                  </a:lnTo>
                  <a:lnTo>
                    <a:pt x="166887" y="277456"/>
                  </a:lnTo>
                  <a:lnTo>
                    <a:pt x="166887" y="261649"/>
                  </a:lnTo>
                  <a:lnTo>
                    <a:pt x="184201" y="263844"/>
                  </a:lnTo>
                  <a:lnTo>
                    <a:pt x="172903" y="249207"/>
                  </a:lnTo>
                  <a:lnTo>
                    <a:pt x="186989" y="241157"/>
                  </a:lnTo>
                  <a:lnTo>
                    <a:pt x="194472" y="257989"/>
                  </a:lnTo>
                  <a:close/>
                  <a:moveTo>
                    <a:pt x="113819" y="241011"/>
                  </a:moveTo>
                  <a:lnTo>
                    <a:pt x="127759" y="248915"/>
                  </a:lnTo>
                  <a:lnTo>
                    <a:pt x="116314" y="263990"/>
                  </a:lnTo>
                  <a:lnTo>
                    <a:pt x="134215" y="261502"/>
                  </a:lnTo>
                  <a:lnTo>
                    <a:pt x="134215" y="277456"/>
                  </a:lnTo>
                  <a:lnTo>
                    <a:pt x="116460" y="275407"/>
                  </a:lnTo>
                  <a:lnTo>
                    <a:pt x="127905" y="289751"/>
                  </a:lnTo>
                  <a:lnTo>
                    <a:pt x="113526" y="297947"/>
                  </a:lnTo>
                  <a:lnTo>
                    <a:pt x="106189" y="280822"/>
                  </a:lnTo>
                  <a:lnTo>
                    <a:pt x="98119" y="298240"/>
                  </a:lnTo>
                  <a:lnTo>
                    <a:pt x="84913" y="289751"/>
                  </a:lnTo>
                  <a:lnTo>
                    <a:pt x="96212" y="275261"/>
                  </a:lnTo>
                  <a:lnTo>
                    <a:pt x="78751" y="277456"/>
                  </a:lnTo>
                  <a:lnTo>
                    <a:pt x="78751" y="261649"/>
                  </a:lnTo>
                  <a:lnTo>
                    <a:pt x="96065" y="263844"/>
                  </a:lnTo>
                  <a:lnTo>
                    <a:pt x="84767" y="249207"/>
                  </a:lnTo>
                  <a:lnTo>
                    <a:pt x="98853" y="241157"/>
                  </a:lnTo>
                  <a:lnTo>
                    <a:pt x="106336" y="257989"/>
                  </a:lnTo>
                  <a:close/>
                  <a:moveTo>
                    <a:pt x="20532" y="227508"/>
                  </a:moveTo>
                  <a:lnTo>
                    <a:pt x="20532" y="311600"/>
                  </a:lnTo>
                  <a:lnTo>
                    <a:pt x="456843" y="311600"/>
                  </a:lnTo>
                  <a:lnTo>
                    <a:pt x="456843" y="227508"/>
                  </a:lnTo>
                  <a:close/>
                  <a:moveTo>
                    <a:pt x="0" y="206998"/>
                  </a:moveTo>
                  <a:lnTo>
                    <a:pt x="477375" y="206998"/>
                  </a:lnTo>
                  <a:lnTo>
                    <a:pt x="477375" y="332110"/>
                  </a:lnTo>
                  <a:lnTo>
                    <a:pt x="0" y="332110"/>
                  </a:lnTo>
                  <a:close/>
                  <a:moveTo>
                    <a:pt x="299784" y="174537"/>
                  </a:moveTo>
                  <a:cubicBezTo>
                    <a:pt x="303042" y="173988"/>
                    <a:pt x="306521" y="174684"/>
                    <a:pt x="309450" y="176734"/>
                  </a:cubicBezTo>
                  <a:cubicBezTo>
                    <a:pt x="315309" y="180835"/>
                    <a:pt x="316627" y="189038"/>
                    <a:pt x="312526" y="194896"/>
                  </a:cubicBezTo>
                  <a:cubicBezTo>
                    <a:pt x="311354" y="196508"/>
                    <a:pt x="310036" y="198119"/>
                    <a:pt x="308864" y="199730"/>
                  </a:cubicBezTo>
                  <a:lnTo>
                    <a:pt x="275911" y="199730"/>
                  </a:lnTo>
                  <a:cubicBezTo>
                    <a:pt x="281330" y="193285"/>
                    <a:pt x="286456" y="186694"/>
                    <a:pt x="291436" y="179810"/>
                  </a:cubicBezTo>
                  <a:cubicBezTo>
                    <a:pt x="293486" y="176881"/>
                    <a:pt x="296525" y="175086"/>
                    <a:pt x="299784" y="174537"/>
                  </a:cubicBezTo>
                  <a:close/>
                  <a:moveTo>
                    <a:pt x="299677" y="112435"/>
                  </a:moveTo>
                  <a:cubicBezTo>
                    <a:pt x="308100" y="111538"/>
                    <a:pt x="316257" y="112243"/>
                    <a:pt x="323993" y="114623"/>
                  </a:cubicBezTo>
                  <a:cubicBezTo>
                    <a:pt x="345257" y="121069"/>
                    <a:pt x="360802" y="133813"/>
                    <a:pt x="369161" y="151244"/>
                  </a:cubicBezTo>
                  <a:cubicBezTo>
                    <a:pt x="375906" y="165306"/>
                    <a:pt x="377666" y="182299"/>
                    <a:pt x="374440" y="199730"/>
                  </a:cubicBezTo>
                  <a:lnTo>
                    <a:pt x="348043" y="199730"/>
                  </a:lnTo>
                  <a:cubicBezTo>
                    <a:pt x="351416" y="185961"/>
                    <a:pt x="350683" y="172777"/>
                    <a:pt x="345844" y="162377"/>
                  </a:cubicBezTo>
                  <a:cubicBezTo>
                    <a:pt x="340564" y="151537"/>
                    <a:pt x="330738" y="143774"/>
                    <a:pt x="316514" y="139379"/>
                  </a:cubicBezTo>
                  <a:cubicBezTo>
                    <a:pt x="292317" y="132055"/>
                    <a:pt x="261374" y="155053"/>
                    <a:pt x="240403" y="178929"/>
                  </a:cubicBezTo>
                  <a:cubicBezTo>
                    <a:pt x="240110" y="179222"/>
                    <a:pt x="232338" y="187572"/>
                    <a:pt x="219433" y="199730"/>
                  </a:cubicBezTo>
                  <a:lnTo>
                    <a:pt x="180718" y="199730"/>
                  </a:lnTo>
                  <a:cubicBezTo>
                    <a:pt x="204328" y="179222"/>
                    <a:pt x="220606" y="162084"/>
                    <a:pt x="220899" y="161791"/>
                  </a:cubicBezTo>
                  <a:cubicBezTo>
                    <a:pt x="246746" y="132238"/>
                    <a:pt x="274407" y="115127"/>
                    <a:pt x="299677" y="112435"/>
                  </a:cubicBezTo>
                  <a:close/>
                  <a:moveTo>
                    <a:pt x="277472" y="55450"/>
                  </a:moveTo>
                  <a:cubicBezTo>
                    <a:pt x="284511" y="54718"/>
                    <a:pt x="290377" y="61895"/>
                    <a:pt x="290377" y="68487"/>
                  </a:cubicBezTo>
                  <a:cubicBezTo>
                    <a:pt x="290377" y="76104"/>
                    <a:pt x="284511" y="80644"/>
                    <a:pt x="277472" y="81377"/>
                  </a:cubicBezTo>
                  <a:cubicBezTo>
                    <a:pt x="274539" y="81670"/>
                    <a:pt x="273660" y="81816"/>
                    <a:pt x="269847" y="82549"/>
                  </a:cubicBezTo>
                  <a:cubicBezTo>
                    <a:pt x="258115" y="85039"/>
                    <a:pt x="248584" y="88554"/>
                    <a:pt x="238905" y="93388"/>
                  </a:cubicBezTo>
                  <a:cubicBezTo>
                    <a:pt x="228787" y="98661"/>
                    <a:pt x="219255" y="104813"/>
                    <a:pt x="210163" y="111697"/>
                  </a:cubicBezTo>
                  <a:cubicBezTo>
                    <a:pt x="209577" y="112137"/>
                    <a:pt x="207671" y="113748"/>
                    <a:pt x="207377" y="113895"/>
                  </a:cubicBezTo>
                  <a:cubicBezTo>
                    <a:pt x="206351" y="114773"/>
                    <a:pt x="205324" y="115506"/>
                    <a:pt x="204298" y="116385"/>
                  </a:cubicBezTo>
                  <a:cubicBezTo>
                    <a:pt x="202245" y="118142"/>
                    <a:pt x="200338" y="119754"/>
                    <a:pt x="198285" y="121511"/>
                  </a:cubicBezTo>
                  <a:cubicBezTo>
                    <a:pt x="194619" y="124880"/>
                    <a:pt x="190953" y="128396"/>
                    <a:pt x="187434" y="131911"/>
                  </a:cubicBezTo>
                  <a:cubicBezTo>
                    <a:pt x="180835" y="138356"/>
                    <a:pt x="174676" y="145241"/>
                    <a:pt x="168810" y="152418"/>
                  </a:cubicBezTo>
                  <a:cubicBezTo>
                    <a:pt x="154586" y="169849"/>
                    <a:pt x="138895" y="185961"/>
                    <a:pt x="120858" y="199730"/>
                  </a:cubicBezTo>
                  <a:lnTo>
                    <a:pt x="70707" y="199730"/>
                  </a:lnTo>
                  <a:cubicBezTo>
                    <a:pt x="77892" y="195922"/>
                    <a:pt x="85078" y="191820"/>
                    <a:pt x="92117" y="187865"/>
                  </a:cubicBezTo>
                  <a:cubicBezTo>
                    <a:pt x="102528" y="181860"/>
                    <a:pt x="109567" y="176294"/>
                    <a:pt x="118365" y="168384"/>
                  </a:cubicBezTo>
                  <a:cubicBezTo>
                    <a:pt x="126871" y="160621"/>
                    <a:pt x="135083" y="152564"/>
                    <a:pt x="142415" y="143776"/>
                  </a:cubicBezTo>
                  <a:cubicBezTo>
                    <a:pt x="148134" y="137184"/>
                    <a:pt x="153413" y="130154"/>
                    <a:pt x="159425" y="123709"/>
                  </a:cubicBezTo>
                  <a:cubicBezTo>
                    <a:pt x="190367" y="89726"/>
                    <a:pt x="230400" y="60284"/>
                    <a:pt x="277472" y="55450"/>
                  </a:cubicBezTo>
                  <a:close/>
                  <a:moveTo>
                    <a:pt x="264443" y="222"/>
                  </a:moveTo>
                  <a:cubicBezTo>
                    <a:pt x="264590" y="222"/>
                    <a:pt x="264590" y="222"/>
                    <a:pt x="264737" y="222"/>
                  </a:cubicBezTo>
                  <a:cubicBezTo>
                    <a:pt x="320622" y="4177"/>
                    <a:pt x="365800" y="32009"/>
                    <a:pt x="398804" y="82984"/>
                  </a:cubicBezTo>
                  <a:cubicBezTo>
                    <a:pt x="424473" y="122388"/>
                    <a:pt x="435034" y="164428"/>
                    <a:pt x="438994" y="180248"/>
                  </a:cubicBezTo>
                  <a:cubicBezTo>
                    <a:pt x="439434" y="181859"/>
                    <a:pt x="439874" y="183764"/>
                    <a:pt x="440167" y="184496"/>
                  </a:cubicBezTo>
                  <a:cubicBezTo>
                    <a:pt x="440461" y="185228"/>
                    <a:pt x="440754" y="185961"/>
                    <a:pt x="440901" y="186693"/>
                  </a:cubicBezTo>
                  <a:cubicBezTo>
                    <a:pt x="441928" y="191088"/>
                    <a:pt x="443101" y="195482"/>
                    <a:pt x="444421" y="199730"/>
                  </a:cubicBezTo>
                  <a:lnTo>
                    <a:pt x="417285" y="199730"/>
                  </a:lnTo>
                  <a:cubicBezTo>
                    <a:pt x="416699" y="197679"/>
                    <a:pt x="416259" y="195629"/>
                    <a:pt x="415818" y="193578"/>
                  </a:cubicBezTo>
                  <a:cubicBezTo>
                    <a:pt x="415232" y="191966"/>
                    <a:pt x="414645" y="189916"/>
                    <a:pt x="413765" y="186547"/>
                  </a:cubicBezTo>
                  <a:cubicBezTo>
                    <a:pt x="388683" y="86939"/>
                    <a:pt x="336610" y="31423"/>
                    <a:pt x="262977" y="26003"/>
                  </a:cubicBezTo>
                  <a:cubicBezTo>
                    <a:pt x="173795" y="21609"/>
                    <a:pt x="112042" y="103638"/>
                    <a:pt x="85640" y="138647"/>
                  </a:cubicBezTo>
                  <a:lnTo>
                    <a:pt x="82559" y="142749"/>
                  </a:lnTo>
                  <a:cubicBezTo>
                    <a:pt x="75519" y="152124"/>
                    <a:pt x="67891" y="158715"/>
                    <a:pt x="62611" y="162670"/>
                  </a:cubicBezTo>
                  <a:cubicBezTo>
                    <a:pt x="51023" y="171606"/>
                    <a:pt x="47209" y="171752"/>
                    <a:pt x="43249" y="170873"/>
                  </a:cubicBezTo>
                  <a:cubicBezTo>
                    <a:pt x="38262" y="169701"/>
                    <a:pt x="34448" y="165893"/>
                    <a:pt x="33275" y="160912"/>
                  </a:cubicBezTo>
                  <a:cubicBezTo>
                    <a:pt x="32248" y="155932"/>
                    <a:pt x="34155" y="150805"/>
                    <a:pt x="38262" y="147729"/>
                  </a:cubicBezTo>
                  <a:cubicBezTo>
                    <a:pt x="39142" y="146997"/>
                    <a:pt x="40315" y="146411"/>
                    <a:pt x="41342" y="145971"/>
                  </a:cubicBezTo>
                  <a:cubicBezTo>
                    <a:pt x="44569" y="144067"/>
                    <a:pt x="53957" y="137622"/>
                    <a:pt x="61877" y="127075"/>
                  </a:cubicBezTo>
                  <a:lnTo>
                    <a:pt x="64811" y="123120"/>
                  </a:lnTo>
                  <a:cubicBezTo>
                    <a:pt x="93707" y="84742"/>
                    <a:pt x="161327" y="-5051"/>
                    <a:pt x="264443" y="222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  <a:alpha val="20000"/>
                  </a:schemeClr>
                </a:gs>
                <a:gs pos="0">
                  <a:schemeClr val="bg1">
                    <a:alpha val="68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3" name="文本框 42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8" grpId="0" animBg="1"/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379675" y="2267808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1950" y="1836129"/>
            <a:ext cx="2275356" cy="2462788"/>
            <a:chOff x="3401950" y="1836129"/>
            <a:chExt cx="2275356" cy="2462788"/>
          </a:xfrm>
        </p:grpSpPr>
        <p:grpSp>
          <p:nvGrpSpPr>
            <p:cNvPr id="4" name="组合 3"/>
            <p:cNvGrpSpPr/>
            <p:nvPr/>
          </p:nvGrpSpPr>
          <p:grpSpPr>
            <a:xfrm>
              <a:off x="3486149" y="2100814"/>
              <a:ext cx="2171702" cy="1986882"/>
              <a:chOff x="3182937" y="1502155"/>
              <a:chExt cx="2778125" cy="2778124"/>
            </a:xfrm>
          </p:grpSpPr>
          <p:sp>
            <p:nvSpPr>
              <p:cNvPr id="3" name="椭圆 2"/>
              <p:cNvSpPr/>
              <p:nvPr/>
            </p:nvSpPr>
            <p:spPr>
              <a:xfrm rot="1886703">
                <a:off x="3182938" y="2550426"/>
                <a:ext cx="2778124" cy="681584"/>
              </a:xfrm>
              <a:prstGeom prst="ellipse">
                <a:avLst/>
              </a:prstGeom>
              <a:noFill/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B0F0">
                        <a:alpha val="16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713297" flipV="1">
                <a:off x="3182937" y="2550425"/>
                <a:ext cx="2778124" cy="681584"/>
              </a:xfrm>
              <a:prstGeom prst="ellipse">
                <a:avLst/>
              </a:prstGeom>
              <a:noFill/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B0F0">
                        <a:alpha val="16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 rot="16200000" flipV="1">
                <a:off x="3182938" y="2550425"/>
                <a:ext cx="2778124" cy="681584"/>
              </a:xfrm>
              <a:prstGeom prst="ellipse">
                <a:avLst/>
              </a:prstGeom>
              <a:noFill/>
              <a:ln w="6350">
                <a:gradFill>
                  <a:gsLst>
                    <a:gs pos="0">
                      <a:srgbClr val="00B0F0"/>
                    </a:gs>
                    <a:gs pos="100000">
                      <a:srgbClr val="00B0F0">
                        <a:alpha val="1600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350829" y="1836129"/>
              <a:ext cx="442340" cy="442340"/>
              <a:chOff x="4297780" y="1714500"/>
              <a:chExt cx="548438" cy="54843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401950" y="2313735"/>
              <a:ext cx="442340" cy="442340"/>
              <a:chOff x="4297780" y="1714500"/>
              <a:chExt cx="548438" cy="54843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234966" y="2313735"/>
              <a:ext cx="442340" cy="442340"/>
              <a:chOff x="4297780" y="1714500"/>
              <a:chExt cx="548438" cy="54843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350829" y="3856577"/>
              <a:ext cx="442340" cy="442340"/>
              <a:chOff x="4297780" y="1714500"/>
              <a:chExt cx="548438" cy="54843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3401950" y="3428843"/>
              <a:ext cx="442340" cy="442340"/>
              <a:chOff x="4297780" y="1714500"/>
              <a:chExt cx="548438" cy="54843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234966" y="3428843"/>
              <a:ext cx="442340" cy="442340"/>
              <a:chOff x="4297780" y="1714500"/>
              <a:chExt cx="548438" cy="54843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4297780" y="1714500"/>
                <a:ext cx="548438" cy="548438"/>
              </a:xfrm>
              <a:prstGeom prst="ellipse">
                <a:avLst/>
              </a:prstGeom>
              <a:solidFill>
                <a:srgbClr val="00B0F0">
                  <a:alpha val="40000"/>
                </a:srgbClr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364070" y="1780789"/>
                <a:ext cx="415860" cy="4158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txBody>
              <a:bodyPr/>
              <a:lstStyle/>
              <a:p>
                <a:pPr defTabSz="914400"/>
                <a:endParaRPr lang="zh-CN" altLang="en-US" sz="1800" kern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34" name="phone-with-wire_76686"/>
            <p:cNvSpPr>
              <a:spLocks noChangeAspect="1"/>
            </p:cNvSpPr>
            <p:nvPr/>
          </p:nvSpPr>
          <p:spPr bwMode="auto">
            <a:xfrm>
              <a:off x="4493415" y="1963740"/>
              <a:ext cx="157166" cy="176956"/>
            </a:xfrm>
            <a:custGeom>
              <a:avLst/>
              <a:gdLst>
                <a:gd name="T0" fmla="*/ 2323 w 2400"/>
                <a:gd name="T1" fmla="*/ 2246 h 2706"/>
                <a:gd name="T2" fmla="*/ 2242 w 2400"/>
                <a:gd name="T3" fmla="*/ 2296 h 2706"/>
                <a:gd name="T4" fmla="*/ 2193 w 2400"/>
                <a:gd name="T5" fmla="*/ 2215 h 2706"/>
                <a:gd name="T6" fmla="*/ 2141 w 2400"/>
                <a:gd name="T7" fmla="*/ 1850 h 2706"/>
                <a:gd name="T8" fmla="*/ 1944 w 2400"/>
                <a:gd name="T9" fmla="*/ 1801 h 2706"/>
                <a:gd name="T10" fmla="*/ 1548 w 2400"/>
                <a:gd name="T11" fmla="*/ 2143 h 2706"/>
                <a:gd name="T12" fmla="*/ 1157 w 2400"/>
                <a:gd name="T13" fmla="*/ 2547 h 2706"/>
                <a:gd name="T14" fmla="*/ 616 w 2400"/>
                <a:gd name="T15" fmla="*/ 2706 h 2706"/>
                <a:gd name="T16" fmla="*/ 564 w 2400"/>
                <a:gd name="T17" fmla="*/ 2704 h 2706"/>
                <a:gd name="T18" fmla="*/ 110 w 2400"/>
                <a:gd name="T19" fmla="*/ 2485 h 2706"/>
                <a:gd name="T20" fmla="*/ 150 w 2400"/>
                <a:gd name="T21" fmla="*/ 2041 h 2706"/>
                <a:gd name="T22" fmla="*/ 82 w 2400"/>
                <a:gd name="T23" fmla="*/ 1951 h 2706"/>
                <a:gd name="T24" fmla="*/ 112 w 2400"/>
                <a:gd name="T25" fmla="*/ 1735 h 2706"/>
                <a:gd name="T26" fmla="*/ 547 w 2400"/>
                <a:gd name="T27" fmla="*/ 1399 h 2706"/>
                <a:gd name="T28" fmla="*/ 642 w 2400"/>
                <a:gd name="T29" fmla="*/ 1367 h 2706"/>
                <a:gd name="T30" fmla="*/ 766 w 2400"/>
                <a:gd name="T31" fmla="*/ 1429 h 2706"/>
                <a:gd name="T32" fmla="*/ 927 w 2400"/>
                <a:gd name="T33" fmla="*/ 1644 h 2706"/>
                <a:gd name="T34" fmla="*/ 1360 w 2400"/>
                <a:gd name="T35" fmla="*/ 1327 h 2706"/>
                <a:gd name="T36" fmla="*/ 1673 w 2400"/>
                <a:gd name="T37" fmla="*/ 886 h 2706"/>
                <a:gd name="T38" fmla="*/ 1459 w 2400"/>
                <a:gd name="T39" fmla="*/ 721 h 2706"/>
                <a:gd name="T40" fmla="*/ 1429 w 2400"/>
                <a:gd name="T41" fmla="*/ 505 h 2706"/>
                <a:gd name="T42" fmla="*/ 1760 w 2400"/>
                <a:gd name="T43" fmla="*/ 62 h 2706"/>
                <a:gd name="T44" fmla="*/ 1885 w 2400"/>
                <a:gd name="T45" fmla="*/ 0 h 2706"/>
                <a:gd name="T46" fmla="*/ 1980 w 2400"/>
                <a:gd name="T47" fmla="*/ 32 h 2706"/>
                <a:gd name="T48" fmla="*/ 2230 w 2400"/>
                <a:gd name="T49" fmla="*/ 225 h 2706"/>
                <a:gd name="T50" fmla="*/ 2231 w 2400"/>
                <a:gd name="T51" fmla="*/ 226 h 2706"/>
                <a:gd name="T52" fmla="*/ 2236 w 2400"/>
                <a:gd name="T53" fmla="*/ 231 h 2706"/>
                <a:gd name="T54" fmla="*/ 2241 w 2400"/>
                <a:gd name="T55" fmla="*/ 236 h 2706"/>
                <a:gd name="T56" fmla="*/ 2243 w 2400"/>
                <a:gd name="T57" fmla="*/ 240 h 2706"/>
                <a:gd name="T58" fmla="*/ 2248 w 2400"/>
                <a:gd name="T59" fmla="*/ 248 h 2706"/>
                <a:gd name="T60" fmla="*/ 2249 w 2400"/>
                <a:gd name="T61" fmla="*/ 249 h 2706"/>
                <a:gd name="T62" fmla="*/ 2253 w 2400"/>
                <a:gd name="T63" fmla="*/ 260 h 2706"/>
                <a:gd name="T64" fmla="*/ 2253 w 2400"/>
                <a:gd name="T65" fmla="*/ 260 h 2706"/>
                <a:gd name="T66" fmla="*/ 1641 w 2400"/>
                <a:gd name="T67" fmla="*/ 1610 h 2706"/>
                <a:gd name="T68" fmla="*/ 445 w 2400"/>
                <a:gd name="T69" fmla="*/ 2246 h 2706"/>
                <a:gd name="T70" fmla="*/ 445 w 2400"/>
                <a:gd name="T71" fmla="*/ 2246 h 2706"/>
                <a:gd name="T72" fmla="*/ 309 w 2400"/>
                <a:gd name="T73" fmla="*/ 2232 h 2706"/>
                <a:gd name="T74" fmla="*/ 309 w 2400"/>
                <a:gd name="T75" fmla="*/ 2231 h 2706"/>
                <a:gd name="T76" fmla="*/ 299 w 2400"/>
                <a:gd name="T77" fmla="*/ 2227 h 2706"/>
                <a:gd name="T78" fmla="*/ 296 w 2400"/>
                <a:gd name="T79" fmla="*/ 2226 h 2706"/>
                <a:gd name="T80" fmla="*/ 289 w 2400"/>
                <a:gd name="T81" fmla="*/ 2222 h 2706"/>
                <a:gd name="T82" fmla="*/ 285 w 2400"/>
                <a:gd name="T83" fmla="*/ 2218 h 2706"/>
                <a:gd name="T84" fmla="*/ 280 w 2400"/>
                <a:gd name="T85" fmla="*/ 2214 h 2706"/>
                <a:gd name="T86" fmla="*/ 275 w 2400"/>
                <a:gd name="T87" fmla="*/ 2209 h 2706"/>
                <a:gd name="T88" fmla="*/ 274 w 2400"/>
                <a:gd name="T89" fmla="*/ 2208 h 2706"/>
                <a:gd name="T90" fmla="*/ 233 w 2400"/>
                <a:gd name="T91" fmla="*/ 2153 h 2706"/>
                <a:gd name="T92" fmla="*/ 220 w 2400"/>
                <a:gd name="T93" fmla="*/ 2409 h 2706"/>
                <a:gd name="T94" fmla="*/ 1087 w 2400"/>
                <a:gd name="T95" fmla="*/ 2434 h 2706"/>
                <a:gd name="T96" fmla="*/ 1441 w 2400"/>
                <a:gd name="T97" fmla="*/ 2064 h 2706"/>
                <a:gd name="T98" fmla="*/ 1920 w 2400"/>
                <a:gd name="T99" fmla="*/ 1670 h 2706"/>
                <a:gd name="T100" fmla="*/ 2237 w 2400"/>
                <a:gd name="T101" fmla="*/ 1758 h 2706"/>
                <a:gd name="T102" fmla="*/ 2323 w 2400"/>
                <a:gd name="T103" fmla="*/ 2246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2706">
                  <a:moveTo>
                    <a:pt x="2323" y="2246"/>
                  </a:moveTo>
                  <a:cubicBezTo>
                    <a:pt x="2314" y="2282"/>
                    <a:pt x="2278" y="2304"/>
                    <a:pt x="2242" y="2296"/>
                  </a:cubicBezTo>
                  <a:cubicBezTo>
                    <a:pt x="2206" y="2287"/>
                    <a:pt x="2184" y="2251"/>
                    <a:pt x="2193" y="2215"/>
                  </a:cubicBezTo>
                  <a:cubicBezTo>
                    <a:pt x="2230" y="2060"/>
                    <a:pt x="2210" y="1923"/>
                    <a:pt x="2141" y="1850"/>
                  </a:cubicBezTo>
                  <a:cubicBezTo>
                    <a:pt x="2094" y="1801"/>
                    <a:pt x="2028" y="1785"/>
                    <a:pt x="1944" y="1801"/>
                  </a:cubicBezTo>
                  <a:cubicBezTo>
                    <a:pt x="1777" y="1832"/>
                    <a:pt x="1671" y="1976"/>
                    <a:pt x="1548" y="2143"/>
                  </a:cubicBezTo>
                  <a:cubicBezTo>
                    <a:pt x="1445" y="2283"/>
                    <a:pt x="1328" y="2441"/>
                    <a:pt x="1157" y="2547"/>
                  </a:cubicBezTo>
                  <a:cubicBezTo>
                    <a:pt x="990" y="2650"/>
                    <a:pt x="800" y="2706"/>
                    <a:pt x="616" y="2706"/>
                  </a:cubicBezTo>
                  <a:cubicBezTo>
                    <a:pt x="598" y="2706"/>
                    <a:pt x="581" y="2705"/>
                    <a:pt x="564" y="2704"/>
                  </a:cubicBezTo>
                  <a:cubicBezTo>
                    <a:pt x="363" y="2693"/>
                    <a:pt x="198" y="2613"/>
                    <a:pt x="110" y="2485"/>
                  </a:cubicBezTo>
                  <a:cubicBezTo>
                    <a:pt x="0" y="2324"/>
                    <a:pt x="63" y="2156"/>
                    <a:pt x="150" y="2041"/>
                  </a:cubicBezTo>
                  <a:lnTo>
                    <a:pt x="82" y="1951"/>
                  </a:lnTo>
                  <a:cubicBezTo>
                    <a:pt x="31" y="1883"/>
                    <a:pt x="45" y="1786"/>
                    <a:pt x="112" y="1735"/>
                  </a:cubicBezTo>
                  <a:lnTo>
                    <a:pt x="547" y="1399"/>
                  </a:lnTo>
                  <a:cubicBezTo>
                    <a:pt x="574" y="1378"/>
                    <a:pt x="607" y="1367"/>
                    <a:pt x="642" y="1367"/>
                  </a:cubicBezTo>
                  <a:cubicBezTo>
                    <a:pt x="691" y="1367"/>
                    <a:pt x="737" y="1390"/>
                    <a:pt x="766" y="1429"/>
                  </a:cubicBezTo>
                  <a:lnTo>
                    <a:pt x="927" y="1644"/>
                  </a:lnTo>
                  <a:cubicBezTo>
                    <a:pt x="1055" y="1586"/>
                    <a:pt x="1201" y="1488"/>
                    <a:pt x="1360" y="1327"/>
                  </a:cubicBezTo>
                  <a:cubicBezTo>
                    <a:pt x="1520" y="1165"/>
                    <a:pt x="1617" y="1015"/>
                    <a:pt x="1673" y="886"/>
                  </a:cubicBezTo>
                  <a:lnTo>
                    <a:pt x="1459" y="721"/>
                  </a:lnTo>
                  <a:cubicBezTo>
                    <a:pt x="1392" y="669"/>
                    <a:pt x="1378" y="572"/>
                    <a:pt x="1429" y="505"/>
                  </a:cubicBezTo>
                  <a:lnTo>
                    <a:pt x="1760" y="62"/>
                  </a:lnTo>
                  <a:cubicBezTo>
                    <a:pt x="1789" y="23"/>
                    <a:pt x="1836" y="0"/>
                    <a:pt x="1885" y="0"/>
                  </a:cubicBezTo>
                  <a:cubicBezTo>
                    <a:pt x="1919" y="0"/>
                    <a:pt x="1952" y="11"/>
                    <a:pt x="1980" y="32"/>
                  </a:cubicBezTo>
                  <a:lnTo>
                    <a:pt x="2230" y="225"/>
                  </a:lnTo>
                  <a:cubicBezTo>
                    <a:pt x="2230" y="226"/>
                    <a:pt x="2231" y="226"/>
                    <a:pt x="2231" y="226"/>
                  </a:cubicBezTo>
                  <a:cubicBezTo>
                    <a:pt x="2233" y="228"/>
                    <a:pt x="2235" y="230"/>
                    <a:pt x="2236" y="231"/>
                  </a:cubicBezTo>
                  <a:cubicBezTo>
                    <a:pt x="2238" y="233"/>
                    <a:pt x="2239" y="234"/>
                    <a:pt x="2241" y="236"/>
                  </a:cubicBezTo>
                  <a:cubicBezTo>
                    <a:pt x="2242" y="237"/>
                    <a:pt x="2243" y="238"/>
                    <a:pt x="2243" y="240"/>
                  </a:cubicBezTo>
                  <a:cubicBezTo>
                    <a:pt x="2245" y="242"/>
                    <a:pt x="2247" y="245"/>
                    <a:pt x="2248" y="248"/>
                  </a:cubicBezTo>
                  <a:cubicBezTo>
                    <a:pt x="2249" y="248"/>
                    <a:pt x="2249" y="249"/>
                    <a:pt x="2249" y="249"/>
                  </a:cubicBezTo>
                  <a:cubicBezTo>
                    <a:pt x="2251" y="253"/>
                    <a:pt x="2252" y="257"/>
                    <a:pt x="2253" y="260"/>
                  </a:cubicBezTo>
                  <a:cubicBezTo>
                    <a:pt x="2253" y="260"/>
                    <a:pt x="2253" y="260"/>
                    <a:pt x="2253" y="260"/>
                  </a:cubicBezTo>
                  <a:cubicBezTo>
                    <a:pt x="2260" y="284"/>
                    <a:pt x="2400" y="840"/>
                    <a:pt x="1641" y="1610"/>
                  </a:cubicBezTo>
                  <a:cubicBezTo>
                    <a:pt x="1096" y="2163"/>
                    <a:pt x="658" y="2246"/>
                    <a:pt x="445" y="2246"/>
                  </a:cubicBezTo>
                  <a:lnTo>
                    <a:pt x="445" y="2246"/>
                  </a:lnTo>
                  <a:cubicBezTo>
                    <a:pt x="362" y="2246"/>
                    <a:pt x="314" y="2233"/>
                    <a:pt x="309" y="2232"/>
                  </a:cubicBezTo>
                  <a:cubicBezTo>
                    <a:pt x="309" y="2232"/>
                    <a:pt x="309" y="2231"/>
                    <a:pt x="309" y="2231"/>
                  </a:cubicBezTo>
                  <a:cubicBezTo>
                    <a:pt x="305" y="2230"/>
                    <a:pt x="302" y="2229"/>
                    <a:pt x="299" y="2227"/>
                  </a:cubicBezTo>
                  <a:cubicBezTo>
                    <a:pt x="298" y="2227"/>
                    <a:pt x="297" y="2227"/>
                    <a:pt x="296" y="2226"/>
                  </a:cubicBezTo>
                  <a:cubicBezTo>
                    <a:pt x="293" y="2225"/>
                    <a:pt x="291" y="2223"/>
                    <a:pt x="289" y="2222"/>
                  </a:cubicBezTo>
                  <a:cubicBezTo>
                    <a:pt x="287" y="2221"/>
                    <a:pt x="286" y="2220"/>
                    <a:pt x="285" y="2218"/>
                  </a:cubicBezTo>
                  <a:cubicBezTo>
                    <a:pt x="283" y="2217"/>
                    <a:pt x="282" y="2216"/>
                    <a:pt x="280" y="2214"/>
                  </a:cubicBezTo>
                  <a:cubicBezTo>
                    <a:pt x="278" y="2212"/>
                    <a:pt x="277" y="2211"/>
                    <a:pt x="275" y="2209"/>
                  </a:cubicBezTo>
                  <a:cubicBezTo>
                    <a:pt x="275" y="2208"/>
                    <a:pt x="274" y="2208"/>
                    <a:pt x="274" y="2208"/>
                  </a:cubicBezTo>
                  <a:lnTo>
                    <a:pt x="233" y="2153"/>
                  </a:lnTo>
                  <a:cubicBezTo>
                    <a:pt x="189" y="2224"/>
                    <a:pt x="158" y="2318"/>
                    <a:pt x="220" y="2409"/>
                  </a:cubicBezTo>
                  <a:cubicBezTo>
                    <a:pt x="348" y="2595"/>
                    <a:pt x="745" y="2645"/>
                    <a:pt x="1087" y="2434"/>
                  </a:cubicBezTo>
                  <a:cubicBezTo>
                    <a:pt x="1236" y="2341"/>
                    <a:pt x="1340" y="2200"/>
                    <a:pt x="1441" y="2064"/>
                  </a:cubicBezTo>
                  <a:cubicBezTo>
                    <a:pt x="1575" y="1882"/>
                    <a:pt x="1701" y="1711"/>
                    <a:pt x="1920" y="1670"/>
                  </a:cubicBezTo>
                  <a:cubicBezTo>
                    <a:pt x="2047" y="1645"/>
                    <a:pt x="2160" y="1677"/>
                    <a:pt x="2237" y="1758"/>
                  </a:cubicBezTo>
                  <a:cubicBezTo>
                    <a:pt x="2338" y="1864"/>
                    <a:pt x="2370" y="2047"/>
                    <a:pt x="2323" y="2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credit-card-back_49837"/>
            <p:cNvSpPr>
              <a:spLocks noChangeAspect="1"/>
            </p:cNvSpPr>
            <p:nvPr/>
          </p:nvSpPr>
          <p:spPr bwMode="auto">
            <a:xfrm>
              <a:off x="3546420" y="2479100"/>
              <a:ext cx="156424" cy="104706"/>
            </a:xfrm>
            <a:custGeom>
              <a:avLst/>
              <a:gdLst>
                <a:gd name="connsiteX0" fmla="*/ 76782 w 607850"/>
                <a:gd name="connsiteY0" fmla="*/ 296743 h 406880"/>
                <a:gd name="connsiteX1" fmla="*/ 43451 w 607850"/>
                <a:gd name="connsiteY1" fmla="*/ 330118 h 406880"/>
                <a:gd name="connsiteX2" fmla="*/ 76782 w 607850"/>
                <a:gd name="connsiteY2" fmla="*/ 363493 h 406880"/>
                <a:gd name="connsiteX3" fmla="*/ 110206 w 607850"/>
                <a:gd name="connsiteY3" fmla="*/ 330118 h 406880"/>
                <a:gd name="connsiteX4" fmla="*/ 76782 w 607850"/>
                <a:gd name="connsiteY4" fmla="*/ 296743 h 406880"/>
                <a:gd name="connsiteX5" fmla="*/ 0 w 607850"/>
                <a:gd name="connsiteY5" fmla="*/ 163429 h 406880"/>
                <a:gd name="connsiteX6" fmla="*/ 607850 w 607850"/>
                <a:gd name="connsiteY6" fmla="*/ 163429 h 406880"/>
                <a:gd name="connsiteX7" fmla="*/ 607850 w 607850"/>
                <a:gd name="connsiteY7" fmla="*/ 406880 h 406880"/>
                <a:gd name="connsiteX8" fmla="*/ 0 w 607850"/>
                <a:gd name="connsiteY8" fmla="*/ 406880 h 406880"/>
                <a:gd name="connsiteX9" fmla="*/ 0 w 607850"/>
                <a:gd name="connsiteY9" fmla="*/ 0 h 406880"/>
                <a:gd name="connsiteX10" fmla="*/ 607850 w 607850"/>
                <a:gd name="connsiteY10" fmla="*/ 0 h 406880"/>
                <a:gd name="connsiteX11" fmla="*/ 607850 w 607850"/>
                <a:gd name="connsiteY11" fmla="*/ 70142 h 406880"/>
                <a:gd name="connsiteX12" fmla="*/ 0 w 607850"/>
                <a:gd name="connsiteY12" fmla="*/ 70142 h 4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50" h="406880">
                  <a:moveTo>
                    <a:pt x="76782" y="296743"/>
                  </a:moveTo>
                  <a:cubicBezTo>
                    <a:pt x="58399" y="296743"/>
                    <a:pt x="43451" y="311762"/>
                    <a:pt x="43451" y="330118"/>
                  </a:cubicBezTo>
                  <a:cubicBezTo>
                    <a:pt x="43451" y="348567"/>
                    <a:pt x="58399" y="363493"/>
                    <a:pt x="76782" y="363493"/>
                  </a:cubicBezTo>
                  <a:cubicBezTo>
                    <a:pt x="95258" y="363493"/>
                    <a:pt x="110206" y="348567"/>
                    <a:pt x="110206" y="330118"/>
                  </a:cubicBezTo>
                  <a:cubicBezTo>
                    <a:pt x="110206" y="311762"/>
                    <a:pt x="95258" y="296743"/>
                    <a:pt x="76782" y="296743"/>
                  </a:cubicBezTo>
                  <a:close/>
                  <a:moveTo>
                    <a:pt x="0" y="163429"/>
                  </a:moveTo>
                  <a:lnTo>
                    <a:pt x="607850" y="163429"/>
                  </a:lnTo>
                  <a:lnTo>
                    <a:pt x="607850" y="406880"/>
                  </a:lnTo>
                  <a:lnTo>
                    <a:pt x="0" y="406880"/>
                  </a:lnTo>
                  <a:close/>
                  <a:moveTo>
                    <a:pt x="0" y="0"/>
                  </a:moveTo>
                  <a:lnTo>
                    <a:pt x="607850" y="0"/>
                  </a:lnTo>
                  <a:lnTo>
                    <a:pt x="607850" y="70142"/>
                  </a:lnTo>
                  <a:lnTo>
                    <a:pt x="0" y="701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warranty-certificate_70612"/>
            <p:cNvSpPr>
              <a:spLocks noChangeAspect="1"/>
            </p:cNvSpPr>
            <p:nvPr/>
          </p:nvSpPr>
          <p:spPr bwMode="auto">
            <a:xfrm>
              <a:off x="3560586" y="3554730"/>
              <a:ext cx="125068" cy="190566"/>
            </a:xfrm>
            <a:custGeom>
              <a:avLst/>
              <a:gdLst>
                <a:gd name="T0" fmla="*/ 1 w 2535"/>
                <a:gd name="T1" fmla="*/ 68 h 3868"/>
                <a:gd name="T2" fmla="*/ 67 w 2535"/>
                <a:gd name="T3" fmla="*/ 3868 h 3868"/>
                <a:gd name="T4" fmla="*/ 2535 w 2535"/>
                <a:gd name="T5" fmla="*/ 3807 h 3868"/>
                <a:gd name="T6" fmla="*/ 2468 w 2535"/>
                <a:gd name="T7" fmla="*/ 0 h 3868"/>
                <a:gd name="T8" fmla="*/ 68 w 2535"/>
                <a:gd name="T9" fmla="*/ 0 h 3868"/>
                <a:gd name="T10" fmla="*/ 66 w 2535"/>
                <a:gd name="T11" fmla="*/ 0 h 3868"/>
                <a:gd name="T12" fmla="*/ 2402 w 2535"/>
                <a:gd name="T13" fmla="*/ 133 h 3868"/>
                <a:gd name="T14" fmla="*/ 134 w 2535"/>
                <a:gd name="T15" fmla="*/ 3734 h 3868"/>
                <a:gd name="T16" fmla="*/ 601 w 2535"/>
                <a:gd name="T17" fmla="*/ 268 h 3868"/>
                <a:gd name="T18" fmla="*/ 534 w 2535"/>
                <a:gd name="T19" fmla="*/ 468 h 3868"/>
                <a:gd name="T20" fmla="*/ 1934 w 2535"/>
                <a:gd name="T21" fmla="*/ 534 h 3868"/>
                <a:gd name="T22" fmla="*/ 2001 w 2535"/>
                <a:gd name="T23" fmla="*/ 334 h 3868"/>
                <a:gd name="T24" fmla="*/ 601 w 2535"/>
                <a:gd name="T25" fmla="*/ 268 h 3868"/>
                <a:gd name="T26" fmla="*/ 534 w 2535"/>
                <a:gd name="T27" fmla="*/ 734 h 3868"/>
                <a:gd name="T28" fmla="*/ 601 w 2535"/>
                <a:gd name="T29" fmla="*/ 934 h 3868"/>
                <a:gd name="T30" fmla="*/ 2001 w 2535"/>
                <a:gd name="T31" fmla="*/ 868 h 3868"/>
                <a:gd name="T32" fmla="*/ 1934 w 2535"/>
                <a:gd name="T33" fmla="*/ 668 h 3868"/>
                <a:gd name="T34" fmla="*/ 601 w 2535"/>
                <a:gd name="T35" fmla="*/ 1334 h 3868"/>
                <a:gd name="T36" fmla="*/ 1934 w 2535"/>
                <a:gd name="T37" fmla="*/ 1468 h 3868"/>
                <a:gd name="T38" fmla="*/ 601 w 2535"/>
                <a:gd name="T39" fmla="*/ 1334 h 3868"/>
                <a:gd name="T40" fmla="*/ 601 w 2535"/>
                <a:gd name="T41" fmla="*/ 1734 h 3868"/>
                <a:gd name="T42" fmla="*/ 1934 w 2535"/>
                <a:gd name="T43" fmla="*/ 1601 h 3868"/>
                <a:gd name="T44" fmla="*/ 601 w 2535"/>
                <a:gd name="T45" fmla="*/ 1868 h 3868"/>
                <a:gd name="T46" fmla="*/ 1934 w 2535"/>
                <a:gd name="T47" fmla="*/ 2001 h 3868"/>
                <a:gd name="T48" fmla="*/ 601 w 2535"/>
                <a:gd name="T49" fmla="*/ 1868 h 3868"/>
                <a:gd name="T50" fmla="*/ 934 w 2535"/>
                <a:gd name="T51" fmla="*/ 2734 h 3868"/>
                <a:gd name="T52" fmla="*/ 804 w 2535"/>
                <a:gd name="T53" fmla="*/ 3381 h 3868"/>
                <a:gd name="T54" fmla="*/ 1001 w 2535"/>
                <a:gd name="T55" fmla="*/ 3419 h 3868"/>
                <a:gd name="T56" fmla="*/ 1199 w 2535"/>
                <a:gd name="T57" fmla="*/ 3414 h 3868"/>
                <a:gd name="T58" fmla="*/ 1335 w 2535"/>
                <a:gd name="T59" fmla="*/ 3414 h 3868"/>
                <a:gd name="T60" fmla="*/ 1534 w 2535"/>
                <a:gd name="T61" fmla="*/ 3419 h 3868"/>
                <a:gd name="T62" fmla="*/ 1731 w 2535"/>
                <a:gd name="T63" fmla="*/ 3380 h 3868"/>
                <a:gd name="T64" fmla="*/ 1601 w 2535"/>
                <a:gd name="T65" fmla="*/ 2734 h 3868"/>
                <a:gd name="T66" fmla="*/ 1267 w 2535"/>
                <a:gd name="T67" fmla="*/ 2401 h 3868"/>
                <a:gd name="T68" fmla="*/ 1467 w 2535"/>
                <a:gd name="T69" fmla="*/ 2734 h 3868"/>
                <a:gd name="T70" fmla="*/ 1067 w 2535"/>
                <a:gd name="T71" fmla="*/ 2734 h 3868"/>
                <a:gd name="T72" fmla="*/ 1062 w 2535"/>
                <a:gd name="T73" fmla="*/ 2997 h 3868"/>
                <a:gd name="T74" fmla="*/ 1084 w 2535"/>
                <a:gd name="T75" fmla="*/ 3309 h 3868"/>
                <a:gd name="T76" fmla="*/ 976 w 2535"/>
                <a:gd name="T77" fmla="*/ 3286 h 3868"/>
                <a:gd name="T78" fmla="*/ 1062 w 2535"/>
                <a:gd name="T79" fmla="*/ 2997 h 3868"/>
                <a:gd name="T80" fmla="*/ 1560 w 2535"/>
                <a:gd name="T81" fmla="*/ 3286 h 3868"/>
                <a:gd name="T82" fmla="*/ 1533 w 2535"/>
                <a:gd name="T83" fmla="*/ 3281 h 3868"/>
                <a:gd name="T84" fmla="*/ 1450 w 2535"/>
                <a:gd name="T85" fmla="*/ 3309 h 3868"/>
                <a:gd name="T86" fmla="*/ 1468 w 2535"/>
                <a:gd name="T87" fmla="*/ 3000 h 3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5" h="3868">
                  <a:moveTo>
                    <a:pt x="66" y="0"/>
                  </a:moveTo>
                  <a:cubicBezTo>
                    <a:pt x="30" y="1"/>
                    <a:pt x="0" y="31"/>
                    <a:pt x="1" y="68"/>
                  </a:cubicBezTo>
                  <a:lnTo>
                    <a:pt x="1" y="3801"/>
                  </a:lnTo>
                  <a:cubicBezTo>
                    <a:pt x="1" y="3838"/>
                    <a:pt x="30" y="3868"/>
                    <a:pt x="67" y="3868"/>
                  </a:cubicBezTo>
                  <a:lnTo>
                    <a:pt x="2478" y="3867"/>
                  </a:lnTo>
                  <a:cubicBezTo>
                    <a:pt x="2507" y="3863"/>
                    <a:pt x="2532" y="3843"/>
                    <a:pt x="2535" y="3807"/>
                  </a:cubicBezTo>
                  <a:lnTo>
                    <a:pt x="2535" y="67"/>
                  </a:lnTo>
                  <a:cubicBezTo>
                    <a:pt x="2535" y="30"/>
                    <a:pt x="2505" y="0"/>
                    <a:pt x="2468" y="0"/>
                  </a:cubicBezTo>
                  <a:lnTo>
                    <a:pt x="68" y="0"/>
                  </a:lnTo>
                  <a:lnTo>
                    <a:pt x="68" y="0"/>
                  </a:lnTo>
                  <a:cubicBezTo>
                    <a:pt x="68" y="0"/>
                    <a:pt x="67" y="0"/>
                    <a:pt x="66" y="0"/>
                  </a:cubicBezTo>
                  <a:lnTo>
                    <a:pt x="66" y="0"/>
                  </a:lnTo>
                  <a:close/>
                  <a:moveTo>
                    <a:pt x="134" y="133"/>
                  </a:moveTo>
                  <a:lnTo>
                    <a:pt x="2402" y="133"/>
                  </a:lnTo>
                  <a:lnTo>
                    <a:pt x="2402" y="3734"/>
                  </a:lnTo>
                  <a:lnTo>
                    <a:pt x="134" y="3734"/>
                  </a:lnTo>
                  <a:lnTo>
                    <a:pt x="134" y="133"/>
                  </a:lnTo>
                  <a:close/>
                  <a:moveTo>
                    <a:pt x="601" y="268"/>
                  </a:moveTo>
                  <a:cubicBezTo>
                    <a:pt x="564" y="268"/>
                    <a:pt x="534" y="297"/>
                    <a:pt x="534" y="334"/>
                  </a:cubicBezTo>
                  <a:lnTo>
                    <a:pt x="534" y="468"/>
                  </a:lnTo>
                  <a:cubicBezTo>
                    <a:pt x="534" y="504"/>
                    <a:pt x="564" y="534"/>
                    <a:pt x="601" y="534"/>
                  </a:cubicBezTo>
                  <a:lnTo>
                    <a:pt x="1934" y="534"/>
                  </a:lnTo>
                  <a:cubicBezTo>
                    <a:pt x="1971" y="534"/>
                    <a:pt x="2001" y="504"/>
                    <a:pt x="2001" y="468"/>
                  </a:cubicBezTo>
                  <a:lnTo>
                    <a:pt x="2001" y="334"/>
                  </a:lnTo>
                  <a:cubicBezTo>
                    <a:pt x="2001" y="297"/>
                    <a:pt x="1971" y="268"/>
                    <a:pt x="1934" y="268"/>
                  </a:cubicBezTo>
                  <a:lnTo>
                    <a:pt x="601" y="268"/>
                  </a:lnTo>
                  <a:close/>
                  <a:moveTo>
                    <a:pt x="601" y="668"/>
                  </a:moveTo>
                  <a:cubicBezTo>
                    <a:pt x="564" y="668"/>
                    <a:pt x="534" y="697"/>
                    <a:pt x="534" y="734"/>
                  </a:cubicBezTo>
                  <a:lnTo>
                    <a:pt x="534" y="868"/>
                  </a:lnTo>
                  <a:cubicBezTo>
                    <a:pt x="534" y="904"/>
                    <a:pt x="564" y="934"/>
                    <a:pt x="601" y="934"/>
                  </a:cubicBezTo>
                  <a:lnTo>
                    <a:pt x="1934" y="934"/>
                  </a:lnTo>
                  <a:cubicBezTo>
                    <a:pt x="1971" y="934"/>
                    <a:pt x="2001" y="904"/>
                    <a:pt x="2001" y="868"/>
                  </a:cubicBezTo>
                  <a:lnTo>
                    <a:pt x="2001" y="734"/>
                  </a:lnTo>
                  <a:cubicBezTo>
                    <a:pt x="2001" y="697"/>
                    <a:pt x="1971" y="668"/>
                    <a:pt x="1934" y="668"/>
                  </a:cubicBezTo>
                  <a:lnTo>
                    <a:pt x="601" y="668"/>
                  </a:lnTo>
                  <a:close/>
                  <a:moveTo>
                    <a:pt x="601" y="1334"/>
                  </a:moveTo>
                  <a:cubicBezTo>
                    <a:pt x="510" y="1333"/>
                    <a:pt x="510" y="1469"/>
                    <a:pt x="601" y="1468"/>
                  </a:cubicBezTo>
                  <a:lnTo>
                    <a:pt x="1934" y="1468"/>
                  </a:lnTo>
                  <a:cubicBezTo>
                    <a:pt x="2024" y="1469"/>
                    <a:pt x="2024" y="1333"/>
                    <a:pt x="1934" y="1334"/>
                  </a:cubicBezTo>
                  <a:lnTo>
                    <a:pt x="601" y="1334"/>
                  </a:lnTo>
                  <a:close/>
                  <a:moveTo>
                    <a:pt x="601" y="1601"/>
                  </a:moveTo>
                  <a:cubicBezTo>
                    <a:pt x="510" y="1600"/>
                    <a:pt x="510" y="1736"/>
                    <a:pt x="601" y="1734"/>
                  </a:cubicBezTo>
                  <a:lnTo>
                    <a:pt x="1934" y="1734"/>
                  </a:lnTo>
                  <a:cubicBezTo>
                    <a:pt x="2024" y="1736"/>
                    <a:pt x="2024" y="1600"/>
                    <a:pt x="1934" y="1601"/>
                  </a:cubicBezTo>
                  <a:lnTo>
                    <a:pt x="601" y="1601"/>
                  </a:lnTo>
                  <a:close/>
                  <a:moveTo>
                    <a:pt x="601" y="1868"/>
                  </a:moveTo>
                  <a:cubicBezTo>
                    <a:pt x="510" y="1866"/>
                    <a:pt x="510" y="2002"/>
                    <a:pt x="601" y="2001"/>
                  </a:cubicBezTo>
                  <a:lnTo>
                    <a:pt x="1934" y="2001"/>
                  </a:lnTo>
                  <a:cubicBezTo>
                    <a:pt x="2024" y="2002"/>
                    <a:pt x="2024" y="1866"/>
                    <a:pt x="1934" y="1868"/>
                  </a:cubicBezTo>
                  <a:lnTo>
                    <a:pt x="601" y="1868"/>
                  </a:lnTo>
                  <a:close/>
                  <a:moveTo>
                    <a:pt x="1267" y="2401"/>
                  </a:moveTo>
                  <a:cubicBezTo>
                    <a:pt x="1084" y="2401"/>
                    <a:pt x="934" y="2551"/>
                    <a:pt x="934" y="2734"/>
                  </a:cubicBezTo>
                  <a:cubicBezTo>
                    <a:pt x="934" y="2782"/>
                    <a:pt x="944" y="2827"/>
                    <a:pt x="962" y="2868"/>
                  </a:cubicBezTo>
                  <a:lnTo>
                    <a:pt x="804" y="3381"/>
                  </a:lnTo>
                  <a:cubicBezTo>
                    <a:pt x="787" y="3435"/>
                    <a:pt x="840" y="3484"/>
                    <a:pt x="892" y="3463"/>
                  </a:cubicBezTo>
                  <a:lnTo>
                    <a:pt x="1001" y="3419"/>
                  </a:lnTo>
                  <a:lnTo>
                    <a:pt x="1109" y="3463"/>
                  </a:lnTo>
                  <a:cubicBezTo>
                    <a:pt x="1148" y="3478"/>
                    <a:pt x="1191" y="3455"/>
                    <a:pt x="1199" y="3414"/>
                  </a:cubicBezTo>
                  <a:lnTo>
                    <a:pt x="1267" y="3074"/>
                  </a:lnTo>
                  <a:lnTo>
                    <a:pt x="1335" y="3414"/>
                  </a:lnTo>
                  <a:cubicBezTo>
                    <a:pt x="1346" y="3467"/>
                    <a:pt x="1398" y="3478"/>
                    <a:pt x="1434" y="3460"/>
                  </a:cubicBezTo>
                  <a:lnTo>
                    <a:pt x="1534" y="3419"/>
                  </a:lnTo>
                  <a:lnTo>
                    <a:pt x="1628" y="3457"/>
                  </a:lnTo>
                  <a:cubicBezTo>
                    <a:pt x="1673" y="3491"/>
                    <a:pt x="1754" y="3450"/>
                    <a:pt x="1731" y="3380"/>
                  </a:cubicBezTo>
                  <a:lnTo>
                    <a:pt x="1568" y="2878"/>
                  </a:lnTo>
                  <a:cubicBezTo>
                    <a:pt x="1589" y="2834"/>
                    <a:pt x="1601" y="2786"/>
                    <a:pt x="1601" y="2734"/>
                  </a:cubicBezTo>
                  <a:cubicBezTo>
                    <a:pt x="1601" y="2551"/>
                    <a:pt x="1451" y="2401"/>
                    <a:pt x="1267" y="2401"/>
                  </a:cubicBezTo>
                  <a:lnTo>
                    <a:pt x="1267" y="2401"/>
                  </a:lnTo>
                  <a:close/>
                  <a:moveTo>
                    <a:pt x="1267" y="2534"/>
                  </a:moveTo>
                  <a:cubicBezTo>
                    <a:pt x="1379" y="2534"/>
                    <a:pt x="1467" y="2623"/>
                    <a:pt x="1467" y="2734"/>
                  </a:cubicBezTo>
                  <a:cubicBezTo>
                    <a:pt x="1467" y="2846"/>
                    <a:pt x="1379" y="2934"/>
                    <a:pt x="1267" y="2934"/>
                  </a:cubicBezTo>
                  <a:cubicBezTo>
                    <a:pt x="1156" y="2934"/>
                    <a:pt x="1067" y="2846"/>
                    <a:pt x="1067" y="2734"/>
                  </a:cubicBezTo>
                  <a:cubicBezTo>
                    <a:pt x="1067" y="2623"/>
                    <a:pt x="1156" y="2534"/>
                    <a:pt x="1267" y="2534"/>
                  </a:cubicBezTo>
                  <a:close/>
                  <a:moveTo>
                    <a:pt x="1062" y="2997"/>
                  </a:moveTo>
                  <a:cubicBezTo>
                    <a:pt x="1085" y="3015"/>
                    <a:pt x="1111" y="3030"/>
                    <a:pt x="1138" y="3041"/>
                  </a:cubicBezTo>
                  <a:lnTo>
                    <a:pt x="1084" y="3309"/>
                  </a:lnTo>
                  <a:lnTo>
                    <a:pt x="1025" y="3286"/>
                  </a:lnTo>
                  <a:cubicBezTo>
                    <a:pt x="1009" y="3279"/>
                    <a:pt x="992" y="3279"/>
                    <a:pt x="976" y="3286"/>
                  </a:cubicBezTo>
                  <a:lnTo>
                    <a:pt x="972" y="3287"/>
                  </a:lnTo>
                  <a:lnTo>
                    <a:pt x="1062" y="2997"/>
                  </a:lnTo>
                  <a:close/>
                  <a:moveTo>
                    <a:pt x="1468" y="3000"/>
                  </a:moveTo>
                  <a:lnTo>
                    <a:pt x="1560" y="3286"/>
                  </a:lnTo>
                  <a:lnTo>
                    <a:pt x="1559" y="3286"/>
                  </a:lnTo>
                  <a:cubicBezTo>
                    <a:pt x="1550" y="3282"/>
                    <a:pt x="1542" y="3281"/>
                    <a:pt x="1533" y="3281"/>
                  </a:cubicBezTo>
                  <a:cubicBezTo>
                    <a:pt x="1525" y="3281"/>
                    <a:pt x="1517" y="3283"/>
                    <a:pt x="1509" y="3286"/>
                  </a:cubicBezTo>
                  <a:lnTo>
                    <a:pt x="1450" y="3309"/>
                  </a:lnTo>
                  <a:lnTo>
                    <a:pt x="1397" y="3041"/>
                  </a:lnTo>
                  <a:cubicBezTo>
                    <a:pt x="1422" y="3031"/>
                    <a:pt x="1446" y="3017"/>
                    <a:pt x="1468" y="3000"/>
                  </a:cubicBezTo>
                  <a:lnTo>
                    <a:pt x="1468" y="3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" name="businessman_57134"/>
            <p:cNvSpPr>
              <a:spLocks noChangeAspect="1"/>
            </p:cNvSpPr>
            <p:nvPr/>
          </p:nvSpPr>
          <p:spPr bwMode="auto">
            <a:xfrm>
              <a:off x="4501224" y="4000500"/>
              <a:ext cx="141550" cy="154494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8" name="banker_304542"/>
            <p:cNvSpPr>
              <a:spLocks noChangeAspect="1"/>
            </p:cNvSpPr>
            <p:nvPr/>
          </p:nvSpPr>
          <p:spPr bwMode="auto">
            <a:xfrm>
              <a:off x="5373272" y="2479631"/>
              <a:ext cx="165728" cy="110548"/>
            </a:xfrm>
            <a:custGeom>
              <a:avLst/>
              <a:gdLst>
                <a:gd name="connsiteX0" fmla="*/ 284015 w 607639"/>
                <a:gd name="connsiteY0" fmla="*/ 258199 h 405328"/>
                <a:gd name="connsiteX1" fmla="*/ 394794 w 607639"/>
                <a:gd name="connsiteY1" fmla="*/ 258199 h 405328"/>
                <a:gd name="connsiteX2" fmla="*/ 414014 w 607639"/>
                <a:gd name="connsiteY2" fmla="*/ 279790 h 405328"/>
                <a:gd name="connsiteX3" fmla="*/ 394260 w 607639"/>
                <a:gd name="connsiteY3" fmla="*/ 296939 h 405328"/>
                <a:gd name="connsiteX4" fmla="*/ 283481 w 607639"/>
                <a:gd name="connsiteY4" fmla="*/ 296939 h 405328"/>
                <a:gd name="connsiteX5" fmla="*/ 264173 w 607639"/>
                <a:gd name="connsiteY5" fmla="*/ 275348 h 405328"/>
                <a:gd name="connsiteX6" fmla="*/ 284015 w 607639"/>
                <a:gd name="connsiteY6" fmla="*/ 258199 h 405328"/>
                <a:gd name="connsiteX7" fmla="*/ 284018 w 607639"/>
                <a:gd name="connsiteY7" fmla="*/ 184599 h 405328"/>
                <a:gd name="connsiteX8" fmla="*/ 506144 w 607639"/>
                <a:gd name="connsiteY8" fmla="*/ 184599 h 405328"/>
                <a:gd name="connsiteX9" fmla="*/ 525366 w 607639"/>
                <a:gd name="connsiteY9" fmla="*/ 206190 h 405328"/>
                <a:gd name="connsiteX10" fmla="*/ 505610 w 607639"/>
                <a:gd name="connsiteY10" fmla="*/ 223339 h 405328"/>
                <a:gd name="connsiteX11" fmla="*/ 283485 w 607639"/>
                <a:gd name="connsiteY11" fmla="*/ 223339 h 405328"/>
                <a:gd name="connsiteX12" fmla="*/ 264173 w 607639"/>
                <a:gd name="connsiteY12" fmla="*/ 201748 h 405328"/>
                <a:gd name="connsiteX13" fmla="*/ 284018 w 607639"/>
                <a:gd name="connsiteY13" fmla="*/ 184599 h 405328"/>
                <a:gd name="connsiteX14" fmla="*/ 284018 w 607639"/>
                <a:gd name="connsiteY14" fmla="*/ 108389 h 405328"/>
                <a:gd name="connsiteX15" fmla="*/ 506144 w 607639"/>
                <a:gd name="connsiteY15" fmla="*/ 108389 h 405328"/>
                <a:gd name="connsiteX16" fmla="*/ 525366 w 607639"/>
                <a:gd name="connsiteY16" fmla="*/ 130020 h 405328"/>
                <a:gd name="connsiteX17" fmla="*/ 505610 w 607639"/>
                <a:gd name="connsiteY17" fmla="*/ 147200 h 405328"/>
                <a:gd name="connsiteX18" fmla="*/ 283485 w 607639"/>
                <a:gd name="connsiteY18" fmla="*/ 147200 h 405328"/>
                <a:gd name="connsiteX19" fmla="*/ 264173 w 607639"/>
                <a:gd name="connsiteY19" fmla="*/ 125569 h 405328"/>
                <a:gd name="connsiteX20" fmla="*/ 284018 w 607639"/>
                <a:gd name="connsiteY20" fmla="*/ 108389 h 405328"/>
                <a:gd name="connsiteX21" fmla="*/ 140548 w 607639"/>
                <a:gd name="connsiteY21" fmla="*/ 92038 h 405328"/>
                <a:gd name="connsiteX22" fmla="*/ 159066 w 607639"/>
                <a:gd name="connsiteY22" fmla="*/ 111950 h 405328"/>
                <a:gd name="connsiteX23" fmla="*/ 159066 w 607639"/>
                <a:gd name="connsiteY23" fmla="*/ 126439 h 405328"/>
                <a:gd name="connsiteX24" fmla="*/ 177851 w 607639"/>
                <a:gd name="connsiteY24" fmla="*/ 126439 h 405328"/>
                <a:gd name="connsiteX25" fmla="*/ 197081 w 607639"/>
                <a:gd name="connsiteY25" fmla="*/ 148040 h 405328"/>
                <a:gd name="connsiteX26" fmla="*/ 177317 w 607639"/>
                <a:gd name="connsiteY26" fmla="*/ 165196 h 405328"/>
                <a:gd name="connsiteX27" fmla="*/ 130132 w 607639"/>
                <a:gd name="connsiteY27" fmla="*/ 165196 h 405328"/>
                <a:gd name="connsiteX28" fmla="*/ 130132 w 607639"/>
                <a:gd name="connsiteY28" fmla="*/ 183241 h 405328"/>
                <a:gd name="connsiteX29" fmla="*/ 149184 w 607639"/>
                <a:gd name="connsiteY29" fmla="*/ 183241 h 405328"/>
                <a:gd name="connsiteX30" fmla="*/ 159066 w 607639"/>
                <a:gd name="connsiteY30" fmla="*/ 275955 h 405328"/>
                <a:gd name="connsiteX31" fmla="*/ 159066 w 607639"/>
                <a:gd name="connsiteY31" fmla="*/ 294356 h 405328"/>
                <a:gd name="connsiteX32" fmla="*/ 138767 w 607639"/>
                <a:gd name="connsiteY32" fmla="*/ 313290 h 405328"/>
                <a:gd name="connsiteX33" fmla="*/ 120250 w 607639"/>
                <a:gd name="connsiteY33" fmla="*/ 293378 h 405328"/>
                <a:gd name="connsiteX34" fmla="*/ 120250 w 607639"/>
                <a:gd name="connsiteY34" fmla="*/ 278800 h 405328"/>
                <a:gd name="connsiteX35" fmla="*/ 101465 w 607639"/>
                <a:gd name="connsiteY35" fmla="*/ 278800 h 405328"/>
                <a:gd name="connsiteX36" fmla="*/ 82145 w 607639"/>
                <a:gd name="connsiteY36" fmla="*/ 257288 h 405328"/>
                <a:gd name="connsiteX37" fmla="*/ 101910 w 607639"/>
                <a:gd name="connsiteY37" fmla="*/ 240132 h 405328"/>
                <a:gd name="connsiteX38" fmla="*/ 149184 w 607639"/>
                <a:gd name="connsiteY38" fmla="*/ 240132 h 405328"/>
                <a:gd name="connsiteX39" fmla="*/ 149184 w 607639"/>
                <a:gd name="connsiteY39" fmla="*/ 221998 h 405328"/>
                <a:gd name="connsiteX40" fmla="*/ 130132 w 607639"/>
                <a:gd name="connsiteY40" fmla="*/ 221998 h 405328"/>
                <a:gd name="connsiteX41" fmla="*/ 120250 w 607639"/>
                <a:gd name="connsiteY41" fmla="*/ 129373 h 405328"/>
                <a:gd name="connsiteX42" fmla="*/ 120250 w 607639"/>
                <a:gd name="connsiteY42" fmla="*/ 110883 h 405328"/>
                <a:gd name="connsiteX43" fmla="*/ 140548 w 607639"/>
                <a:gd name="connsiteY43" fmla="*/ 92038 h 405328"/>
                <a:gd name="connsiteX44" fmla="*/ 45214 w 607639"/>
                <a:gd name="connsiteY44" fmla="*/ 38747 h 405328"/>
                <a:gd name="connsiteX45" fmla="*/ 38806 w 607639"/>
                <a:gd name="connsiteY45" fmla="*/ 45145 h 405328"/>
                <a:gd name="connsiteX46" fmla="*/ 38806 w 607639"/>
                <a:gd name="connsiteY46" fmla="*/ 360094 h 405328"/>
                <a:gd name="connsiteX47" fmla="*/ 45214 w 607639"/>
                <a:gd name="connsiteY47" fmla="*/ 366581 h 405328"/>
                <a:gd name="connsiteX48" fmla="*/ 562336 w 607639"/>
                <a:gd name="connsiteY48" fmla="*/ 366581 h 405328"/>
                <a:gd name="connsiteX49" fmla="*/ 568833 w 607639"/>
                <a:gd name="connsiteY49" fmla="*/ 360094 h 405328"/>
                <a:gd name="connsiteX50" fmla="*/ 568833 w 607639"/>
                <a:gd name="connsiteY50" fmla="*/ 45145 h 405328"/>
                <a:gd name="connsiteX51" fmla="*/ 562336 w 607639"/>
                <a:gd name="connsiteY51" fmla="*/ 38747 h 405328"/>
                <a:gd name="connsiteX52" fmla="*/ 45214 w 607639"/>
                <a:gd name="connsiteY52" fmla="*/ 0 h 405328"/>
                <a:gd name="connsiteX53" fmla="*/ 562336 w 607639"/>
                <a:gd name="connsiteY53" fmla="*/ 0 h 405328"/>
                <a:gd name="connsiteX54" fmla="*/ 607639 w 607639"/>
                <a:gd name="connsiteY54" fmla="*/ 45145 h 405328"/>
                <a:gd name="connsiteX55" fmla="*/ 607639 w 607639"/>
                <a:gd name="connsiteY55" fmla="*/ 360094 h 405328"/>
                <a:gd name="connsiteX56" fmla="*/ 562336 w 607639"/>
                <a:gd name="connsiteY56" fmla="*/ 405328 h 405328"/>
                <a:gd name="connsiteX57" fmla="*/ 45214 w 607639"/>
                <a:gd name="connsiteY57" fmla="*/ 405328 h 405328"/>
                <a:gd name="connsiteX58" fmla="*/ 0 w 607639"/>
                <a:gd name="connsiteY58" fmla="*/ 360094 h 405328"/>
                <a:gd name="connsiteX59" fmla="*/ 0 w 607639"/>
                <a:gd name="connsiteY59" fmla="*/ 45145 h 405328"/>
                <a:gd name="connsiteX60" fmla="*/ 45214 w 607639"/>
                <a:gd name="connsiteY60" fmla="*/ 0 h 40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7639" h="405328">
                  <a:moveTo>
                    <a:pt x="284015" y="258199"/>
                  </a:moveTo>
                  <a:lnTo>
                    <a:pt x="394794" y="258199"/>
                  </a:lnTo>
                  <a:cubicBezTo>
                    <a:pt x="406183" y="258199"/>
                    <a:pt x="415348" y="268062"/>
                    <a:pt x="414014" y="279790"/>
                  </a:cubicBezTo>
                  <a:cubicBezTo>
                    <a:pt x="412946" y="289653"/>
                    <a:pt x="404226" y="296939"/>
                    <a:pt x="394260" y="296939"/>
                  </a:cubicBezTo>
                  <a:lnTo>
                    <a:pt x="283481" y="296939"/>
                  </a:lnTo>
                  <a:cubicBezTo>
                    <a:pt x="272003" y="296939"/>
                    <a:pt x="262927" y="286987"/>
                    <a:pt x="264173" y="275348"/>
                  </a:cubicBezTo>
                  <a:cubicBezTo>
                    <a:pt x="265330" y="265485"/>
                    <a:pt x="274050" y="258199"/>
                    <a:pt x="284015" y="258199"/>
                  </a:cubicBezTo>
                  <a:close/>
                  <a:moveTo>
                    <a:pt x="284018" y="184599"/>
                  </a:moveTo>
                  <a:lnTo>
                    <a:pt x="506144" y="184599"/>
                  </a:lnTo>
                  <a:cubicBezTo>
                    <a:pt x="517535" y="184599"/>
                    <a:pt x="526701" y="194462"/>
                    <a:pt x="525366" y="206190"/>
                  </a:cubicBezTo>
                  <a:cubicBezTo>
                    <a:pt x="524298" y="216053"/>
                    <a:pt x="515577" y="223339"/>
                    <a:pt x="505610" y="223339"/>
                  </a:cubicBezTo>
                  <a:lnTo>
                    <a:pt x="283485" y="223339"/>
                  </a:lnTo>
                  <a:cubicBezTo>
                    <a:pt x="272004" y="223339"/>
                    <a:pt x="262927" y="213476"/>
                    <a:pt x="264173" y="201748"/>
                  </a:cubicBezTo>
                  <a:cubicBezTo>
                    <a:pt x="265330" y="191885"/>
                    <a:pt x="274051" y="184599"/>
                    <a:pt x="284018" y="184599"/>
                  </a:cubicBezTo>
                  <a:close/>
                  <a:moveTo>
                    <a:pt x="284018" y="108389"/>
                  </a:moveTo>
                  <a:lnTo>
                    <a:pt x="506144" y="108389"/>
                  </a:lnTo>
                  <a:cubicBezTo>
                    <a:pt x="517535" y="108389"/>
                    <a:pt x="526701" y="118270"/>
                    <a:pt x="525366" y="130020"/>
                  </a:cubicBezTo>
                  <a:cubicBezTo>
                    <a:pt x="524298" y="139901"/>
                    <a:pt x="515577" y="147200"/>
                    <a:pt x="505610" y="147200"/>
                  </a:cubicBezTo>
                  <a:lnTo>
                    <a:pt x="283485" y="147200"/>
                  </a:lnTo>
                  <a:cubicBezTo>
                    <a:pt x="272004" y="147200"/>
                    <a:pt x="262927" y="137319"/>
                    <a:pt x="264173" y="125569"/>
                  </a:cubicBezTo>
                  <a:cubicBezTo>
                    <a:pt x="265330" y="115688"/>
                    <a:pt x="274051" y="108389"/>
                    <a:pt x="284018" y="108389"/>
                  </a:cubicBezTo>
                  <a:close/>
                  <a:moveTo>
                    <a:pt x="140548" y="92038"/>
                  </a:moveTo>
                  <a:cubicBezTo>
                    <a:pt x="150964" y="92483"/>
                    <a:pt x="159066" y="101461"/>
                    <a:pt x="159066" y="111950"/>
                  </a:cubicBezTo>
                  <a:lnTo>
                    <a:pt x="159066" y="126439"/>
                  </a:lnTo>
                  <a:lnTo>
                    <a:pt x="177851" y="126439"/>
                  </a:lnTo>
                  <a:cubicBezTo>
                    <a:pt x="189247" y="126439"/>
                    <a:pt x="198416" y="136395"/>
                    <a:pt x="197081" y="148040"/>
                  </a:cubicBezTo>
                  <a:cubicBezTo>
                    <a:pt x="196013" y="157907"/>
                    <a:pt x="187288" y="165196"/>
                    <a:pt x="177317" y="165196"/>
                  </a:cubicBezTo>
                  <a:lnTo>
                    <a:pt x="130132" y="165196"/>
                  </a:lnTo>
                  <a:cubicBezTo>
                    <a:pt x="117846" y="165196"/>
                    <a:pt x="117846" y="183241"/>
                    <a:pt x="130132" y="183241"/>
                  </a:cubicBezTo>
                  <a:lnTo>
                    <a:pt x="149184" y="183241"/>
                  </a:lnTo>
                  <a:cubicBezTo>
                    <a:pt x="206607" y="183241"/>
                    <a:pt x="215154" y="264488"/>
                    <a:pt x="159066" y="275955"/>
                  </a:cubicBezTo>
                  <a:lnTo>
                    <a:pt x="159066" y="294356"/>
                  </a:lnTo>
                  <a:cubicBezTo>
                    <a:pt x="159066" y="305112"/>
                    <a:pt x="149807" y="313734"/>
                    <a:pt x="138767" y="313290"/>
                  </a:cubicBezTo>
                  <a:cubicBezTo>
                    <a:pt x="128262" y="312756"/>
                    <a:pt x="120250" y="303778"/>
                    <a:pt x="120250" y="293378"/>
                  </a:cubicBezTo>
                  <a:lnTo>
                    <a:pt x="120250" y="278800"/>
                  </a:lnTo>
                  <a:lnTo>
                    <a:pt x="101465" y="278800"/>
                  </a:lnTo>
                  <a:cubicBezTo>
                    <a:pt x="89980" y="278800"/>
                    <a:pt x="80899" y="268933"/>
                    <a:pt x="82145" y="257288"/>
                  </a:cubicBezTo>
                  <a:cubicBezTo>
                    <a:pt x="83303" y="247332"/>
                    <a:pt x="92028" y="240132"/>
                    <a:pt x="101910" y="240132"/>
                  </a:cubicBezTo>
                  <a:lnTo>
                    <a:pt x="149184" y="240132"/>
                  </a:lnTo>
                  <a:cubicBezTo>
                    <a:pt x="161381" y="240132"/>
                    <a:pt x="161381" y="221998"/>
                    <a:pt x="149184" y="221998"/>
                  </a:cubicBezTo>
                  <a:lnTo>
                    <a:pt x="130132" y="221998"/>
                  </a:lnTo>
                  <a:cubicBezTo>
                    <a:pt x="72619" y="221998"/>
                    <a:pt x="64073" y="140840"/>
                    <a:pt x="120250" y="129373"/>
                  </a:cubicBezTo>
                  <a:lnTo>
                    <a:pt x="120250" y="110883"/>
                  </a:lnTo>
                  <a:cubicBezTo>
                    <a:pt x="120250" y="100216"/>
                    <a:pt x="129420" y="91594"/>
                    <a:pt x="140548" y="92038"/>
                  </a:cubicBezTo>
                  <a:close/>
                  <a:moveTo>
                    <a:pt x="45214" y="38747"/>
                  </a:moveTo>
                  <a:cubicBezTo>
                    <a:pt x="41654" y="38747"/>
                    <a:pt x="38806" y="41590"/>
                    <a:pt x="38806" y="45145"/>
                  </a:cubicBezTo>
                  <a:lnTo>
                    <a:pt x="38806" y="360094"/>
                  </a:lnTo>
                  <a:cubicBezTo>
                    <a:pt x="38806" y="363649"/>
                    <a:pt x="41654" y="366581"/>
                    <a:pt x="45214" y="366581"/>
                  </a:cubicBezTo>
                  <a:lnTo>
                    <a:pt x="562336" y="366581"/>
                  </a:lnTo>
                  <a:cubicBezTo>
                    <a:pt x="565896" y="366581"/>
                    <a:pt x="568833" y="363649"/>
                    <a:pt x="568833" y="360094"/>
                  </a:cubicBezTo>
                  <a:lnTo>
                    <a:pt x="568833" y="45145"/>
                  </a:lnTo>
                  <a:cubicBezTo>
                    <a:pt x="568833" y="41590"/>
                    <a:pt x="565896" y="38747"/>
                    <a:pt x="562336" y="38747"/>
                  </a:cubicBezTo>
                  <a:close/>
                  <a:moveTo>
                    <a:pt x="45214" y="0"/>
                  </a:moveTo>
                  <a:lnTo>
                    <a:pt x="562336" y="0"/>
                  </a:lnTo>
                  <a:cubicBezTo>
                    <a:pt x="587346" y="0"/>
                    <a:pt x="607639" y="20262"/>
                    <a:pt x="607639" y="45145"/>
                  </a:cubicBezTo>
                  <a:lnTo>
                    <a:pt x="607639" y="360094"/>
                  </a:lnTo>
                  <a:cubicBezTo>
                    <a:pt x="607639" y="385066"/>
                    <a:pt x="587346" y="405328"/>
                    <a:pt x="562336" y="405328"/>
                  </a:cubicBezTo>
                  <a:lnTo>
                    <a:pt x="45214" y="405328"/>
                  </a:lnTo>
                  <a:cubicBezTo>
                    <a:pt x="20293" y="405328"/>
                    <a:pt x="0" y="385066"/>
                    <a:pt x="0" y="360094"/>
                  </a:cubicBezTo>
                  <a:lnTo>
                    <a:pt x="0" y="45145"/>
                  </a:lnTo>
                  <a:cubicBezTo>
                    <a:pt x="0" y="20262"/>
                    <a:pt x="20293" y="0"/>
                    <a:pt x="452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9" name="medical-records_195886"/>
            <p:cNvSpPr>
              <a:spLocks noChangeAspect="1"/>
            </p:cNvSpPr>
            <p:nvPr/>
          </p:nvSpPr>
          <p:spPr bwMode="auto">
            <a:xfrm>
              <a:off x="5379985" y="3568567"/>
              <a:ext cx="152302" cy="16289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7275" h="606722">
                  <a:moveTo>
                    <a:pt x="112276" y="467285"/>
                  </a:moveTo>
                  <a:lnTo>
                    <a:pt x="382229" y="467285"/>
                  </a:lnTo>
                  <a:cubicBezTo>
                    <a:pt x="395669" y="467285"/>
                    <a:pt x="406528" y="478137"/>
                    <a:pt x="406528" y="491568"/>
                  </a:cubicBezTo>
                  <a:cubicBezTo>
                    <a:pt x="406528" y="504911"/>
                    <a:pt x="395669" y="515763"/>
                    <a:pt x="382229" y="515763"/>
                  </a:cubicBezTo>
                  <a:lnTo>
                    <a:pt x="112276" y="515763"/>
                  </a:lnTo>
                  <a:cubicBezTo>
                    <a:pt x="98925" y="515763"/>
                    <a:pt x="88066" y="504911"/>
                    <a:pt x="88066" y="491568"/>
                  </a:cubicBezTo>
                  <a:cubicBezTo>
                    <a:pt x="88066" y="478137"/>
                    <a:pt x="98925" y="467285"/>
                    <a:pt x="112276" y="467285"/>
                  </a:cubicBezTo>
                  <a:close/>
                  <a:moveTo>
                    <a:pt x="112276" y="393120"/>
                  </a:moveTo>
                  <a:lnTo>
                    <a:pt x="382229" y="393120"/>
                  </a:lnTo>
                  <a:cubicBezTo>
                    <a:pt x="395669" y="393120"/>
                    <a:pt x="406528" y="403871"/>
                    <a:pt x="406528" y="417289"/>
                  </a:cubicBezTo>
                  <a:cubicBezTo>
                    <a:pt x="406528" y="430617"/>
                    <a:pt x="395669" y="441457"/>
                    <a:pt x="382229" y="441457"/>
                  </a:cubicBezTo>
                  <a:lnTo>
                    <a:pt x="112276" y="441457"/>
                  </a:lnTo>
                  <a:cubicBezTo>
                    <a:pt x="98925" y="441457"/>
                    <a:pt x="88066" y="430617"/>
                    <a:pt x="88066" y="417289"/>
                  </a:cubicBezTo>
                  <a:cubicBezTo>
                    <a:pt x="88066" y="403871"/>
                    <a:pt x="98925" y="393120"/>
                    <a:pt x="112276" y="393120"/>
                  </a:cubicBezTo>
                  <a:close/>
                  <a:moveTo>
                    <a:pt x="112276" y="318815"/>
                  </a:moveTo>
                  <a:lnTo>
                    <a:pt x="382229" y="318815"/>
                  </a:lnTo>
                  <a:cubicBezTo>
                    <a:pt x="395669" y="318815"/>
                    <a:pt x="406528" y="329655"/>
                    <a:pt x="406528" y="342983"/>
                  </a:cubicBezTo>
                  <a:cubicBezTo>
                    <a:pt x="406528" y="356312"/>
                    <a:pt x="395669" y="367152"/>
                    <a:pt x="382229" y="367152"/>
                  </a:cubicBezTo>
                  <a:lnTo>
                    <a:pt x="112276" y="367152"/>
                  </a:lnTo>
                  <a:cubicBezTo>
                    <a:pt x="98925" y="367152"/>
                    <a:pt x="88066" y="356312"/>
                    <a:pt x="88066" y="342983"/>
                  </a:cubicBezTo>
                  <a:cubicBezTo>
                    <a:pt x="88066" y="329655"/>
                    <a:pt x="98925" y="318815"/>
                    <a:pt x="112276" y="318815"/>
                  </a:cubicBezTo>
                  <a:close/>
                  <a:moveTo>
                    <a:pt x="247270" y="98298"/>
                  </a:moveTo>
                  <a:cubicBezTo>
                    <a:pt x="260622" y="98298"/>
                    <a:pt x="271481" y="109139"/>
                    <a:pt x="271481" y="122469"/>
                  </a:cubicBezTo>
                  <a:lnTo>
                    <a:pt x="271481" y="158726"/>
                  </a:lnTo>
                  <a:lnTo>
                    <a:pt x="307799" y="158726"/>
                  </a:lnTo>
                  <a:cubicBezTo>
                    <a:pt x="321239" y="158726"/>
                    <a:pt x="332010" y="169567"/>
                    <a:pt x="332010" y="182897"/>
                  </a:cubicBezTo>
                  <a:cubicBezTo>
                    <a:pt x="332010" y="196316"/>
                    <a:pt x="321150" y="207157"/>
                    <a:pt x="307799" y="207157"/>
                  </a:cubicBezTo>
                  <a:lnTo>
                    <a:pt x="271481" y="207157"/>
                  </a:lnTo>
                  <a:lnTo>
                    <a:pt x="271481" y="243414"/>
                  </a:lnTo>
                  <a:cubicBezTo>
                    <a:pt x="271481" y="256744"/>
                    <a:pt x="260622" y="267585"/>
                    <a:pt x="247270" y="267585"/>
                  </a:cubicBezTo>
                  <a:cubicBezTo>
                    <a:pt x="233829" y="267585"/>
                    <a:pt x="222970" y="256744"/>
                    <a:pt x="222970" y="243414"/>
                  </a:cubicBezTo>
                  <a:lnTo>
                    <a:pt x="222970" y="207157"/>
                  </a:lnTo>
                  <a:lnTo>
                    <a:pt x="186652" y="207157"/>
                  </a:lnTo>
                  <a:cubicBezTo>
                    <a:pt x="173301" y="207157"/>
                    <a:pt x="162441" y="196316"/>
                    <a:pt x="162441" y="182897"/>
                  </a:cubicBezTo>
                  <a:cubicBezTo>
                    <a:pt x="162441" y="169567"/>
                    <a:pt x="173301" y="158726"/>
                    <a:pt x="186652" y="158726"/>
                  </a:cubicBezTo>
                  <a:lnTo>
                    <a:pt x="222970" y="158726"/>
                  </a:lnTo>
                  <a:lnTo>
                    <a:pt x="222970" y="122469"/>
                  </a:lnTo>
                  <a:cubicBezTo>
                    <a:pt x="222970" y="109139"/>
                    <a:pt x="233829" y="98298"/>
                    <a:pt x="247270" y="98298"/>
                  </a:cubicBezTo>
                  <a:close/>
                  <a:moveTo>
                    <a:pt x="494463" y="48435"/>
                  </a:moveTo>
                  <a:lnTo>
                    <a:pt x="494463" y="106823"/>
                  </a:lnTo>
                  <a:lnTo>
                    <a:pt x="518763" y="106823"/>
                  </a:lnTo>
                  <a:lnTo>
                    <a:pt x="518763" y="48435"/>
                  </a:lnTo>
                  <a:close/>
                  <a:moveTo>
                    <a:pt x="48512" y="48435"/>
                  </a:moveTo>
                  <a:lnTo>
                    <a:pt x="48512" y="558287"/>
                  </a:lnTo>
                  <a:lnTo>
                    <a:pt x="446040" y="558287"/>
                  </a:lnTo>
                  <a:lnTo>
                    <a:pt x="446040" y="130996"/>
                  </a:lnTo>
                  <a:lnTo>
                    <a:pt x="446040" y="48435"/>
                  </a:lnTo>
                  <a:close/>
                  <a:moveTo>
                    <a:pt x="24211" y="0"/>
                  </a:moveTo>
                  <a:lnTo>
                    <a:pt x="542975" y="0"/>
                  </a:lnTo>
                  <a:cubicBezTo>
                    <a:pt x="556416" y="0"/>
                    <a:pt x="567275" y="10842"/>
                    <a:pt x="567275" y="24173"/>
                  </a:cubicBezTo>
                  <a:lnTo>
                    <a:pt x="567275" y="130996"/>
                  </a:lnTo>
                  <a:cubicBezTo>
                    <a:pt x="567275" y="144415"/>
                    <a:pt x="556416" y="155258"/>
                    <a:pt x="542975" y="155258"/>
                  </a:cubicBezTo>
                  <a:lnTo>
                    <a:pt x="494463" y="155258"/>
                  </a:lnTo>
                  <a:lnTo>
                    <a:pt x="494463" y="582460"/>
                  </a:lnTo>
                  <a:cubicBezTo>
                    <a:pt x="494463" y="595880"/>
                    <a:pt x="483604" y="606722"/>
                    <a:pt x="470252" y="606722"/>
                  </a:cubicBezTo>
                  <a:lnTo>
                    <a:pt x="24211" y="606722"/>
                  </a:lnTo>
                  <a:cubicBezTo>
                    <a:pt x="10860" y="606722"/>
                    <a:pt x="0" y="595880"/>
                    <a:pt x="0" y="582460"/>
                  </a:cubicBezTo>
                  <a:lnTo>
                    <a:pt x="0" y="24173"/>
                  </a:lnTo>
                  <a:cubicBezTo>
                    <a:pt x="0" y="10842"/>
                    <a:pt x="10860" y="0"/>
                    <a:pt x="24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79675" y="3370401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77306" y="3370401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77306" y="2248955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29316" y="4338414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29316" y="1294868"/>
            <a:ext cx="3085368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the specific text content here。</a:t>
            </a:r>
            <a:endParaRPr lang="zh-CN" altLang="en-US" sz="12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1" name="文本框 40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45" grpId="0"/>
      <p:bldP spid="46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2795619" y="519666"/>
            <a:ext cx="35527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kumimoji="1" lang="en-US" altLang="zh-CN" sz="2000" b="1" spc="30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3844290" y="1087283"/>
            <a:ext cx="145542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30085" y="348577"/>
            <a:ext cx="7538049" cy="5191473"/>
            <a:chOff x="830085" y="348577"/>
            <a:chExt cx="7538049" cy="5191473"/>
          </a:xfrm>
        </p:grpSpPr>
        <p:grpSp>
          <p:nvGrpSpPr>
            <p:cNvPr id="80" name="组合 79"/>
            <p:cNvGrpSpPr/>
            <p:nvPr/>
          </p:nvGrpSpPr>
          <p:grpSpPr>
            <a:xfrm>
              <a:off x="6466474" y="1374274"/>
              <a:ext cx="1847441" cy="1014575"/>
              <a:chOff x="878105" y="1472797"/>
              <a:chExt cx="1847441" cy="1014575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878146" y="1472797"/>
                <a:ext cx="1847400" cy="1014575"/>
              </a:xfrm>
              <a:prstGeom prst="roundRect">
                <a:avLst>
                  <a:gd name="adj" fmla="val 3946"/>
                </a:avLst>
              </a:prstGeom>
              <a:solidFill>
                <a:srgbClr val="049EFB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962937" y="1472797"/>
                <a:ext cx="145542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1634940" y="2485140"/>
                <a:ext cx="993457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878105" y="1773055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2720207" y="1472797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25"/>
            <p:cNvSpPr txBox="1">
              <a:spLocks noChangeArrowheads="1"/>
            </p:cNvSpPr>
            <p:nvPr/>
          </p:nvSpPr>
          <p:spPr bwMode="auto">
            <a:xfrm>
              <a:off x="7203544" y="1566747"/>
              <a:ext cx="1164590" cy="7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</a:t>
              </a:r>
              <a:endParaRPr lang="zh-CN" altLang="en-US" sz="1200" spc="300" dirty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1200</a:t>
              </a:r>
              <a:endParaRPr lang="zh-CN" altLang="en-US" sz="2400" dirty="0">
                <a:solidFill>
                  <a:srgbClr val="00B0F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889073" y="1906341"/>
              <a:ext cx="309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spc="30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en-US" altLang="zh-CN" sz="1000" spc="30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6633401" y="1634989"/>
              <a:ext cx="489612" cy="489612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6466474" y="3429738"/>
              <a:ext cx="1847441" cy="1014575"/>
              <a:chOff x="878105" y="1472797"/>
              <a:chExt cx="1847441" cy="1014575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878146" y="1472797"/>
                <a:ext cx="1847400" cy="1014575"/>
              </a:xfrm>
              <a:prstGeom prst="roundRect">
                <a:avLst>
                  <a:gd name="adj" fmla="val 3946"/>
                </a:avLst>
              </a:prstGeom>
              <a:solidFill>
                <a:srgbClr val="049EFB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962937" y="1472797"/>
                <a:ext cx="145542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1634940" y="2485140"/>
                <a:ext cx="993457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878105" y="1773055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V="1">
                <a:off x="2720207" y="1472797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25"/>
            <p:cNvSpPr txBox="1">
              <a:spLocks noChangeArrowheads="1"/>
            </p:cNvSpPr>
            <p:nvPr/>
          </p:nvSpPr>
          <p:spPr bwMode="auto">
            <a:xfrm>
              <a:off x="7203544" y="3622211"/>
              <a:ext cx="116459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</a:t>
              </a:r>
              <a:endParaRPr lang="zh-CN" altLang="en-US" sz="1200" spc="300" dirty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750</a:t>
              </a:r>
              <a:endParaRPr lang="zh-CN" altLang="en-US" sz="1200" spc="300" dirty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29701" y="3946160"/>
              <a:ext cx="309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spc="30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en-US" altLang="zh-CN" sz="1000" spc="30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633401" y="3690453"/>
              <a:ext cx="489612" cy="489612"/>
              <a:chOff x="865485" y="1674532"/>
              <a:chExt cx="410526" cy="410526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865485" y="1674532"/>
                <a:ext cx="410526" cy="410526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4" name="crowd-of-users_33887"/>
              <p:cNvSpPr>
                <a:spLocks noChangeAspect="1"/>
              </p:cNvSpPr>
              <p:nvPr/>
            </p:nvSpPr>
            <p:spPr bwMode="auto">
              <a:xfrm>
                <a:off x="948644" y="1791249"/>
                <a:ext cx="246744" cy="188674"/>
              </a:xfrm>
              <a:custGeom>
                <a:avLst/>
                <a:gdLst>
                  <a:gd name="connsiteX0" fmla="*/ 279380 w 602133"/>
                  <a:gd name="connsiteY0" fmla="*/ 303917 h 460429"/>
                  <a:gd name="connsiteX1" fmla="*/ 329638 w 602133"/>
                  <a:gd name="connsiteY1" fmla="*/ 303917 h 460429"/>
                  <a:gd name="connsiteX2" fmla="*/ 405716 w 602133"/>
                  <a:gd name="connsiteY2" fmla="*/ 379871 h 460429"/>
                  <a:gd name="connsiteX3" fmla="*/ 405716 w 602133"/>
                  <a:gd name="connsiteY3" fmla="*/ 441555 h 460429"/>
                  <a:gd name="connsiteX4" fmla="*/ 405255 w 602133"/>
                  <a:gd name="connsiteY4" fmla="*/ 441555 h 460429"/>
                  <a:gd name="connsiteX5" fmla="*/ 401566 w 602133"/>
                  <a:gd name="connsiteY5" fmla="*/ 443857 h 460429"/>
                  <a:gd name="connsiteX6" fmla="*/ 311195 w 602133"/>
                  <a:gd name="connsiteY6" fmla="*/ 460429 h 460429"/>
                  <a:gd name="connsiteX7" fmla="*/ 207452 w 602133"/>
                  <a:gd name="connsiteY7" fmla="*/ 443857 h 460429"/>
                  <a:gd name="connsiteX8" fmla="*/ 203302 w 602133"/>
                  <a:gd name="connsiteY8" fmla="*/ 442476 h 460429"/>
                  <a:gd name="connsiteX9" fmla="*/ 203302 w 602133"/>
                  <a:gd name="connsiteY9" fmla="*/ 441555 h 460429"/>
                  <a:gd name="connsiteX10" fmla="*/ 203302 w 602133"/>
                  <a:gd name="connsiteY10" fmla="*/ 379871 h 460429"/>
                  <a:gd name="connsiteX11" fmla="*/ 279380 w 602133"/>
                  <a:gd name="connsiteY11" fmla="*/ 303917 h 460429"/>
                  <a:gd name="connsiteX12" fmla="*/ 378044 w 602133"/>
                  <a:gd name="connsiteY12" fmla="*/ 242690 h 460429"/>
                  <a:gd name="connsiteX13" fmla="*/ 428312 w 602133"/>
                  <a:gd name="connsiteY13" fmla="*/ 242690 h 460429"/>
                  <a:gd name="connsiteX14" fmla="*/ 504406 w 602133"/>
                  <a:gd name="connsiteY14" fmla="*/ 318644 h 460429"/>
                  <a:gd name="connsiteX15" fmla="*/ 504406 w 602133"/>
                  <a:gd name="connsiteY15" fmla="*/ 380329 h 460429"/>
                  <a:gd name="connsiteX16" fmla="*/ 503945 w 602133"/>
                  <a:gd name="connsiteY16" fmla="*/ 380329 h 460429"/>
                  <a:gd name="connsiteX17" fmla="*/ 499794 w 602133"/>
                  <a:gd name="connsiteY17" fmla="*/ 382630 h 460429"/>
                  <a:gd name="connsiteX18" fmla="*/ 420011 w 602133"/>
                  <a:gd name="connsiteY18" fmla="*/ 399202 h 460429"/>
                  <a:gd name="connsiteX19" fmla="*/ 420011 w 602133"/>
                  <a:gd name="connsiteY19" fmla="*/ 380329 h 460429"/>
                  <a:gd name="connsiteX20" fmla="*/ 355446 w 602133"/>
                  <a:gd name="connsiteY20" fmla="*/ 293787 h 460429"/>
                  <a:gd name="connsiteX21" fmla="*/ 378044 w 602133"/>
                  <a:gd name="connsiteY21" fmla="*/ 242690 h 460429"/>
                  <a:gd name="connsiteX22" fmla="*/ 175210 w 602133"/>
                  <a:gd name="connsiteY22" fmla="*/ 242690 h 460429"/>
                  <a:gd name="connsiteX23" fmla="*/ 225454 w 602133"/>
                  <a:gd name="connsiteY23" fmla="*/ 242690 h 460429"/>
                  <a:gd name="connsiteX24" fmla="*/ 230986 w 602133"/>
                  <a:gd name="connsiteY24" fmla="*/ 243150 h 460429"/>
                  <a:gd name="connsiteX25" fmla="*/ 253573 w 602133"/>
                  <a:gd name="connsiteY25" fmla="*/ 293792 h 460429"/>
                  <a:gd name="connsiteX26" fmla="*/ 189038 w 602133"/>
                  <a:gd name="connsiteY26" fmla="*/ 380343 h 460429"/>
                  <a:gd name="connsiteX27" fmla="*/ 189038 w 602133"/>
                  <a:gd name="connsiteY27" fmla="*/ 398758 h 460429"/>
                  <a:gd name="connsiteX28" fmla="*/ 103300 w 602133"/>
                  <a:gd name="connsiteY28" fmla="*/ 382645 h 460429"/>
                  <a:gd name="connsiteX29" fmla="*/ 99151 w 602133"/>
                  <a:gd name="connsiteY29" fmla="*/ 381264 h 460429"/>
                  <a:gd name="connsiteX30" fmla="*/ 98690 w 602133"/>
                  <a:gd name="connsiteY30" fmla="*/ 380343 h 460429"/>
                  <a:gd name="connsiteX31" fmla="*/ 98690 w 602133"/>
                  <a:gd name="connsiteY31" fmla="*/ 318652 h 460429"/>
                  <a:gd name="connsiteX32" fmla="*/ 175210 w 602133"/>
                  <a:gd name="connsiteY32" fmla="*/ 242690 h 460429"/>
                  <a:gd name="connsiteX33" fmla="*/ 76056 w 602133"/>
                  <a:gd name="connsiteY33" fmla="*/ 185090 h 460429"/>
                  <a:gd name="connsiteX34" fmla="*/ 126300 w 602133"/>
                  <a:gd name="connsiteY34" fmla="*/ 185090 h 460429"/>
                  <a:gd name="connsiteX35" fmla="*/ 148886 w 602133"/>
                  <a:gd name="connsiteY35" fmla="*/ 235732 h 460429"/>
                  <a:gd name="connsiteX36" fmla="*/ 84353 w 602133"/>
                  <a:gd name="connsiteY36" fmla="*/ 322283 h 460429"/>
                  <a:gd name="connsiteX37" fmla="*/ 84353 w 602133"/>
                  <a:gd name="connsiteY37" fmla="*/ 341158 h 460429"/>
                  <a:gd name="connsiteX38" fmla="*/ 4609 w 602133"/>
                  <a:gd name="connsiteY38" fmla="*/ 324584 h 460429"/>
                  <a:gd name="connsiteX39" fmla="*/ 461 w 602133"/>
                  <a:gd name="connsiteY39" fmla="*/ 322743 h 460429"/>
                  <a:gd name="connsiteX40" fmla="*/ 0 w 602133"/>
                  <a:gd name="connsiteY40" fmla="*/ 322743 h 460429"/>
                  <a:gd name="connsiteX41" fmla="*/ 0 w 602133"/>
                  <a:gd name="connsiteY41" fmla="*/ 261052 h 460429"/>
                  <a:gd name="connsiteX42" fmla="*/ 76056 w 602133"/>
                  <a:gd name="connsiteY42" fmla="*/ 185090 h 460429"/>
                  <a:gd name="connsiteX43" fmla="*/ 476280 w 602133"/>
                  <a:gd name="connsiteY43" fmla="*/ 183239 h 460429"/>
                  <a:gd name="connsiteX44" fmla="*/ 526068 w 602133"/>
                  <a:gd name="connsiteY44" fmla="*/ 183239 h 460429"/>
                  <a:gd name="connsiteX45" fmla="*/ 602133 w 602133"/>
                  <a:gd name="connsiteY45" fmla="*/ 259201 h 460429"/>
                  <a:gd name="connsiteX46" fmla="*/ 602133 w 602133"/>
                  <a:gd name="connsiteY46" fmla="*/ 320432 h 460429"/>
                  <a:gd name="connsiteX47" fmla="*/ 601672 w 602133"/>
                  <a:gd name="connsiteY47" fmla="*/ 320432 h 460429"/>
                  <a:gd name="connsiteX48" fmla="*/ 597984 w 602133"/>
                  <a:gd name="connsiteY48" fmla="*/ 322733 h 460429"/>
                  <a:gd name="connsiteX49" fmla="*/ 518231 w 602133"/>
                  <a:gd name="connsiteY49" fmla="*/ 339307 h 460429"/>
                  <a:gd name="connsiteX50" fmla="*/ 518231 w 602133"/>
                  <a:gd name="connsiteY50" fmla="*/ 320432 h 460429"/>
                  <a:gd name="connsiteX51" fmla="*/ 453691 w 602133"/>
                  <a:gd name="connsiteY51" fmla="*/ 233881 h 460429"/>
                  <a:gd name="connsiteX52" fmla="*/ 476280 w 602133"/>
                  <a:gd name="connsiteY52" fmla="*/ 183239 h 460429"/>
                  <a:gd name="connsiteX53" fmla="*/ 304510 w 602133"/>
                  <a:gd name="connsiteY53" fmla="*/ 181462 h 460429"/>
                  <a:gd name="connsiteX54" fmla="*/ 363739 w 602133"/>
                  <a:gd name="connsiteY54" fmla="*/ 240839 h 460429"/>
                  <a:gd name="connsiteX55" fmla="*/ 304510 w 602133"/>
                  <a:gd name="connsiteY55" fmla="*/ 300216 h 460429"/>
                  <a:gd name="connsiteX56" fmla="*/ 245281 w 602133"/>
                  <a:gd name="connsiteY56" fmla="*/ 240839 h 460429"/>
                  <a:gd name="connsiteX57" fmla="*/ 304510 w 602133"/>
                  <a:gd name="connsiteY57" fmla="*/ 181462 h 460429"/>
                  <a:gd name="connsiteX58" fmla="*/ 274338 w 602133"/>
                  <a:gd name="connsiteY58" fmla="*/ 133116 h 460429"/>
                  <a:gd name="connsiteX59" fmla="*/ 328757 w 602133"/>
                  <a:gd name="connsiteY59" fmla="*/ 133116 h 460429"/>
                  <a:gd name="connsiteX60" fmla="*/ 345821 w 602133"/>
                  <a:gd name="connsiteY60" fmla="*/ 134957 h 460429"/>
                  <a:gd name="connsiteX61" fmla="*/ 332447 w 602133"/>
                  <a:gd name="connsiteY61" fmla="*/ 172703 h 460429"/>
                  <a:gd name="connsiteX62" fmla="*/ 304776 w 602133"/>
                  <a:gd name="connsiteY62" fmla="*/ 166719 h 460429"/>
                  <a:gd name="connsiteX63" fmla="*/ 270648 w 602133"/>
                  <a:gd name="connsiteY63" fmla="*/ 175465 h 460429"/>
                  <a:gd name="connsiteX64" fmla="*/ 257274 w 602133"/>
                  <a:gd name="connsiteY64" fmla="*/ 134957 h 460429"/>
                  <a:gd name="connsiteX65" fmla="*/ 274338 w 602133"/>
                  <a:gd name="connsiteY65" fmla="*/ 133116 h 460429"/>
                  <a:gd name="connsiteX66" fmla="*/ 402940 w 602133"/>
                  <a:gd name="connsiteY66" fmla="*/ 120160 h 460429"/>
                  <a:gd name="connsiteX67" fmla="*/ 462427 w 602133"/>
                  <a:gd name="connsiteY67" fmla="*/ 179582 h 460429"/>
                  <a:gd name="connsiteX68" fmla="*/ 402940 w 602133"/>
                  <a:gd name="connsiteY68" fmla="*/ 238543 h 460429"/>
                  <a:gd name="connsiteX69" fmla="*/ 377577 w 602133"/>
                  <a:gd name="connsiteY69" fmla="*/ 233015 h 460429"/>
                  <a:gd name="connsiteX70" fmla="*/ 343452 w 602133"/>
                  <a:gd name="connsiteY70" fmla="*/ 178661 h 460429"/>
                  <a:gd name="connsiteX71" fmla="*/ 402940 w 602133"/>
                  <a:gd name="connsiteY71" fmla="*/ 120160 h 460429"/>
                  <a:gd name="connsiteX72" fmla="*/ 200081 w 602133"/>
                  <a:gd name="connsiteY72" fmla="*/ 120160 h 460429"/>
                  <a:gd name="connsiteX73" fmla="*/ 259569 w 602133"/>
                  <a:gd name="connsiteY73" fmla="*/ 179582 h 460429"/>
                  <a:gd name="connsiteX74" fmla="*/ 259569 w 602133"/>
                  <a:gd name="connsiteY74" fmla="*/ 182806 h 460429"/>
                  <a:gd name="connsiteX75" fmla="*/ 231900 w 602133"/>
                  <a:gd name="connsiteY75" fmla="*/ 229791 h 460429"/>
                  <a:gd name="connsiteX76" fmla="*/ 200081 w 602133"/>
                  <a:gd name="connsiteY76" fmla="*/ 238543 h 460429"/>
                  <a:gd name="connsiteX77" fmla="*/ 140594 w 602133"/>
                  <a:gd name="connsiteY77" fmla="*/ 179582 h 460429"/>
                  <a:gd name="connsiteX78" fmla="*/ 200081 w 602133"/>
                  <a:gd name="connsiteY78" fmla="*/ 120160 h 460429"/>
                  <a:gd name="connsiteX79" fmla="*/ 101428 w 602133"/>
                  <a:gd name="connsiteY79" fmla="*/ 62190 h 460429"/>
                  <a:gd name="connsiteX80" fmla="*/ 160879 w 602133"/>
                  <a:gd name="connsiteY80" fmla="*/ 120646 h 460429"/>
                  <a:gd name="connsiteX81" fmla="*/ 126315 w 602133"/>
                  <a:gd name="connsiteY81" fmla="*/ 175421 h 460429"/>
                  <a:gd name="connsiteX82" fmla="*/ 101428 w 602133"/>
                  <a:gd name="connsiteY82" fmla="*/ 180944 h 460429"/>
                  <a:gd name="connsiteX83" fmla="*/ 41978 w 602133"/>
                  <a:gd name="connsiteY83" fmla="*/ 121567 h 460429"/>
                  <a:gd name="connsiteX84" fmla="*/ 101428 w 602133"/>
                  <a:gd name="connsiteY84" fmla="*/ 62190 h 460429"/>
                  <a:gd name="connsiteX85" fmla="*/ 500695 w 602133"/>
                  <a:gd name="connsiteY85" fmla="*/ 60339 h 460429"/>
                  <a:gd name="connsiteX86" fmla="*/ 560154 w 602133"/>
                  <a:gd name="connsiteY86" fmla="*/ 119716 h 460429"/>
                  <a:gd name="connsiteX87" fmla="*/ 500695 w 602133"/>
                  <a:gd name="connsiteY87" fmla="*/ 179093 h 460429"/>
                  <a:gd name="connsiteX88" fmla="*/ 475805 w 602133"/>
                  <a:gd name="connsiteY88" fmla="*/ 173570 h 460429"/>
                  <a:gd name="connsiteX89" fmla="*/ 441697 w 602133"/>
                  <a:gd name="connsiteY89" fmla="*/ 118795 h 460429"/>
                  <a:gd name="connsiteX90" fmla="*/ 500695 w 602133"/>
                  <a:gd name="connsiteY90" fmla="*/ 60339 h 460429"/>
                  <a:gd name="connsiteX91" fmla="*/ 413085 w 602133"/>
                  <a:gd name="connsiteY91" fmla="*/ 16140 h 460429"/>
                  <a:gd name="connsiteX92" fmla="*/ 468869 w 602133"/>
                  <a:gd name="connsiteY92" fmla="*/ 55274 h 460429"/>
                  <a:gd name="connsiteX93" fmla="*/ 429221 w 602133"/>
                  <a:gd name="connsiteY93" fmla="*/ 112824 h 460429"/>
                  <a:gd name="connsiteX94" fmla="*/ 402020 w 602133"/>
                  <a:gd name="connsiteY94" fmla="*/ 107760 h 460429"/>
                  <a:gd name="connsiteX95" fmla="*/ 370670 w 602133"/>
                  <a:gd name="connsiteY95" fmla="*/ 115126 h 460429"/>
                  <a:gd name="connsiteX96" fmla="*/ 363294 w 602133"/>
                  <a:gd name="connsiteY96" fmla="*/ 105918 h 460429"/>
                  <a:gd name="connsiteX97" fmla="*/ 376664 w 602133"/>
                  <a:gd name="connsiteY97" fmla="*/ 63561 h 460429"/>
                  <a:gd name="connsiteX98" fmla="*/ 370670 w 602133"/>
                  <a:gd name="connsiteY98" fmla="*/ 34556 h 460429"/>
                  <a:gd name="connsiteX99" fmla="*/ 413085 w 602133"/>
                  <a:gd name="connsiteY99" fmla="*/ 16140 h 460429"/>
                  <a:gd name="connsiteX100" fmla="*/ 192697 w 602133"/>
                  <a:gd name="connsiteY100" fmla="*/ 16140 h 460429"/>
                  <a:gd name="connsiteX101" fmla="*/ 231875 w 602133"/>
                  <a:gd name="connsiteY101" fmla="*/ 31337 h 460429"/>
                  <a:gd name="connsiteX102" fmla="*/ 224501 w 602133"/>
                  <a:gd name="connsiteY102" fmla="*/ 63573 h 460429"/>
                  <a:gd name="connsiteX103" fmla="*/ 240172 w 602133"/>
                  <a:gd name="connsiteY103" fmla="*/ 109165 h 460429"/>
                  <a:gd name="connsiteX104" fmla="*/ 233719 w 602133"/>
                  <a:gd name="connsiteY104" fmla="*/ 116533 h 460429"/>
                  <a:gd name="connsiteX105" fmla="*/ 199150 w 602133"/>
                  <a:gd name="connsiteY105" fmla="*/ 107783 h 460429"/>
                  <a:gd name="connsiteX106" fmla="*/ 171034 w 602133"/>
                  <a:gd name="connsiteY106" fmla="*/ 114230 h 460429"/>
                  <a:gd name="connsiteX107" fmla="*/ 136004 w 602133"/>
                  <a:gd name="connsiteY107" fmla="*/ 59429 h 460429"/>
                  <a:gd name="connsiteX108" fmla="*/ 192697 w 602133"/>
                  <a:gd name="connsiteY108" fmla="*/ 16140 h 460429"/>
                  <a:gd name="connsiteX109" fmla="*/ 301511 w 602133"/>
                  <a:gd name="connsiteY109" fmla="*/ 0 h 460429"/>
                  <a:gd name="connsiteX110" fmla="*/ 366033 w 602133"/>
                  <a:gd name="connsiteY110" fmla="*/ 64485 h 460429"/>
                  <a:gd name="connsiteX111" fmla="*/ 301511 w 602133"/>
                  <a:gd name="connsiteY111" fmla="*/ 128970 h 460429"/>
                  <a:gd name="connsiteX112" fmla="*/ 236989 w 602133"/>
                  <a:gd name="connsiteY112" fmla="*/ 64485 h 460429"/>
                  <a:gd name="connsiteX113" fmla="*/ 301511 w 602133"/>
                  <a:gd name="connsiteY113" fmla="*/ 0 h 46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602133" h="460429">
                    <a:moveTo>
                      <a:pt x="279380" y="303917"/>
                    </a:moveTo>
                    <a:lnTo>
                      <a:pt x="329638" y="303917"/>
                    </a:lnTo>
                    <a:cubicBezTo>
                      <a:pt x="371596" y="303917"/>
                      <a:pt x="405716" y="337981"/>
                      <a:pt x="405716" y="379871"/>
                    </a:cubicBezTo>
                    <a:lnTo>
                      <a:pt x="405716" y="441555"/>
                    </a:lnTo>
                    <a:lnTo>
                      <a:pt x="405255" y="441555"/>
                    </a:lnTo>
                    <a:lnTo>
                      <a:pt x="401566" y="443857"/>
                    </a:lnTo>
                    <a:cubicBezTo>
                      <a:pt x="399261" y="444778"/>
                      <a:pt x="366985" y="460429"/>
                      <a:pt x="311195" y="460429"/>
                    </a:cubicBezTo>
                    <a:cubicBezTo>
                      <a:pt x="282608" y="460429"/>
                      <a:pt x="247566" y="456286"/>
                      <a:pt x="207452" y="443857"/>
                    </a:cubicBezTo>
                    <a:lnTo>
                      <a:pt x="203302" y="442476"/>
                    </a:lnTo>
                    <a:lnTo>
                      <a:pt x="203302" y="441555"/>
                    </a:lnTo>
                    <a:lnTo>
                      <a:pt x="203302" y="379871"/>
                    </a:lnTo>
                    <a:cubicBezTo>
                      <a:pt x="203302" y="337981"/>
                      <a:pt x="237422" y="303917"/>
                      <a:pt x="279380" y="303917"/>
                    </a:cubicBezTo>
                    <a:close/>
                    <a:moveTo>
                      <a:pt x="378044" y="242690"/>
                    </a:moveTo>
                    <a:lnTo>
                      <a:pt x="428312" y="242690"/>
                    </a:lnTo>
                    <a:cubicBezTo>
                      <a:pt x="470279" y="242690"/>
                      <a:pt x="504406" y="276754"/>
                      <a:pt x="504406" y="318644"/>
                    </a:cubicBezTo>
                    <a:lnTo>
                      <a:pt x="504406" y="380329"/>
                    </a:lnTo>
                    <a:lnTo>
                      <a:pt x="503945" y="380329"/>
                    </a:lnTo>
                    <a:lnTo>
                      <a:pt x="499794" y="382630"/>
                    </a:lnTo>
                    <a:cubicBezTo>
                      <a:pt x="497950" y="383551"/>
                      <a:pt x="469357" y="397361"/>
                      <a:pt x="420011" y="399202"/>
                    </a:cubicBezTo>
                    <a:lnTo>
                      <a:pt x="420011" y="380329"/>
                    </a:lnTo>
                    <a:cubicBezTo>
                      <a:pt x="420011" y="339359"/>
                      <a:pt x="392801" y="304834"/>
                      <a:pt x="355446" y="293787"/>
                    </a:cubicBezTo>
                    <a:cubicBezTo>
                      <a:pt x="368820" y="280897"/>
                      <a:pt x="377583" y="262944"/>
                      <a:pt x="378044" y="242690"/>
                    </a:cubicBezTo>
                    <a:close/>
                    <a:moveTo>
                      <a:pt x="175210" y="242690"/>
                    </a:moveTo>
                    <a:lnTo>
                      <a:pt x="225454" y="242690"/>
                    </a:lnTo>
                    <a:cubicBezTo>
                      <a:pt x="227298" y="242690"/>
                      <a:pt x="229142" y="243150"/>
                      <a:pt x="230986" y="243150"/>
                    </a:cubicBezTo>
                    <a:cubicBezTo>
                      <a:pt x="231447" y="262947"/>
                      <a:pt x="240205" y="280901"/>
                      <a:pt x="253573" y="293792"/>
                    </a:cubicBezTo>
                    <a:cubicBezTo>
                      <a:pt x="216235" y="304841"/>
                      <a:pt x="189038" y="339369"/>
                      <a:pt x="189038" y="380343"/>
                    </a:cubicBezTo>
                    <a:lnTo>
                      <a:pt x="189038" y="398758"/>
                    </a:lnTo>
                    <a:cubicBezTo>
                      <a:pt x="164146" y="397377"/>
                      <a:pt x="135567" y="392773"/>
                      <a:pt x="103300" y="382645"/>
                    </a:cubicBezTo>
                    <a:lnTo>
                      <a:pt x="99151" y="381264"/>
                    </a:lnTo>
                    <a:lnTo>
                      <a:pt x="98690" y="380343"/>
                    </a:lnTo>
                    <a:lnTo>
                      <a:pt x="98690" y="318652"/>
                    </a:lnTo>
                    <a:cubicBezTo>
                      <a:pt x="98690" y="276758"/>
                      <a:pt x="133262" y="242690"/>
                      <a:pt x="175210" y="242690"/>
                    </a:cubicBezTo>
                    <a:close/>
                    <a:moveTo>
                      <a:pt x="76056" y="185090"/>
                    </a:moveTo>
                    <a:lnTo>
                      <a:pt x="126300" y="185090"/>
                    </a:lnTo>
                    <a:cubicBezTo>
                      <a:pt x="126760" y="204886"/>
                      <a:pt x="135058" y="222841"/>
                      <a:pt x="148886" y="235732"/>
                    </a:cubicBezTo>
                    <a:cubicBezTo>
                      <a:pt x="111549" y="246781"/>
                      <a:pt x="84353" y="281309"/>
                      <a:pt x="84353" y="322283"/>
                    </a:cubicBezTo>
                    <a:lnTo>
                      <a:pt x="84353" y="341158"/>
                    </a:lnTo>
                    <a:cubicBezTo>
                      <a:pt x="34571" y="339316"/>
                      <a:pt x="6453" y="325505"/>
                      <a:pt x="4609" y="324584"/>
                    </a:cubicBezTo>
                    <a:lnTo>
                      <a:pt x="461" y="322743"/>
                    </a:lnTo>
                    <a:lnTo>
                      <a:pt x="0" y="322743"/>
                    </a:lnTo>
                    <a:lnTo>
                      <a:pt x="0" y="261052"/>
                    </a:lnTo>
                    <a:cubicBezTo>
                      <a:pt x="0" y="219158"/>
                      <a:pt x="34110" y="185090"/>
                      <a:pt x="76056" y="185090"/>
                    </a:cubicBezTo>
                    <a:close/>
                    <a:moveTo>
                      <a:pt x="476280" y="183239"/>
                    </a:moveTo>
                    <a:lnTo>
                      <a:pt x="526068" y="183239"/>
                    </a:lnTo>
                    <a:cubicBezTo>
                      <a:pt x="568019" y="183239"/>
                      <a:pt x="602133" y="217307"/>
                      <a:pt x="602133" y="259201"/>
                    </a:cubicBezTo>
                    <a:lnTo>
                      <a:pt x="602133" y="320432"/>
                    </a:lnTo>
                    <a:lnTo>
                      <a:pt x="601672" y="320432"/>
                    </a:lnTo>
                    <a:lnTo>
                      <a:pt x="597984" y="322733"/>
                    </a:lnTo>
                    <a:cubicBezTo>
                      <a:pt x="596140" y="323654"/>
                      <a:pt x="567558" y="337465"/>
                      <a:pt x="518231" y="339307"/>
                    </a:cubicBezTo>
                    <a:lnTo>
                      <a:pt x="518231" y="320432"/>
                    </a:lnTo>
                    <a:cubicBezTo>
                      <a:pt x="518231" y="279458"/>
                      <a:pt x="490571" y="244930"/>
                      <a:pt x="453691" y="233881"/>
                    </a:cubicBezTo>
                    <a:cubicBezTo>
                      <a:pt x="467060" y="220990"/>
                      <a:pt x="475358" y="203035"/>
                      <a:pt x="476280" y="183239"/>
                    </a:cubicBezTo>
                    <a:close/>
                    <a:moveTo>
                      <a:pt x="304510" y="181462"/>
                    </a:moveTo>
                    <a:cubicBezTo>
                      <a:pt x="337221" y="181462"/>
                      <a:pt x="363739" y="208046"/>
                      <a:pt x="363739" y="240839"/>
                    </a:cubicBezTo>
                    <a:cubicBezTo>
                      <a:pt x="363739" y="273632"/>
                      <a:pt x="337221" y="300216"/>
                      <a:pt x="304510" y="300216"/>
                    </a:cubicBezTo>
                    <a:cubicBezTo>
                      <a:pt x="271799" y="300216"/>
                      <a:pt x="245281" y="273632"/>
                      <a:pt x="245281" y="240839"/>
                    </a:cubicBezTo>
                    <a:cubicBezTo>
                      <a:pt x="245281" y="208046"/>
                      <a:pt x="271799" y="181462"/>
                      <a:pt x="304510" y="181462"/>
                    </a:cubicBezTo>
                    <a:close/>
                    <a:moveTo>
                      <a:pt x="274338" y="133116"/>
                    </a:moveTo>
                    <a:lnTo>
                      <a:pt x="328757" y="133116"/>
                    </a:lnTo>
                    <a:cubicBezTo>
                      <a:pt x="334753" y="133116"/>
                      <a:pt x="340287" y="134037"/>
                      <a:pt x="345821" y="134957"/>
                    </a:cubicBezTo>
                    <a:cubicBezTo>
                      <a:pt x="337981" y="145545"/>
                      <a:pt x="333369" y="158894"/>
                      <a:pt x="332447" y="172703"/>
                    </a:cubicBezTo>
                    <a:cubicBezTo>
                      <a:pt x="324145" y="169021"/>
                      <a:pt x="314461" y="166719"/>
                      <a:pt x="304776" y="166719"/>
                    </a:cubicBezTo>
                    <a:cubicBezTo>
                      <a:pt x="292324" y="166719"/>
                      <a:pt x="280794" y="169941"/>
                      <a:pt x="270648" y="175465"/>
                    </a:cubicBezTo>
                    <a:cubicBezTo>
                      <a:pt x="270648" y="160275"/>
                      <a:pt x="265575" y="146465"/>
                      <a:pt x="257274" y="134957"/>
                    </a:cubicBezTo>
                    <a:cubicBezTo>
                      <a:pt x="262808" y="134037"/>
                      <a:pt x="268342" y="133116"/>
                      <a:pt x="274338" y="133116"/>
                    </a:cubicBezTo>
                    <a:close/>
                    <a:moveTo>
                      <a:pt x="402940" y="120160"/>
                    </a:moveTo>
                    <a:cubicBezTo>
                      <a:pt x="435681" y="120160"/>
                      <a:pt x="462427" y="146416"/>
                      <a:pt x="462427" y="179582"/>
                    </a:cubicBezTo>
                    <a:cubicBezTo>
                      <a:pt x="462427" y="212287"/>
                      <a:pt x="435681" y="238543"/>
                      <a:pt x="402940" y="238543"/>
                    </a:cubicBezTo>
                    <a:cubicBezTo>
                      <a:pt x="393717" y="238543"/>
                      <a:pt x="385416" y="236700"/>
                      <a:pt x="377577" y="233015"/>
                    </a:cubicBezTo>
                    <a:cubicBezTo>
                      <a:pt x="375271" y="209984"/>
                      <a:pt x="362359" y="190176"/>
                      <a:pt x="343452" y="178661"/>
                    </a:cubicBezTo>
                    <a:cubicBezTo>
                      <a:pt x="343913" y="145956"/>
                      <a:pt x="370198" y="120160"/>
                      <a:pt x="402940" y="120160"/>
                    </a:cubicBezTo>
                    <a:close/>
                    <a:moveTo>
                      <a:pt x="200081" y="120160"/>
                    </a:moveTo>
                    <a:cubicBezTo>
                      <a:pt x="232823" y="120160"/>
                      <a:pt x="259569" y="146416"/>
                      <a:pt x="259569" y="179582"/>
                    </a:cubicBezTo>
                    <a:cubicBezTo>
                      <a:pt x="259569" y="180503"/>
                      <a:pt x="259569" y="181424"/>
                      <a:pt x="259569" y="182806"/>
                    </a:cubicBezTo>
                    <a:cubicBezTo>
                      <a:pt x="244812" y="193861"/>
                      <a:pt x="234667" y="210444"/>
                      <a:pt x="231900" y="229791"/>
                    </a:cubicBezTo>
                    <a:cubicBezTo>
                      <a:pt x="222677" y="235319"/>
                      <a:pt x="212071" y="238543"/>
                      <a:pt x="200081" y="238543"/>
                    </a:cubicBezTo>
                    <a:cubicBezTo>
                      <a:pt x="167340" y="238543"/>
                      <a:pt x="140594" y="212287"/>
                      <a:pt x="140594" y="179582"/>
                    </a:cubicBezTo>
                    <a:cubicBezTo>
                      <a:pt x="140594" y="146416"/>
                      <a:pt x="167340" y="120160"/>
                      <a:pt x="200081" y="120160"/>
                    </a:cubicBezTo>
                    <a:close/>
                    <a:moveTo>
                      <a:pt x="101428" y="62190"/>
                    </a:moveTo>
                    <a:cubicBezTo>
                      <a:pt x="133688" y="62190"/>
                      <a:pt x="160418" y="88426"/>
                      <a:pt x="160879" y="120646"/>
                    </a:cubicBezTo>
                    <a:cubicBezTo>
                      <a:pt x="141984" y="132154"/>
                      <a:pt x="128619" y="152406"/>
                      <a:pt x="126315" y="175421"/>
                    </a:cubicBezTo>
                    <a:cubicBezTo>
                      <a:pt x="118941" y="178643"/>
                      <a:pt x="110185" y="180944"/>
                      <a:pt x="101428" y="180944"/>
                    </a:cubicBezTo>
                    <a:cubicBezTo>
                      <a:pt x="68708" y="180944"/>
                      <a:pt x="41978" y="154247"/>
                      <a:pt x="41978" y="121567"/>
                    </a:cubicBezTo>
                    <a:cubicBezTo>
                      <a:pt x="41978" y="88887"/>
                      <a:pt x="68708" y="62190"/>
                      <a:pt x="101428" y="62190"/>
                    </a:cubicBezTo>
                    <a:close/>
                    <a:moveTo>
                      <a:pt x="500695" y="60339"/>
                    </a:moveTo>
                    <a:cubicBezTo>
                      <a:pt x="533882" y="60339"/>
                      <a:pt x="560154" y="87036"/>
                      <a:pt x="560154" y="119716"/>
                    </a:cubicBezTo>
                    <a:cubicBezTo>
                      <a:pt x="560154" y="152396"/>
                      <a:pt x="533882" y="179093"/>
                      <a:pt x="500695" y="179093"/>
                    </a:cubicBezTo>
                    <a:cubicBezTo>
                      <a:pt x="491938" y="179093"/>
                      <a:pt x="483180" y="176792"/>
                      <a:pt x="475805" y="173570"/>
                    </a:cubicBezTo>
                    <a:cubicBezTo>
                      <a:pt x="473501" y="150095"/>
                      <a:pt x="460134" y="130303"/>
                      <a:pt x="441697" y="118795"/>
                    </a:cubicBezTo>
                    <a:cubicBezTo>
                      <a:pt x="442158" y="86575"/>
                      <a:pt x="468431" y="60339"/>
                      <a:pt x="500695" y="60339"/>
                    </a:cubicBezTo>
                    <a:close/>
                    <a:moveTo>
                      <a:pt x="413085" y="16140"/>
                    </a:moveTo>
                    <a:cubicBezTo>
                      <a:pt x="438441" y="16140"/>
                      <a:pt x="460571" y="31794"/>
                      <a:pt x="468869" y="55274"/>
                    </a:cubicBezTo>
                    <a:cubicBezTo>
                      <a:pt x="446279" y="66324"/>
                      <a:pt x="431526" y="87962"/>
                      <a:pt x="429221" y="112824"/>
                    </a:cubicBezTo>
                    <a:cubicBezTo>
                      <a:pt x="422766" y="110522"/>
                      <a:pt x="412624" y="107760"/>
                      <a:pt x="402020" y="107760"/>
                    </a:cubicBezTo>
                    <a:cubicBezTo>
                      <a:pt x="390956" y="107760"/>
                      <a:pt x="380352" y="110062"/>
                      <a:pt x="370670" y="115126"/>
                    </a:cubicBezTo>
                    <a:cubicBezTo>
                      <a:pt x="367904" y="112364"/>
                      <a:pt x="365599" y="109141"/>
                      <a:pt x="363294" y="105918"/>
                    </a:cubicBezTo>
                    <a:cubicBezTo>
                      <a:pt x="372054" y="93487"/>
                      <a:pt x="376664" y="78754"/>
                      <a:pt x="376664" y="63561"/>
                    </a:cubicBezTo>
                    <a:cubicBezTo>
                      <a:pt x="376664" y="53432"/>
                      <a:pt x="374359" y="43764"/>
                      <a:pt x="370670" y="34556"/>
                    </a:cubicBezTo>
                    <a:cubicBezTo>
                      <a:pt x="381735" y="22586"/>
                      <a:pt x="396949" y="16140"/>
                      <a:pt x="413085" y="16140"/>
                    </a:cubicBezTo>
                    <a:close/>
                    <a:moveTo>
                      <a:pt x="192697" y="16140"/>
                    </a:moveTo>
                    <a:cubicBezTo>
                      <a:pt x="207447" y="16140"/>
                      <a:pt x="221274" y="21206"/>
                      <a:pt x="231875" y="31337"/>
                    </a:cubicBezTo>
                    <a:cubicBezTo>
                      <a:pt x="227266" y="41008"/>
                      <a:pt x="224501" y="52060"/>
                      <a:pt x="224501" y="63573"/>
                    </a:cubicBezTo>
                    <a:cubicBezTo>
                      <a:pt x="224501" y="80152"/>
                      <a:pt x="230032" y="96270"/>
                      <a:pt x="240172" y="109165"/>
                    </a:cubicBezTo>
                    <a:cubicBezTo>
                      <a:pt x="238328" y="111928"/>
                      <a:pt x="236024" y="114230"/>
                      <a:pt x="233719" y="116533"/>
                    </a:cubicBezTo>
                    <a:cubicBezTo>
                      <a:pt x="223118" y="111007"/>
                      <a:pt x="211134" y="107783"/>
                      <a:pt x="199150" y="107783"/>
                    </a:cubicBezTo>
                    <a:cubicBezTo>
                      <a:pt x="189010" y="107783"/>
                      <a:pt x="177948" y="111467"/>
                      <a:pt x="171034" y="114230"/>
                    </a:cubicBezTo>
                    <a:cubicBezTo>
                      <a:pt x="168729" y="91204"/>
                      <a:pt x="155824" y="70942"/>
                      <a:pt x="136004" y="59429"/>
                    </a:cubicBezTo>
                    <a:cubicBezTo>
                      <a:pt x="142457" y="34100"/>
                      <a:pt x="165964" y="16140"/>
                      <a:pt x="192697" y="16140"/>
                    </a:cubicBezTo>
                    <a:close/>
                    <a:moveTo>
                      <a:pt x="301511" y="0"/>
                    </a:moveTo>
                    <a:cubicBezTo>
                      <a:pt x="337146" y="0"/>
                      <a:pt x="366033" y="28871"/>
                      <a:pt x="366033" y="64485"/>
                    </a:cubicBezTo>
                    <a:cubicBezTo>
                      <a:pt x="366033" y="100099"/>
                      <a:pt x="337146" y="128970"/>
                      <a:pt x="301511" y="128970"/>
                    </a:cubicBezTo>
                    <a:cubicBezTo>
                      <a:pt x="265876" y="128970"/>
                      <a:pt x="236989" y="100099"/>
                      <a:pt x="236989" y="64485"/>
                    </a:cubicBezTo>
                    <a:cubicBezTo>
                      <a:pt x="236989" y="28871"/>
                      <a:pt x="265876" y="0"/>
                      <a:pt x="301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683847" y="348577"/>
              <a:ext cx="3786928" cy="5191473"/>
              <a:chOff x="2683847" y="348577"/>
              <a:chExt cx="3786928" cy="5191473"/>
            </a:xfrm>
          </p:grpSpPr>
          <p:sp>
            <p:nvSpPr>
              <p:cNvPr id="22" name="弧形 21"/>
              <p:cNvSpPr/>
              <p:nvPr/>
            </p:nvSpPr>
            <p:spPr>
              <a:xfrm>
                <a:off x="2683847" y="348577"/>
                <a:ext cx="3786928" cy="2633646"/>
              </a:xfrm>
              <a:prstGeom prst="arc">
                <a:avLst>
                  <a:gd name="adj1" fmla="val 13719"/>
                  <a:gd name="adj2" fmla="val 10833720"/>
                </a:avLst>
              </a:prstGeom>
              <a:ln w="3175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43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10" name="弧形 109"/>
              <p:cNvSpPr/>
              <p:nvPr/>
            </p:nvSpPr>
            <p:spPr>
              <a:xfrm flipV="1">
                <a:off x="2683847" y="2906404"/>
                <a:ext cx="3786928" cy="2633646"/>
              </a:xfrm>
              <a:prstGeom prst="arc">
                <a:avLst>
                  <a:gd name="adj1" fmla="val 13719"/>
                  <a:gd name="adj2" fmla="val 10833720"/>
                </a:avLst>
              </a:prstGeom>
              <a:ln w="3175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43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44" name="phone-with-wire_76686"/>
            <p:cNvSpPr>
              <a:spLocks noChangeAspect="1"/>
            </p:cNvSpPr>
            <p:nvPr/>
          </p:nvSpPr>
          <p:spPr bwMode="auto">
            <a:xfrm>
              <a:off x="6780910" y="1770247"/>
              <a:ext cx="194594" cy="219096"/>
            </a:xfrm>
            <a:custGeom>
              <a:avLst/>
              <a:gdLst>
                <a:gd name="T0" fmla="*/ 2323 w 2400"/>
                <a:gd name="T1" fmla="*/ 2246 h 2706"/>
                <a:gd name="T2" fmla="*/ 2242 w 2400"/>
                <a:gd name="T3" fmla="*/ 2296 h 2706"/>
                <a:gd name="T4" fmla="*/ 2193 w 2400"/>
                <a:gd name="T5" fmla="*/ 2215 h 2706"/>
                <a:gd name="T6" fmla="*/ 2141 w 2400"/>
                <a:gd name="T7" fmla="*/ 1850 h 2706"/>
                <a:gd name="T8" fmla="*/ 1944 w 2400"/>
                <a:gd name="T9" fmla="*/ 1801 h 2706"/>
                <a:gd name="T10" fmla="*/ 1548 w 2400"/>
                <a:gd name="T11" fmla="*/ 2143 h 2706"/>
                <a:gd name="T12" fmla="*/ 1157 w 2400"/>
                <a:gd name="T13" fmla="*/ 2547 h 2706"/>
                <a:gd name="T14" fmla="*/ 616 w 2400"/>
                <a:gd name="T15" fmla="*/ 2706 h 2706"/>
                <a:gd name="T16" fmla="*/ 564 w 2400"/>
                <a:gd name="T17" fmla="*/ 2704 h 2706"/>
                <a:gd name="T18" fmla="*/ 110 w 2400"/>
                <a:gd name="T19" fmla="*/ 2485 h 2706"/>
                <a:gd name="T20" fmla="*/ 150 w 2400"/>
                <a:gd name="T21" fmla="*/ 2041 h 2706"/>
                <a:gd name="T22" fmla="*/ 82 w 2400"/>
                <a:gd name="T23" fmla="*/ 1951 h 2706"/>
                <a:gd name="T24" fmla="*/ 112 w 2400"/>
                <a:gd name="T25" fmla="*/ 1735 h 2706"/>
                <a:gd name="T26" fmla="*/ 547 w 2400"/>
                <a:gd name="T27" fmla="*/ 1399 h 2706"/>
                <a:gd name="T28" fmla="*/ 642 w 2400"/>
                <a:gd name="T29" fmla="*/ 1367 h 2706"/>
                <a:gd name="T30" fmla="*/ 766 w 2400"/>
                <a:gd name="T31" fmla="*/ 1429 h 2706"/>
                <a:gd name="T32" fmla="*/ 927 w 2400"/>
                <a:gd name="T33" fmla="*/ 1644 h 2706"/>
                <a:gd name="T34" fmla="*/ 1360 w 2400"/>
                <a:gd name="T35" fmla="*/ 1327 h 2706"/>
                <a:gd name="T36" fmla="*/ 1673 w 2400"/>
                <a:gd name="T37" fmla="*/ 886 h 2706"/>
                <a:gd name="T38" fmla="*/ 1459 w 2400"/>
                <a:gd name="T39" fmla="*/ 721 h 2706"/>
                <a:gd name="T40" fmla="*/ 1429 w 2400"/>
                <a:gd name="T41" fmla="*/ 505 h 2706"/>
                <a:gd name="T42" fmla="*/ 1760 w 2400"/>
                <a:gd name="T43" fmla="*/ 62 h 2706"/>
                <a:gd name="T44" fmla="*/ 1885 w 2400"/>
                <a:gd name="T45" fmla="*/ 0 h 2706"/>
                <a:gd name="T46" fmla="*/ 1980 w 2400"/>
                <a:gd name="T47" fmla="*/ 32 h 2706"/>
                <a:gd name="T48" fmla="*/ 2230 w 2400"/>
                <a:gd name="T49" fmla="*/ 225 h 2706"/>
                <a:gd name="T50" fmla="*/ 2231 w 2400"/>
                <a:gd name="T51" fmla="*/ 226 h 2706"/>
                <a:gd name="T52" fmla="*/ 2236 w 2400"/>
                <a:gd name="T53" fmla="*/ 231 h 2706"/>
                <a:gd name="T54" fmla="*/ 2241 w 2400"/>
                <a:gd name="T55" fmla="*/ 236 h 2706"/>
                <a:gd name="T56" fmla="*/ 2243 w 2400"/>
                <a:gd name="T57" fmla="*/ 240 h 2706"/>
                <a:gd name="T58" fmla="*/ 2248 w 2400"/>
                <a:gd name="T59" fmla="*/ 248 h 2706"/>
                <a:gd name="T60" fmla="*/ 2249 w 2400"/>
                <a:gd name="T61" fmla="*/ 249 h 2706"/>
                <a:gd name="T62" fmla="*/ 2253 w 2400"/>
                <a:gd name="T63" fmla="*/ 260 h 2706"/>
                <a:gd name="T64" fmla="*/ 2253 w 2400"/>
                <a:gd name="T65" fmla="*/ 260 h 2706"/>
                <a:gd name="T66" fmla="*/ 1641 w 2400"/>
                <a:gd name="T67" fmla="*/ 1610 h 2706"/>
                <a:gd name="T68" fmla="*/ 445 w 2400"/>
                <a:gd name="T69" fmla="*/ 2246 h 2706"/>
                <a:gd name="T70" fmla="*/ 445 w 2400"/>
                <a:gd name="T71" fmla="*/ 2246 h 2706"/>
                <a:gd name="T72" fmla="*/ 309 w 2400"/>
                <a:gd name="T73" fmla="*/ 2232 h 2706"/>
                <a:gd name="T74" fmla="*/ 309 w 2400"/>
                <a:gd name="T75" fmla="*/ 2231 h 2706"/>
                <a:gd name="T76" fmla="*/ 299 w 2400"/>
                <a:gd name="T77" fmla="*/ 2227 h 2706"/>
                <a:gd name="T78" fmla="*/ 296 w 2400"/>
                <a:gd name="T79" fmla="*/ 2226 h 2706"/>
                <a:gd name="T80" fmla="*/ 289 w 2400"/>
                <a:gd name="T81" fmla="*/ 2222 h 2706"/>
                <a:gd name="T82" fmla="*/ 285 w 2400"/>
                <a:gd name="T83" fmla="*/ 2218 h 2706"/>
                <a:gd name="T84" fmla="*/ 280 w 2400"/>
                <a:gd name="T85" fmla="*/ 2214 h 2706"/>
                <a:gd name="T86" fmla="*/ 275 w 2400"/>
                <a:gd name="T87" fmla="*/ 2209 h 2706"/>
                <a:gd name="T88" fmla="*/ 274 w 2400"/>
                <a:gd name="T89" fmla="*/ 2208 h 2706"/>
                <a:gd name="T90" fmla="*/ 233 w 2400"/>
                <a:gd name="T91" fmla="*/ 2153 h 2706"/>
                <a:gd name="T92" fmla="*/ 220 w 2400"/>
                <a:gd name="T93" fmla="*/ 2409 h 2706"/>
                <a:gd name="T94" fmla="*/ 1087 w 2400"/>
                <a:gd name="T95" fmla="*/ 2434 h 2706"/>
                <a:gd name="T96" fmla="*/ 1441 w 2400"/>
                <a:gd name="T97" fmla="*/ 2064 h 2706"/>
                <a:gd name="T98" fmla="*/ 1920 w 2400"/>
                <a:gd name="T99" fmla="*/ 1670 h 2706"/>
                <a:gd name="T100" fmla="*/ 2237 w 2400"/>
                <a:gd name="T101" fmla="*/ 1758 h 2706"/>
                <a:gd name="T102" fmla="*/ 2323 w 2400"/>
                <a:gd name="T103" fmla="*/ 2246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2706">
                  <a:moveTo>
                    <a:pt x="2323" y="2246"/>
                  </a:moveTo>
                  <a:cubicBezTo>
                    <a:pt x="2314" y="2282"/>
                    <a:pt x="2278" y="2304"/>
                    <a:pt x="2242" y="2296"/>
                  </a:cubicBezTo>
                  <a:cubicBezTo>
                    <a:pt x="2206" y="2287"/>
                    <a:pt x="2184" y="2251"/>
                    <a:pt x="2193" y="2215"/>
                  </a:cubicBezTo>
                  <a:cubicBezTo>
                    <a:pt x="2230" y="2060"/>
                    <a:pt x="2210" y="1923"/>
                    <a:pt x="2141" y="1850"/>
                  </a:cubicBezTo>
                  <a:cubicBezTo>
                    <a:pt x="2094" y="1801"/>
                    <a:pt x="2028" y="1785"/>
                    <a:pt x="1944" y="1801"/>
                  </a:cubicBezTo>
                  <a:cubicBezTo>
                    <a:pt x="1777" y="1832"/>
                    <a:pt x="1671" y="1976"/>
                    <a:pt x="1548" y="2143"/>
                  </a:cubicBezTo>
                  <a:cubicBezTo>
                    <a:pt x="1445" y="2283"/>
                    <a:pt x="1328" y="2441"/>
                    <a:pt x="1157" y="2547"/>
                  </a:cubicBezTo>
                  <a:cubicBezTo>
                    <a:pt x="990" y="2650"/>
                    <a:pt x="800" y="2706"/>
                    <a:pt x="616" y="2706"/>
                  </a:cubicBezTo>
                  <a:cubicBezTo>
                    <a:pt x="598" y="2706"/>
                    <a:pt x="581" y="2705"/>
                    <a:pt x="564" y="2704"/>
                  </a:cubicBezTo>
                  <a:cubicBezTo>
                    <a:pt x="363" y="2693"/>
                    <a:pt x="198" y="2613"/>
                    <a:pt x="110" y="2485"/>
                  </a:cubicBezTo>
                  <a:cubicBezTo>
                    <a:pt x="0" y="2324"/>
                    <a:pt x="63" y="2156"/>
                    <a:pt x="150" y="2041"/>
                  </a:cubicBezTo>
                  <a:lnTo>
                    <a:pt x="82" y="1951"/>
                  </a:lnTo>
                  <a:cubicBezTo>
                    <a:pt x="31" y="1883"/>
                    <a:pt x="45" y="1786"/>
                    <a:pt x="112" y="1735"/>
                  </a:cubicBezTo>
                  <a:lnTo>
                    <a:pt x="547" y="1399"/>
                  </a:lnTo>
                  <a:cubicBezTo>
                    <a:pt x="574" y="1378"/>
                    <a:pt x="607" y="1367"/>
                    <a:pt x="642" y="1367"/>
                  </a:cubicBezTo>
                  <a:cubicBezTo>
                    <a:pt x="691" y="1367"/>
                    <a:pt x="737" y="1390"/>
                    <a:pt x="766" y="1429"/>
                  </a:cubicBezTo>
                  <a:lnTo>
                    <a:pt x="927" y="1644"/>
                  </a:lnTo>
                  <a:cubicBezTo>
                    <a:pt x="1055" y="1586"/>
                    <a:pt x="1201" y="1488"/>
                    <a:pt x="1360" y="1327"/>
                  </a:cubicBezTo>
                  <a:cubicBezTo>
                    <a:pt x="1520" y="1165"/>
                    <a:pt x="1617" y="1015"/>
                    <a:pt x="1673" y="886"/>
                  </a:cubicBezTo>
                  <a:lnTo>
                    <a:pt x="1459" y="721"/>
                  </a:lnTo>
                  <a:cubicBezTo>
                    <a:pt x="1392" y="669"/>
                    <a:pt x="1378" y="572"/>
                    <a:pt x="1429" y="505"/>
                  </a:cubicBezTo>
                  <a:lnTo>
                    <a:pt x="1760" y="62"/>
                  </a:lnTo>
                  <a:cubicBezTo>
                    <a:pt x="1789" y="23"/>
                    <a:pt x="1836" y="0"/>
                    <a:pt x="1885" y="0"/>
                  </a:cubicBezTo>
                  <a:cubicBezTo>
                    <a:pt x="1919" y="0"/>
                    <a:pt x="1952" y="11"/>
                    <a:pt x="1980" y="32"/>
                  </a:cubicBezTo>
                  <a:lnTo>
                    <a:pt x="2230" y="225"/>
                  </a:lnTo>
                  <a:cubicBezTo>
                    <a:pt x="2230" y="226"/>
                    <a:pt x="2231" y="226"/>
                    <a:pt x="2231" y="226"/>
                  </a:cubicBezTo>
                  <a:cubicBezTo>
                    <a:pt x="2233" y="228"/>
                    <a:pt x="2235" y="230"/>
                    <a:pt x="2236" y="231"/>
                  </a:cubicBezTo>
                  <a:cubicBezTo>
                    <a:pt x="2238" y="233"/>
                    <a:pt x="2239" y="234"/>
                    <a:pt x="2241" y="236"/>
                  </a:cubicBezTo>
                  <a:cubicBezTo>
                    <a:pt x="2242" y="237"/>
                    <a:pt x="2243" y="238"/>
                    <a:pt x="2243" y="240"/>
                  </a:cubicBezTo>
                  <a:cubicBezTo>
                    <a:pt x="2245" y="242"/>
                    <a:pt x="2247" y="245"/>
                    <a:pt x="2248" y="248"/>
                  </a:cubicBezTo>
                  <a:cubicBezTo>
                    <a:pt x="2249" y="248"/>
                    <a:pt x="2249" y="249"/>
                    <a:pt x="2249" y="249"/>
                  </a:cubicBezTo>
                  <a:cubicBezTo>
                    <a:pt x="2251" y="253"/>
                    <a:pt x="2252" y="257"/>
                    <a:pt x="2253" y="260"/>
                  </a:cubicBezTo>
                  <a:cubicBezTo>
                    <a:pt x="2253" y="260"/>
                    <a:pt x="2253" y="260"/>
                    <a:pt x="2253" y="260"/>
                  </a:cubicBezTo>
                  <a:cubicBezTo>
                    <a:pt x="2260" y="284"/>
                    <a:pt x="2400" y="840"/>
                    <a:pt x="1641" y="1610"/>
                  </a:cubicBezTo>
                  <a:cubicBezTo>
                    <a:pt x="1096" y="2163"/>
                    <a:pt x="658" y="2246"/>
                    <a:pt x="445" y="2246"/>
                  </a:cubicBezTo>
                  <a:lnTo>
                    <a:pt x="445" y="2246"/>
                  </a:lnTo>
                  <a:cubicBezTo>
                    <a:pt x="362" y="2246"/>
                    <a:pt x="314" y="2233"/>
                    <a:pt x="309" y="2232"/>
                  </a:cubicBezTo>
                  <a:cubicBezTo>
                    <a:pt x="309" y="2232"/>
                    <a:pt x="309" y="2231"/>
                    <a:pt x="309" y="2231"/>
                  </a:cubicBezTo>
                  <a:cubicBezTo>
                    <a:pt x="305" y="2230"/>
                    <a:pt x="302" y="2229"/>
                    <a:pt x="299" y="2227"/>
                  </a:cubicBezTo>
                  <a:cubicBezTo>
                    <a:pt x="298" y="2227"/>
                    <a:pt x="297" y="2227"/>
                    <a:pt x="296" y="2226"/>
                  </a:cubicBezTo>
                  <a:cubicBezTo>
                    <a:pt x="293" y="2225"/>
                    <a:pt x="291" y="2223"/>
                    <a:pt x="289" y="2222"/>
                  </a:cubicBezTo>
                  <a:cubicBezTo>
                    <a:pt x="287" y="2221"/>
                    <a:pt x="286" y="2220"/>
                    <a:pt x="285" y="2218"/>
                  </a:cubicBezTo>
                  <a:cubicBezTo>
                    <a:pt x="283" y="2217"/>
                    <a:pt x="282" y="2216"/>
                    <a:pt x="280" y="2214"/>
                  </a:cubicBezTo>
                  <a:cubicBezTo>
                    <a:pt x="278" y="2212"/>
                    <a:pt x="277" y="2211"/>
                    <a:pt x="275" y="2209"/>
                  </a:cubicBezTo>
                  <a:cubicBezTo>
                    <a:pt x="275" y="2208"/>
                    <a:pt x="274" y="2208"/>
                    <a:pt x="274" y="2208"/>
                  </a:cubicBezTo>
                  <a:lnTo>
                    <a:pt x="233" y="2153"/>
                  </a:lnTo>
                  <a:cubicBezTo>
                    <a:pt x="189" y="2224"/>
                    <a:pt x="158" y="2318"/>
                    <a:pt x="220" y="2409"/>
                  </a:cubicBezTo>
                  <a:cubicBezTo>
                    <a:pt x="348" y="2595"/>
                    <a:pt x="745" y="2645"/>
                    <a:pt x="1087" y="2434"/>
                  </a:cubicBezTo>
                  <a:cubicBezTo>
                    <a:pt x="1236" y="2341"/>
                    <a:pt x="1340" y="2200"/>
                    <a:pt x="1441" y="2064"/>
                  </a:cubicBezTo>
                  <a:cubicBezTo>
                    <a:pt x="1575" y="1882"/>
                    <a:pt x="1701" y="1711"/>
                    <a:pt x="1920" y="1670"/>
                  </a:cubicBezTo>
                  <a:cubicBezTo>
                    <a:pt x="2047" y="1645"/>
                    <a:pt x="2160" y="1677"/>
                    <a:pt x="2237" y="1758"/>
                  </a:cubicBezTo>
                  <a:cubicBezTo>
                    <a:pt x="2338" y="1864"/>
                    <a:pt x="2370" y="2047"/>
                    <a:pt x="2323" y="2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30085" y="1374274"/>
              <a:ext cx="1957471" cy="3070039"/>
              <a:chOff x="830085" y="1374274"/>
              <a:chExt cx="1957471" cy="3070039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830126" y="1374274"/>
                <a:ext cx="1847400" cy="1014575"/>
              </a:xfrm>
              <a:prstGeom prst="roundRect">
                <a:avLst>
                  <a:gd name="adj" fmla="val 3946"/>
                </a:avLst>
              </a:prstGeom>
              <a:solidFill>
                <a:srgbClr val="049EFB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914917" y="1374274"/>
                <a:ext cx="145542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586920" y="2386617"/>
                <a:ext cx="993457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830085" y="1674532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2672187" y="1374274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25"/>
              <p:cNvSpPr txBox="1">
                <a:spLocks noChangeArrowheads="1"/>
              </p:cNvSpPr>
              <p:nvPr/>
            </p:nvSpPr>
            <p:spPr bwMode="auto">
              <a:xfrm>
                <a:off x="1567155" y="1566747"/>
                <a:ext cx="1164590" cy="645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200" spc="300" dirty="0">
                    <a:solidFill>
                      <a:schemeClr val="bg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Date title</a:t>
                </a:r>
                <a:endPara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750</a:t>
                </a:r>
                <a:endPara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093312" y="1890696"/>
                <a:ext cx="30988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spc="300">
                    <a:solidFill>
                      <a:schemeClr val="bg1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 </a:t>
                </a:r>
                <a:endParaRPr lang="zh-CN" altLang="en-US" sz="1000" spc="30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7012" y="1634989"/>
                <a:ext cx="489612" cy="489612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0" name="crowd-of-users_33887"/>
              <p:cNvSpPr>
                <a:spLocks noChangeAspect="1"/>
              </p:cNvSpPr>
              <p:nvPr/>
            </p:nvSpPr>
            <p:spPr bwMode="auto">
              <a:xfrm>
                <a:off x="1096191" y="1774191"/>
                <a:ext cx="294278" cy="225021"/>
              </a:xfrm>
              <a:custGeom>
                <a:avLst/>
                <a:gdLst>
                  <a:gd name="connsiteX0" fmla="*/ 279380 w 602133"/>
                  <a:gd name="connsiteY0" fmla="*/ 303917 h 460429"/>
                  <a:gd name="connsiteX1" fmla="*/ 329638 w 602133"/>
                  <a:gd name="connsiteY1" fmla="*/ 303917 h 460429"/>
                  <a:gd name="connsiteX2" fmla="*/ 405716 w 602133"/>
                  <a:gd name="connsiteY2" fmla="*/ 379871 h 460429"/>
                  <a:gd name="connsiteX3" fmla="*/ 405716 w 602133"/>
                  <a:gd name="connsiteY3" fmla="*/ 441555 h 460429"/>
                  <a:gd name="connsiteX4" fmla="*/ 405255 w 602133"/>
                  <a:gd name="connsiteY4" fmla="*/ 441555 h 460429"/>
                  <a:gd name="connsiteX5" fmla="*/ 401566 w 602133"/>
                  <a:gd name="connsiteY5" fmla="*/ 443857 h 460429"/>
                  <a:gd name="connsiteX6" fmla="*/ 311195 w 602133"/>
                  <a:gd name="connsiteY6" fmla="*/ 460429 h 460429"/>
                  <a:gd name="connsiteX7" fmla="*/ 207452 w 602133"/>
                  <a:gd name="connsiteY7" fmla="*/ 443857 h 460429"/>
                  <a:gd name="connsiteX8" fmla="*/ 203302 w 602133"/>
                  <a:gd name="connsiteY8" fmla="*/ 442476 h 460429"/>
                  <a:gd name="connsiteX9" fmla="*/ 203302 w 602133"/>
                  <a:gd name="connsiteY9" fmla="*/ 441555 h 460429"/>
                  <a:gd name="connsiteX10" fmla="*/ 203302 w 602133"/>
                  <a:gd name="connsiteY10" fmla="*/ 379871 h 460429"/>
                  <a:gd name="connsiteX11" fmla="*/ 279380 w 602133"/>
                  <a:gd name="connsiteY11" fmla="*/ 303917 h 460429"/>
                  <a:gd name="connsiteX12" fmla="*/ 378044 w 602133"/>
                  <a:gd name="connsiteY12" fmla="*/ 242690 h 460429"/>
                  <a:gd name="connsiteX13" fmla="*/ 428312 w 602133"/>
                  <a:gd name="connsiteY13" fmla="*/ 242690 h 460429"/>
                  <a:gd name="connsiteX14" fmla="*/ 504406 w 602133"/>
                  <a:gd name="connsiteY14" fmla="*/ 318644 h 460429"/>
                  <a:gd name="connsiteX15" fmla="*/ 504406 w 602133"/>
                  <a:gd name="connsiteY15" fmla="*/ 380329 h 460429"/>
                  <a:gd name="connsiteX16" fmla="*/ 503945 w 602133"/>
                  <a:gd name="connsiteY16" fmla="*/ 380329 h 460429"/>
                  <a:gd name="connsiteX17" fmla="*/ 499794 w 602133"/>
                  <a:gd name="connsiteY17" fmla="*/ 382630 h 460429"/>
                  <a:gd name="connsiteX18" fmla="*/ 420011 w 602133"/>
                  <a:gd name="connsiteY18" fmla="*/ 399202 h 460429"/>
                  <a:gd name="connsiteX19" fmla="*/ 420011 w 602133"/>
                  <a:gd name="connsiteY19" fmla="*/ 380329 h 460429"/>
                  <a:gd name="connsiteX20" fmla="*/ 355446 w 602133"/>
                  <a:gd name="connsiteY20" fmla="*/ 293787 h 460429"/>
                  <a:gd name="connsiteX21" fmla="*/ 378044 w 602133"/>
                  <a:gd name="connsiteY21" fmla="*/ 242690 h 460429"/>
                  <a:gd name="connsiteX22" fmla="*/ 175210 w 602133"/>
                  <a:gd name="connsiteY22" fmla="*/ 242690 h 460429"/>
                  <a:gd name="connsiteX23" fmla="*/ 225454 w 602133"/>
                  <a:gd name="connsiteY23" fmla="*/ 242690 h 460429"/>
                  <a:gd name="connsiteX24" fmla="*/ 230986 w 602133"/>
                  <a:gd name="connsiteY24" fmla="*/ 243150 h 460429"/>
                  <a:gd name="connsiteX25" fmla="*/ 253573 w 602133"/>
                  <a:gd name="connsiteY25" fmla="*/ 293792 h 460429"/>
                  <a:gd name="connsiteX26" fmla="*/ 189038 w 602133"/>
                  <a:gd name="connsiteY26" fmla="*/ 380343 h 460429"/>
                  <a:gd name="connsiteX27" fmla="*/ 189038 w 602133"/>
                  <a:gd name="connsiteY27" fmla="*/ 398758 h 460429"/>
                  <a:gd name="connsiteX28" fmla="*/ 103300 w 602133"/>
                  <a:gd name="connsiteY28" fmla="*/ 382645 h 460429"/>
                  <a:gd name="connsiteX29" fmla="*/ 99151 w 602133"/>
                  <a:gd name="connsiteY29" fmla="*/ 381264 h 460429"/>
                  <a:gd name="connsiteX30" fmla="*/ 98690 w 602133"/>
                  <a:gd name="connsiteY30" fmla="*/ 380343 h 460429"/>
                  <a:gd name="connsiteX31" fmla="*/ 98690 w 602133"/>
                  <a:gd name="connsiteY31" fmla="*/ 318652 h 460429"/>
                  <a:gd name="connsiteX32" fmla="*/ 175210 w 602133"/>
                  <a:gd name="connsiteY32" fmla="*/ 242690 h 460429"/>
                  <a:gd name="connsiteX33" fmla="*/ 76056 w 602133"/>
                  <a:gd name="connsiteY33" fmla="*/ 185090 h 460429"/>
                  <a:gd name="connsiteX34" fmla="*/ 126300 w 602133"/>
                  <a:gd name="connsiteY34" fmla="*/ 185090 h 460429"/>
                  <a:gd name="connsiteX35" fmla="*/ 148886 w 602133"/>
                  <a:gd name="connsiteY35" fmla="*/ 235732 h 460429"/>
                  <a:gd name="connsiteX36" fmla="*/ 84353 w 602133"/>
                  <a:gd name="connsiteY36" fmla="*/ 322283 h 460429"/>
                  <a:gd name="connsiteX37" fmla="*/ 84353 w 602133"/>
                  <a:gd name="connsiteY37" fmla="*/ 341158 h 460429"/>
                  <a:gd name="connsiteX38" fmla="*/ 4609 w 602133"/>
                  <a:gd name="connsiteY38" fmla="*/ 324584 h 460429"/>
                  <a:gd name="connsiteX39" fmla="*/ 461 w 602133"/>
                  <a:gd name="connsiteY39" fmla="*/ 322743 h 460429"/>
                  <a:gd name="connsiteX40" fmla="*/ 0 w 602133"/>
                  <a:gd name="connsiteY40" fmla="*/ 322743 h 460429"/>
                  <a:gd name="connsiteX41" fmla="*/ 0 w 602133"/>
                  <a:gd name="connsiteY41" fmla="*/ 261052 h 460429"/>
                  <a:gd name="connsiteX42" fmla="*/ 76056 w 602133"/>
                  <a:gd name="connsiteY42" fmla="*/ 185090 h 460429"/>
                  <a:gd name="connsiteX43" fmla="*/ 476280 w 602133"/>
                  <a:gd name="connsiteY43" fmla="*/ 183239 h 460429"/>
                  <a:gd name="connsiteX44" fmla="*/ 526068 w 602133"/>
                  <a:gd name="connsiteY44" fmla="*/ 183239 h 460429"/>
                  <a:gd name="connsiteX45" fmla="*/ 602133 w 602133"/>
                  <a:gd name="connsiteY45" fmla="*/ 259201 h 460429"/>
                  <a:gd name="connsiteX46" fmla="*/ 602133 w 602133"/>
                  <a:gd name="connsiteY46" fmla="*/ 320432 h 460429"/>
                  <a:gd name="connsiteX47" fmla="*/ 601672 w 602133"/>
                  <a:gd name="connsiteY47" fmla="*/ 320432 h 460429"/>
                  <a:gd name="connsiteX48" fmla="*/ 597984 w 602133"/>
                  <a:gd name="connsiteY48" fmla="*/ 322733 h 460429"/>
                  <a:gd name="connsiteX49" fmla="*/ 518231 w 602133"/>
                  <a:gd name="connsiteY49" fmla="*/ 339307 h 460429"/>
                  <a:gd name="connsiteX50" fmla="*/ 518231 w 602133"/>
                  <a:gd name="connsiteY50" fmla="*/ 320432 h 460429"/>
                  <a:gd name="connsiteX51" fmla="*/ 453691 w 602133"/>
                  <a:gd name="connsiteY51" fmla="*/ 233881 h 460429"/>
                  <a:gd name="connsiteX52" fmla="*/ 476280 w 602133"/>
                  <a:gd name="connsiteY52" fmla="*/ 183239 h 460429"/>
                  <a:gd name="connsiteX53" fmla="*/ 304510 w 602133"/>
                  <a:gd name="connsiteY53" fmla="*/ 181462 h 460429"/>
                  <a:gd name="connsiteX54" fmla="*/ 363739 w 602133"/>
                  <a:gd name="connsiteY54" fmla="*/ 240839 h 460429"/>
                  <a:gd name="connsiteX55" fmla="*/ 304510 w 602133"/>
                  <a:gd name="connsiteY55" fmla="*/ 300216 h 460429"/>
                  <a:gd name="connsiteX56" fmla="*/ 245281 w 602133"/>
                  <a:gd name="connsiteY56" fmla="*/ 240839 h 460429"/>
                  <a:gd name="connsiteX57" fmla="*/ 304510 w 602133"/>
                  <a:gd name="connsiteY57" fmla="*/ 181462 h 460429"/>
                  <a:gd name="connsiteX58" fmla="*/ 274338 w 602133"/>
                  <a:gd name="connsiteY58" fmla="*/ 133116 h 460429"/>
                  <a:gd name="connsiteX59" fmla="*/ 328757 w 602133"/>
                  <a:gd name="connsiteY59" fmla="*/ 133116 h 460429"/>
                  <a:gd name="connsiteX60" fmla="*/ 345821 w 602133"/>
                  <a:gd name="connsiteY60" fmla="*/ 134957 h 460429"/>
                  <a:gd name="connsiteX61" fmla="*/ 332447 w 602133"/>
                  <a:gd name="connsiteY61" fmla="*/ 172703 h 460429"/>
                  <a:gd name="connsiteX62" fmla="*/ 304776 w 602133"/>
                  <a:gd name="connsiteY62" fmla="*/ 166719 h 460429"/>
                  <a:gd name="connsiteX63" fmla="*/ 270648 w 602133"/>
                  <a:gd name="connsiteY63" fmla="*/ 175465 h 460429"/>
                  <a:gd name="connsiteX64" fmla="*/ 257274 w 602133"/>
                  <a:gd name="connsiteY64" fmla="*/ 134957 h 460429"/>
                  <a:gd name="connsiteX65" fmla="*/ 274338 w 602133"/>
                  <a:gd name="connsiteY65" fmla="*/ 133116 h 460429"/>
                  <a:gd name="connsiteX66" fmla="*/ 402940 w 602133"/>
                  <a:gd name="connsiteY66" fmla="*/ 120160 h 460429"/>
                  <a:gd name="connsiteX67" fmla="*/ 462427 w 602133"/>
                  <a:gd name="connsiteY67" fmla="*/ 179582 h 460429"/>
                  <a:gd name="connsiteX68" fmla="*/ 402940 w 602133"/>
                  <a:gd name="connsiteY68" fmla="*/ 238543 h 460429"/>
                  <a:gd name="connsiteX69" fmla="*/ 377577 w 602133"/>
                  <a:gd name="connsiteY69" fmla="*/ 233015 h 460429"/>
                  <a:gd name="connsiteX70" fmla="*/ 343452 w 602133"/>
                  <a:gd name="connsiteY70" fmla="*/ 178661 h 460429"/>
                  <a:gd name="connsiteX71" fmla="*/ 402940 w 602133"/>
                  <a:gd name="connsiteY71" fmla="*/ 120160 h 460429"/>
                  <a:gd name="connsiteX72" fmla="*/ 200081 w 602133"/>
                  <a:gd name="connsiteY72" fmla="*/ 120160 h 460429"/>
                  <a:gd name="connsiteX73" fmla="*/ 259569 w 602133"/>
                  <a:gd name="connsiteY73" fmla="*/ 179582 h 460429"/>
                  <a:gd name="connsiteX74" fmla="*/ 259569 w 602133"/>
                  <a:gd name="connsiteY74" fmla="*/ 182806 h 460429"/>
                  <a:gd name="connsiteX75" fmla="*/ 231900 w 602133"/>
                  <a:gd name="connsiteY75" fmla="*/ 229791 h 460429"/>
                  <a:gd name="connsiteX76" fmla="*/ 200081 w 602133"/>
                  <a:gd name="connsiteY76" fmla="*/ 238543 h 460429"/>
                  <a:gd name="connsiteX77" fmla="*/ 140594 w 602133"/>
                  <a:gd name="connsiteY77" fmla="*/ 179582 h 460429"/>
                  <a:gd name="connsiteX78" fmla="*/ 200081 w 602133"/>
                  <a:gd name="connsiteY78" fmla="*/ 120160 h 460429"/>
                  <a:gd name="connsiteX79" fmla="*/ 101428 w 602133"/>
                  <a:gd name="connsiteY79" fmla="*/ 62190 h 460429"/>
                  <a:gd name="connsiteX80" fmla="*/ 160879 w 602133"/>
                  <a:gd name="connsiteY80" fmla="*/ 120646 h 460429"/>
                  <a:gd name="connsiteX81" fmla="*/ 126315 w 602133"/>
                  <a:gd name="connsiteY81" fmla="*/ 175421 h 460429"/>
                  <a:gd name="connsiteX82" fmla="*/ 101428 w 602133"/>
                  <a:gd name="connsiteY82" fmla="*/ 180944 h 460429"/>
                  <a:gd name="connsiteX83" fmla="*/ 41978 w 602133"/>
                  <a:gd name="connsiteY83" fmla="*/ 121567 h 460429"/>
                  <a:gd name="connsiteX84" fmla="*/ 101428 w 602133"/>
                  <a:gd name="connsiteY84" fmla="*/ 62190 h 460429"/>
                  <a:gd name="connsiteX85" fmla="*/ 500695 w 602133"/>
                  <a:gd name="connsiteY85" fmla="*/ 60339 h 460429"/>
                  <a:gd name="connsiteX86" fmla="*/ 560154 w 602133"/>
                  <a:gd name="connsiteY86" fmla="*/ 119716 h 460429"/>
                  <a:gd name="connsiteX87" fmla="*/ 500695 w 602133"/>
                  <a:gd name="connsiteY87" fmla="*/ 179093 h 460429"/>
                  <a:gd name="connsiteX88" fmla="*/ 475805 w 602133"/>
                  <a:gd name="connsiteY88" fmla="*/ 173570 h 460429"/>
                  <a:gd name="connsiteX89" fmla="*/ 441697 w 602133"/>
                  <a:gd name="connsiteY89" fmla="*/ 118795 h 460429"/>
                  <a:gd name="connsiteX90" fmla="*/ 500695 w 602133"/>
                  <a:gd name="connsiteY90" fmla="*/ 60339 h 460429"/>
                  <a:gd name="connsiteX91" fmla="*/ 413085 w 602133"/>
                  <a:gd name="connsiteY91" fmla="*/ 16140 h 460429"/>
                  <a:gd name="connsiteX92" fmla="*/ 468869 w 602133"/>
                  <a:gd name="connsiteY92" fmla="*/ 55274 h 460429"/>
                  <a:gd name="connsiteX93" fmla="*/ 429221 w 602133"/>
                  <a:gd name="connsiteY93" fmla="*/ 112824 h 460429"/>
                  <a:gd name="connsiteX94" fmla="*/ 402020 w 602133"/>
                  <a:gd name="connsiteY94" fmla="*/ 107760 h 460429"/>
                  <a:gd name="connsiteX95" fmla="*/ 370670 w 602133"/>
                  <a:gd name="connsiteY95" fmla="*/ 115126 h 460429"/>
                  <a:gd name="connsiteX96" fmla="*/ 363294 w 602133"/>
                  <a:gd name="connsiteY96" fmla="*/ 105918 h 460429"/>
                  <a:gd name="connsiteX97" fmla="*/ 376664 w 602133"/>
                  <a:gd name="connsiteY97" fmla="*/ 63561 h 460429"/>
                  <a:gd name="connsiteX98" fmla="*/ 370670 w 602133"/>
                  <a:gd name="connsiteY98" fmla="*/ 34556 h 460429"/>
                  <a:gd name="connsiteX99" fmla="*/ 413085 w 602133"/>
                  <a:gd name="connsiteY99" fmla="*/ 16140 h 460429"/>
                  <a:gd name="connsiteX100" fmla="*/ 192697 w 602133"/>
                  <a:gd name="connsiteY100" fmla="*/ 16140 h 460429"/>
                  <a:gd name="connsiteX101" fmla="*/ 231875 w 602133"/>
                  <a:gd name="connsiteY101" fmla="*/ 31337 h 460429"/>
                  <a:gd name="connsiteX102" fmla="*/ 224501 w 602133"/>
                  <a:gd name="connsiteY102" fmla="*/ 63573 h 460429"/>
                  <a:gd name="connsiteX103" fmla="*/ 240172 w 602133"/>
                  <a:gd name="connsiteY103" fmla="*/ 109165 h 460429"/>
                  <a:gd name="connsiteX104" fmla="*/ 233719 w 602133"/>
                  <a:gd name="connsiteY104" fmla="*/ 116533 h 460429"/>
                  <a:gd name="connsiteX105" fmla="*/ 199150 w 602133"/>
                  <a:gd name="connsiteY105" fmla="*/ 107783 h 460429"/>
                  <a:gd name="connsiteX106" fmla="*/ 171034 w 602133"/>
                  <a:gd name="connsiteY106" fmla="*/ 114230 h 460429"/>
                  <a:gd name="connsiteX107" fmla="*/ 136004 w 602133"/>
                  <a:gd name="connsiteY107" fmla="*/ 59429 h 460429"/>
                  <a:gd name="connsiteX108" fmla="*/ 192697 w 602133"/>
                  <a:gd name="connsiteY108" fmla="*/ 16140 h 460429"/>
                  <a:gd name="connsiteX109" fmla="*/ 301511 w 602133"/>
                  <a:gd name="connsiteY109" fmla="*/ 0 h 460429"/>
                  <a:gd name="connsiteX110" fmla="*/ 366033 w 602133"/>
                  <a:gd name="connsiteY110" fmla="*/ 64485 h 460429"/>
                  <a:gd name="connsiteX111" fmla="*/ 301511 w 602133"/>
                  <a:gd name="connsiteY111" fmla="*/ 128970 h 460429"/>
                  <a:gd name="connsiteX112" fmla="*/ 236989 w 602133"/>
                  <a:gd name="connsiteY112" fmla="*/ 64485 h 460429"/>
                  <a:gd name="connsiteX113" fmla="*/ 301511 w 602133"/>
                  <a:gd name="connsiteY113" fmla="*/ 0 h 46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602133" h="460429">
                    <a:moveTo>
                      <a:pt x="279380" y="303917"/>
                    </a:moveTo>
                    <a:lnTo>
                      <a:pt x="329638" y="303917"/>
                    </a:lnTo>
                    <a:cubicBezTo>
                      <a:pt x="371596" y="303917"/>
                      <a:pt x="405716" y="337981"/>
                      <a:pt x="405716" y="379871"/>
                    </a:cubicBezTo>
                    <a:lnTo>
                      <a:pt x="405716" y="441555"/>
                    </a:lnTo>
                    <a:lnTo>
                      <a:pt x="405255" y="441555"/>
                    </a:lnTo>
                    <a:lnTo>
                      <a:pt x="401566" y="443857"/>
                    </a:lnTo>
                    <a:cubicBezTo>
                      <a:pt x="399261" y="444778"/>
                      <a:pt x="366985" y="460429"/>
                      <a:pt x="311195" y="460429"/>
                    </a:cubicBezTo>
                    <a:cubicBezTo>
                      <a:pt x="282608" y="460429"/>
                      <a:pt x="247566" y="456286"/>
                      <a:pt x="207452" y="443857"/>
                    </a:cubicBezTo>
                    <a:lnTo>
                      <a:pt x="203302" y="442476"/>
                    </a:lnTo>
                    <a:lnTo>
                      <a:pt x="203302" y="441555"/>
                    </a:lnTo>
                    <a:lnTo>
                      <a:pt x="203302" y="379871"/>
                    </a:lnTo>
                    <a:cubicBezTo>
                      <a:pt x="203302" y="337981"/>
                      <a:pt x="237422" y="303917"/>
                      <a:pt x="279380" y="303917"/>
                    </a:cubicBezTo>
                    <a:close/>
                    <a:moveTo>
                      <a:pt x="378044" y="242690"/>
                    </a:moveTo>
                    <a:lnTo>
                      <a:pt x="428312" y="242690"/>
                    </a:lnTo>
                    <a:cubicBezTo>
                      <a:pt x="470279" y="242690"/>
                      <a:pt x="504406" y="276754"/>
                      <a:pt x="504406" y="318644"/>
                    </a:cubicBezTo>
                    <a:lnTo>
                      <a:pt x="504406" y="380329"/>
                    </a:lnTo>
                    <a:lnTo>
                      <a:pt x="503945" y="380329"/>
                    </a:lnTo>
                    <a:lnTo>
                      <a:pt x="499794" y="382630"/>
                    </a:lnTo>
                    <a:cubicBezTo>
                      <a:pt x="497950" y="383551"/>
                      <a:pt x="469357" y="397361"/>
                      <a:pt x="420011" y="399202"/>
                    </a:cubicBezTo>
                    <a:lnTo>
                      <a:pt x="420011" y="380329"/>
                    </a:lnTo>
                    <a:cubicBezTo>
                      <a:pt x="420011" y="339359"/>
                      <a:pt x="392801" y="304834"/>
                      <a:pt x="355446" y="293787"/>
                    </a:cubicBezTo>
                    <a:cubicBezTo>
                      <a:pt x="368820" y="280897"/>
                      <a:pt x="377583" y="262944"/>
                      <a:pt x="378044" y="242690"/>
                    </a:cubicBezTo>
                    <a:close/>
                    <a:moveTo>
                      <a:pt x="175210" y="242690"/>
                    </a:moveTo>
                    <a:lnTo>
                      <a:pt x="225454" y="242690"/>
                    </a:lnTo>
                    <a:cubicBezTo>
                      <a:pt x="227298" y="242690"/>
                      <a:pt x="229142" y="243150"/>
                      <a:pt x="230986" y="243150"/>
                    </a:cubicBezTo>
                    <a:cubicBezTo>
                      <a:pt x="231447" y="262947"/>
                      <a:pt x="240205" y="280901"/>
                      <a:pt x="253573" y="293792"/>
                    </a:cubicBezTo>
                    <a:cubicBezTo>
                      <a:pt x="216235" y="304841"/>
                      <a:pt x="189038" y="339369"/>
                      <a:pt x="189038" y="380343"/>
                    </a:cubicBezTo>
                    <a:lnTo>
                      <a:pt x="189038" y="398758"/>
                    </a:lnTo>
                    <a:cubicBezTo>
                      <a:pt x="164146" y="397377"/>
                      <a:pt x="135567" y="392773"/>
                      <a:pt x="103300" y="382645"/>
                    </a:cubicBezTo>
                    <a:lnTo>
                      <a:pt x="99151" y="381264"/>
                    </a:lnTo>
                    <a:lnTo>
                      <a:pt x="98690" y="380343"/>
                    </a:lnTo>
                    <a:lnTo>
                      <a:pt x="98690" y="318652"/>
                    </a:lnTo>
                    <a:cubicBezTo>
                      <a:pt x="98690" y="276758"/>
                      <a:pt x="133262" y="242690"/>
                      <a:pt x="175210" y="242690"/>
                    </a:cubicBezTo>
                    <a:close/>
                    <a:moveTo>
                      <a:pt x="76056" y="185090"/>
                    </a:moveTo>
                    <a:lnTo>
                      <a:pt x="126300" y="185090"/>
                    </a:lnTo>
                    <a:cubicBezTo>
                      <a:pt x="126760" y="204886"/>
                      <a:pt x="135058" y="222841"/>
                      <a:pt x="148886" y="235732"/>
                    </a:cubicBezTo>
                    <a:cubicBezTo>
                      <a:pt x="111549" y="246781"/>
                      <a:pt x="84353" y="281309"/>
                      <a:pt x="84353" y="322283"/>
                    </a:cubicBezTo>
                    <a:lnTo>
                      <a:pt x="84353" y="341158"/>
                    </a:lnTo>
                    <a:cubicBezTo>
                      <a:pt x="34571" y="339316"/>
                      <a:pt x="6453" y="325505"/>
                      <a:pt x="4609" y="324584"/>
                    </a:cubicBezTo>
                    <a:lnTo>
                      <a:pt x="461" y="322743"/>
                    </a:lnTo>
                    <a:lnTo>
                      <a:pt x="0" y="322743"/>
                    </a:lnTo>
                    <a:lnTo>
                      <a:pt x="0" y="261052"/>
                    </a:lnTo>
                    <a:cubicBezTo>
                      <a:pt x="0" y="219158"/>
                      <a:pt x="34110" y="185090"/>
                      <a:pt x="76056" y="185090"/>
                    </a:cubicBezTo>
                    <a:close/>
                    <a:moveTo>
                      <a:pt x="476280" y="183239"/>
                    </a:moveTo>
                    <a:lnTo>
                      <a:pt x="526068" y="183239"/>
                    </a:lnTo>
                    <a:cubicBezTo>
                      <a:pt x="568019" y="183239"/>
                      <a:pt x="602133" y="217307"/>
                      <a:pt x="602133" y="259201"/>
                    </a:cubicBezTo>
                    <a:lnTo>
                      <a:pt x="602133" y="320432"/>
                    </a:lnTo>
                    <a:lnTo>
                      <a:pt x="601672" y="320432"/>
                    </a:lnTo>
                    <a:lnTo>
                      <a:pt x="597984" y="322733"/>
                    </a:lnTo>
                    <a:cubicBezTo>
                      <a:pt x="596140" y="323654"/>
                      <a:pt x="567558" y="337465"/>
                      <a:pt x="518231" y="339307"/>
                    </a:cubicBezTo>
                    <a:lnTo>
                      <a:pt x="518231" y="320432"/>
                    </a:lnTo>
                    <a:cubicBezTo>
                      <a:pt x="518231" y="279458"/>
                      <a:pt x="490571" y="244930"/>
                      <a:pt x="453691" y="233881"/>
                    </a:cubicBezTo>
                    <a:cubicBezTo>
                      <a:pt x="467060" y="220990"/>
                      <a:pt x="475358" y="203035"/>
                      <a:pt x="476280" y="183239"/>
                    </a:cubicBezTo>
                    <a:close/>
                    <a:moveTo>
                      <a:pt x="304510" y="181462"/>
                    </a:moveTo>
                    <a:cubicBezTo>
                      <a:pt x="337221" y="181462"/>
                      <a:pt x="363739" y="208046"/>
                      <a:pt x="363739" y="240839"/>
                    </a:cubicBezTo>
                    <a:cubicBezTo>
                      <a:pt x="363739" y="273632"/>
                      <a:pt x="337221" y="300216"/>
                      <a:pt x="304510" y="300216"/>
                    </a:cubicBezTo>
                    <a:cubicBezTo>
                      <a:pt x="271799" y="300216"/>
                      <a:pt x="245281" y="273632"/>
                      <a:pt x="245281" y="240839"/>
                    </a:cubicBezTo>
                    <a:cubicBezTo>
                      <a:pt x="245281" y="208046"/>
                      <a:pt x="271799" y="181462"/>
                      <a:pt x="304510" y="181462"/>
                    </a:cubicBezTo>
                    <a:close/>
                    <a:moveTo>
                      <a:pt x="274338" y="133116"/>
                    </a:moveTo>
                    <a:lnTo>
                      <a:pt x="328757" y="133116"/>
                    </a:lnTo>
                    <a:cubicBezTo>
                      <a:pt x="334753" y="133116"/>
                      <a:pt x="340287" y="134037"/>
                      <a:pt x="345821" y="134957"/>
                    </a:cubicBezTo>
                    <a:cubicBezTo>
                      <a:pt x="337981" y="145545"/>
                      <a:pt x="333369" y="158894"/>
                      <a:pt x="332447" y="172703"/>
                    </a:cubicBezTo>
                    <a:cubicBezTo>
                      <a:pt x="324145" y="169021"/>
                      <a:pt x="314461" y="166719"/>
                      <a:pt x="304776" y="166719"/>
                    </a:cubicBezTo>
                    <a:cubicBezTo>
                      <a:pt x="292324" y="166719"/>
                      <a:pt x="280794" y="169941"/>
                      <a:pt x="270648" y="175465"/>
                    </a:cubicBezTo>
                    <a:cubicBezTo>
                      <a:pt x="270648" y="160275"/>
                      <a:pt x="265575" y="146465"/>
                      <a:pt x="257274" y="134957"/>
                    </a:cubicBezTo>
                    <a:cubicBezTo>
                      <a:pt x="262808" y="134037"/>
                      <a:pt x="268342" y="133116"/>
                      <a:pt x="274338" y="133116"/>
                    </a:cubicBezTo>
                    <a:close/>
                    <a:moveTo>
                      <a:pt x="402940" y="120160"/>
                    </a:moveTo>
                    <a:cubicBezTo>
                      <a:pt x="435681" y="120160"/>
                      <a:pt x="462427" y="146416"/>
                      <a:pt x="462427" y="179582"/>
                    </a:cubicBezTo>
                    <a:cubicBezTo>
                      <a:pt x="462427" y="212287"/>
                      <a:pt x="435681" y="238543"/>
                      <a:pt x="402940" y="238543"/>
                    </a:cubicBezTo>
                    <a:cubicBezTo>
                      <a:pt x="393717" y="238543"/>
                      <a:pt x="385416" y="236700"/>
                      <a:pt x="377577" y="233015"/>
                    </a:cubicBezTo>
                    <a:cubicBezTo>
                      <a:pt x="375271" y="209984"/>
                      <a:pt x="362359" y="190176"/>
                      <a:pt x="343452" y="178661"/>
                    </a:cubicBezTo>
                    <a:cubicBezTo>
                      <a:pt x="343913" y="145956"/>
                      <a:pt x="370198" y="120160"/>
                      <a:pt x="402940" y="120160"/>
                    </a:cubicBezTo>
                    <a:close/>
                    <a:moveTo>
                      <a:pt x="200081" y="120160"/>
                    </a:moveTo>
                    <a:cubicBezTo>
                      <a:pt x="232823" y="120160"/>
                      <a:pt x="259569" y="146416"/>
                      <a:pt x="259569" y="179582"/>
                    </a:cubicBezTo>
                    <a:cubicBezTo>
                      <a:pt x="259569" y="180503"/>
                      <a:pt x="259569" y="181424"/>
                      <a:pt x="259569" y="182806"/>
                    </a:cubicBezTo>
                    <a:cubicBezTo>
                      <a:pt x="244812" y="193861"/>
                      <a:pt x="234667" y="210444"/>
                      <a:pt x="231900" y="229791"/>
                    </a:cubicBezTo>
                    <a:cubicBezTo>
                      <a:pt x="222677" y="235319"/>
                      <a:pt x="212071" y="238543"/>
                      <a:pt x="200081" y="238543"/>
                    </a:cubicBezTo>
                    <a:cubicBezTo>
                      <a:pt x="167340" y="238543"/>
                      <a:pt x="140594" y="212287"/>
                      <a:pt x="140594" y="179582"/>
                    </a:cubicBezTo>
                    <a:cubicBezTo>
                      <a:pt x="140594" y="146416"/>
                      <a:pt x="167340" y="120160"/>
                      <a:pt x="200081" y="120160"/>
                    </a:cubicBezTo>
                    <a:close/>
                    <a:moveTo>
                      <a:pt x="101428" y="62190"/>
                    </a:moveTo>
                    <a:cubicBezTo>
                      <a:pt x="133688" y="62190"/>
                      <a:pt x="160418" y="88426"/>
                      <a:pt x="160879" y="120646"/>
                    </a:cubicBezTo>
                    <a:cubicBezTo>
                      <a:pt x="141984" y="132154"/>
                      <a:pt x="128619" y="152406"/>
                      <a:pt x="126315" y="175421"/>
                    </a:cubicBezTo>
                    <a:cubicBezTo>
                      <a:pt x="118941" y="178643"/>
                      <a:pt x="110185" y="180944"/>
                      <a:pt x="101428" y="180944"/>
                    </a:cubicBezTo>
                    <a:cubicBezTo>
                      <a:pt x="68708" y="180944"/>
                      <a:pt x="41978" y="154247"/>
                      <a:pt x="41978" y="121567"/>
                    </a:cubicBezTo>
                    <a:cubicBezTo>
                      <a:pt x="41978" y="88887"/>
                      <a:pt x="68708" y="62190"/>
                      <a:pt x="101428" y="62190"/>
                    </a:cubicBezTo>
                    <a:close/>
                    <a:moveTo>
                      <a:pt x="500695" y="60339"/>
                    </a:moveTo>
                    <a:cubicBezTo>
                      <a:pt x="533882" y="60339"/>
                      <a:pt x="560154" y="87036"/>
                      <a:pt x="560154" y="119716"/>
                    </a:cubicBezTo>
                    <a:cubicBezTo>
                      <a:pt x="560154" y="152396"/>
                      <a:pt x="533882" y="179093"/>
                      <a:pt x="500695" y="179093"/>
                    </a:cubicBezTo>
                    <a:cubicBezTo>
                      <a:pt x="491938" y="179093"/>
                      <a:pt x="483180" y="176792"/>
                      <a:pt x="475805" y="173570"/>
                    </a:cubicBezTo>
                    <a:cubicBezTo>
                      <a:pt x="473501" y="150095"/>
                      <a:pt x="460134" y="130303"/>
                      <a:pt x="441697" y="118795"/>
                    </a:cubicBezTo>
                    <a:cubicBezTo>
                      <a:pt x="442158" y="86575"/>
                      <a:pt x="468431" y="60339"/>
                      <a:pt x="500695" y="60339"/>
                    </a:cubicBezTo>
                    <a:close/>
                    <a:moveTo>
                      <a:pt x="413085" y="16140"/>
                    </a:moveTo>
                    <a:cubicBezTo>
                      <a:pt x="438441" y="16140"/>
                      <a:pt x="460571" y="31794"/>
                      <a:pt x="468869" y="55274"/>
                    </a:cubicBezTo>
                    <a:cubicBezTo>
                      <a:pt x="446279" y="66324"/>
                      <a:pt x="431526" y="87962"/>
                      <a:pt x="429221" y="112824"/>
                    </a:cubicBezTo>
                    <a:cubicBezTo>
                      <a:pt x="422766" y="110522"/>
                      <a:pt x="412624" y="107760"/>
                      <a:pt x="402020" y="107760"/>
                    </a:cubicBezTo>
                    <a:cubicBezTo>
                      <a:pt x="390956" y="107760"/>
                      <a:pt x="380352" y="110062"/>
                      <a:pt x="370670" y="115126"/>
                    </a:cubicBezTo>
                    <a:cubicBezTo>
                      <a:pt x="367904" y="112364"/>
                      <a:pt x="365599" y="109141"/>
                      <a:pt x="363294" y="105918"/>
                    </a:cubicBezTo>
                    <a:cubicBezTo>
                      <a:pt x="372054" y="93487"/>
                      <a:pt x="376664" y="78754"/>
                      <a:pt x="376664" y="63561"/>
                    </a:cubicBezTo>
                    <a:cubicBezTo>
                      <a:pt x="376664" y="53432"/>
                      <a:pt x="374359" y="43764"/>
                      <a:pt x="370670" y="34556"/>
                    </a:cubicBezTo>
                    <a:cubicBezTo>
                      <a:pt x="381735" y="22586"/>
                      <a:pt x="396949" y="16140"/>
                      <a:pt x="413085" y="16140"/>
                    </a:cubicBezTo>
                    <a:close/>
                    <a:moveTo>
                      <a:pt x="192697" y="16140"/>
                    </a:moveTo>
                    <a:cubicBezTo>
                      <a:pt x="207447" y="16140"/>
                      <a:pt x="221274" y="21206"/>
                      <a:pt x="231875" y="31337"/>
                    </a:cubicBezTo>
                    <a:cubicBezTo>
                      <a:pt x="227266" y="41008"/>
                      <a:pt x="224501" y="52060"/>
                      <a:pt x="224501" y="63573"/>
                    </a:cubicBezTo>
                    <a:cubicBezTo>
                      <a:pt x="224501" y="80152"/>
                      <a:pt x="230032" y="96270"/>
                      <a:pt x="240172" y="109165"/>
                    </a:cubicBezTo>
                    <a:cubicBezTo>
                      <a:pt x="238328" y="111928"/>
                      <a:pt x="236024" y="114230"/>
                      <a:pt x="233719" y="116533"/>
                    </a:cubicBezTo>
                    <a:cubicBezTo>
                      <a:pt x="223118" y="111007"/>
                      <a:pt x="211134" y="107783"/>
                      <a:pt x="199150" y="107783"/>
                    </a:cubicBezTo>
                    <a:cubicBezTo>
                      <a:pt x="189010" y="107783"/>
                      <a:pt x="177948" y="111467"/>
                      <a:pt x="171034" y="114230"/>
                    </a:cubicBezTo>
                    <a:cubicBezTo>
                      <a:pt x="168729" y="91204"/>
                      <a:pt x="155824" y="70942"/>
                      <a:pt x="136004" y="59429"/>
                    </a:cubicBezTo>
                    <a:cubicBezTo>
                      <a:pt x="142457" y="34100"/>
                      <a:pt x="165964" y="16140"/>
                      <a:pt x="192697" y="16140"/>
                    </a:cubicBezTo>
                    <a:close/>
                    <a:moveTo>
                      <a:pt x="301511" y="0"/>
                    </a:moveTo>
                    <a:cubicBezTo>
                      <a:pt x="337146" y="0"/>
                      <a:pt x="366033" y="28871"/>
                      <a:pt x="366033" y="64485"/>
                    </a:cubicBezTo>
                    <a:cubicBezTo>
                      <a:pt x="366033" y="100099"/>
                      <a:pt x="337146" y="128970"/>
                      <a:pt x="301511" y="128970"/>
                    </a:cubicBezTo>
                    <a:cubicBezTo>
                      <a:pt x="265876" y="128970"/>
                      <a:pt x="236989" y="100099"/>
                      <a:pt x="236989" y="64485"/>
                    </a:cubicBezTo>
                    <a:cubicBezTo>
                      <a:pt x="236989" y="28871"/>
                      <a:pt x="265876" y="0"/>
                      <a:pt x="301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830126" y="3429738"/>
                <a:ext cx="1847400" cy="1014575"/>
              </a:xfrm>
              <a:prstGeom prst="roundRect">
                <a:avLst>
                  <a:gd name="adj" fmla="val 3946"/>
                </a:avLst>
              </a:prstGeom>
              <a:solidFill>
                <a:srgbClr val="049EFB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>
                <a:off x="914917" y="3429738"/>
                <a:ext cx="145542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1586920" y="4442081"/>
                <a:ext cx="993457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830085" y="3729996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2672187" y="3429738"/>
                <a:ext cx="0" cy="665346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25"/>
              <p:cNvSpPr txBox="1">
                <a:spLocks noChangeArrowheads="1"/>
              </p:cNvSpPr>
              <p:nvPr/>
            </p:nvSpPr>
            <p:spPr bwMode="auto">
              <a:xfrm>
                <a:off x="1588787" y="3622211"/>
                <a:ext cx="1198769" cy="645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sym typeface="Calibri" panose="020F050202020403020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1200" spc="300" dirty="0">
                    <a:solidFill>
                      <a:schemeClr val="bg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Date title</a:t>
                </a:r>
                <a:endPara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800</a:t>
                </a:r>
                <a:endParaRPr lang="zh-CN" altLang="en-US" sz="12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93312" y="3946160"/>
                <a:ext cx="30988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>
                    <a:solidFill>
                      <a:schemeClr val="bg1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rPr>
                  <a:t> </a:t>
                </a:r>
                <a:endParaRPr lang="en-US" altLang="zh-CN" sz="100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97012" y="3690453"/>
                <a:ext cx="489612" cy="489612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5" name="internet_149229"/>
              <p:cNvSpPr>
                <a:spLocks noChangeAspect="1"/>
              </p:cNvSpPr>
              <p:nvPr/>
            </p:nvSpPr>
            <p:spPr bwMode="auto">
              <a:xfrm>
                <a:off x="1089588" y="3783250"/>
                <a:ext cx="304460" cy="304018"/>
              </a:xfrm>
              <a:custGeom>
                <a:avLst/>
                <a:gdLst>
                  <a:gd name="T0" fmla="*/ 773 w 773"/>
                  <a:gd name="T1" fmla="*/ 387 h 773"/>
                  <a:gd name="T2" fmla="*/ 668 w 773"/>
                  <a:gd name="T3" fmla="*/ 122 h 773"/>
                  <a:gd name="T4" fmla="*/ 400 w 773"/>
                  <a:gd name="T5" fmla="*/ 0 h 773"/>
                  <a:gd name="T6" fmla="*/ 393 w 773"/>
                  <a:gd name="T7" fmla="*/ 0 h 773"/>
                  <a:gd name="T8" fmla="*/ 381 w 773"/>
                  <a:gd name="T9" fmla="*/ 0 h 773"/>
                  <a:gd name="T10" fmla="*/ 373 w 773"/>
                  <a:gd name="T11" fmla="*/ 0 h 773"/>
                  <a:gd name="T12" fmla="*/ 105 w 773"/>
                  <a:gd name="T13" fmla="*/ 122 h 773"/>
                  <a:gd name="T14" fmla="*/ 0 w 773"/>
                  <a:gd name="T15" fmla="*/ 387 h 773"/>
                  <a:gd name="T16" fmla="*/ 98 w 773"/>
                  <a:gd name="T17" fmla="*/ 643 h 773"/>
                  <a:gd name="T18" fmla="*/ 373 w 773"/>
                  <a:gd name="T19" fmla="*/ 773 h 773"/>
                  <a:gd name="T20" fmla="*/ 381 w 773"/>
                  <a:gd name="T21" fmla="*/ 773 h 773"/>
                  <a:gd name="T22" fmla="*/ 393 w 773"/>
                  <a:gd name="T23" fmla="*/ 773 h 773"/>
                  <a:gd name="T24" fmla="*/ 400 w 773"/>
                  <a:gd name="T25" fmla="*/ 773 h 773"/>
                  <a:gd name="T26" fmla="*/ 676 w 773"/>
                  <a:gd name="T27" fmla="*/ 643 h 773"/>
                  <a:gd name="T28" fmla="*/ 27 w 773"/>
                  <a:gd name="T29" fmla="*/ 400 h 773"/>
                  <a:gd name="T30" fmla="*/ 219 w 773"/>
                  <a:gd name="T31" fmla="*/ 563 h 773"/>
                  <a:gd name="T32" fmla="*/ 27 w 773"/>
                  <a:gd name="T33" fmla="*/ 400 h 773"/>
                  <a:gd name="T34" fmla="*/ 224 w 773"/>
                  <a:gd name="T35" fmla="*/ 199 h 773"/>
                  <a:gd name="T36" fmla="*/ 27 w 773"/>
                  <a:gd name="T37" fmla="*/ 373 h 773"/>
                  <a:gd name="T38" fmla="*/ 746 w 773"/>
                  <a:gd name="T39" fmla="*/ 373 h 773"/>
                  <a:gd name="T40" fmla="*/ 550 w 773"/>
                  <a:gd name="T41" fmla="*/ 199 h 773"/>
                  <a:gd name="T42" fmla="*/ 746 w 773"/>
                  <a:gd name="T43" fmla="*/ 373 h 773"/>
                  <a:gd name="T44" fmla="*/ 260 w 773"/>
                  <a:gd name="T45" fmla="*/ 182 h 773"/>
                  <a:gd name="T46" fmla="*/ 373 w 773"/>
                  <a:gd name="T47" fmla="*/ 200 h 773"/>
                  <a:gd name="T48" fmla="*/ 373 w 773"/>
                  <a:gd name="T49" fmla="*/ 373 h 773"/>
                  <a:gd name="T50" fmla="*/ 249 w 773"/>
                  <a:gd name="T51" fmla="*/ 207 h 773"/>
                  <a:gd name="T52" fmla="*/ 400 w 773"/>
                  <a:gd name="T53" fmla="*/ 226 h 773"/>
                  <a:gd name="T54" fmla="*/ 560 w 773"/>
                  <a:gd name="T55" fmla="*/ 373 h 773"/>
                  <a:gd name="T56" fmla="*/ 400 w 773"/>
                  <a:gd name="T57" fmla="*/ 226 h 773"/>
                  <a:gd name="T58" fmla="*/ 400 w 773"/>
                  <a:gd name="T59" fmla="*/ 35 h 773"/>
                  <a:gd name="T60" fmla="*/ 400 w 773"/>
                  <a:gd name="T61" fmla="*/ 200 h 773"/>
                  <a:gd name="T62" fmla="*/ 434 w 773"/>
                  <a:gd name="T63" fmla="*/ 30 h 773"/>
                  <a:gd name="T64" fmla="*/ 539 w 773"/>
                  <a:gd name="T65" fmla="*/ 174 h 773"/>
                  <a:gd name="T66" fmla="*/ 137 w 773"/>
                  <a:gd name="T67" fmla="*/ 127 h 773"/>
                  <a:gd name="T68" fmla="*/ 235 w 773"/>
                  <a:gd name="T69" fmla="*/ 174 h 773"/>
                  <a:gd name="T70" fmla="*/ 373 w 773"/>
                  <a:gd name="T71" fmla="*/ 400 h 773"/>
                  <a:gd name="T72" fmla="*/ 245 w 773"/>
                  <a:gd name="T73" fmla="*/ 554 h 773"/>
                  <a:gd name="T74" fmla="*/ 373 w 773"/>
                  <a:gd name="T75" fmla="*/ 561 h 773"/>
                  <a:gd name="T76" fmla="*/ 255 w 773"/>
                  <a:gd name="T77" fmla="*/ 579 h 773"/>
                  <a:gd name="T78" fmla="*/ 400 w 773"/>
                  <a:gd name="T79" fmla="*/ 738 h 773"/>
                  <a:gd name="T80" fmla="*/ 518 w 773"/>
                  <a:gd name="T81" fmla="*/ 579 h 773"/>
                  <a:gd name="T82" fmla="*/ 400 w 773"/>
                  <a:gd name="T83" fmla="*/ 534 h 773"/>
                  <a:gd name="T84" fmla="*/ 560 w 773"/>
                  <a:gd name="T85" fmla="*/ 400 h 773"/>
                  <a:gd name="T86" fmla="*/ 400 w 773"/>
                  <a:gd name="T87" fmla="*/ 534 h 773"/>
                  <a:gd name="T88" fmla="*/ 746 w 773"/>
                  <a:gd name="T89" fmla="*/ 400 h 773"/>
                  <a:gd name="T90" fmla="*/ 554 w 773"/>
                  <a:gd name="T91" fmla="*/ 563 h 773"/>
                  <a:gd name="T92" fmla="*/ 129 w 773"/>
                  <a:gd name="T93" fmla="*/ 638 h 773"/>
                  <a:gd name="T94" fmla="*/ 340 w 773"/>
                  <a:gd name="T95" fmla="*/ 744 h 773"/>
                  <a:gd name="T96" fmla="*/ 434 w 773"/>
                  <a:gd name="T97" fmla="*/ 744 h 773"/>
                  <a:gd name="T98" fmla="*/ 644 w 773"/>
                  <a:gd name="T99" fmla="*/ 638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73" h="773">
                    <a:moveTo>
                      <a:pt x="676" y="643"/>
                    </a:moveTo>
                    <a:cubicBezTo>
                      <a:pt x="736" y="575"/>
                      <a:pt x="773" y="485"/>
                      <a:pt x="773" y="387"/>
                    </a:cubicBezTo>
                    <a:cubicBezTo>
                      <a:pt x="773" y="284"/>
                      <a:pt x="733" y="191"/>
                      <a:pt x="668" y="122"/>
                    </a:cubicBezTo>
                    <a:lnTo>
                      <a:pt x="668" y="122"/>
                    </a:lnTo>
                    <a:cubicBezTo>
                      <a:pt x="668" y="122"/>
                      <a:pt x="668" y="122"/>
                      <a:pt x="668" y="122"/>
                    </a:cubicBezTo>
                    <a:cubicBezTo>
                      <a:pt x="600" y="50"/>
                      <a:pt x="506" y="4"/>
                      <a:pt x="400" y="0"/>
                    </a:cubicBezTo>
                    <a:lnTo>
                      <a:pt x="400" y="0"/>
                    </a:lnTo>
                    <a:lnTo>
                      <a:pt x="393" y="0"/>
                    </a:lnTo>
                    <a:cubicBezTo>
                      <a:pt x="391" y="0"/>
                      <a:pt x="389" y="0"/>
                      <a:pt x="387" y="0"/>
                    </a:cubicBezTo>
                    <a:cubicBezTo>
                      <a:pt x="385" y="0"/>
                      <a:pt x="383" y="0"/>
                      <a:pt x="381" y="0"/>
                    </a:cubicBezTo>
                    <a:lnTo>
                      <a:pt x="373" y="0"/>
                    </a:lnTo>
                    <a:lnTo>
                      <a:pt x="373" y="0"/>
                    </a:lnTo>
                    <a:cubicBezTo>
                      <a:pt x="268" y="4"/>
                      <a:pt x="173" y="50"/>
                      <a:pt x="105" y="122"/>
                    </a:cubicBezTo>
                    <a:cubicBezTo>
                      <a:pt x="105" y="122"/>
                      <a:pt x="105" y="122"/>
                      <a:pt x="105" y="122"/>
                    </a:cubicBezTo>
                    <a:cubicBezTo>
                      <a:pt x="105" y="122"/>
                      <a:pt x="105" y="122"/>
                      <a:pt x="105" y="122"/>
                    </a:cubicBezTo>
                    <a:cubicBezTo>
                      <a:pt x="40" y="191"/>
                      <a:pt x="0" y="284"/>
                      <a:pt x="0" y="387"/>
                    </a:cubicBezTo>
                    <a:cubicBezTo>
                      <a:pt x="0" y="485"/>
                      <a:pt x="37" y="575"/>
                      <a:pt x="97" y="643"/>
                    </a:cubicBezTo>
                    <a:cubicBezTo>
                      <a:pt x="98" y="643"/>
                      <a:pt x="98" y="643"/>
                      <a:pt x="98" y="643"/>
                    </a:cubicBezTo>
                    <a:cubicBezTo>
                      <a:pt x="98" y="644"/>
                      <a:pt x="98" y="644"/>
                      <a:pt x="99" y="644"/>
                    </a:cubicBezTo>
                    <a:cubicBezTo>
                      <a:pt x="167" y="720"/>
                      <a:pt x="264" y="769"/>
                      <a:pt x="373" y="773"/>
                    </a:cubicBezTo>
                    <a:lnTo>
                      <a:pt x="373" y="773"/>
                    </a:lnTo>
                    <a:lnTo>
                      <a:pt x="381" y="773"/>
                    </a:lnTo>
                    <a:cubicBezTo>
                      <a:pt x="383" y="773"/>
                      <a:pt x="385" y="773"/>
                      <a:pt x="387" y="773"/>
                    </a:cubicBezTo>
                    <a:cubicBezTo>
                      <a:pt x="389" y="773"/>
                      <a:pt x="391" y="773"/>
                      <a:pt x="393" y="773"/>
                    </a:cubicBezTo>
                    <a:lnTo>
                      <a:pt x="400" y="773"/>
                    </a:lnTo>
                    <a:lnTo>
                      <a:pt x="400" y="773"/>
                    </a:lnTo>
                    <a:cubicBezTo>
                      <a:pt x="509" y="769"/>
                      <a:pt x="607" y="720"/>
                      <a:pt x="675" y="644"/>
                    </a:cubicBezTo>
                    <a:cubicBezTo>
                      <a:pt x="675" y="644"/>
                      <a:pt x="675" y="644"/>
                      <a:pt x="676" y="643"/>
                    </a:cubicBezTo>
                    <a:cubicBezTo>
                      <a:pt x="676" y="643"/>
                      <a:pt x="676" y="643"/>
                      <a:pt x="676" y="643"/>
                    </a:cubicBezTo>
                    <a:close/>
                    <a:moveTo>
                      <a:pt x="27" y="400"/>
                    </a:moveTo>
                    <a:lnTo>
                      <a:pt x="187" y="400"/>
                    </a:lnTo>
                    <a:cubicBezTo>
                      <a:pt x="189" y="457"/>
                      <a:pt x="200" y="511"/>
                      <a:pt x="219" y="563"/>
                    </a:cubicBezTo>
                    <a:cubicBezTo>
                      <a:pt x="181" y="577"/>
                      <a:pt x="145" y="595"/>
                      <a:pt x="111" y="618"/>
                    </a:cubicBezTo>
                    <a:cubicBezTo>
                      <a:pt x="61" y="559"/>
                      <a:pt x="30" y="483"/>
                      <a:pt x="27" y="400"/>
                    </a:cubicBezTo>
                    <a:close/>
                    <a:moveTo>
                      <a:pt x="118" y="147"/>
                    </a:moveTo>
                    <a:cubicBezTo>
                      <a:pt x="152" y="169"/>
                      <a:pt x="187" y="186"/>
                      <a:pt x="224" y="199"/>
                    </a:cubicBezTo>
                    <a:cubicBezTo>
                      <a:pt x="201" y="253"/>
                      <a:pt x="189" y="313"/>
                      <a:pt x="187" y="373"/>
                    </a:cubicBezTo>
                    <a:lnTo>
                      <a:pt x="27" y="373"/>
                    </a:lnTo>
                    <a:cubicBezTo>
                      <a:pt x="30" y="287"/>
                      <a:pt x="64" y="208"/>
                      <a:pt x="118" y="147"/>
                    </a:cubicBezTo>
                    <a:close/>
                    <a:moveTo>
                      <a:pt x="746" y="373"/>
                    </a:moveTo>
                    <a:lnTo>
                      <a:pt x="586" y="373"/>
                    </a:lnTo>
                    <a:cubicBezTo>
                      <a:pt x="585" y="313"/>
                      <a:pt x="572" y="253"/>
                      <a:pt x="550" y="199"/>
                    </a:cubicBezTo>
                    <a:cubicBezTo>
                      <a:pt x="586" y="186"/>
                      <a:pt x="622" y="169"/>
                      <a:pt x="655" y="147"/>
                    </a:cubicBezTo>
                    <a:cubicBezTo>
                      <a:pt x="709" y="208"/>
                      <a:pt x="743" y="287"/>
                      <a:pt x="746" y="373"/>
                    </a:cubicBezTo>
                    <a:close/>
                    <a:moveTo>
                      <a:pt x="373" y="200"/>
                    </a:moveTo>
                    <a:cubicBezTo>
                      <a:pt x="335" y="198"/>
                      <a:pt x="297" y="193"/>
                      <a:pt x="260" y="182"/>
                    </a:cubicBezTo>
                    <a:cubicBezTo>
                      <a:pt x="287" y="127"/>
                      <a:pt x="326" y="77"/>
                      <a:pt x="373" y="35"/>
                    </a:cubicBezTo>
                    <a:lnTo>
                      <a:pt x="373" y="200"/>
                    </a:lnTo>
                    <a:close/>
                    <a:moveTo>
                      <a:pt x="373" y="226"/>
                    </a:moveTo>
                    <a:lnTo>
                      <a:pt x="373" y="373"/>
                    </a:lnTo>
                    <a:lnTo>
                      <a:pt x="214" y="373"/>
                    </a:lnTo>
                    <a:cubicBezTo>
                      <a:pt x="215" y="315"/>
                      <a:pt x="228" y="259"/>
                      <a:pt x="249" y="207"/>
                    </a:cubicBezTo>
                    <a:cubicBezTo>
                      <a:pt x="289" y="219"/>
                      <a:pt x="331" y="225"/>
                      <a:pt x="373" y="226"/>
                    </a:cubicBezTo>
                    <a:close/>
                    <a:moveTo>
                      <a:pt x="400" y="226"/>
                    </a:moveTo>
                    <a:cubicBezTo>
                      <a:pt x="442" y="225"/>
                      <a:pt x="484" y="219"/>
                      <a:pt x="524" y="207"/>
                    </a:cubicBezTo>
                    <a:cubicBezTo>
                      <a:pt x="546" y="259"/>
                      <a:pt x="558" y="315"/>
                      <a:pt x="560" y="373"/>
                    </a:cubicBezTo>
                    <a:lnTo>
                      <a:pt x="400" y="373"/>
                    </a:lnTo>
                    <a:lnTo>
                      <a:pt x="400" y="226"/>
                    </a:lnTo>
                    <a:close/>
                    <a:moveTo>
                      <a:pt x="400" y="200"/>
                    </a:moveTo>
                    <a:lnTo>
                      <a:pt x="400" y="35"/>
                    </a:lnTo>
                    <a:cubicBezTo>
                      <a:pt x="448" y="77"/>
                      <a:pt x="486" y="127"/>
                      <a:pt x="513" y="182"/>
                    </a:cubicBezTo>
                    <a:cubicBezTo>
                      <a:pt x="476" y="193"/>
                      <a:pt x="439" y="198"/>
                      <a:pt x="400" y="200"/>
                    </a:cubicBezTo>
                    <a:close/>
                    <a:moveTo>
                      <a:pt x="539" y="174"/>
                    </a:moveTo>
                    <a:cubicBezTo>
                      <a:pt x="513" y="121"/>
                      <a:pt x="478" y="72"/>
                      <a:pt x="434" y="30"/>
                    </a:cubicBezTo>
                    <a:cubicBezTo>
                      <a:pt x="512" y="40"/>
                      <a:pt x="582" y="75"/>
                      <a:pt x="636" y="127"/>
                    </a:cubicBezTo>
                    <a:cubicBezTo>
                      <a:pt x="605" y="147"/>
                      <a:pt x="573" y="163"/>
                      <a:pt x="539" y="174"/>
                    </a:cubicBezTo>
                    <a:close/>
                    <a:moveTo>
                      <a:pt x="235" y="174"/>
                    </a:moveTo>
                    <a:cubicBezTo>
                      <a:pt x="201" y="163"/>
                      <a:pt x="168" y="147"/>
                      <a:pt x="137" y="127"/>
                    </a:cubicBezTo>
                    <a:cubicBezTo>
                      <a:pt x="191" y="75"/>
                      <a:pt x="262" y="40"/>
                      <a:pt x="340" y="30"/>
                    </a:cubicBezTo>
                    <a:cubicBezTo>
                      <a:pt x="296" y="72"/>
                      <a:pt x="260" y="121"/>
                      <a:pt x="235" y="174"/>
                    </a:cubicBezTo>
                    <a:close/>
                    <a:moveTo>
                      <a:pt x="214" y="400"/>
                    </a:moveTo>
                    <a:lnTo>
                      <a:pt x="373" y="400"/>
                    </a:lnTo>
                    <a:lnTo>
                      <a:pt x="373" y="534"/>
                    </a:lnTo>
                    <a:cubicBezTo>
                      <a:pt x="329" y="535"/>
                      <a:pt x="286" y="542"/>
                      <a:pt x="245" y="554"/>
                    </a:cubicBezTo>
                    <a:cubicBezTo>
                      <a:pt x="226" y="506"/>
                      <a:pt x="215" y="454"/>
                      <a:pt x="214" y="400"/>
                    </a:cubicBezTo>
                    <a:close/>
                    <a:moveTo>
                      <a:pt x="373" y="561"/>
                    </a:moveTo>
                    <a:lnTo>
                      <a:pt x="373" y="738"/>
                    </a:lnTo>
                    <a:cubicBezTo>
                      <a:pt x="322" y="693"/>
                      <a:pt x="282" y="639"/>
                      <a:pt x="255" y="579"/>
                    </a:cubicBezTo>
                    <a:cubicBezTo>
                      <a:pt x="293" y="568"/>
                      <a:pt x="333" y="562"/>
                      <a:pt x="373" y="561"/>
                    </a:cubicBezTo>
                    <a:close/>
                    <a:moveTo>
                      <a:pt x="400" y="738"/>
                    </a:moveTo>
                    <a:lnTo>
                      <a:pt x="400" y="561"/>
                    </a:lnTo>
                    <a:cubicBezTo>
                      <a:pt x="441" y="562"/>
                      <a:pt x="480" y="568"/>
                      <a:pt x="518" y="579"/>
                    </a:cubicBezTo>
                    <a:cubicBezTo>
                      <a:pt x="491" y="639"/>
                      <a:pt x="451" y="693"/>
                      <a:pt x="400" y="738"/>
                    </a:cubicBezTo>
                    <a:close/>
                    <a:moveTo>
                      <a:pt x="400" y="534"/>
                    </a:moveTo>
                    <a:lnTo>
                      <a:pt x="400" y="400"/>
                    </a:lnTo>
                    <a:lnTo>
                      <a:pt x="560" y="400"/>
                    </a:lnTo>
                    <a:cubicBezTo>
                      <a:pt x="558" y="454"/>
                      <a:pt x="548" y="506"/>
                      <a:pt x="529" y="554"/>
                    </a:cubicBezTo>
                    <a:cubicBezTo>
                      <a:pt x="487" y="542"/>
                      <a:pt x="444" y="535"/>
                      <a:pt x="400" y="534"/>
                    </a:cubicBezTo>
                    <a:close/>
                    <a:moveTo>
                      <a:pt x="586" y="400"/>
                    </a:moveTo>
                    <a:lnTo>
                      <a:pt x="746" y="400"/>
                    </a:lnTo>
                    <a:cubicBezTo>
                      <a:pt x="743" y="483"/>
                      <a:pt x="712" y="559"/>
                      <a:pt x="662" y="618"/>
                    </a:cubicBezTo>
                    <a:cubicBezTo>
                      <a:pt x="628" y="595"/>
                      <a:pt x="592" y="577"/>
                      <a:pt x="554" y="563"/>
                    </a:cubicBezTo>
                    <a:cubicBezTo>
                      <a:pt x="574" y="511"/>
                      <a:pt x="585" y="457"/>
                      <a:pt x="586" y="400"/>
                    </a:cubicBezTo>
                    <a:close/>
                    <a:moveTo>
                      <a:pt x="129" y="638"/>
                    </a:moveTo>
                    <a:cubicBezTo>
                      <a:pt x="161" y="617"/>
                      <a:pt x="194" y="600"/>
                      <a:pt x="229" y="588"/>
                    </a:cubicBezTo>
                    <a:cubicBezTo>
                      <a:pt x="255" y="646"/>
                      <a:pt x="293" y="699"/>
                      <a:pt x="340" y="744"/>
                    </a:cubicBezTo>
                    <a:cubicBezTo>
                      <a:pt x="258" y="733"/>
                      <a:pt x="184" y="694"/>
                      <a:pt x="129" y="638"/>
                    </a:cubicBezTo>
                    <a:close/>
                    <a:moveTo>
                      <a:pt x="434" y="744"/>
                    </a:moveTo>
                    <a:cubicBezTo>
                      <a:pt x="481" y="699"/>
                      <a:pt x="518" y="646"/>
                      <a:pt x="544" y="588"/>
                    </a:cubicBezTo>
                    <a:cubicBezTo>
                      <a:pt x="579" y="600"/>
                      <a:pt x="613" y="617"/>
                      <a:pt x="644" y="638"/>
                    </a:cubicBezTo>
                    <a:cubicBezTo>
                      <a:pt x="589" y="694"/>
                      <a:pt x="516" y="733"/>
                      <a:pt x="434" y="7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237470" y="1616289"/>
            <a:ext cx="2669060" cy="2669060"/>
            <a:chOff x="3237470" y="1616289"/>
            <a:chExt cx="2669060" cy="2669060"/>
          </a:xfrm>
        </p:grpSpPr>
        <p:grpSp>
          <p:nvGrpSpPr>
            <p:cNvPr id="19" name="组合 18"/>
            <p:cNvGrpSpPr/>
            <p:nvPr/>
          </p:nvGrpSpPr>
          <p:grpSpPr>
            <a:xfrm>
              <a:off x="3237470" y="1616289"/>
              <a:ext cx="2669060" cy="2669060"/>
              <a:chOff x="3078506" y="1457325"/>
              <a:chExt cx="2986988" cy="298698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078506" y="1457325"/>
                <a:ext cx="2986988" cy="2986988"/>
              </a:xfrm>
              <a:prstGeom prst="ellipse">
                <a:avLst/>
              </a:prstGeom>
              <a:solidFill>
                <a:srgbClr val="00B0F0">
                  <a:alpha val="11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368040" y="1746859"/>
                <a:ext cx="2407920" cy="2407920"/>
              </a:xfrm>
              <a:prstGeom prst="ellipse">
                <a:avLst/>
              </a:prstGeom>
              <a:solidFill>
                <a:srgbClr val="00B0F0">
                  <a:alpha val="11000"/>
                </a:srgb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601266" y="1980085"/>
                <a:ext cx="1941468" cy="1941468"/>
              </a:xfrm>
              <a:prstGeom prst="ellipse">
                <a:avLst/>
              </a:prstGeom>
              <a:gradFill flip="none" rotWithShape="1">
                <a:gsLst>
                  <a:gs pos="46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3873500" y="2252319"/>
                <a:ext cx="1397000" cy="13970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55" name="book-and-glasses_67941"/>
            <p:cNvSpPr>
              <a:spLocks noChangeAspect="1"/>
            </p:cNvSpPr>
            <p:nvPr/>
          </p:nvSpPr>
          <p:spPr bwMode="auto">
            <a:xfrm>
              <a:off x="4267158" y="2705948"/>
              <a:ext cx="609685" cy="484677"/>
            </a:xfrm>
            <a:custGeom>
              <a:avLst/>
              <a:gdLst>
                <a:gd name="connsiteX0" fmla="*/ 107922 w 605381"/>
                <a:gd name="connsiteY0" fmla="*/ 277132 h 481256"/>
                <a:gd name="connsiteX1" fmla="*/ 77930 w 605381"/>
                <a:gd name="connsiteY1" fmla="*/ 307081 h 481256"/>
                <a:gd name="connsiteX2" fmla="*/ 77930 w 605381"/>
                <a:gd name="connsiteY2" fmla="*/ 399631 h 481256"/>
                <a:gd name="connsiteX3" fmla="*/ 107922 w 605381"/>
                <a:gd name="connsiteY3" fmla="*/ 429703 h 481256"/>
                <a:gd name="connsiteX4" fmla="*/ 494509 w 605381"/>
                <a:gd name="connsiteY4" fmla="*/ 429703 h 481256"/>
                <a:gd name="connsiteX5" fmla="*/ 494509 w 605381"/>
                <a:gd name="connsiteY5" fmla="*/ 379255 h 481256"/>
                <a:gd name="connsiteX6" fmla="*/ 327582 w 605381"/>
                <a:gd name="connsiteY6" fmla="*/ 379255 h 481256"/>
                <a:gd name="connsiteX7" fmla="*/ 301769 w 605381"/>
                <a:gd name="connsiteY7" fmla="*/ 353356 h 481256"/>
                <a:gd name="connsiteX8" fmla="*/ 327582 w 605381"/>
                <a:gd name="connsiteY8" fmla="*/ 327580 h 481256"/>
                <a:gd name="connsiteX9" fmla="*/ 494386 w 605381"/>
                <a:gd name="connsiteY9" fmla="*/ 327580 h 481256"/>
                <a:gd name="connsiteX10" fmla="*/ 494386 w 605381"/>
                <a:gd name="connsiteY10" fmla="*/ 277132 h 481256"/>
                <a:gd name="connsiteX11" fmla="*/ 107922 w 605381"/>
                <a:gd name="connsiteY11" fmla="*/ 225456 h 481256"/>
                <a:gd name="connsiteX12" fmla="*/ 553388 w 605381"/>
                <a:gd name="connsiteY12" fmla="*/ 225456 h 481256"/>
                <a:gd name="connsiteX13" fmla="*/ 579201 w 605381"/>
                <a:gd name="connsiteY13" fmla="*/ 251355 h 481256"/>
                <a:gd name="connsiteX14" fmla="*/ 553388 w 605381"/>
                <a:gd name="connsiteY14" fmla="*/ 277132 h 481256"/>
                <a:gd name="connsiteX15" fmla="*/ 546135 w 605381"/>
                <a:gd name="connsiteY15" fmla="*/ 277132 h 481256"/>
                <a:gd name="connsiteX16" fmla="*/ 546135 w 605381"/>
                <a:gd name="connsiteY16" fmla="*/ 429703 h 481256"/>
                <a:gd name="connsiteX17" fmla="*/ 553388 w 605381"/>
                <a:gd name="connsiteY17" fmla="*/ 429703 h 481256"/>
                <a:gd name="connsiteX18" fmla="*/ 579201 w 605381"/>
                <a:gd name="connsiteY18" fmla="*/ 455480 h 481256"/>
                <a:gd name="connsiteX19" fmla="*/ 553388 w 605381"/>
                <a:gd name="connsiteY19" fmla="*/ 481256 h 481256"/>
                <a:gd name="connsiteX20" fmla="*/ 107799 w 605381"/>
                <a:gd name="connsiteY20" fmla="*/ 481256 h 481256"/>
                <a:gd name="connsiteX21" fmla="*/ 26180 w 605381"/>
                <a:gd name="connsiteY21" fmla="*/ 399631 h 481256"/>
                <a:gd name="connsiteX22" fmla="*/ 26180 w 605381"/>
                <a:gd name="connsiteY22" fmla="*/ 307081 h 481256"/>
                <a:gd name="connsiteX23" fmla="*/ 107922 w 605381"/>
                <a:gd name="connsiteY23" fmla="*/ 225456 h 481256"/>
                <a:gd name="connsiteX24" fmla="*/ 443864 w 605381"/>
                <a:gd name="connsiteY24" fmla="*/ 31913 h 481256"/>
                <a:gd name="connsiteX25" fmla="*/ 426041 w 605381"/>
                <a:gd name="connsiteY25" fmla="*/ 32527 h 481256"/>
                <a:gd name="connsiteX26" fmla="*/ 371341 w 605381"/>
                <a:gd name="connsiteY26" fmla="*/ 48974 h 481256"/>
                <a:gd name="connsiteX27" fmla="*/ 369620 w 605381"/>
                <a:gd name="connsiteY27" fmla="*/ 99298 h 481256"/>
                <a:gd name="connsiteX28" fmla="*/ 456156 w 605381"/>
                <a:gd name="connsiteY28" fmla="*/ 159442 h 481256"/>
                <a:gd name="connsiteX29" fmla="*/ 475209 w 605381"/>
                <a:gd name="connsiteY29" fmla="*/ 157478 h 481256"/>
                <a:gd name="connsiteX30" fmla="*/ 531875 w 605381"/>
                <a:gd name="connsiteY30" fmla="*/ 77696 h 481256"/>
                <a:gd name="connsiteX31" fmla="*/ 524377 w 605381"/>
                <a:gd name="connsiteY31" fmla="*/ 53761 h 481256"/>
                <a:gd name="connsiteX32" fmla="*/ 443864 w 605381"/>
                <a:gd name="connsiteY32" fmla="*/ 31913 h 481256"/>
                <a:gd name="connsiteX33" fmla="*/ 161640 w 605381"/>
                <a:gd name="connsiteY33" fmla="*/ 31913 h 481256"/>
                <a:gd name="connsiteX34" fmla="*/ 81127 w 605381"/>
                <a:gd name="connsiteY34" fmla="*/ 53761 h 481256"/>
                <a:gd name="connsiteX35" fmla="*/ 73506 w 605381"/>
                <a:gd name="connsiteY35" fmla="*/ 77696 h 481256"/>
                <a:gd name="connsiteX36" fmla="*/ 130172 w 605381"/>
                <a:gd name="connsiteY36" fmla="*/ 157478 h 481256"/>
                <a:gd name="connsiteX37" fmla="*/ 149225 w 605381"/>
                <a:gd name="connsiteY37" fmla="*/ 159442 h 481256"/>
                <a:gd name="connsiteX38" fmla="*/ 235883 w 605381"/>
                <a:gd name="connsiteY38" fmla="*/ 99298 h 481256"/>
                <a:gd name="connsiteX39" fmla="*/ 234040 w 605381"/>
                <a:gd name="connsiteY39" fmla="*/ 48974 h 481256"/>
                <a:gd name="connsiteX40" fmla="*/ 179463 w 605381"/>
                <a:gd name="connsiteY40" fmla="*/ 32527 h 481256"/>
                <a:gd name="connsiteX41" fmla="*/ 161640 w 605381"/>
                <a:gd name="connsiteY41" fmla="*/ 31913 h 481256"/>
                <a:gd name="connsiteX42" fmla="*/ 161640 w 605381"/>
                <a:gd name="connsiteY42" fmla="*/ 0 h 481256"/>
                <a:gd name="connsiteX43" fmla="*/ 181676 w 605381"/>
                <a:gd name="connsiteY43" fmla="*/ 737 h 481256"/>
                <a:gd name="connsiteX44" fmla="*/ 243627 w 605381"/>
                <a:gd name="connsiteY44" fmla="*/ 11292 h 481256"/>
                <a:gd name="connsiteX45" fmla="*/ 302752 w 605381"/>
                <a:gd name="connsiteY45" fmla="*/ 20621 h 481256"/>
                <a:gd name="connsiteX46" fmla="*/ 363474 w 605381"/>
                <a:gd name="connsiteY46" fmla="*/ 11047 h 481256"/>
                <a:gd name="connsiteX47" fmla="*/ 423828 w 605381"/>
                <a:gd name="connsiteY47" fmla="*/ 737 h 481256"/>
                <a:gd name="connsiteX48" fmla="*/ 443864 w 605381"/>
                <a:gd name="connsiteY48" fmla="*/ 0 h 481256"/>
                <a:gd name="connsiteX49" fmla="*/ 579076 w 605381"/>
                <a:gd name="connsiteY49" fmla="*/ 13624 h 481256"/>
                <a:gd name="connsiteX50" fmla="*/ 605381 w 605381"/>
                <a:gd name="connsiteY50" fmla="*/ 40259 h 481256"/>
                <a:gd name="connsiteX51" fmla="*/ 605381 w 605381"/>
                <a:gd name="connsiteY51" fmla="*/ 62967 h 481256"/>
                <a:gd name="connsiteX52" fmla="*/ 578830 w 605381"/>
                <a:gd name="connsiteY52" fmla="*/ 89602 h 481256"/>
                <a:gd name="connsiteX53" fmla="*/ 562728 w 605381"/>
                <a:gd name="connsiteY53" fmla="*/ 89602 h 481256"/>
                <a:gd name="connsiteX54" fmla="*/ 481601 w 605381"/>
                <a:gd name="connsiteY54" fmla="*/ 188654 h 481256"/>
                <a:gd name="connsiteX55" fmla="*/ 456156 w 605381"/>
                <a:gd name="connsiteY55" fmla="*/ 191232 h 481256"/>
                <a:gd name="connsiteX56" fmla="*/ 386583 w 605381"/>
                <a:gd name="connsiteY56" fmla="*/ 169384 h 481256"/>
                <a:gd name="connsiteX57" fmla="*/ 340243 w 605381"/>
                <a:gd name="connsiteY57" fmla="*/ 111818 h 481256"/>
                <a:gd name="connsiteX58" fmla="*/ 338153 w 605381"/>
                <a:gd name="connsiteY58" fmla="*/ 106663 h 481256"/>
                <a:gd name="connsiteX59" fmla="*/ 302752 w 605381"/>
                <a:gd name="connsiteY59" fmla="*/ 79414 h 481256"/>
                <a:gd name="connsiteX60" fmla="*/ 267228 w 605381"/>
                <a:gd name="connsiteY60" fmla="*/ 106663 h 481256"/>
                <a:gd name="connsiteX61" fmla="*/ 265138 w 605381"/>
                <a:gd name="connsiteY61" fmla="*/ 111818 h 481256"/>
                <a:gd name="connsiteX62" fmla="*/ 218921 w 605381"/>
                <a:gd name="connsiteY62" fmla="*/ 169384 h 481256"/>
                <a:gd name="connsiteX63" fmla="*/ 149225 w 605381"/>
                <a:gd name="connsiteY63" fmla="*/ 191232 h 481256"/>
                <a:gd name="connsiteX64" fmla="*/ 123780 w 605381"/>
                <a:gd name="connsiteY64" fmla="*/ 188654 h 481256"/>
                <a:gd name="connsiteX65" fmla="*/ 42776 w 605381"/>
                <a:gd name="connsiteY65" fmla="*/ 89602 h 481256"/>
                <a:gd name="connsiteX66" fmla="*/ 26674 w 605381"/>
                <a:gd name="connsiteY66" fmla="*/ 89602 h 481256"/>
                <a:gd name="connsiteX67" fmla="*/ 0 w 605381"/>
                <a:gd name="connsiteY67" fmla="*/ 62967 h 481256"/>
                <a:gd name="connsiteX68" fmla="*/ 0 w 605381"/>
                <a:gd name="connsiteY68" fmla="*/ 40259 h 481256"/>
                <a:gd name="connsiteX69" fmla="*/ 26428 w 605381"/>
                <a:gd name="connsiteY69" fmla="*/ 13624 h 481256"/>
                <a:gd name="connsiteX70" fmla="*/ 161640 w 605381"/>
                <a:gd name="connsiteY70" fmla="*/ 0 h 48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5381" h="481256">
                  <a:moveTo>
                    <a:pt x="107922" y="277132"/>
                  </a:moveTo>
                  <a:cubicBezTo>
                    <a:pt x="91328" y="277132"/>
                    <a:pt x="77930" y="290511"/>
                    <a:pt x="77930" y="307081"/>
                  </a:cubicBezTo>
                  <a:lnTo>
                    <a:pt x="77930" y="399631"/>
                  </a:lnTo>
                  <a:cubicBezTo>
                    <a:pt x="77930" y="416201"/>
                    <a:pt x="91328" y="429703"/>
                    <a:pt x="107922" y="429703"/>
                  </a:cubicBezTo>
                  <a:lnTo>
                    <a:pt x="494509" y="429703"/>
                  </a:lnTo>
                  <a:lnTo>
                    <a:pt x="494509" y="379255"/>
                  </a:lnTo>
                  <a:lnTo>
                    <a:pt x="327582" y="379255"/>
                  </a:lnTo>
                  <a:cubicBezTo>
                    <a:pt x="313323" y="379255"/>
                    <a:pt x="301769" y="367594"/>
                    <a:pt x="301769" y="353356"/>
                  </a:cubicBezTo>
                  <a:cubicBezTo>
                    <a:pt x="301769" y="339118"/>
                    <a:pt x="313323" y="327580"/>
                    <a:pt x="327582" y="327580"/>
                  </a:cubicBezTo>
                  <a:lnTo>
                    <a:pt x="494386" y="327580"/>
                  </a:lnTo>
                  <a:lnTo>
                    <a:pt x="494386" y="277132"/>
                  </a:lnTo>
                  <a:close/>
                  <a:moveTo>
                    <a:pt x="107922" y="225456"/>
                  </a:moveTo>
                  <a:lnTo>
                    <a:pt x="553388" y="225456"/>
                  </a:lnTo>
                  <a:cubicBezTo>
                    <a:pt x="567646" y="225456"/>
                    <a:pt x="579201" y="236994"/>
                    <a:pt x="579201" y="251355"/>
                  </a:cubicBezTo>
                  <a:cubicBezTo>
                    <a:pt x="579201" y="265594"/>
                    <a:pt x="567646" y="277132"/>
                    <a:pt x="553388" y="277132"/>
                  </a:cubicBezTo>
                  <a:lnTo>
                    <a:pt x="546135" y="277132"/>
                  </a:lnTo>
                  <a:lnTo>
                    <a:pt x="546135" y="429703"/>
                  </a:lnTo>
                  <a:lnTo>
                    <a:pt x="553388" y="429703"/>
                  </a:lnTo>
                  <a:cubicBezTo>
                    <a:pt x="567646" y="429703"/>
                    <a:pt x="579201" y="441241"/>
                    <a:pt x="579201" y="455480"/>
                  </a:cubicBezTo>
                  <a:cubicBezTo>
                    <a:pt x="579201" y="469718"/>
                    <a:pt x="567646" y="481256"/>
                    <a:pt x="553388" y="481256"/>
                  </a:cubicBezTo>
                  <a:lnTo>
                    <a:pt x="107799" y="481256"/>
                  </a:lnTo>
                  <a:cubicBezTo>
                    <a:pt x="41914" y="481256"/>
                    <a:pt x="26180" y="428721"/>
                    <a:pt x="26180" y="399631"/>
                  </a:cubicBezTo>
                  <a:lnTo>
                    <a:pt x="26180" y="307081"/>
                  </a:lnTo>
                  <a:cubicBezTo>
                    <a:pt x="26180" y="262034"/>
                    <a:pt x="62810" y="225456"/>
                    <a:pt x="107922" y="225456"/>
                  </a:cubicBezTo>
                  <a:close/>
                  <a:moveTo>
                    <a:pt x="443864" y="31913"/>
                  </a:moveTo>
                  <a:cubicBezTo>
                    <a:pt x="437841" y="31913"/>
                    <a:pt x="431818" y="32036"/>
                    <a:pt x="426041" y="32527"/>
                  </a:cubicBezTo>
                  <a:cubicBezTo>
                    <a:pt x="400105" y="34245"/>
                    <a:pt x="382773" y="39523"/>
                    <a:pt x="371341" y="48974"/>
                  </a:cubicBezTo>
                  <a:cubicBezTo>
                    <a:pt x="367162" y="52534"/>
                    <a:pt x="354255" y="63335"/>
                    <a:pt x="369620" y="99298"/>
                  </a:cubicBezTo>
                  <a:cubicBezTo>
                    <a:pt x="385477" y="136366"/>
                    <a:pt x="418666" y="159442"/>
                    <a:pt x="456156" y="159442"/>
                  </a:cubicBezTo>
                  <a:cubicBezTo>
                    <a:pt x="462425" y="159442"/>
                    <a:pt x="468817" y="158828"/>
                    <a:pt x="475209" y="157478"/>
                  </a:cubicBezTo>
                  <a:cubicBezTo>
                    <a:pt x="521427" y="148027"/>
                    <a:pt x="530277" y="98562"/>
                    <a:pt x="531875" y="77696"/>
                  </a:cubicBezTo>
                  <a:cubicBezTo>
                    <a:pt x="532735" y="67876"/>
                    <a:pt x="530154" y="60021"/>
                    <a:pt x="524377" y="53761"/>
                  </a:cubicBezTo>
                  <a:cubicBezTo>
                    <a:pt x="511470" y="39768"/>
                    <a:pt x="482092" y="31913"/>
                    <a:pt x="443864" y="31913"/>
                  </a:cubicBezTo>
                  <a:close/>
                  <a:moveTo>
                    <a:pt x="161640" y="31913"/>
                  </a:moveTo>
                  <a:cubicBezTo>
                    <a:pt x="123289" y="31913"/>
                    <a:pt x="93911" y="39768"/>
                    <a:pt x="81127" y="53761"/>
                  </a:cubicBezTo>
                  <a:cubicBezTo>
                    <a:pt x="75227" y="60021"/>
                    <a:pt x="72769" y="67876"/>
                    <a:pt x="73506" y="77696"/>
                  </a:cubicBezTo>
                  <a:cubicBezTo>
                    <a:pt x="75104" y="98562"/>
                    <a:pt x="83954" y="148027"/>
                    <a:pt x="130172" y="157478"/>
                  </a:cubicBezTo>
                  <a:cubicBezTo>
                    <a:pt x="136564" y="158828"/>
                    <a:pt x="142956" y="159442"/>
                    <a:pt x="149225" y="159442"/>
                  </a:cubicBezTo>
                  <a:cubicBezTo>
                    <a:pt x="186838" y="159442"/>
                    <a:pt x="220027" y="136366"/>
                    <a:pt x="235883" y="99298"/>
                  </a:cubicBezTo>
                  <a:cubicBezTo>
                    <a:pt x="251248" y="63335"/>
                    <a:pt x="238342" y="52534"/>
                    <a:pt x="234040" y="48974"/>
                  </a:cubicBezTo>
                  <a:cubicBezTo>
                    <a:pt x="222731" y="39400"/>
                    <a:pt x="205276" y="34245"/>
                    <a:pt x="179463" y="32527"/>
                  </a:cubicBezTo>
                  <a:cubicBezTo>
                    <a:pt x="173686" y="32036"/>
                    <a:pt x="167663" y="31913"/>
                    <a:pt x="161640" y="31913"/>
                  </a:cubicBezTo>
                  <a:close/>
                  <a:moveTo>
                    <a:pt x="161640" y="0"/>
                  </a:moveTo>
                  <a:cubicBezTo>
                    <a:pt x="168400" y="0"/>
                    <a:pt x="175161" y="246"/>
                    <a:pt x="181676" y="737"/>
                  </a:cubicBezTo>
                  <a:cubicBezTo>
                    <a:pt x="202941" y="2209"/>
                    <a:pt x="223591" y="6874"/>
                    <a:pt x="243627" y="11292"/>
                  </a:cubicBezTo>
                  <a:cubicBezTo>
                    <a:pt x="264770" y="16079"/>
                    <a:pt x="284683" y="20621"/>
                    <a:pt x="302752" y="20621"/>
                  </a:cubicBezTo>
                  <a:cubicBezTo>
                    <a:pt x="321067" y="20621"/>
                    <a:pt x="341718" y="15957"/>
                    <a:pt x="363474" y="11047"/>
                  </a:cubicBezTo>
                  <a:cubicBezTo>
                    <a:pt x="383387" y="6628"/>
                    <a:pt x="403792" y="2087"/>
                    <a:pt x="423828" y="737"/>
                  </a:cubicBezTo>
                  <a:cubicBezTo>
                    <a:pt x="430343" y="246"/>
                    <a:pt x="436981" y="0"/>
                    <a:pt x="443864" y="0"/>
                  </a:cubicBezTo>
                  <a:cubicBezTo>
                    <a:pt x="467711" y="0"/>
                    <a:pt x="571947" y="12765"/>
                    <a:pt x="579076" y="13624"/>
                  </a:cubicBezTo>
                  <a:cubicBezTo>
                    <a:pt x="593581" y="13747"/>
                    <a:pt x="605381" y="25653"/>
                    <a:pt x="605381" y="40259"/>
                  </a:cubicBezTo>
                  <a:lnTo>
                    <a:pt x="605381" y="62967"/>
                  </a:lnTo>
                  <a:cubicBezTo>
                    <a:pt x="605381" y="77573"/>
                    <a:pt x="593458" y="89602"/>
                    <a:pt x="578830" y="89602"/>
                  </a:cubicBezTo>
                  <a:lnTo>
                    <a:pt x="562728" y="89602"/>
                  </a:lnTo>
                  <a:cubicBezTo>
                    <a:pt x="555721" y="142749"/>
                    <a:pt x="525606" y="179694"/>
                    <a:pt x="481601" y="188654"/>
                  </a:cubicBezTo>
                  <a:cubicBezTo>
                    <a:pt x="473119" y="190373"/>
                    <a:pt x="464638" y="191232"/>
                    <a:pt x="456156" y="191232"/>
                  </a:cubicBezTo>
                  <a:cubicBezTo>
                    <a:pt x="431203" y="191232"/>
                    <a:pt x="407234" y="183745"/>
                    <a:pt x="386583" y="169384"/>
                  </a:cubicBezTo>
                  <a:cubicBezTo>
                    <a:pt x="366302" y="155269"/>
                    <a:pt x="350322" y="135384"/>
                    <a:pt x="340243" y="111818"/>
                  </a:cubicBezTo>
                  <a:cubicBezTo>
                    <a:pt x="339505" y="110100"/>
                    <a:pt x="338768" y="108381"/>
                    <a:pt x="338153" y="106663"/>
                  </a:cubicBezTo>
                  <a:cubicBezTo>
                    <a:pt x="337784" y="105558"/>
                    <a:pt x="327582" y="79414"/>
                    <a:pt x="302752" y="79414"/>
                  </a:cubicBezTo>
                  <a:cubicBezTo>
                    <a:pt x="277922" y="79414"/>
                    <a:pt x="267720" y="105558"/>
                    <a:pt x="267228" y="106663"/>
                  </a:cubicBezTo>
                  <a:cubicBezTo>
                    <a:pt x="266613" y="108381"/>
                    <a:pt x="265999" y="110100"/>
                    <a:pt x="265138" y="111818"/>
                  </a:cubicBezTo>
                  <a:cubicBezTo>
                    <a:pt x="255059" y="135384"/>
                    <a:pt x="239079" y="155269"/>
                    <a:pt x="218921" y="169384"/>
                  </a:cubicBezTo>
                  <a:cubicBezTo>
                    <a:pt x="198270" y="183745"/>
                    <a:pt x="174178" y="191232"/>
                    <a:pt x="149225" y="191232"/>
                  </a:cubicBezTo>
                  <a:cubicBezTo>
                    <a:pt x="140866" y="191232"/>
                    <a:pt x="132262" y="190373"/>
                    <a:pt x="123780" y="188654"/>
                  </a:cubicBezTo>
                  <a:cubicBezTo>
                    <a:pt x="79898" y="179694"/>
                    <a:pt x="49783" y="142749"/>
                    <a:pt x="42776" y="89602"/>
                  </a:cubicBezTo>
                  <a:lnTo>
                    <a:pt x="26674" y="89602"/>
                  </a:lnTo>
                  <a:cubicBezTo>
                    <a:pt x="11923" y="89602"/>
                    <a:pt x="0" y="77573"/>
                    <a:pt x="0" y="62967"/>
                  </a:cubicBezTo>
                  <a:lnTo>
                    <a:pt x="0" y="40259"/>
                  </a:lnTo>
                  <a:cubicBezTo>
                    <a:pt x="0" y="25653"/>
                    <a:pt x="11800" y="13747"/>
                    <a:pt x="26428" y="13624"/>
                  </a:cubicBezTo>
                  <a:cubicBezTo>
                    <a:pt x="33557" y="12765"/>
                    <a:pt x="137670" y="0"/>
                    <a:pt x="1616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3019055" y="1254791"/>
          <a:ext cx="5869410" cy="354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189"/>
          <p:cNvSpPr txBox="1"/>
          <p:nvPr/>
        </p:nvSpPr>
        <p:spPr>
          <a:xfrm>
            <a:off x="718087" y="1878960"/>
            <a:ext cx="1953952" cy="2508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en-US" altLang="zh-CN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endParaRPr lang="en-US" altLang="zh-CN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Nunc viverra imperdiet enim. Fusce est. Vivamus a tellus.</a:t>
            </a:r>
            <a:endParaRPr lang="en-US" altLang="zh-CN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endParaRPr lang="en-US" altLang="zh-CN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Pellentesque habitant morbi tristique senectus et netus et malesuada fames ac turpis egestas. Proin pharetra nonummy pede. Mauris et orci.</a:t>
            </a:r>
            <a:endParaRPr lang="en-US" altLang="zh-CN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endParaRPr lang="zh-CN" altLang="en-US" sz="8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TextBox 189"/>
          <p:cNvSpPr txBox="1"/>
          <p:nvPr/>
        </p:nvSpPr>
        <p:spPr>
          <a:xfrm>
            <a:off x="718087" y="1346183"/>
            <a:ext cx="195395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pc="300" dirty="0">
                <a:gradFill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540000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Enter title</a:t>
            </a:r>
            <a:endParaRPr lang="zh-CN" altLang="en-US" sz="2000" b="1" spc="300" dirty="0"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5400000" scaled="0"/>
              </a:gra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087" y="1780699"/>
            <a:ext cx="463013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11" name="文本框 10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48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99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944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444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P spid="8" grpId="0" uiExpand="1" build="p"/>
      <p:bldP spid="9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8" name="文本框 2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CONTENT</a:t>
              </a:r>
              <a:endParaRPr kumimoji="1" lang="zh-CN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59733" y="1678838"/>
            <a:ext cx="2295525" cy="1136650"/>
            <a:chOff x="1659733" y="1678838"/>
            <a:chExt cx="2295525" cy="1136650"/>
          </a:xfrm>
        </p:grpSpPr>
        <p:sp>
          <p:nvSpPr>
            <p:cNvPr id="57" name="矩形 56"/>
            <p:cNvSpPr/>
            <p:nvPr/>
          </p:nvSpPr>
          <p:spPr>
            <a:xfrm>
              <a:off x="1659733" y="1678838"/>
              <a:ext cx="2295525" cy="1136650"/>
            </a:xfrm>
            <a:prstGeom prst="rect">
              <a:avLst/>
            </a:prstGeom>
            <a:solidFill>
              <a:srgbClr val="073064">
                <a:alpha val="29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9" name="apartment-house_75052"/>
            <p:cNvSpPr>
              <a:spLocks noChangeAspect="1"/>
            </p:cNvSpPr>
            <p:nvPr/>
          </p:nvSpPr>
          <p:spPr bwMode="auto">
            <a:xfrm>
              <a:off x="3553351" y="1799017"/>
              <a:ext cx="215088" cy="234838"/>
            </a:xfrm>
            <a:custGeom>
              <a:avLst/>
              <a:gdLst>
                <a:gd name="connsiteX0" fmla="*/ 243391 w 555350"/>
                <a:gd name="connsiteY0" fmla="*/ 429161 h 606342"/>
                <a:gd name="connsiteX1" fmla="*/ 176249 w 555350"/>
                <a:gd name="connsiteY1" fmla="*/ 434931 h 606342"/>
                <a:gd name="connsiteX2" fmla="*/ 173319 w 555350"/>
                <a:gd name="connsiteY2" fmla="*/ 438173 h 606342"/>
                <a:gd name="connsiteX3" fmla="*/ 173319 w 555350"/>
                <a:gd name="connsiteY3" fmla="*/ 514535 h 606342"/>
                <a:gd name="connsiteX4" fmla="*/ 174428 w 555350"/>
                <a:gd name="connsiteY4" fmla="*/ 517065 h 606342"/>
                <a:gd name="connsiteX5" fmla="*/ 176566 w 555350"/>
                <a:gd name="connsiteY5" fmla="*/ 517856 h 606342"/>
                <a:gd name="connsiteX6" fmla="*/ 177120 w 555350"/>
                <a:gd name="connsiteY6" fmla="*/ 517776 h 606342"/>
                <a:gd name="connsiteX7" fmla="*/ 244183 w 555350"/>
                <a:gd name="connsiteY7" fmla="*/ 506393 h 606342"/>
                <a:gd name="connsiteX8" fmla="*/ 246954 w 555350"/>
                <a:gd name="connsiteY8" fmla="*/ 503231 h 606342"/>
                <a:gd name="connsiteX9" fmla="*/ 246954 w 555350"/>
                <a:gd name="connsiteY9" fmla="*/ 432402 h 606342"/>
                <a:gd name="connsiteX10" fmla="*/ 245846 w 555350"/>
                <a:gd name="connsiteY10" fmla="*/ 429951 h 606342"/>
                <a:gd name="connsiteX11" fmla="*/ 243391 w 555350"/>
                <a:gd name="connsiteY11" fmla="*/ 429161 h 606342"/>
                <a:gd name="connsiteX12" fmla="*/ 89708 w 555350"/>
                <a:gd name="connsiteY12" fmla="*/ 424576 h 606342"/>
                <a:gd name="connsiteX13" fmla="*/ 87016 w 555350"/>
                <a:gd name="connsiteY13" fmla="*/ 425287 h 606342"/>
                <a:gd name="connsiteX14" fmla="*/ 85828 w 555350"/>
                <a:gd name="connsiteY14" fmla="*/ 427817 h 606342"/>
                <a:gd name="connsiteX15" fmla="*/ 85828 w 555350"/>
                <a:gd name="connsiteY15" fmla="*/ 560780 h 606342"/>
                <a:gd name="connsiteX16" fmla="*/ 87491 w 555350"/>
                <a:gd name="connsiteY16" fmla="*/ 563626 h 606342"/>
                <a:gd name="connsiteX17" fmla="*/ 129693 w 555350"/>
                <a:gd name="connsiteY17" fmla="*/ 586709 h 606342"/>
                <a:gd name="connsiteX18" fmla="*/ 131276 w 555350"/>
                <a:gd name="connsiteY18" fmla="*/ 587104 h 606342"/>
                <a:gd name="connsiteX19" fmla="*/ 132939 w 555350"/>
                <a:gd name="connsiteY19" fmla="*/ 586629 h 606342"/>
                <a:gd name="connsiteX20" fmla="*/ 134522 w 555350"/>
                <a:gd name="connsiteY20" fmla="*/ 583863 h 606342"/>
                <a:gd name="connsiteX21" fmla="*/ 134522 w 555350"/>
                <a:gd name="connsiteY21" fmla="*/ 435722 h 606342"/>
                <a:gd name="connsiteX22" fmla="*/ 131830 w 555350"/>
                <a:gd name="connsiteY22" fmla="*/ 432481 h 606342"/>
                <a:gd name="connsiteX23" fmla="*/ 327557 w 555350"/>
                <a:gd name="connsiteY23" fmla="*/ 421888 h 606342"/>
                <a:gd name="connsiteX24" fmla="*/ 273399 w 555350"/>
                <a:gd name="connsiteY24" fmla="*/ 426552 h 606342"/>
                <a:gd name="connsiteX25" fmla="*/ 270391 w 555350"/>
                <a:gd name="connsiteY25" fmla="*/ 429793 h 606342"/>
                <a:gd name="connsiteX26" fmla="*/ 270391 w 555350"/>
                <a:gd name="connsiteY26" fmla="*/ 498172 h 606342"/>
                <a:gd name="connsiteX27" fmla="*/ 271578 w 555350"/>
                <a:gd name="connsiteY27" fmla="*/ 500623 h 606342"/>
                <a:gd name="connsiteX28" fmla="*/ 273716 w 555350"/>
                <a:gd name="connsiteY28" fmla="*/ 501413 h 606342"/>
                <a:gd name="connsiteX29" fmla="*/ 274270 w 555350"/>
                <a:gd name="connsiteY29" fmla="*/ 501334 h 606342"/>
                <a:gd name="connsiteX30" fmla="*/ 328349 w 555350"/>
                <a:gd name="connsiteY30" fmla="*/ 492164 h 606342"/>
                <a:gd name="connsiteX31" fmla="*/ 331041 w 555350"/>
                <a:gd name="connsiteY31" fmla="*/ 489002 h 606342"/>
                <a:gd name="connsiteX32" fmla="*/ 331041 w 555350"/>
                <a:gd name="connsiteY32" fmla="*/ 425129 h 606342"/>
                <a:gd name="connsiteX33" fmla="*/ 330011 w 555350"/>
                <a:gd name="connsiteY33" fmla="*/ 422679 h 606342"/>
                <a:gd name="connsiteX34" fmla="*/ 327557 w 555350"/>
                <a:gd name="connsiteY34" fmla="*/ 421888 h 606342"/>
                <a:gd name="connsiteX35" fmla="*/ 26920 w 555350"/>
                <a:gd name="connsiteY35" fmla="*/ 412797 h 606342"/>
                <a:gd name="connsiteX36" fmla="*/ 24228 w 555350"/>
                <a:gd name="connsiteY36" fmla="*/ 413509 h 606342"/>
                <a:gd name="connsiteX37" fmla="*/ 23041 w 555350"/>
                <a:gd name="connsiteY37" fmla="*/ 416038 h 606342"/>
                <a:gd name="connsiteX38" fmla="*/ 23041 w 555350"/>
                <a:gd name="connsiteY38" fmla="*/ 526393 h 606342"/>
                <a:gd name="connsiteX39" fmla="*/ 24703 w 555350"/>
                <a:gd name="connsiteY39" fmla="*/ 529239 h 606342"/>
                <a:gd name="connsiteX40" fmla="*/ 53207 w 555350"/>
                <a:gd name="connsiteY40" fmla="*/ 544812 h 606342"/>
                <a:gd name="connsiteX41" fmla="*/ 54791 w 555350"/>
                <a:gd name="connsiteY41" fmla="*/ 545286 h 606342"/>
                <a:gd name="connsiteX42" fmla="*/ 56453 w 555350"/>
                <a:gd name="connsiteY42" fmla="*/ 544812 h 606342"/>
                <a:gd name="connsiteX43" fmla="*/ 58037 w 555350"/>
                <a:gd name="connsiteY43" fmla="*/ 541966 h 606342"/>
                <a:gd name="connsiteX44" fmla="*/ 58037 w 555350"/>
                <a:gd name="connsiteY44" fmla="*/ 421414 h 606342"/>
                <a:gd name="connsiteX45" fmla="*/ 55345 w 555350"/>
                <a:gd name="connsiteY45" fmla="*/ 418173 h 606342"/>
                <a:gd name="connsiteX46" fmla="*/ 487812 w 555350"/>
                <a:gd name="connsiteY46" fmla="*/ 408054 h 606342"/>
                <a:gd name="connsiteX47" fmla="*/ 454320 w 555350"/>
                <a:gd name="connsiteY47" fmla="*/ 410900 h 606342"/>
                <a:gd name="connsiteX48" fmla="*/ 451311 w 555350"/>
                <a:gd name="connsiteY48" fmla="*/ 414141 h 606342"/>
                <a:gd name="connsiteX49" fmla="*/ 451311 w 555350"/>
                <a:gd name="connsiteY49" fmla="*/ 467500 h 606342"/>
                <a:gd name="connsiteX50" fmla="*/ 452499 w 555350"/>
                <a:gd name="connsiteY50" fmla="*/ 470030 h 606342"/>
                <a:gd name="connsiteX51" fmla="*/ 454557 w 555350"/>
                <a:gd name="connsiteY51" fmla="*/ 470820 h 606342"/>
                <a:gd name="connsiteX52" fmla="*/ 455111 w 555350"/>
                <a:gd name="connsiteY52" fmla="*/ 470741 h 606342"/>
                <a:gd name="connsiteX53" fmla="*/ 488603 w 555350"/>
                <a:gd name="connsiteY53" fmla="*/ 465129 h 606342"/>
                <a:gd name="connsiteX54" fmla="*/ 491375 w 555350"/>
                <a:gd name="connsiteY54" fmla="*/ 461888 h 606342"/>
                <a:gd name="connsiteX55" fmla="*/ 491296 w 555350"/>
                <a:gd name="connsiteY55" fmla="*/ 461888 h 606342"/>
                <a:gd name="connsiteX56" fmla="*/ 491296 w 555350"/>
                <a:gd name="connsiteY56" fmla="*/ 411295 h 606342"/>
                <a:gd name="connsiteX57" fmla="*/ 490266 w 555350"/>
                <a:gd name="connsiteY57" fmla="*/ 408845 h 606342"/>
                <a:gd name="connsiteX58" fmla="*/ 487812 w 555350"/>
                <a:gd name="connsiteY58" fmla="*/ 408054 h 606342"/>
                <a:gd name="connsiteX59" fmla="*/ 531913 w 555350"/>
                <a:gd name="connsiteY59" fmla="*/ 404260 h 606342"/>
                <a:gd name="connsiteX60" fmla="*/ 503251 w 555350"/>
                <a:gd name="connsiteY60" fmla="*/ 406710 h 606342"/>
                <a:gd name="connsiteX61" fmla="*/ 500243 w 555350"/>
                <a:gd name="connsiteY61" fmla="*/ 409952 h 606342"/>
                <a:gd name="connsiteX62" fmla="*/ 500243 w 555350"/>
                <a:gd name="connsiteY62" fmla="*/ 459279 h 606342"/>
                <a:gd name="connsiteX63" fmla="*/ 501430 w 555350"/>
                <a:gd name="connsiteY63" fmla="*/ 461730 h 606342"/>
                <a:gd name="connsiteX64" fmla="*/ 503489 w 555350"/>
                <a:gd name="connsiteY64" fmla="*/ 462520 h 606342"/>
                <a:gd name="connsiteX65" fmla="*/ 504043 w 555350"/>
                <a:gd name="connsiteY65" fmla="*/ 462441 h 606342"/>
                <a:gd name="connsiteX66" fmla="*/ 532784 w 555350"/>
                <a:gd name="connsiteY66" fmla="*/ 457619 h 606342"/>
                <a:gd name="connsiteX67" fmla="*/ 535477 w 555350"/>
                <a:gd name="connsiteY67" fmla="*/ 454378 h 606342"/>
                <a:gd name="connsiteX68" fmla="*/ 535477 w 555350"/>
                <a:gd name="connsiteY68" fmla="*/ 407501 h 606342"/>
                <a:gd name="connsiteX69" fmla="*/ 534447 w 555350"/>
                <a:gd name="connsiteY69" fmla="*/ 405050 h 606342"/>
                <a:gd name="connsiteX70" fmla="*/ 531913 w 555350"/>
                <a:gd name="connsiteY70" fmla="*/ 404260 h 606342"/>
                <a:gd name="connsiteX71" fmla="*/ 365553 w 555350"/>
                <a:gd name="connsiteY71" fmla="*/ 339962 h 606342"/>
                <a:gd name="connsiteX72" fmla="*/ 426093 w 555350"/>
                <a:gd name="connsiteY72" fmla="*/ 343203 h 606342"/>
                <a:gd name="connsiteX73" fmla="*/ 429179 w 555350"/>
                <a:gd name="connsiteY73" fmla="*/ 346444 h 606342"/>
                <a:gd name="connsiteX74" fmla="*/ 429179 w 555350"/>
                <a:gd name="connsiteY74" fmla="*/ 525475 h 606342"/>
                <a:gd name="connsiteX75" fmla="*/ 427992 w 555350"/>
                <a:gd name="connsiteY75" fmla="*/ 528005 h 606342"/>
                <a:gd name="connsiteX76" fmla="*/ 425934 w 555350"/>
                <a:gd name="connsiteY76" fmla="*/ 528716 h 606342"/>
                <a:gd name="connsiteX77" fmla="*/ 425222 w 555350"/>
                <a:gd name="connsiteY77" fmla="*/ 528637 h 606342"/>
                <a:gd name="connsiteX78" fmla="*/ 364603 w 555350"/>
                <a:gd name="connsiteY78" fmla="*/ 514963 h 606342"/>
                <a:gd name="connsiteX79" fmla="*/ 362071 w 555350"/>
                <a:gd name="connsiteY79" fmla="*/ 511801 h 606342"/>
                <a:gd name="connsiteX80" fmla="*/ 362071 w 555350"/>
                <a:gd name="connsiteY80" fmla="*/ 343203 h 606342"/>
                <a:gd name="connsiteX81" fmla="*/ 363100 w 555350"/>
                <a:gd name="connsiteY81" fmla="*/ 340832 h 606342"/>
                <a:gd name="connsiteX82" fmla="*/ 365553 w 555350"/>
                <a:gd name="connsiteY82" fmla="*/ 339962 h 606342"/>
                <a:gd name="connsiteX83" fmla="*/ 503647 w 555350"/>
                <a:gd name="connsiteY83" fmla="*/ 332719 h 606342"/>
                <a:gd name="connsiteX84" fmla="*/ 501272 w 555350"/>
                <a:gd name="connsiteY84" fmla="*/ 333588 h 606342"/>
                <a:gd name="connsiteX85" fmla="*/ 500243 w 555350"/>
                <a:gd name="connsiteY85" fmla="*/ 335960 h 606342"/>
                <a:gd name="connsiteX86" fmla="*/ 500243 w 555350"/>
                <a:gd name="connsiteY86" fmla="*/ 385288 h 606342"/>
                <a:gd name="connsiteX87" fmla="*/ 501272 w 555350"/>
                <a:gd name="connsiteY87" fmla="*/ 387659 h 606342"/>
                <a:gd name="connsiteX88" fmla="*/ 503489 w 555350"/>
                <a:gd name="connsiteY88" fmla="*/ 388529 h 606342"/>
                <a:gd name="connsiteX89" fmla="*/ 503647 w 555350"/>
                <a:gd name="connsiteY89" fmla="*/ 388529 h 606342"/>
                <a:gd name="connsiteX90" fmla="*/ 532389 w 555350"/>
                <a:gd name="connsiteY90" fmla="*/ 387264 h 606342"/>
                <a:gd name="connsiteX91" fmla="*/ 535477 w 555350"/>
                <a:gd name="connsiteY91" fmla="*/ 384023 h 606342"/>
                <a:gd name="connsiteX92" fmla="*/ 535477 w 555350"/>
                <a:gd name="connsiteY92" fmla="*/ 337066 h 606342"/>
                <a:gd name="connsiteX93" fmla="*/ 532389 w 555350"/>
                <a:gd name="connsiteY93" fmla="*/ 333825 h 606342"/>
                <a:gd name="connsiteX94" fmla="*/ 454716 w 555350"/>
                <a:gd name="connsiteY94" fmla="*/ 330821 h 606342"/>
                <a:gd name="connsiteX95" fmla="*/ 452340 w 555350"/>
                <a:gd name="connsiteY95" fmla="*/ 331770 h 606342"/>
                <a:gd name="connsiteX96" fmla="*/ 451311 w 555350"/>
                <a:gd name="connsiteY96" fmla="*/ 334063 h 606342"/>
                <a:gd name="connsiteX97" fmla="*/ 451311 w 555350"/>
                <a:gd name="connsiteY97" fmla="*/ 387501 h 606342"/>
                <a:gd name="connsiteX98" fmla="*/ 452340 w 555350"/>
                <a:gd name="connsiteY98" fmla="*/ 389794 h 606342"/>
                <a:gd name="connsiteX99" fmla="*/ 454636 w 555350"/>
                <a:gd name="connsiteY99" fmla="*/ 390742 h 606342"/>
                <a:gd name="connsiteX100" fmla="*/ 454716 w 555350"/>
                <a:gd name="connsiteY100" fmla="*/ 390742 h 606342"/>
                <a:gd name="connsiteX101" fmla="*/ 488208 w 555350"/>
                <a:gd name="connsiteY101" fmla="*/ 389240 h 606342"/>
                <a:gd name="connsiteX102" fmla="*/ 491375 w 555350"/>
                <a:gd name="connsiteY102" fmla="*/ 385999 h 606342"/>
                <a:gd name="connsiteX103" fmla="*/ 491375 w 555350"/>
                <a:gd name="connsiteY103" fmla="*/ 335406 h 606342"/>
                <a:gd name="connsiteX104" fmla="*/ 488208 w 555350"/>
                <a:gd name="connsiteY104" fmla="*/ 332086 h 606342"/>
                <a:gd name="connsiteX105" fmla="*/ 54474 w 555350"/>
                <a:gd name="connsiteY105" fmla="*/ 327659 h 606342"/>
                <a:gd name="connsiteX106" fmla="*/ 25970 w 555350"/>
                <a:gd name="connsiteY106" fmla="*/ 330031 h 606342"/>
                <a:gd name="connsiteX107" fmla="*/ 23041 w 555350"/>
                <a:gd name="connsiteY107" fmla="*/ 333272 h 606342"/>
                <a:gd name="connsiteX108" fmla="*/ 23041 w 555350"/>
                <a:gd name="connsiteY108" fmla="*/ 388450 h 606342"/>
                <a:gd name="connsiteX109" fmla="*/ 25970 w 555350"/>
                <a:gd name="connsiteY109" fmla="*/ 391691 h 606342"/>
                <a:gd name="connsiteX110" fmla="*/ 54474 w 555350"/>
                <a:gd name="connsiteY110" fmla="*/ 394458 h 606342"/>
                <a:gd name="connsiteX111" fmla="*/ 54791 w 555350"/>
                <a:gd name="connsiteY111" fmla="*/ 394458 h 606342"/>
                <a:gd name="connsiteX112" fmla="*/ 56929 w 555350"/>
                <a:gd name="connsiteY112" fmla="*/ 393667 h 606342"/>
                <a:gd name="connsiteX113" fmla="*/ 58037 w 555350"/>
                <a:gd name="connsiteY113" fmla="*/ 391217 h 606342"/>
                <a:gd name="connsiteX114" fmla="*/ 58037 w 555350"/>
                <a:gd name="connsiteY114" fmla="*/ 330901 h 606342"/>
                <a:gd name="connsiteX115" fmla="*/ 57008 w 555350"/>
                <a:gd name="connsiteY115" fmla="*/ 328529 h 606342"/>
                <a:gd name="connsiteX116" fmla="*/ 54474 w 555350"/>
                <a:gd name="connsiteY116" fmla="*/ 327659 h 606342"/>
                <a:gd name="connsiteX117" fmla="*/ 352418 w 555350"/>
                <a:gd name="connsiteY117" fmla="*/ 326948 h 606342"/>
                <a:gd name="connsiteX118" fmla="*/ 350043 w 555350"/>
                <a:gd name="connsiteY118" fmla="*/ 327897 h 606342"/>
                <a:gd name="connsiteX119" fmla="*/ 349014 w 555350"/>
                <a:gd name="connsiteY119" fmla="*/ 330189 h 606342"/>
                <a:gd name="connsiteX120" fmla="*/ 349014 w 555350"/>
                <a:gd name="connsiteY120" fmla="*/ 546709 h 606342"/>
                <a:gd name="connsiteX121" fmla="*/ 350281 w 555350"/>
                <a:gd name="connsiteY121" fmla="*/ 549239 h 606342"/>
                <a:gd name="connsiteX122" fmla="*/ 352260 w 555350"/>
                <a:gd name="connsiteY122" fmla="*/ 549950 h 606342"/>
                <a:gd name="connsiteX123" fmla="*/ 353131 w 555350"/>
                <a:gd name="connsiteY123" fmla="*/ 549871 h 606342"/>
                <a:gd name="connsiteX124" fmla="*/ 437217 w 555350"/>
                <a:gd name="connsiteY124" fmla="*/ 528606 h 606342"/>
                <a:gd name="connsiteX125" fmla="*/ 439672 w 555350"/>
                <a:gd name="connsiteY125" fmla="*/ 525444 h 606342"/>
                <a:gd name="connsiteX126" fmla="*/ 439672 w 555350"/>
                <a:gd name="connsiteY126" fmla="*/ 333430 h 606342"/>
                <a:gd name="connsiteX127" fmla="*/ 436584 w 555350"/>
                <a:gd name="connsiteY127" fmla="*/ 330189 h 606342"/>
                <a:gd name="connsiteX128" fmla="*/ 273795 w 555350"/>
                <a:gd name="connsiteY128" fmla="*/ 323944 h 606342"/>
                <a:gd name="connsiteX129" fmla="*/ 271420 w 555350"/>
                <a:gd name="connsiteY129" fmla="*/ 324893 h 606342"/>
                <a:gd name="connsiteX130" fmla="*/ 270391 w 555350"/>
                <a:gd name="connsiteY130" fmla="*/ 327264 h 606342"/>
                <a:gd name="connsiteX131" fmla="*/ 270391 w 555350"/>
                <a:gd name="connsiteY131" fmla="*/ 395643 h 606342"/>
                <a:gd name="connsiteX132" fmla="*/ 271420 w 555350"/>
                <a:gd name="connsiteY132" fmla="*/ 397936 h 606342"/>
                <a:gd name="connsiteX133" fmla="*/ 273716 w 555350"/>
                <a:gd name="connsiteY133" fmla="*/ 398884 h 606342"/>
                <a:gd name="connsiteX134" fmla="*/ 273795 w 555350"/>
                <a:gd name="connsiteY134" fmla="*/ 398884 h 606342"/>
                <a:gd name="connsiteX135" fmla="*/ 327953 w 555350"/>
                <a:gd name="connsiteY135" fmla="*/ 396434 h 606342"/>
                <a:gd name="connsiteX136" fmla="*/ 331041 w 555350"/>
                <a:gd name="connsiteY136" fmla="*/ 393193 h 606342"/>
                <a:gd name="connsiteX137" fmla="*/ 331120 w 555350"/>
                <a:gd name="connsiteY137" fmla="*/ 393193 h 606342"/>
                <a:gd name="connsiteX138" fmla="*/ 331120 w 555350"/>
                <a:gd name="connsiteY138" fmla="*/ 329319 h 606342"/>
                <a:gd name="connsiteX139" fmla="*/ 327953 w 555350"/>
                <a:gd name="connsiteY139" fmla="*/ 325999 h 606342"/>
                <a:gd name="connsiteX140" fmla="*/ 130959 w 555350"/>
                <a:gd name="connsiteY140" fmla="*/ 321414 h 606342"/>
                <a:gd name="connsiteX141" fmla="*/ 88837 w 555350"/>
                <a:gd name="connsiteY141" fmla="*/ 324893 h 606342"/>
                <a:gd name="connsiteX142" fmla="*/ 85828 w 555350"/>
                <a:gd name="connsiteY142" fmla="*/ 328134 h 606342"/>
                <a:gd name="connsiteX143" fmla="*/ 85828 w 555350"/>
                <a:gd name="connsiteY143" fmla="*/ 394616 h 606342"/>
                <a:gd name="connsiteX144" fmla="*/ 88758 w 555350"/>
                <a:gd name="connsiteY144" fmla="*/ 397778 h 606342"/>
                <a:gd name="connsiteX145" fmla="*/ 130959 w 555350"/>
                <a:gd name="connsiteY145" fmla="*/ 401967 h 606342"/>
                <a:gd name="connsiteX146" fmla="*/ 131276 w 555350"/>
                <a:gd name="connsiteY146" fmla="*/ 401967 h 606342"/>
                <a:gd name="connsiteX147" fmla="*/ 133414 w 555350"/>
                <a:gd name="connsiteY147" fmla="*/ 401098 h 606342"/>
                <a:gd name="connsiteX148" fmla="*/ 134522 w 555350"/>
                <a:gd name="connsiteY148" fmla="*/ 398647 h 606342"/>
                <a:gd name="connsiteX149" fmla="*/ 134522 w 555350"/>
                <a:gd name="connsiteY149" fmla="*/ 324576 h 606342"/>
                <a:gd name="connsiteX150" fmla="*/ 133493 w 555350"/>
                <a:gd name="connsiteY150" fmla="*/ 322205 h 606342"/>
                <a:gd name="connsiteX151" fmla="*/ 130959 w 555350"/>
                <a:gd name="connsiteY151" fmla="*/ 321414 h 606342"/>
                <a:gd name="connsiteX152" fmla="*/ 176724 w 555350"/>
                <a:gd name="connsiteY152" fmla="*/ 320308 h 606342"/>
                <a:gd name="connsiteX153" fmla="*/ 174269 w 555350"/>
                <a:gd name="connsiteY153" fmla="*/ 321177 h 606342"/>
                <a:gd name="connsiteX154" fmla="*/ 173319 w 555350"/>
                <a:gd name="connsiteY154" fmla="*/ 323549 h 606342"/>
                <a:gd name="connsiteX155" fmla="*/ 173319 w 555350"/>
                <a:gd name="connsiteY155" fmla="*/ 399991 h 606342"/>
                <a:gd name="connsiteX156" fmla="*/ 174269 w 555350"/>
                <a:gd name="connsiteY156" fmla="*/ 402284 h 606342"/>
                <a:gd name="connsiteX157" fmla="*/ 176566 w 555350"/>
                <a:gd name="connsiteY157" fmla="*/ 403232 h 606342"/>
                <a:gd name="connsiteX158" fmla="*/ 176724 w 555350"/>
                <a:gd name="connsiteY158" fmla="*/ 403232 h 606342"/>
                <a:gd name="connsiteX159" fmla="*/ 243787 w 555350"/>
                <a:gd name="connsiteY159" fmla="*/ 400228 h 606342"/>
                <a:gd name="connsiteX160" fmla="*/ 246954 w 555350"/>
                <a:gd name="connsiteY160" fmla="*/ 396987 h 606342"/>
                <a:gd name="connsiteX161" fmla="*/ 246954 w 555350"/>
                <a:gd name="connsiteY161" fmla="*/ 326078 h 606342"/>
                <a:gd name="connsiteX162" fmla="*/ 243787 w 555350"/>
                <a:gd name="connsiteY162" fmla="*/ 322837 h 606342"/>
                <a:gd name="connsiteX163" fmla="*/ 504043 w 555350"/>
                <a:gd name="connsiteY163" fmla="*/ 258806 h 606342"/>
                <a:gd name="connsiteX164" fmla="*/ 501430 w 555350"/>
                <a:gd name="connsiteY164" fmla="*/ 259518 h 606342"/>
                <a:gd name="connsiteX165" fmla="*/ 500243 w 555350"/>
                <a:gd name="connsiteY165" fmla="*/ 261968 h 606342"/>
                <a:gd name="connsiteX166" fmla="*/ 500243 w 555350"/>
                <a:gd name="connsiteY166" fmla="*/ 311296 h 606342"/>
                <a:gd name="connsiteX167" fmla="*/ 503251 w 555350"/>
                <a:gd name="connsiteY167" fmla="*/ 314537 h 606342"/>
                <a:gd name="connsiteX168" fmla="*/ 531993 w 555350"/>
                <a:gd name="connsiteY168" fmla="*/ 316830 h 606342"/>
                <a:gd name="connsiteX169" fmla="*/ 532230 w 555350"/>
                <a:gd name="connsiteY169" fmla="*/ 316830 h 606342"/>
                <a:gd name="connsiteX170" fmla="*/ 534447 w 555350"/>
                <a:gd name="connsiteY170" fmla="*/ 315960 h 606342"/>
                <a:gd name="connsiteX171" fmla="*/ 535477 w 555350"/>
                <a:gd name="connsiteY171" fmla="*/ 313588 h 606342"/>
                <a:gd name="connsiteX172" fmla="*/ 535477 w 555350"/>
                <a:gd name="connsiteY172" fmla="*/ 266632 h 606342"/>
                <a:gd name="connsiteX173" fmla="*/ 532784 w 555350"/>
                <a:gd name="connsiteY173" fmla="*/ 263391 h 606342"/>
                <a:gd name="connsiteX174" fmla="*/ 455111 w 555350"/>
                <a:gd name="connsiteY174" fmla="*/ 250822 h 606342"/>
                <a:gd name="connsiteX175" fmla="*/ 452499 w 555350"/>
                <a:gd name="connsiteY175" fmla="*/ 251613 h 606342"/>
                <a:gd name="connsiteX176" fmla="*/ 451311 w 555350"/>
                <a:gd name="connsiteY176" fmla="*/ 254063 h 606342"/>
                <a:gd name="connsiteX177" fmla="*/ 451311 w 555350"/>
                <a:gd name="connsiteY177" fmla="*/ 307422 h 606342"/>
                <a:gd name="connsiteX178" fmla="*/ 454320 w 555350"/>
                <a:gd name="connsiteY178" fmla="*/ 310664 h 606342"/>
                <a:gd name="connsiteX179" fmla="*/ 487812 w 555350"/>
                <a:gd name="connsiteY179" fmla="*/ 313351 h 606342"/>
                <a:gd name="connsiteX180" fmla="*/ 488049 w 555350"/>
                <a:gd name="connsiteY180" fmla="*/ 313351 h 606342"/>
                <a:gd name="connsiteX181" fmla="*/ 490266 w 555350"/>
                <a:gd name="connsiteY181" fmla="*/ 312482 h 606342"/>
                <a:gd name="connsiteX182" fmla="*/ 491375 w 555350"/>
                <a:gd name="connsiteY182" fmla="*/ 310110 h 606342"/>
                <a:gd name="connsiteX183" fmla="*/ 491375 w 555350"/>
                <a:gd name="connsiteY183" fmla="*/ 259518 h 606342"/>
                <a:gd name="connsiteX184" fmla="*/ 488603 w 555350"/>
                <a:gd name="connsiteY184" fmla="*/ 256277 h 606342"/>
                <a:gd name="connsiteX185" fmla="*/ 53682 w 555350"/>
                <a:gd name="connsiteY185" fmla="*/ 237384 h 606342"/>
                <a:gd name="connsiteX186" fmla="*/ 25178 w 555350"/>
                <a:gd name="connsiteY186" fmla="*/ 247423 h 606342"/>
                <a:gd name="connsiteX187" fmla="*/ 23041 w 555350"/>
                <a:gd name="connsiteY187" fmla="*/ 250506 h 606342"/>
                <a:gd name="connsiteX188" fmla="*/ 23041 w 555350"/>
                <a:gd name="connsiteY188" fmla="*/ 305683 h 606342"/>
                <a:gd name="connsiteX189" fmla="*/ 24149 w 555350"/>
                <a:gd name="connsiteY189" fmla="*/ 308213 h 606342"/>
                <a:gd name="connsiteX190" fmla="*/ 26287 w 555350"/>
                <a:gd name="connsiteY190" fmla="*/ 308924 h 606342"/>
                <a:gd name="connsiteX191" fmla="*/ 26841 w 555350"/>
                <a:gd name="connsiteY191" fmla="*/ 308924 h 606342"/>
                <a:gd name="connsiteX192" fmla="*/ 55345 w 555350"/>
                <a:gd name="connsiteY192" fmla="*/ 304023 h 606342"/>
                <a:gd name="connsiteX193" fmla="*/ 58037 w 555350"/>
                <a:gd name="connsiteY193" fmla="*/ 300782 h 606342"/>
                <a:gd name="connsiteX194" fmla="*/ 58037 w 555350"/>
                <a:gd name="connsiteY194" fmla="*/ 240467 h 606342"/>
                <a:gd name="connsiteX195" fmla="*/ 56691 w 555350"/>
                <a:gd name="connsiteY195" fmla="*/ 237858 h 606342"/>
                <a:gd name="connsiteX196" fmla="*/ 53682 w 555350"/>
                <a:gd name="connsiteY196" fmla="*/ 237384 h 606342"/>
                <a:gd name="connsiteX197" fmla="*/ 274191 w 555350"/>
                <a:gd name="connsiteY197" fmla="*/ 221495 h 606342"/>
                <a:gd name="connsiteX198" fmla="*/ 271578 w 555350"/>
                <a:gd name="connsiteY198" fmla="*/ 222206 h 606342"/>
                <a:gd name="connsiteX199" fmla="*/ 270391 w 555350"/>
                <a:gd name="connsiteY199" fmla="*/ 224657 h 606342"/>
                <a:gd name="connsiteX200" fmla="*/ 270391 w 555350"/>
                <a:gd name="connsiteY200" fmla="*/ 293035 h 606342"/>
                <a:gd name="connsiteX201" fmla="*/ 273399 w 555350"/>
                <a:gd name="connsiteY201" fmla="*/ 296276 h 606342"/>
                <a:gd name="connsiteX202" fmla="*/ 327557 w 555350"/>
                <a:gd name="connsiteY202" fmla="*/ 300624 h 606342"/>
                <a:gd name="connsiteX203" fmla="*/ 327794 w 555350"/>
                <a:gd name="connsiteY203" fmla="*/ 300624 h 606342"/>
                <a:gd name="connsiteX204" fmla="*/ 330011 w 555350"/>
                <a:gd name="connsiteY204" fmla="*/ 299755 h 606342"/>
                <a:gd name="connsiteX205" fmla="*/ 331041 w 555350"/>
                <a:gd name="connsiteY205" fmla="*/ 297383 h 606342"/>
                <a:gd name="connsiteX206" fmla="*/ 331120 w 555350"/>
                <a:gd name="connsiteY206" fmla="*/ 297383 h 606342"/>
                <a:gd name="connsiteX207" fmla="*/ 331120 w 555350"/>
                <a:gd name="connsiteY207" fmla="*/ 233510 h 606342"/>
                <a:gd name="connsiteX208" fmla="*/ 328349 w 555350"/>
                <a:gd name="connsiteY208" fmla="*/ 230269 h 606342"/>
                <a:gd name="connsiteX209" fmla="*/ 130168 w 555350"/>
                <a:gd name="connsiteY209" fmla="*/ 210427 h 606342"/>
                <a:gd name="connsiteX210" fmla="*/ 87966 w 555350"/>
                <a:gd name="connsiteY210" fmla="*/ 225289 h 606342"/>
                <a:gd name="connsiteX211" fmla="*/ 85828 w 555350"/>
                <a:gd name="connsiteY211" fmla="*/ 228372 h 606342"/>
                <a:gd name="connsiteX212" fmla="*/ 85828 w 555350"/>
                <a:gd name="connsiteY212" fmla="*/ 294853 h 606342"/>
                <a:gd name="connsiteX213" fmla="*/ 87016 w 555350"/>
                <a:gd name="connsiteY213" fmla="*/ 297304 h 606342"/>
                <a:gd name="connsiteX214" fmla="*/ 89075 w 555350"/>
                <a:gd name="connsiteY214" fmla="*/ 298095 h 606342"/>
                <a:gd name="connsiteX215" fmla="*/ 89629 w 555350"/>
                <a:gd name="connsiteY215" fmla="*/ 298095 h 606342"/>
                <a:gd name="connsiteX216" fmla="*/ 131830 w 555350"/>
                <a:gd name="connsiteY216" fmla="*/ 290822 h 606342"/>
                <a:gd name="connsiteX217" fmla="*/ 134522 w 555350"/>
                <a:gd name="connsiteY217" fmla="*/ 287581 h 606342"/>
                <a:gd name="connsiteX218" fmla="*/ 134522 w 555350"/>
                <a:gd name="connsiteY218" fmla="*/ 213510 h 606342"/>
                <a:gd name="connsiteX219" fmla="*/ 133176 w 555350"/>
                <a:gd name="connsiteY219" fmla="*/ 210902 h 606342"/>
                <a:gd name="connsiteX220" fmla="*/ 130168 w 555350"/>
                <a:gd name="connsiteY220" fmla="*/ 210427 h 606342"/>
                <a:gd name="connsiteX221" fmla="*/ 177120 w 555350"/>
                <a:gd name="connsiteY221" fmla="*/ 205684 h 606342"/>
                <a:gd name="connsiteX222" fmla="*/ 174428 w 555350"/>
                <a:gd name="connsiteY222" fmla="*/ 206475 h 606342"/>
                <a:gd name="connsiteX223" fmla="*/ 173319 w 555350"/>
                <a:gd name="connsiteY223" fmla="*/ 208926 h 606342"/>
                <a:gd name="connsiteX224" fmla="*/ 173319 w 555350"/>
                <a:gd name="connsiteY224" fmla="*/ 285367 h 606342"/>
                <a:gd name="connsiteX225" fmla="*/ 176328 w 555350"/>
                <a:gd name="connsiteY225" fmla="*/ 288608 h 606342"/>
                <a:gd name="connsiteX226" fmla="*/ 243391 w 555350"/>
                <a:gd name="connsiteY226" fmla="*/ 293905 h 606342"/>
                <a:gd name="connsiteX227" fmla="*/ 243708 w 555350"/>
                <a:gd name="connsiteY227" fmla="*/ 293905 h 606342"/>
                <a:gd name="connsiteX228" fmla="*/ 245846 w 555350"/>
                <a:gd name="connsiteY228" fmla="*/ 293114 h 606342"/>
                <a:gd name="connsiteX229" fmla="*/ 246954 w 555350"/>
                <a:gd name="connsiteY229" fmla="*/ 290664 h 606342"/>
                <a:gd name="connsiteX230" fmla="*/ 246954 w 555350"/>
                <a:gd name="connsiteY230" fmla="*/ 219834 h 606342"/>
                <a:gd name="connsiteX231" fmla="*/ 244183 w 555350"/>
                <a:gd name="connsiteY231" fmla="*/ 216593 h 606342"/>
                <a:gd name="connsiteX232" fmla="*/ 504439 w 555350"/>
                <a:gd name="connsiteY232" fmla="*/ 184894 h 606342"/>
                <a:gd name="connsiteX233" fmla="*/ 501589 w 555350"/>
                <a:gd name="connsiteY233" fmla="*/ 185447 h 606342"/>
                <a:gd name="connsiteX234" fmla="*/ 500243 w 555350"/>
                <a:gd name="connsiteY234" fmla="*/ 187977 h 606342"/>
                <a:gd name="connsiteX235" fmla="*/ 500243 w 555350"/>
                <a:gd name="connsiteY235" fmla="*/ 237305 h 606342"/>
                <a:gd name="connsiteX236" fmla="*/ 502855 w 555350"/>
                <a:gd name="connsiteY236" fmla="*/ 240546 h 606342"/>
                <a:gd name="connsiteX237" fmla="*/ 531597 w 555350"/>
                <a:gd name="connsiteY237" fmla="*/ 246395 h 606342"/>
                <a:gd name="connsiteX238" fmla="*/ 532230 w 555350"/>
                <a:gd name="connsiteY238" fmla="*/ 246395 h 606342"/>
                <a:gd name="connsiteX239" fmla="*/ 534289 w 555350"/>
                <a:gd name="connsiteY239" fmla="*/ 245684 h 606342"/>
                <a:gd name="connsiteX240" fmla="*/ 535477 w 555350"/>
                <a:gd name="connsiteY240" fmla="*/ 243154 h 606342"/>
                <a:gd name="connsiteX241" fmla="*/ 535477 w 555350"/>
                <a:gd name="connsiteY241" fmla="*/ 196277 h 606342"/>
                <a:gd name="connsiteX242" fmla="*/ 533180 w 555350"/>
                <a:gd name="connsiteY242" fmla="*/ 193115 h 606342"/>
                <a:gd name="connsiteX243" fmla="*/ 455507 w 555350"/>
                <a:gd name="connsiteY243" fmla="*/ 170823 h 606342"/>
                <a:gd name="connsiteX244" fmla="*/ 452657 w 555350"/>
                <a:gd name="connsiteY244" fmla="*/ 171376 h 606342"/>
                <a:gd name="connsiteX245" fmla="*/ 451311 w 555350"/>
                <a:gd name="connsiteY245" fmla="*/ 173985 h 606342"/>
                <a:gd name="connsiteX246" fmla="*/ 451311 w 555350"/>
                <a:gd name="connsiteY246" fmla="*/ 227344 h 606342"/>
                <a:gd name="connsiteX247" fmla="*/ 453924 w 555350"/>
                <a:gd name="connsiteY247" fmla="*/ 230585 h 606342"/>
                <a:gd name="connsiteX248" fmla="*/ 487416 w 555350"/>
                <a:gd name="connsiteY248" fmla="*/ 237384 h 606342"/>
                <a:gd name="connsiteX249" fmla="*/ 488049 w 555350"/>
                <a:gd name="connsiteY249" fmla="*/ 237463 h 606342"/>
                <a:gd name="connsiteX250" fmla="*/ 490108 w 555350"/>
                <a:gd name="connsiteY250" fmla="*/ 236672 h 606342"/>
                <a:gd name="connsiteX251" fmla="*/ 491375 w 555350"/>
                <a:gd name="connsiteY251" fmla="*/ 234143 h 606342"/>
                <a:gd name="connsiteX252" fmla="*/ 491375 w 555350"/>
                <a:gd name="connsiteY252" fmla="*/ 183550 h 606342"/>
                <a:gd name="connsiteX253" fmla="*/ 488999 w 555350"/>
                <a:gd name="connsiteY253" fmla="*/ 180467 h 606342"/>
                <a:gd name="connsiteX254" fmla="*/ 56374 w 555350"/>
                <a:gd name="connsiteY254" fmla="*/ 147187 h 606342"/>
                <a:gd name="connsiteX255" fmla="*/ 53049 w 555350"/>
                <a:gd name="connsiteY255" fmla="*/ 147266 h 606342"/>
                <a:gd name="connsiteX256" fmla="*/ 24545 w 555350"/>
                <a:gd name="connsiteY256" fmla="*/ 164973 h 606342"/>
                <a:gd name="connsiteX257" fmla="*/ 23041 w 555350"/>
                <a:gd name="connsiteY257" fmla="*/ 167740 h 606342"/>
                <a:gd name="connsiteX258" fmla="*/ 23041 w 555350"/>
                <a:gd name="connsiteY258" fmla="*/ 222917 h 606342"/>
                <a:gd name="connsiteX259" fmla="*/ 24466 w 555350"/>
                <a:gd name="connsiteY259" fmla="*/ 225684 h 606342"/>
                <a:gd name="connsiteX260" fmla="*/ 26287 w 555350"/>
                <a:gd name="connsiteY260" fmla="*/ 226159 h 606342"/>
                <a:gd name="connsiteX261" fmla="*/ 27633 w 555350"/>
                <a:gd name="connsiteY261" fmla="*/ 225921 h 606342"/>
                <a:gd name="connsiteX262" fmla="*/ 56058 w 555350"/>
                <a:gd name="connsiteY262" fmla="*/ 213352 h 606342"/>
                <a:gd name="connsiteX263" fmla="*/ 58037 w 555350"/>
                <a:gd name="connsiteY263" fmla="*/ 210348 h 606342"/>
                <a:gd name="connsiteX264" fmla="*/ 58037 w 555350"/>
                <a:gd name="connsiteY264" fmla="*/ 150033 h 606342"/>
                <a:gd name="connsiteX265" fmla="*/ 56374 w 555350"/>
                <a:gd name="connsiteY265" fmla="*/ 147187 h 606342"/>
                <a:gd name="connsiteX266" fmla="*/ 274587 w 555350"/>
                <a:gd name="connsiteY266" fmla="*/ 119045 h 606342"/>
                <a:gd name="connsiteX267" fmla="*/ 271737 w 555350"/>
                <a:gd name="connsiteY267" fmla="*/ 119598 h 606342"/>
                <a:gd name="connsiteX268" fmla="*/ 270391 w 555350"/>
                <a:gd name="connsiteY268" fmla="*/ 122128 h 606342"/>
                <a:gd name="connsiteX269" fmla="*/ 270391 w 555350"/>
                <a:gd name="connsiteY269" fmla="*/ 190507 h 606342"/>
                <a:gd name="connsiteX270" fmla="*/ 273004 w 555350"/>
                <a:gd name="connsiteY270" fmla="*/ 193748 h 606342"/>
                <a:gd name="connsiteX271" fmla="*/ 327161 w 555350"/>
                <a:gd name="connsiteY271" fmla="*/ 204736 h 606342"/>
                <a:gd name="connsiteX272" fmla="*/ 327794 w 555350"/>
                <a:gd name="connsiteY272" fmla="*/ 204815 h 606342"/>
                <a:gd name="connsiteX273" fmla="*/ 329853 w 555350"/>
                <a:gd name="connsiteY273" fmla="*/ 204103 h 606342"/>
                <a:gd name="connsiteX274" fmla="*/ 331041 w 555350"/>
                <a:gd name="connsiteY274" fmla="*/ 201574 h 606342"/>
                <a:gd name="connsiteX275" fmla="*/ 331041 w 555350"/>
                <a:gd name="connsiteY275" fmla="*/ 137701 h 606342"/>
                <a:gd name="connsiteX276" fmla="*/ 328744 w 555350"/>
                <a:gd name="connsiteY276" fmla="*/ 134539 h 606342"/>
                <a:gd name="connsiteX277" fmla="*/ 132860 w 555350"/>
                <a:gd name="connsiteY277" fmla="*/ 99599 h 606342"/>
                <a:gd name="connsiteX278" fmla="*/ 129534 w 555350"/>
                <a:gd name="connsiteY278" fmla="*/ 99678 h 606342"/>
                <a:gd name="connsiteX279" fmla="*/ 87333 w 555350"/>
                <a:gd name="connsiteY279" fmla="*/ 125922 h 606342"/>
                <a:gd name="connsiteX280" fmla="*/ 85828 w 555350"/>
                <a:gd name="connsiteY280" fmla="*/ 128689 h 606342"/>
                <a:gd name="connsiteX281" fmla="*/ 85828 w 555350"/>
                <a:gd name="connsiteY281" fmla="*/ 195092 h 606342"/>
                <a:gd name="connsiteX282" fmla="*/ 87333 w 555350"/>
                <a:gd name="connsiteY282" fmla="*/ 197858 h 606342"/>
                <a:gd name="connsiteX283" fmla="*/ 89075 w 555350"/>
                <a:gd name="connsiteY283" fmla="*/ 198412 h 606342"/>
                <a:gd name="connsiteX284" fmla="*/ 90421 w 555350"/>
                <a:gd name="connsiteY284" fmla="*/ 198096 h 606342"/>
                <a:gd name="connsiteX285" fmla="*/ 132622 w 555350"/>
                <a:gd name="connsiteY285" fmla="*/ 179440 h 606342"/>
                <a:gd name="connsiteX286" fmla="*/ 134522 w 555350"/>
                <a:gd name="connsiteY286" fmla="*/ 176515 h 606342"/>
                <a:gd name="connsiteX287" fmla="*/ 134522 w 555350"/>
                <a:gd name="connsiteY287" fmla="*/ 102444 h 606342"/>
                <a:gd name="connsiteX288" fmla="*/ 132860 w 555350"/>
                <a:gd name="connsiteY288" fmla="*/ 99599 h 606342"/>
                <a:gd name="connsiteX289" fmla="*/ 177516 w 555350"/>
                <a:gd name="connsiteY289" fmla="*/ 91219 h 606342"/>
                <a:gd name="connsiteX290" fmla="*/ 174586 w 555350"/>
                <a:gd name="connsiteY290" fmla="*/ 91694 h 606342"/>
                <a:gd name="connsiteX291" fmla="*/ 173319 w 555350"/>
                <a:gd name="connsiteY291" fmla="*/ 94302 h 606342"/>
                <a:gd name="connsiteX292" fmla="*/ 173319 w 555350"/>
                <a:gd name="connsiteY292" fmla="*/ 170744 h 606342"/>
                <a:gd name="connsiteX293" fmla="*/ 175932 w 555350"/>
                <a:gd name="connsiteY293" fmla="*/ 173906 h 606342"/>
                <a:gd name="connsiteX294" fmla="*/ 242995 w 555350"/>
                <a:gd name="connsiteY294" fmla="*/ 187582 h 606342"/>
                <a:gd name="connsiteX295" fmla="*/ 243708 w 555350"/>
                <a:gd name="connsiteY295" fmla="*/ 187661 h 606342"/>
                <a:gd name="connsiteX296" fmla="*/ 245767 w 555350"/>
                <a:gd name="connsiteY296" fmla="*/ 186949 h 606342"/>
                <a:gd name="connsiteX297" fmla="*/ 246954 w 555350"/>
                <a:gd name="connsiteY297" fmla="*/ 184420 h 606342"/>
                <a:gd name="connsiteX298" fmla="*/ 246954 w 555350"/>
                <a:gd name="connsiteY298" fmla="*/ 113511 h 606342"/>
                <a:gd name="connsiteX299" fmla="*/ 244579 w 555350"/>
                <a:gd name="connsiteY299" fmla="*/ 110429 h 606342"/>
                <a:gd name="connsiteX300" fmla="*/ 153129 w 555350"/>
                <a:gd name="connsiteY300" fmla="*/ 74 h 606342"/>
                <a:gd name="connsiteX301" fmla="*/ 157880 w 555350"/>
                <a:gd name="connsiteY301" fmla="*/ 548 h 606342"/>
                <a:gd name="connsiteX302" fmla="*/ 331199 w 555350"/>
                <a:gd name="connsiteY302" fmla="*/ 64579 h 606342"/>
                <a:gd name="connsiteX303" fmla="*/ 337612 w 555350"/>
                <a:gd name="connsiteY303" fmla="*/ 73749 h 606342"/>
                <a:gd name="connsiteX304" fmla="*/ 337612 w 555350"/>
                <a:gd name="connsiteY304" fmla="*/ 98650 h 606342"/>
                <a:gd name="connsiteX305" fmla="*/ 355348 w 555350"/>
                <a:gd name="connsiteY305" fmla="*/ 104421 h 606342"/>
                <a:gd name="connsiteX306" fmla="*/ 362078 w 555350"/>
                <a:gd name="connsiteY306" fmla="*/ 113749 h 606342"/>
                <a:gd name="connsiteX307" fmla="*/ 362078 w 555350"/>
                <a:gd name="connsiteY307" fmla="*/ 161021 h 606342"/>
                <a:gd name="connsiteX308" fmla="*/ 432783 w 555350"/>
                <a:gd name="connsiteY308" fmla="*/ 132326 h 606342"/>
                <a:gd name="connsiteX309" fmla="*/ 436188 w 555350"/>
                <a:gd name="connsiteY309" fmla="*/ 131535 h 606342"/>
                <a:gd name="connsiteX310" fmla="*/ 439514 w 555350"/>
                <a:gd name="connsiteY310" fmla="*/ 132088 h 606342"/>
                <a:gd name="connsiteX311" fmla="*/ 548620 w 555350"/>
                <a:gd name="connsiteY311" fmla="*/ 167819 h 606342"/>
                <a:gd name="connsiteX312" fmla="*/ 555350 w 555350"/>
                <a:gd name="connsiteY312" fmla="*/ 177147 h 606342"/>
                <a:gd name="connsiteX313" fmla="*/ 555350 w 555350"/>
                <a:gd name="connsiteY313" fmla="*/ 498014 h 606342"/>
                <a:gd name="connsiteX314" fmla="*/ 547907 w 555350"/>
                <a:gd name="connsiteY314" fmla="*/ 507421 h 606342"/>
                <a:gd name="connsiteX315" fmla="*/ 438801 w 555350"/>
                <a:gd name="connsiteY315" fmla="*/ 534930 h 606342"/>
                <a:gd name="connsiteX316" fmla="*/ 354715 w 555350"/>
                <a:gd name="connsiteY316" fmla="*/ 556195 h 606342"/>
                <a:gd name="connsiteX317" fmla="*/ 156850 w 555350"/>
                <a:gd name="connsiteY317" fmla="*/ 606076 h 606342"/>
                <a:gd name="connsiteX318" fmla="*/ 153367 w 555350"/>
                <a:gd name="connsiteY318" fmla="*/ 606234 h 606342"/>
                <a:gd name="connsiteX319" fmla="*/ 149804 w 555350"/>
                <a:gd name="connsiteY319" fmla="*/ 605127 h 606342"/>
                <a:gd name="connsiteX320" fmla="*/ 5147 w 555350"/>
                <a:gd name="connsiteY320" fmla="*/ 525998 h 606342"/>
                <a:gd name="connsiteX321" fmla="*/ 0 w 555350"/>
                <a:gd name="connsiteY321" fmla="*/ 517381 h 606342"/>
                <a:gd name="connsiteX322" fmla="*/ 0 w 555350"/>
                <a:gd name="connsiteY322" fmla="*/ 151851 h 606342"/>
                <a:gd name="connsiteX323" fmla="*/ 4117 w 555350"/>
                <a:gd name="connsiteY323" fmla="*/ 143946 h 606342"/>
                <a:gd name="connsiteX324" fmla="*/ 16469 w 555350"/>
                <a:gd name="connsiteY324" fmla="*/ 135092 h 606342"/>
                <a:gd name="connsiteX325" fmla="*/ 16469 w 555350"/>
                <a:gd name="connsiteY325" fmla="*/ 112563 h 606342"/>
                <a:gd name="connsiteX326" fmla="*/ 20111 w 555350"/>
                <a:gd name="connsiteY326" fmla="*/ 104974 h 606342"/>
                <a:gd name="connsiteX327" fmla="*/ 148299 w 555350"/>
                <a:gd name="connsiteY327" fmla="*/ 2129 h 606342"/>
                <a:gd name="connsiteX328" fmla="*/ 153129 w 555350"/>
                <a:gd name="connsiteY328" fmla="*/ 74 h 60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</a:cxnLst>
              <a:rect l="l" t="t" r="r" b="b"/>
              <a:pathLst>
                <a:path w="555350" h="606342">
                  <a:moveTo>
                    <a:pt x="243391" y="429161"/>
                  </a:moveTo>
                  <a:lnTo>
                    <a:pt x="176249" y="434931"/>
                  </a:lnTo>
                  <a:cubicBezTo>
                    <a:pt x="174586" y="435090"/>
                    <a:pt x="173319" y="436433"/>
                    <a:pt x="173319" y="438173"/>
                  </a:cubicBezTo>
                  <a:lnTo>
                    <a:pt x="173319" y="514535"/>
                  </a:lnTo>
                  <a:cubicBezTo>
                    <a:pt x="173319" y="515563"/>
                    <a:pt x="173715" y="516433"/>
                    <a:pt x="174428" y="517065"/>
                  </a:cubicBezTo>
                  <a:cubicBezTo>
                    <a:pt x="175061" y="517539"/>
                    <a:pt x="175774" y="517856"/>
                    <a:pt x="176566" y="517856"/>
                  </a:cubicBezTo>
                  <a:cubicBezTo>
                    <a:pt x="176724" y="517856"/>
                    <a:pt x="176961" y="517856"/>
                    <a:pt x="177120" y="517776"/>
                  </a:cubicBezTo>
                  <a:lnTo>
                    <a:pt x="244183" y="506393"/>
                  </a:lnTo>
                  <a:cubicBezTo>
                    <a:pt x="245767" y="506156"/>
                    <a:pt x="246954" y="504812"/>
                    <a:pt x="246954" y="503231"/>
                  </a:cubicBezTo>
                  <a:lnTo>
                    <a:pt x="246954" y="432402"/>
                  </a:lnTo>
                  <a:cubicBezTo>
                    <a:pt x="246954" y="431453"/>
                    <a:pt x="246558" y="430584"/>
                    <a:pt x="245846" y="429951"/>
                  </a:cubicBezTo>
                  <a:cubicBezTo>
                    <a:pt x="245212" y="429398"/>
                    <a:pt x="244341" y="429003"/>
                    <a:pt x="243391" y="429161"/>
                  </a:cubicBezTo>
                  <a:close/>
                  <a:moveTo>
                    <a:pt x="89708" y="424576"/>
                  </a:moveTo>
                  <a:cubicBezTo>
                    <a:pt x="88758" y="424418"/>
                    <a:pt x="87808" y="424655"/>
                    <a:pt x="87016" y="425287"/>
                  </a:cubicBezTo>
                  <a:cubicBezTo>
                    <a:pt x="86303" y="425920"/>
                    <a:pt x="85828" y="426868"/>
                    <a:pt x="85828" y="427817"/>
                  </a:cubicBezTo>
                  <a:lnTo>
                    <a:pt x="85828" y="560780"/>
                  </a:lnTo>
                  <a:cubicBezTo>
                    <a:pt x="85828" y="561966"/>
                    <a:pt x="86462" y="563072"/>
                    <a:pt x="87491" y="563626"/>
                  </a:cubicBezTo>
                  <a:lnTo>
                    <a:pt x="129693" y="586709"/>
                  </a:lnTo>
                  <a:cubicBezTo>
                    <a:pt x="130168" y="586946"/>
                    <a:pt x="130722" y="587104"/>
                    <a:pt x="131276" y="587104"/>
                  </a:cubicBezTo>
                  <a:cubicBezTo>
                    <a:pt x="131830" y="587104"/>
                    <a:pt x="132385" y="586946"/>
                    <a:pt x="132939" y="586629"/>
                  </a:cubicBezTo>
                  <a:cubicBezTo>
                    <a:pt x="133889" y="586076"/>
                    <a:pt x="134522" y="584969"/>
                    <a:pt x="134522" y="583863"/>
                  </a:cubicBezTo>
                  <a:lnTo>
                    <a:pt x="134522" y="435722"/>
                  </a:lnTo>
                  <a:cubicBezTo>
                    <a:pt x="134522" y="434141"/>
                    <a:pt x="133414" y="432797"/>
                    <a:pt x="131830" y="432481"/>
                  </a:cubicBezTo>
                  <a:close/>
                  <a:moveTo>
                    <a:pt x="327557" y="421888"/>
                  </a:moveTo>
                  <a:lnTo>
                    <a:pt x="273399" y="426552"/>
                  </a:lnTo>
                  <a:cubicBezTo>
                    <a:pt x="271737" y="426710"/>
                    <a:pt x="270391" y="428054"/>
                    <a:pt x="270391" y="429793"/>
                  </a:cubicBezTo>
                  <a:lnTo>
                    <a:pt x="270391" y="498172"/>
                  </a:lnTo>
                  <a:cubicBezTo>
                    <a:pt x="270391" y="499121"/>
                    <a:pt x="270866" y="499990"/>
                    <a:pt x="271578" y="500623"/>
                  </a:cubicBezTo>
                  <a:cubicBezTo>
                    <a:pt x="272212" y="501097"/>
                    <a:pt x="272924" y="501413"/>
                    <a:pt x="273716" y="501413"/>
                  </a:cubicBezTo>
                  <a:cubicBezTo>
                    <a:pt x="273875" y="501413"/>
                    <a:pt x="274033" y="501413"/>
                    <a:pt x="274270" y="501334"/>
                  </a:cubicBezTo>
                  <a:lnTo>
                    <a:pt x="328349" y="492164"/>
                  </a:lnTo>
                  <a:cubicBezTo>
                    <a:pt x="329932" y="491927"/>
                    <a:pt x="331041" y="490583"/>
                    <a:pt x="331041" y="489002"/>
                  </a:cubicBezTo>
                  <a:lnTo>
                    <a:pt x="331041" y="425129"/>
                  </a:lnTo>
                  <a:cubicBezTo>
                    <a:pt x="331041" y="424181"/>
                    <a:pt x="330724" y="423311"/>
                    <a:pt x="330011" y="422679"/>
                  </a:cubicBezTo>
                  <a:cubicBezTo>
                    <a:pt x="329378" y="422125"/>
                    <a:pt x="328428" y="421730"/>
                    <a:pt x="327557" y="421888"/>
                  </a:cubicBezTo>
                  <a:close/>
                  <a:moveTo>
                    <a:pt x="26920" y="412797"/>
                  </a:moveTo>
                  <a:cubicBezTo>
                    <a:pt x="25891" y="412639"/>
                    <a:pt x="24941" y="412955"/>
                    <a:pt x="24228" y="413509"/>
                  </a:cubicBezTo>
                  <a:cubicBezTo>
                    <a:pt x="23436" y="414141"/>
                    <a:pt x="23041" y="415090"/>
                    <a:pt x="23041" y="416038"/>
                  </a:cubicBezTo>
                  <a:lnTo>
                    <a:pt x="23041" y="526393"/>
                  </a:lnTo>
                  <a:cubicBezTo>
                    <a:pt x="23041" y="527579"/>
                    <a:pt x="23674" y="528685"/>
                    <a:pt x="24703" y="529239"/>
                  </a:cubicBezTo>
                  <a:lnTo>
                    <a:pt x="53207" y="544812"/>
                  </a:lnTo>
                  <a:cubicBezTo>
                    <a:pt x="53682" y="545128"/>
                    <a:pt x="54236" y="545286"/>
                    <a:pt x="54791" y="545286"/>
                  </a:cubicBezTo>
                  <a:cubicBezTo>
                    <a:pt x="55345" y="545286"/>
                    <a:pt x="55899" y="545128"/>
                    <a:pt x="56453" y="544812"/>
                  </a:cubicBezTo>
                  <a:cubicBezTo>
                    <a:pt x="57404" y="544179"/>
                    <a:pt x="58037" y="543152"/>
                    <a:pt x="58037" y="541966"/>
                  </a:cubicBezTo>
                  <a:lnTo>
                    <a:pt x="58037" y="421414"/>
                  </a:lnTo>
                  <a:cubicBezTo>
                    <a:pt x="58037" y="419833"/>
                    <a:pt x="56929" y="418489"/>
                    <a:pt x="55345" y="418173"/>
                  </a:cubicBezTo>
                  <a:close/>
                  <a:moveTo>
                    <a:pt x="487812" y="408054"/>
                  </a:moveTo>
                  <a:lnTo>
                    <a:pt x="454320" y="410900"/>
                  </a:lnTo>
                  <a:cubicBezTo>
                    <a:pt x="452578" y="411058"/>
                    <a:pt x="451311" y="412481"/>
                    <a:pt x="451311" y="414141"/>
                  </a:cubicBezTo>
                  <a:lnTo>
                    <a:pt x="451311" y="467500"/>
                  </a:lnTo>
                  <a:cubicBezTo>
                    <a:pt x="451311" y="468449"/>
                    <a:pt x="451786" y="469398"/>
                    <a:pt x="452499" y="470030"/>
                  </a:cubicBezTo>
                  <a:cubicBezTo>
                    <a:pt x="453053" y="470504"/>
                    <a:pt x="453845" y="470820"/>
                    <a:pt x="454557" y="470820"/>
                  </a:cubicBezTo>
                  <a:cubicBezTo>
                    <a:pt x="454795" y="470820"/>
                    <a:pt x="454953" y="470820"/>
                    <a:pt x="455111" y="470741"/>
                  </a:cubicBezTo>
                  <a:lnTo>
                    <a:pt x="488603" y="465129"/>
                  </a:lnTo>
                  <a:cubicBezTo>
                    <a:pt x="490187" y="464813"/>
                    <a:pt x="491375" y="463469"/>
                    <a:pt x="491375" y="461888"/>
                  </a:cubicBezTo>
                  <a:lnTo>
                    <a:pt x="491296" y="461888"/>
                  </a:lnTo>
                  <a:lnTo>
                    <a:pt x="491296" y="411295"/>
                  </a:lnTo>
                  <a:cubicBezTo>
                    <a:pt x="491296" y="410347"/>
                    <a:pt x="490979" y="409477"/>
                    <a:pt x="490266" y="408845"/>
                  </a:cubicBezTo>
                  <a:cubicBezTo>
                    <a:pt x="489633" y="408212"/>
                    <a:pt x="488683" y="407896"/>
                    <a:pt x="487812" y="408054"/>
                  </a:cubicBezTo>
                  <a:close/>
                  <a:moveTo>
                    <a:pt x="531913" y="404260"/>
                  </a:moveTo>
                  <a:lnTo>
                    <a:pt x="503251" y="406710"/>
                  </a:lnTo>
                  <a:cubicBezTo>
                    <a:pt x="501589" y="406869"/>
                    <a:pt x="500243" y="408212"/>
                    <a:pt x="500243" y="409952"/>
                  </a:cubicBezTo>
                  <a:lnTo>
                    <a:pt x="500243" y="459279"/>
                  </a:lnTo>
                  <a:cubicBezTo>
                    <a:pt x="500243" y="460228"/>
                    <a:pt x="500638" y="461097"/>
                    <a:pt x="501430" y="461730"/>
                  </a:cubicBezTo>
                  <a:cubicBezTo>
                    <a:pt x="501984" y="462283"/>
                    <a:pt x="502776" y="462520"/>
                    <a:pt x="503489" y="462520"/>
                  </a:cubicBezTo>
                  <a:cubicBezTo>
                    <a:pt x="503726" y="462520"/>
                    <a:pt x="503885" y="462520"/>
                    <a:pt x="504043" y="462441"/>
                  </a:cubicBezTo>
                  <a:lnTo>
                    <a:pt x="532784" y="457619"/>
                  </a:lnTo>
                  <a:cubicBezTo>
                    <a:pt x="534368" y="457382"/>
                    <a:pt x="535477" y="455959"/>
                    <a:pt x="535477" y="454378"/>
                  </a:cubicBezTo>
                  <a:lnTo>
                    <a:pt x="535477" y="407501"/>
                  </a:lnTo>
                  <a:cubicBezTo>
                    <a:pt x="535477" y="406552"/>
                    <a:pt x="535081" y="405683"/>
                    <a:pt x="534447" y="405050"/>
                  </a:cubicBezTo>
                  <a:cubicBezTo>
                    <a:pt x="533735" y="404497"/>
                    <a:pt x="532864" y="404102"/>
                    <a:pt x="531913" y="404260"/>
                  </a:cubicBezTo>
                  <a:close/>
                  <a:moveTo>
                    <a:pt x="365553" y="339962"/>
                  </a:moveTo>
                  <a:lnTo>
                    <a:pt x="426093" y="343203"/>
                  </a:lnTo>
                  <a:cubicBezTo>
                    <a:pt x="427834" y="343282"/>
                    <a:pt x="429179" y="344705"/>
                    <a:pt x="429179" y="346444"/>
                  </a:cubicBezTo>
                  <a:lnTo>
                    <a:pt x="429179" y="525475"/>
                  </a:lnTo>
                  <a:cubicBezTo>
                    <a:pt x="429179" y="526424"/>
                    <a:pt x="428783" y="527373"/>
                    <a:pt x="427992" y="528005"/>
                  </a:cubicBezTo>
                  <a:cubicBezTo>
                    <a:pt x="427359" y="528479"/>
                    <a:pt x="426647" y="528716"/>
                    <a:pt x="425934" y="528716"/>
                  </a:cubicBezTo>
                  <a:cubicBezTo>
                    <a:pt x="425697" y="528716"/>
                    <a:pt x="425460" y="528637"/>
                    <a:pt x="425222" y="528637"/>
                  </a:cubicBezTo>
                  <a:lnTo>
                    <a:pt x="364603" y="514963"/>
                  </a:lnTo>
                  <a:cubicBezTo>
                    <a:pt x="363100" y="514647"/>
                    <a:pt x="362071" y="513303"/>
                    <a:pt x="362071" y="511801"/>
                  </a:cubicBezTo>
                  <a:lnTo>
                    <a:pt x="362071" y="343203"/>
                  </a:lnTo>
                  <a:cubicBezTo>
                    <a:pt x="362071" y="342334"/>
                    <a:pt x="362467" y="341464"/>
                    <a:pt x="363100" y="340832"/>
                  </a:cubicBezTo>
                  <a:cubicBezTo>
                    <a:pt x="363733" y="340278"/>
                    <a:pt x="364603" y="339883"/>
                    <a:pt x="365553" y="339962"/>
                  </a:cubicBezTo>
                  <a:close/>
                  <a:moveTo>
                    <a:pt x="503647" y="332719"/>
                  </a:moveTo>
                  <a:cubicBezTo>
                    <a:pt x="502776" y="332640"/>
                    <a:pt x="501905" y="333035"/>
                    <a:pt x="501272" y="333588"/>
                  </a:cubicBezTo>
                  <a:cubicBezTo>
                    <a:pt x="500638" y="334221"/>
                    <a:pt x="500243" y="335090"/>
                    <a:pt x="500243" y="335960"/>
                  </a:cubicBezTo>
                  <a:lnTo>
                    <a:pt x="500243" y="385288"/>
                  </a:lnTo>
                  <a:cubicBezTo>
                    <a:pt x="500243" y="386157"/>
                    <a:pt x="500638" y="387027"/>
                    <a:pt x="501272" y="387659"/>
                  </a:cubicBezTo>
                  <a:cubicBezTo>
                    <a:pt x="501905" y="388213"/>
                    <a:pt x="502697" y="388529"/>
                    <a:pt x="503489" y="388529"/>
                  </a:cubicBezTo>
                  <a:lnTo>
                    <a:pt x="503647" y="388529"/>
                  </a:lnTo>
                  <a:lnTo>
                    <a:pt x="532389" y="387264"/>
                  </a:lnTo>
                  <a:cubicBezTo>
                    <a:pt x="534130" y="387185"/>
                    <a:pt x="535477" y="385762"/>
                    <a:pt x="535477" y="384023"/>
                  </a:cubicBezTo>
                  <a:lnTo>
                    <a:pt x="535477" y="337066"/>
                  </a:lnTo>
                  <a:cubicBezTo>
                    <a:pt x="535477" y="335327"/>
                    <a:pt x="534130" y="333904"/>
                    <a:pt x="532389" y="333825"/>
                  </a:cubicBezTo>
                  <a:close/>
                  <a:moveTo>
                    <a:pt x="454716" y="330821"/>
                  </a:moveTo>
                  <a:cubicBezTo>
                    <a:pt x="453845" y="330821"/>
                    <a:pt x="452974" y="331138"/>
                    <a:pt x="452340" y="331770"/>
                  </a:cubicBezTo>
                  <a:cubicBezTo>
                    <a:pt x="451707" y="332323"/>
                    <a:pt x="451311" y="333193"/>
                    <a:pt x="451311" y="334063"/>
                  </a:cubicBezTo>
                  <a:lnTo>
                    <a:pt x="451311" y="387501"/>
                  </a:lnTo>
                  <a:cubicBezTo>
                    <a:pt x="451311" y="388371"/>
                    <a:pt x="451707" y="389240"/>
                    <a:pt x="452340" y="389794"/>
                  </a:cubicBezTo>
                  <a:cubicBezTo>
                    <a:pt x="452974" y="390426"/>
                    <a:pt x="453765" y="390742"/>
                    <a:pt x="454636" y="390742"/>
                  </a:cubicBezTo>
                  <a:lnTo>
                    <a:pt x="454716" y="390742"/>
                  </a:lnTo>
                  <a:lnTo>
                    <a:pt x="488208" y="389240"/>
                  </a:lnTo>
                  <a:cubicBezTo>
                    <a:pt x="489949" y="389161"/>
                    <a:pt x="491375" y="387738"/>
                    <a:pt x="491375" y="385999"/>
                  </a:cubicBezTo>
                  <a:lnTo>
                    <a:pt x="491375" y="335406"/>
                  </a:lnTo>
                  <a:cubicBezTo>
                    <a:pt x="491375" y="333588"/>
                    <a:pt x="489949" y="332165"/>
                    <a:pt x="488208" y="332086"/>
                  </a:cubicBezTo>
                  <a:close/>
                  <a:moveTo>
                    <a:pt x="54474" y="327659"/>
                  </a:moveTo>
                  <a:lnTo>
                    <a:pt x="25970" y="330031"/>
                  </a:lnTo>
                  <a:cubicBezTo>
                    <a:pt x="24307" y="330189"/>
                    <a:pt x="23041" y="331612"/>
                    <a:pt x="23041" y="333272"/>
                  </a:cubicBezTo>
                  <a:lnTo>
                    <a:pt x="23041" y="388450"/>
                  </a:lnTo>
                  <a:cubicBezTo>
                    <a:pt x="23041" y="390110"/>
                    <a:pt x="24307" y="391533"/>
                    <a:pt x="25970" y="391691"/>
                  </a:cubicBezTo>
                  <a:lnTo>
                    <a:pt x="54474" y="394458"/>
                  </a:lnTo>
                  <a:cubicBezTo>
                    <a:pt x="54553" y="394458"/>
                    <a:pt x="54632" y="394458"/>
                    <a:pt x="54791" y="394458"/>
                  </a:cubicBezTo>
                  <a:cubicBezTo>
                    <a:pt x="55583" y="394458"/>
                    <a:pt x="56374" y="394220"/>
                    <a:pt x="56929" y="393667"/>
                  </a:cubicBezTo>
                  <a:cubicBezTo>
                    <a:pt x="57641" y="393035"/>
                    <a:pt x="58037" y="392165"/>
                    <a:pt x="58037" y="391217"/>
                  </a:cubicBezTo>
                  <a:lnTo>
                    <a:pt x="58037" y="330901"/>
                  </a:lnTo>
                  <a:cubicBezTo>
                    <a:pt x="58037" y="330031"/>
                    <a:pt x="57641" y="329161"/>
                    <a:pt x="57008" y="328529"/>
                  </a:cubicBezTo>
                  <a:cubicBezTo>
                    <a:pt x="56295" y="327897"/>
                    <a:pt x="55424" y="327580"/>
                    <a:pt x="54474" y="327659"/>
                  </a:cubicBezTo>
                  <a:close/>
                  <a:moveTo>
                    <a:pt x="352418" y="326948"/>
                  </a:moveTo>
                  <a:cubicBezTo>
                    <a:pt x="351547" y="326948"/>
                    <a:pt x="350677" y="327264"/>
                    <a:pt x="350043" y="327897"/>
                  </a:cubicBezTo>
                  <a:cubicBezTo>
                    <a:pt x="349410" y="328450"/>
                    <a:pt x="349014" y="329319"/>
                    <a:pt x="349014" y="330189"/>
                  </a:cubicBezTo>
                  <a:lnTo>
                    <a:pt x="349014" y="546709"/>
                  </a:lnTo>
                  <a:cubicBezTo>
                    <a:pt x="349014" y="547737"/>
                    <a:pt x="349489" y="548606"/>
                    <a:pt x="350281" y="549239"/>
                  </a:cubicBezTo>
                  <a:cubicBezTo>
                    <a:pt x="350835" y="549713"/>
                    <a:pt x="351547" y="549950"/>
                    <a:pt x="352260" y="549950"/>
                  </a:cubicBezTo>
                  <a:cubicBezTo>
                    <a:pt x="352577" y="549950"/>
                    <a:pt x="352814" y="549950"/>
                    <a:pt x="353131" y="549871"/>
                  </a:cubicBezTo>
                  <a:lnTo>
                    <a:pt x="437217" y="528606"/>
                  </a:lnTo>
                  <a:cubicBezTo>
                    <a:pt x="438722" y="528290"/>
                    <a:pt x="439672" y="526946"/>
                    <a:pt x="439672" y="525444"/>
                  </a:cubicBezTo>
                  <a:lnTo>
                    <a:pt x="439672" y="333430"/>
                  </a:lnTo>
                  <a:cubicBezTo>
                    <a:pt x="439672" y="331691"/>
                    <a:pt x="438326" y="330189"/>
                    <a:pt x="436584" y="330189"/>
                  </a:cubicBezTo>
                  <a:close/>
                  <a:moveTo>
                    <a:pt x="273795" y="323944"/>
                  </a:moveTo>
                  <a:cubicBezTo>
                    <a:pt x="272924" y="323944"/>
                    <a:pt x="272053" y="324260"/>
                    <a:pt x="271420" y="324893"/>
                  </a:cubicBezTo>
                  <a:cubicBezTo>
                    <a:pt x="270787" y="325525"/>
                    <a:pt x="270391" y="326395"/>
                    <a:pt x="270391" y="327264"/>
                  </a:cubicBezTo>
                  <a:lnTo>
                    <a:pt x="270391" y="395643"/>
                  </a:lnTo>
                  <a:cubicBezTo>
                    <a:pt x="270391" y="396513"/>
                    <a:pt x="270787" y="397382"/>
                    <a:pt x="271420" y="397936"/>
                  </a:cubicBezTo>
                  <a:cubicBezTo>
                    <a:pt x="272053" y="398568"/>
                    <a:pt x="272845" y="398884"/>
                    <a:pt x="273716" y="398884"/>
                  </a:cubicBezTo>
                  <a:cubicBezTo>
                    <a:pt x="273716" y="398884"/>
                    <a:pt x="273795" y="398884"/>
                    <a:pt x="273795" y="398884"/>
                  </a:cubicBezTo>
                  <a:lnTo>
                    <a:pt x="327953" y="396434"/>
                  </a:lnTo>
                  <a:cubicBezTo>
                    <a:pt x="329695" y="396355"/>
                    <a:pt x="331041" y="394932"/>
                    <a:pt x="331041" y="393193"/>
                  </a:cubicBezTo>
                  <a:lnTo>
                    <a:pt x="331120" y="393193"/>
                  </a:lnTo>
                  <a:lnTo>
                    <a:pt x="331120" y="329319"/>
                  </a:lnTo>
                  <a:cubicBezTo>
                    <a:pt x="331120" y="327580"/>
                    <a:pt x="329695" y="326078"/>
                    <a:pt x="327953" y="325999"/>
                  </a:cubicBezTo>
                  <a:close/>
                  <a:moveTo>
                    <a:pt x="130959" y="321414"/>
                  </a:moveTo>
                  <a:lnTo>
                    <a:pt x="88837" y="324893"/>
                  </a:lnTo>
                  <a:cubicBezTo>
                    <a:pt x="87095" y="324972"/>
                    <a:pt x="85828" y="326395"/>
                    <a:pt x="85828" y="328134"/>
                  </a:cubicBezTo>
                  <a:lnTo>
                    <a:pt x="85828" y="394616"/>
                  </a:lnTo>
                  <a:cubicBezTo>
                    <a:pt x="85828" y="396276"/>
                    <a:pt x="87095" y="397699"/>
                    <a:pt x="88758" y="397778"/>
                  </a:cubicBezTo>
                  <a:lnTo>
                    <a:pt x="130959" y="401967"/>
                  </a:lnTo>
                  <a:cubicBezTo>
                    <a:pt x="131039" y="401967"/>
                    <a:pt x="131118" y="401967"/>
                    <a:pt x="131276" y="401967"/>
                  </a:cubicBezTo>
                  <a:cubicBezTo>
                    <a:pt x="132068" y="401967"/>
                    <a:pt x="132860" y="401651"/>
                    <a:pt x="133414" y="401098"/>
                  </a:cubicBezTo>
                  <a:cubicBezTo>
                    <a:pt x="134126" y="400465"/>
                    <a:pt x="134522" y="399596"/>
                    <a:pt x="134522" y="398647"/>
                  </a:cubicBezTo>
                  <a:lnTo>
                    <a:pt x="134522" y="324576"/>
                  </a:lnTo>
                  <a:cubicBezTo>
                    <a:pt x="134522" y="323707"/>
                    <a:pt x="134126" y="322837"/>
                    <a:pt x="133493" y="322205"/>
                  </a:cubicBezTo>
                  <a:cubicBezTo>
                    <a:pt x="132780" y="321573"/>
                    <a:pt x="131909" y="321256"/>
                    <a:pt x="130959" y="321414"/>
                  </a:cubicBezTo>
                  <a:close/>
                  <a:moveTo>
                    <a:pt x="176724" y="320308"/>
                  </a:moveTo>
                  <a:cubicBezTo>
                    <a:pt x="175774" y="320229"/>
                    <a:pt x="174903" y="320545"/>
                    <a:pt x="174269" y="321177"/>
                  </a:cubicBezTo>
                  <a:cubicBezTo>
                    <a:pt x="173636" y="321810"/>
                    <a:pt x="173319" y="322679"/>
                    <a:pt x="173319" y="323549"/>
                  </a:cubicBezTo>
                  <a:lnTo>
                    <a:pt x="173319" y="399991"/>
                  </a:lnTo>
                  <a:cubicBezTo>
                    <a:pt x="173319" y="400861"/>
                    <a:pt x="173636" y="401730"/>
                    <a:pt x="174269" y="402284"/>
                  </a:cubicBezTo>
                  <a:cubicBezTo>
                    <a:pt x="174903" y="402916"/>
                    <a:pt x="175695" y="403232"/>
                    <a:pt x="176566" y="403232"/>
                  </a:cubicBezTo>
                  <a:cubicBezTo>
                    <a:pt x="176645" y="403232"/>
                    <a:pt x="176645" y="403232"/>
                    <a:pt x="176724" y="403232"/>
                  </a:cubicBezTo>
                  <a:lnTo>
                    <a:pt x="243787" y="400228"/>
                  </a:lnTo>
                  <a:cubicBezTo>
                    <a:pt x="245608" y="400149"/>
                    <a:pt x="246954" y="398726"/>
                    <a:pt x="246954" y="396987"/>
                  </a:cubicBezTo>
                  <a:lnTo>
                    <a:pt x="246954" y="326078"/>
                  </a:lnTo>
                  <a:cubicBezTo>
                    <a:pt x="246954" y="324339"/>
                    <a:pt x="245529" y="322916"/>
                    <a:pt x="243787" y="322837"/>
                  </a:cubicBezTo>
                  <a:close/>
                  <a:moveTo>
                    <a:pt x="504043" y="258806"/>
                  </a:moveTo>
                  <a:cubicBezTo>
                    <a:pt x="503093" y="258648"/>
                    <a:pt x="502143" y="258885"/>
                    <a:pt x="501430" y="259518"/>
                  </a:cubicBezTo>
                  <a:cubicBezTo>
                    <a:pt x="500718" y="260150"/>
                    <a:pt x="500243" y="261020"/>
                    <a:pt x="500243" y="261968"/>
                  </a:cubicBezTo>
                  <a:lnTo>
                    <a:pt x="500243" y="311296"/>
                  </a:lnTo>
                  <a:cubicBezTo>
                    <a:pt x="500243" y="313035"/>
                    <a:pt x="501589" y="314379"/>
                    <a:pt x="503251" y="314537"/>
                  </a:cubicBezTo>
                  <a:lnTo>
                    <a:pt x="531993" y="316830"/>
                  </a:lnTo>
                  <a:cubicBezTo>
                    <a:pt x="532072" y="316830"/>
                    <a:pt x="532151" y="316830"/>
                    <a:pt x="532230" y="316830"/>
                  </a:cubicBezTo>
                  <a:cubicBezTo>
                    <a:pt x="533022" y="316830"/>
                    <a:pt x="533814" y="316513"/>
                    <a:pt x="534447" y="315960"/>
                  </a:cubicBezTo>
                  <a:cubicBezTo>
                    <a:pt x="535160" y="315328"/>
                    <a:pt x="535477" y="314458"/>
                    <a:pt x="535477" y="313588"/>
                  </a:cubicBezTo>
                  <a:lnTo>
                    <a:pt x="535477" y="266632"/>
                  </a:lnTo>
                  <a:cubicBezTo>
                    <a:pt x="535477" y="265051"/>
                    <a:pt x="534368" y="263708"/>
                    <a:pt x="532784" y="263391"/>
                  </a:cubicBezTo>
                  <a:close/>
                  <a:moveTo>
                    <a:pt x="455111" y="250822"/>
                  </a:moveTo>
                  <a:cubicBezTo>
                    <a:pt x="454161" y="250664"/>
                    <a:pt x="453211" y="250980"/>
                    <a:pt x="452499" y="251613"/>
                  </a:cubicBezTo>
                  <a:cubicBezTo>
                    <a:pt x="451786" y="252166"/>
                    <a:pt x="451311" y="253115"/>
                    <a:pt x="451311" y="254063"/>
                  </a:cubicBezTo>
                  <a:lnTo>
                    <a:pt x="451311" y="307422"/>
                  </a:lnTo>
                  <a:cubicBezTo>
                    <a:pt x="451311" y="309162"/>
                    <a:pt x="452657" y="310505"/>
                    <a:pt x="454320" y="310664"/>
                  </a:cubicBezTo>
                  <a:lnTo>
                    <a:pt x="487812" y="313351"/>
                  </a:lnTo>
                  <a:cubicBezTo>
                    <a:pt x="487891" y="313351"/>
                    <a:pt x="487970" y="313351"/>
                    <a:pt x="488049" y="313351"/>
                  </a:cubicBezTo>
                  <a:cubicBezTo>
                    <a:pt x="488920" y="313351"/>
                    <a:pt x="489712" y="313035"/>
                    <a:pt x="490266" y="312482"/>
                  </a:cubicBezTo>
                  <a:cubicBezTo>
                    <a:pt x="490979" y="311849"/>
                    <a:pt x="491375" y="310980"/>
                    <a:pt x="491375" y="310110"/>
                  </a:cubicBezTo>
                  <a:lnTo>
                    <a:pt x="491375" y="259518"/>
                  </a:lnTo>
                  <a:cubicBezTo>
                    <a:pt x="491375" y="257937"/>
                    <a:pt x="490187" y="256514"/>
                    <a:pt x="488603" y="256277"/>
                  </a:cubicBezTo>
                  <a:close/>
                  <a:moveTo>
                    <a:pt x="53682" y="237384"/>
                  </a:moveTo>
                  <a:lnTo>
                    <a:pt x="25178" y="247423"/>
                  </a:lnTo>
                  <a:cubicBezTo>
                    <a:pt x="23912" y="247897"/>
                    <a:pt x="23041" y="249162"/>
                    <a:pt x="23041" y="250506"/>
                  </a:cubicBezTo>
                  <a:lnTo>
                    <a:pt x="23041" y="305683"/>
                  </a:lnTo>
                  <a:cubicBezTo>
                    <a:pt x="23041" y="306632"/>
                    <a:pt x="23436" y="307581"/>
                    <a:pt x="24149" y="308213"/>
                  </a:cubicBezTo>
                  <a:cubicBezTo>
                    <a:pt x="24783" y="308687"/>
                    <a:pt x="25495" y="308924"/>
                    <a:pt x="26287" y="308924"/>
                  </a:cubicBezTo>
                  <a:cubicBezTo>
                    <a:pt x="26445" y="308924"/>
                    <a:pt x="26683" y="308924"/>
                    <a:pt x="26841" y="308924"/>
                  </a:cubicBezTo>
                  <a:lnTo>
                    <a:pt x="55345" y="304023"/>
                  </a:lnTo>
                  <a:cubicBezTo>
                    <a:pt x="56849" y="303707"/>
                    <a:pt x="58037" y="302363"/>
                    <a:pt x="58037" y="300782"/>
                  </a:cubicBezTo>
                  <a:lnTo>
                    <a:pt x="58037" y="240467"/>
                  </a:lnTo>
                  <a:cubicBezTo>
                    <a:pt x="58037" y="239439"/>
                    <a:pt x="57483" y="238411"/>
                    <a:pt x="56691" y="237858"/>
                  </a:cubicBezTo>
                  <a:cubicBezTo>
                    <a:pt x="55820" y="237226"/>
                    <a:pt x="54712" y="237068"/>
                    <a:pt x="53682" y="237384"/>
                  </a:cubicBezTo>
                  <a:close/>
                  <a:moveTo>
                    <a:pt x="274191" y="221495"/>
                  </a:moveTo>
                  <a:cubicBezTo>
                    <a:pt x="273241" y="221336"/>
                    <a:pt x="272291" y="221574"/>
                    <a:pt x="271578" y="222206"/>
                  </a:cubicBezTo>
                  <a:cubicBezTo>
                    <a:pt x="270866" y="222838"/>
                    <a:pt x="270391" y="223708"/>
                    <a:pt x="270391" y="224657"/>
                  </a:cubicBezTo>
                  <a:lnTo>
                    <a:pt x="270391" y="293035"/>
                  </a:lnTo>
                  <a:cubicBezTo>
                    <a:pt x="270391" y="294774"/>
                    <a:pt x="271737" y="296197"/>
                    <a:pt x="273399" y="296276"/>
                  </a:cubicBezTo>
                  <a:lnTo>
                    <a:pt x="327557" y="300624"/>
                  </a:lnTo>
                  <a:cubicBezTo>
                    <a:pt x="327636" y="300624"/>
                    <a:pt x="327715" y="300624"/>
                    <a:pt x="327794" y="300624"/>
                  </a:cubicBezTo>
                  <a:cubicBezTo>
                    <a:pt x="328665" y="300624"/>
                    <a:pt x="329457" y="300308"/>
                    <a:pt x="330011" y="299755"/>
                  </a:cubicBezTo>
                  <a:cubicBezTo>
                    <a:pt x="330724" y="299122"/>
                    <a:pt x="331041" y="298253"/>
                    <a:pt x="331041" y="297383"/>
                  </a:cubicBezTo>
                  <a:lnTo>
                    <a:pt x="331120" y="297383"/>
                  </a:lnTo>
                  <a:lnTo>
                    <a:pt x="331120" y="233510"/>
                  </a:lnTo>
                  <a:cubicBezTo>
                    <a:pt x="331120" y="231850"/>
                    <a:pt x="329932" y="230506"/>
                    <a:pt x="328349" y="230269"/>
                  </a:cubicBezTo>
                  <a:close/>
                  <a:moveTo>
                    <a:pt x="130168" y="210427"/>
                  </a:moveTo>
                  <a:lnTo>
                    <a:pt x="87966" y="225289"/>
                  </a:lnTo>
                  <a:cubicBezTo>
                    <a:pt x="86699" y="225763"/>
                    <a:pt x="85828" y="227028"/>
                    <a:pt x="85828" y="228372"/>
                  </a:cubicBezTo>
                  <a:lnTo>
                    <a:pt x="85828" y="294853"/>
                  </a:lnTo>
                  <a:cubicBezTo>
                    <a:pt x="85828" y="295802"/>
                    <a:pt x="86224" y="296751"/>
                    <a:pt x="87016" y="297304"/>
                  </a:cubicBezTo>
                  <a:cubicBezTo>
                    <a:pt x="87570" y="297857"/>
                    <a:pt x="88362" y="298095"/>
                    <a:pt x="89075" y="298095"/>
                  </a:cubicBezTo>
                  <a:cubicBezTo>
                    <a:pt x="89233" y="298095"/>
                    <a:pt x="89470" y="298095"/>
                    <a:pt x="89629" y="298095"/>
                  </a:cubicBezTo>
                  <a:lnTo>
                    <a:pt x="131830" y="290822"/>
                  </a:lnTo>
                  <a:cubicBezTo>
                    <a:pt x="133414" y="290506"/>
                    <a:pt x="134522" y="289162"/>
                    <a:pt x="134522" y="287581"/>
                  </a:cubicBezTo>
                  <a:lnTo>
                    <a:pt x="134522" y="213510"/>
                  </a:lnTo>
                  <a:cubicBezTo>
                    <a:pt x="134522" y="212483"/>
                    <a:pt x="133968" y="211455"/>
                    <a:pt x="133176" y="210902"/>
                  </a:cubicBezTo>
                  <a:cubicBezTo>
                    <a:pt x="132305" y="210269"/>
                    <a:pt x="131197" y="210111"/>
                    <a:pt x="130168" y="210427"/>
                  </a:cubicBezTo>
                  <a:close/>
                  <a:moveTo>
                    <a:pt x="177120" y="205684"/>
                  </a:moveTo>
                  <a:cubicBezTo>
                    <a:pt x="176170" y="205605"/>
                    <a:pt x="175140" y="205843"/>
                    <a:pt x="174428" y="206475"/>
                  </a:cubicBezTo>
                  <a:cubicBezTo>
                    <a:pt x="173715" y="207107"/>
                    <a:pt x="173319" y="207977"/>
                    <a:pt x="173319" y="208926"/>
                  </a:cubicBezTo>
                  <a:lnTo>
                    <a:pt x="173319" y="285367"/>
                  </a:lnTo>
                  <a:cubicBezTo>
                    <a:pt x="173319" y="287027"/>
                    <a:pt x="174586" y="288450"/>
                    <a:pt x="176328" y="288608"/>
                  </a:cubicBezTo>
                  <a:lnTo>
                    <a:pt x="243391" y="293905"/>
                  </a:lnTo>
                  <a:lnTo>
                    <a:pt x="243708" y="293905"/>
                  </a:lnTo>
                  <a:cubicBezTo>
                    <a:pt x="244500" y="293905"/>
                    <a:pt x="245291" y="293668"/>
                    <a:pt x="245846" y="293114"/>
                  </a:cubicBezTo>
                  <a:cubicBezTo>
                    <a:pt x="246558" y="292482"/>
                    <a:pt x="246954" y="291612"/>
                    <a:pt x="246954" y="290664"/>
                  </a:cubicBezTo>
                  <a:lnTo>
                    <a:pt x="246954" y="219834"/>
                  </a:lnTo>
                  <a:cubicBezTo>
                    <a:pt x="246954" y="218253"/>
                    <a:pt x="245767" y="216910"/>
                    <a:pt x="244183" y="216593"/>
                  </a:cubicBezTo>
                  <a:close/>
                  <a:moveTo>
                    <a:pt x="504439" y="184894"/>
                  </a:moveTo>
                  <a:cubicBezTo>
                    <a:pt x="503489" y="184578"/>
                    <a:pt x="502380" y="184815"/>
                    <a:pt x="501589" y="185447"/>
                  </a:cubicBezTo>
                  <a:cubicBezTo>
                    <a:pt x="500718" y="186001"/>
                    <a:pt x="500243" y="187029"/>
                    <a:pt x="500243" y="187977"/>
                  </a:cubicBezTo>
                  <a:lnTo>
                    <a:pt x="500243" y="237305"/>
                  </a:lnTo>
                  <a:cubicBezTo>
                    <a:pt x="500243" y="238886"/>
                    <a:pt x="501351" y="240230"/>
                    <a:pt x="502855" y="240546"/>
                  </a:cubicBezTo>
                  <a:lnTo>
                    <a:pt x="531597" y="246395"/>
                  </a:lnTo>
                  <a:cubicBezTo>
                    <a:pt x="531755" y="246395"/>
                    <a:pt x="531993" y="246395"/>
                    <a:pt x="532230" y="246395"/>
                  </a:cubicBezTo>
                  <a:cubicBezTo>
                    <a:pt x="532943" y="246395"/>
                    <a:pt x="533735" y="246158"/>
                    <a:pt x="534289" y="245684"/>
                  </a:cubicBezTo>
                  <a:cubicBezTo>
                    <a:pt x="535081" y="245052"/>
                    <a:pt x="535477" y="244182"/>
                    <a:pt x="535477" y="243154"/>
                  </a:cubicBezTo>
                  <a:lnTo>
                    <a:pt x="535477" y="196277"/>
                  </a:lnTo>
                  <a:cubicBezTo>
                    <a:pt x="535477" y="194775"/>
                    <a:pt x="534526" y="193511"/>
                    <a:pt x="533180" y="193115"/>
                  </a:cubicBezTo>
                  <a:close/>
                  <a:moveTo>
                    <a:pt x="455507" y="170823"/>
                  </a:moveTo>
                  <a:cubicBezTo>
                    <a:pt x="454557" y="170586"/>
                    <a:pt x="453449" y="170744"/>
                    <a:pt x="452657" y="171376"/>
                  </a:cubicBezTo>
                  <a:cubicBezTo>
                    <a:pt x="451786" y="172009"/>
                    <a:pt x="451311" y="172958"/>
                    <a:pt x="451311" y="173985"/>
                  </a:cubicBezTo>
                  <a:lnTo>
                    <a:pt x="451311" y="227344"/>
                  </a:lnTo>
                  <a:cubicBezTo>
                    <a:pt x="451311" y="228925"/>
                    <a:pt x="452419" y="230269"/>
                    <a:pt x="453924" y="230585"/>
                  </a:cubicBezTo>
                  <a:lnTo>
                    <a:pt x="487416" y="237384"/>
                  </a:lnTo>
                  <a:cubicBezTo>
                    <a:pt x="487653" y="237384"/>
                    <a:pt x="487891" y="237463"/>
                    <a:pt x="488049" y="237463"/>
                  </a:cubicBezTo>
                  <a:cubicBezTo>
                    <a:pt x="488841" y="237463"/>
                    <a:pt x="489554" y="237147"/>
                    <a:pt x="490108" y="236672"/>
                  </a:cubicBezTo>
                  <a:cubicBezTo>
                    <a:pt x="490900" y="236119"/>
                    <a:pt x="491375" y="235170"/>
                    <a:pt x="491375" y="234143"/>
                  </a:cubicBezTo>
                  <a:lnTo>
                    <a:pt x="491375" y="183550"/>
                  </a:lnTo>
                  <a:cubicBezTo>
                    <a:pt x="491375" y="182127"/>
                    <a:pt x="490425" y="180863"/>
                    <a:pt x="488999" y="180467"/>
                  </a:cubicBezTo>
                  <a:close/>
                  <a:moveTo>
                    <a:pt x="56374" y="147187"/>
                  </a:moveTo>
                  <a:cubicBezTo>
                    <a:pt x="55345" y="146634"/>
                    <a:pt x="54078" y="146634"/>
                    <a:pt x="53049" y="147266"/>
                  </a:cubicBezTo>
                  <a:lnTo>
                    <a:pt x="24545" y="164973"/>
                  </a:lnTo>
                  <a:cubicBezTo>
                    <a:pt x="23595" y="165606"/>
                    <a:pt x="23041" y="166633"/>
                    <a:pt x="23041" y="167740"/>
                  </a:cubicBezTo>
                  <a:lnTo>
                    <a:pt x="23041" y="222917"/>
                  </a:lnTo>
                  <a:cubicBezTo>
                    <a:pt x="23041" y="224024"/>
                    <a:pt x="23595" y="225052"/>
                    <a:pt x="24466" y="225684"/>
                  </a:cubicBezTo>
                  <a:cubicBezTo>
                    <a:pt x="25020" y="226000"/>
                    <a:pt x="25653" y="226159"/>
                    <a:pt x="26287" y="226159"/>
                  </a:cubicBezTo>
                  <a:cubicBezTo>
                    <a:pt x="26683" y="226159"/>
                    <a:pt x="27158" y="226079"/>
                    <a:pt x="27633" y="225921"/>
                  </a:cubicBezTo>
                  <a:lnTo>
                    <a:pt x="56058" y="213352"/>
                  </a:lnTo>
                  <a:cubicBezTo>
                    <a:pt x="57245" y="212799"/>
                    <a:pt x="58037" y="211613"/>
                    <a:pt x="58037" y="210348"/>
                  </a:cubicBezTo>
                  <a:lnTo>
                    <a:pt x="58037" y="150033"/>
                  </a:lnTo>
                  <a:cubicBezTo>
                    <a:pt x="58037" y="148847"/>
                    <a:pt x="57404" y="147740"/>
                    <a:pt x="56374" y="147187"/>
                  </a:cubicBezTo>
                  <a:close/>
                  <a:moveTo>
                    <a:pt x="274587" y="119045"/>
                  </a:moveTo>
                  <a:cubicBezTo>
                    <a:pt x="273558" y="118729"/>
                    <a:pt x="272528" y="118966"/>
                    <a:pt x="271737" y="119598"/>
                  </a:cubicBezTo>
                  <a:cubicBezTo>
                    <a:pt x="270866" y="120152"/>
                    <a:pt x="270391" y="121100"/>
                    <a:pt x="270391" y="122128"/>
                  </a:cubicBezTo>
                  <a:lnTo>
                    <a:pt x="270391" y="190507"/>
                  </a:lnTo>
                  <a:cubicBezTo>
                    <a:pt x="270391" y="192088"/>
                    <a:pt x="271499" y="193432"/>
                    <a:pt x="273004" y="193748"/>
                  </a:cubicBezTo>
                  <a:lnTo>
                    <a:pt x="327161" y="204736"/>
                  </a:lnTo>
                  <a:cubicBezTo>
                    <a:pt x="327398" y="204815"/>
                    <a:pt x="327557" y="204815"/>
                    <a:pt x="327794" y="204815"/>
                  </a:cubicBezTo>
                  <a:cubicBezTo>
                    <a:pt x="328586" y="204815"/>
                    <a:pt x="329299" y="204578"/>
                    <a:pt x="329853" y="204103"/>
                  </a:cubicBezTo>
                  <a:cubicBezTo>
                    <a:pt x="330645" y="203471"/>
                    <a:pt x="331041" y="202522"/>
                    <a:pt x="331041" y="201574"/>
                  </a:cubicBezTo>
                  <a:lnTo>
                    <a:pt x="331041" y="137701"/>
                  </a:lnTo>
                  <a:cubicBezTo>
                    <a:pt x="331041" y="136199"/>
                    <a:pt x="330090" y="134934"/>
                    <a:pt x="328744" y="134539"/>
                  </a:cubicBezTo>
                  <a:close/>
                  <a:moveTo>
                    <a:pt x="132860" y="99599"/>
                  </a:moveTo>
                  <a:cubicBezTo>
                    <a:pt x="131830" y="98966"/>
                    <a:pt x="130563" y="99045"/>
                    <a:pt x="129534" y="99678"/>
                  </a:cubicBezTo>
                  <a:lnTo>
                    <a:pt x="87333" y="125922"/>
                  </a:lnTo>
                  <a:cubicBezTo>
                    <a:pt x="86383" y="126476"/>
                    <a:pt x="85828" y="127503"/>
                    <a:pt x="85828" y="128689"/>
                  </a:cubicBezTo>
                  <a:lnTo>
                    <a:pt x="85828" y="195092"/>
                  </a:lnTo>
                  <a:cubicBezTo>
                    <a:pt x="85828" y="196198"/>
                    <a:pt x="86383" y="197226"/>
                    <a:pt x="87333" y="197858"/>
                  </a:cubicBezTo>
                  <a:cubicBezTo>
                    <a:pt x="87887" y="198175"/>
                    <a:pt x="88520" y="198412"/>
                    <a:pt x="89075" y="198412"/>
                  </a:cubicBezTo>
                  <a:cubicBezTo>
                    <a:pt x="89550" y="198412"/>
                    <a:pt x="90025" y="198333"/>
                    <a:pt x="90421" y="198096"/>
                  </a:cubicBezTo>
                  <a:lnTo>
                    <a:pt x="132622" y="179440"/>
                  </a:lnTo>
                  <a:cubicBezTo>
                    <a:pt x="133731" y="178965"/>
                    <a:pt x="134522" y="177780"/>
                    <a:pt x="134522" y="176515"/>
                  </a:cubicBezTo>
                  <a:lnTo>
                    <a:pt x="134522" y="102444"/>
                  </a:lnTo>
                  <a:cubicBezTo>
                    <a:pt x="134522" y="101259"/>
                    <a:pt x="133889" y="100152"/>
                    <a:pt x="132860" y="99599"/>
                  </a:cubicBezTo>
                  <a:close/>
                  <a:moveTo>
                    <a:pt x="177516" y="91219"/>
                  </a:moveTo>
                  <a:cubicBezTo>
                    <a:pt x="176486" y="90903"/>
                    <a:pt x="175457" y="91061"/>
                    <a:pt x="174586" y="91694"/>
                  </a:cubicBezTo>
                  <a:cubicBezTo>
                    <a:pt x="173794" y="92326"/>
                    <a:pt x="173319" y="93275"/>
                    <a:pt x="173319" y="94302"/>
                  </a:cubicBezTo>
                  <a:lnTo>
                    <a:pt x="173319" y="170744"/>
                  </a:lnTo>
                  <a:cubicBezTo>
                    <a:pt x="173319" y="172246"/>
                    <a:pt x="174428" y="173590"/>
                    <a:pt x="175932" y="173906"/>
                  </a:cubicBezTo>
                  <a:lnTo>
                    <a:pt x="242995" y="187582"/>
                  </a:lnTo>
                  <a:cubicBezTo>
                    <a:pt x="243233" y="187661"/>
                    <a:pt x="243470" y="187661"/>
                    <a:pt x="243708" y="187661"/>
                  </a:cubicBezTo>
                  <a:cubicBezTo>
                    <a:pt x="244421" y="187661"/>
                    <a:pt x="245133" y="187424"/>
                    <a:pt x="245767" y="186949"/>
                  </a:cubicBezTo>
                  <a:cubicBezTo>
                    <a:pt x="246479" y="186317"/>
                    <a:pt x="246954" y="185368"/>
                    <a:pt x="246954" y="184420"/>
                  </a:cubicBezTo>
                  <a:lnTo>
                    <a:pt x="246954" y="113511"/>
                  </a:lnTo>
                  <a:cubicBezTo>
                    <a:pt x="246954" y="112089"/>
                    <a:pt x="246004" y="110824"/>
                    <a:pt x="244579" y="110429"/>
                  </a:cubicBezTo>
                  <a:close/>
                  <a:moveTo>
                    <a:pt x="153129" y="74"/>
                  </a:moveTo>
                  <a:cubicBezTo>
                    <a:pt x="155821" y="-242"/>
                    <a:pt x="157880" y="548"/>
                    <a:pt x="157880" y="548"/>
                  </a:cubicBezTo>
                  <a:lnTo>
                    <a:pt x="331199" y="64579"/>
                  </a:lnTo>
                  <a:cubicBezTo>
                    <a:pt x="335079" y="66002"/>
                    <a:pt x="337612" y="69717"/>
                    <a:pt x="337612" y="73749"/>
                  </a:cubicBezTo>
                  <a:lnTo>
                    <a:pt x="337612" y="98650"/>
                  </a:lnTo>
                  <a:lnTo>
                    <a:pt x="355348" y="104421"/>
                  </a:lnTo>
                  <a:cubicBezTo>
                    <a:pt x="359386" y="105765"/>
                    <a:pt x="362078" y="109559"/>
                    <a:pt x="362078" y="113749"/>
                  </a:cubicBezTo>
                  <a:lnTo>
                    <a:pt x="362078" y="161021"/>
                  </a:lnTo>
                  <a:lnTo>
                    <a:pt x="432783" y="132326"/>
                  </a:lnTo>
                  <a:cubicBezTo>
                    <a:pt x="432942" y="132246"/>
                    <a:pt x="434446" y="131614"/>
                    <a:pt x="436188" y="131535"/>
                  </a:cubicBezTo>
                  <a:cubicBezTo>
                    <a:pt x="438009" y="131535"/>
                    <a:pt x="439514" y="132088"/>
                    <a:pt x="439514" y="132088"/>
                  </a:cubicBezTo>
                  <a:lnTo>
                    <a:pt x="548620" y="167819"/>
                  </a:lnTo>
                  <a:cubicBezTo>
                    <a:pt x="552658" y="169163"/>
                    <a:pt x="555350" y="172878"/>
                    <a:pt x="555350" y="177147"/>
                  </a:cubicBezTo>
                  <a:lnTo>
                    <a:pt x="555350" y="498014"/>
                  </a:lnTo>
                  <a:cubicBezTo>
                    <a:pt x="555350" y="502441"/>
                    <a:pt x="552262" y="506393"/>
                    <a:pt x="547907" y="507421"/>
                  </a:cubicBezTo>
                  <a:lnTo>
                    <a:pt x="438801" y="534930"/>
                  </a:lnTo>
                  <a:lnTo>
                    <a:pt x="354715" y="556195"/>
                  </a:lnTo>
                  <a:lnTo>
                    <a:pt x="156850" y="606076"/>
                  </a:lnTo>
                  <a:cubicBezTo>
                    <a:pt x="156850" y="606076"/>
                    <a:pt x="155425" y="606550"/>
                    <a:pt x="153367" y="606234"/>
                  </a:cubicBezTo>
                  <a:cubicBezTo>
                    <a:pt x="151308" y="605997"/>
                    <a:pt x="149804" y="605127"/>
                    <a:pt x="149804" y="605127"/>
                  </a:cubicBezTo>
                  <a:lnTo>
                    <a:pt x="5147" y="525998"/>
                  </a:lnTo>
                  <a:cubicBezTo>
                    <a:pt x="1979" y="524259"/>
                    <a:pt x="0" y="520938"/>
                    <a:pt x="0" y="517381"/>
                  </a:cubicBezTo>
                  <a:lnTo>
                    <a:pt x="0" y="151851"/>
                  </a:lnTo>
                  <a:cubicBezTo>
                    <a:pt x="0" y="148689"/>
                    <a:pt x="1584" y="145764"/>
                    <a:pt x="4117" y="143946"/>
                  </a:cubicBezTo>
                  <a:lnTo>
                    <a:pt x="16469" y="135092"/>
                  </a:lnTo>
                  <a:lnTo>
                    <a:pt x="16469" y="112563"/>
                  </a:lnTo>
                  <a:cubicBezTo>
                    <a:pt x="16469" y="109638"/>
                    <a:pt x="17815" y="106792"/>
                    <a:pt x="20111" y="104974"/>
                  </a:cubicBezTo>
                  <a:lnTo>
                    <a:pt x="148299" y="2129"/>
                  </a:lnTo>
                  <a:cubicBezTo>
                    <a:pt x="148299" y="2129"/>
                    <a:pt x="150437" y="390"/>
                    <a:pt x="153129" y="7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741381" y="1733652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flipH="1">
              <a:off x="3839676" y="2695632"/>
              <a:ext cx="115582" cy="115582"/>
            </a:xfrm>
            <a:prstGeom prst="rtTriangle">
              <a:avLst/>
            </a:prstGeom>
            <a:solidFill>
              <a:srgbClr val="01B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846828" y="2111672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759625" y="21445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88742" y="1678838"/>
            <a:ext cx="2295525" cy="1136650"/>
            <a:chOff x="5188742" y="1678838"/>
            <a:chExt cx="2295525" cy="1136650"/>
          </a:xfrm>
        </p:grpSpPr>
        <p:grpSp>
          <p:nvGrpSpPr>
            <p:cNvPr id="82" name="组合 81"/>
            <p:cNvGrpSpPr/>
            <p:nvPr/>
          </p:nvGrpSpPr>
          <p:grpSpPr>
            <a:xfrm>
              <a:off x="5188742" y="1678838"/>
              <a:ext cx="2295525" cy="1136650"/>
              <a:chOff x="5188742" y="1678838"/>
              <a:chExt cx="2295525" cy="113665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073064">
                  <a:alpha val="29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5270390" y="1733652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1" name="gears_341004"/>
            <p:cNvSpPr>
              <a:spLocks noChangeAspect="1"/>
            </p:cNvSpPr>
            <p:nvPr/>
          </p:nvSpPr>
          <p:spPr bwMode="auto">
            <a:xfrm>
              <a:off x="7063742" y="1802424"/>
              <a:ext cx="228273" cy="228083"/>
            </a:xfrm>
            <a:custGeom>
              <a:avLst/>
              <a:gdLst>
                <a:gd name="connsiteX0" fmla="*/ 214861 w 607222"/>
                <a:gd name="connsiteY0" fmla="*/ 328684 h 606722"/>
                <a:gd name="connsiteX1" fmla="*/ 151586 w 607222"/>
                <a:gd name="connsiteY1" fmla="*/ 391859 h 606722"/>
                <a:gd name="connsiteX2" fmla="*/ 214861 w 607222"/>
                <a:gd name="connsiteY2" fmla="*/ 455035 h 606722"/>
                <a:gd name="connsiteX3" fmla="*/ 278137 w 607222"/>
                <a:gd name="connsiteY3" fmla="*/ 391859 h 606722"/>
                <a:gd name="connsiteX4" fmla="*/ 214861 w 607222"/>
                <a:gd name="connsiteY4" fmla="*/ 328684 h 606722"/>
                <a:gd name="connsiteX5" fmla="*/ 214861 w 607222"/>
                <a:gd name="connsiteY5" fmla="*/ 303361 h 606722"/>
                <a:gd name="connsiteX6" fmla="*/ 303412 w 607222"/>
                <a:gd name="connsiteY6" fmla="*/ 391859 h 606722"/>
                <a:gd name="connsiteX7" fmla="*/ 214861 w 607222"/>
                <a:gd name="connsiteY7" fmla="*/ 480269 h 606722"/>
                <a:gd name="connsiteX8" fmla="*/ 126222 w 607222"/>
                <a:gd name="connsiteY8" fmla="*/ 391859 h 606722"/>
                <a:gd name="connsiteX9" fmla="*/ 214861 w 607222"/>
                <a:gd name="connsiteY9" fmla="*/ 303361 h 606722"/>
                <a:gd name="connsiteX10" fmla="*/ 176944 w 607222"/>
                <a:gd name="connsiteY10" fmla="*/ 202255 h 606722"/>
                <a:gd name="connsiteX11" fmla="*/ 176944 w 607222"/>
                <a:gd name="connsiteY11" fmla="*/ 235494 h 606722"/>
                <a:gd name="connsiteX12" fmla="*/ 167598 w 607222"/>
                <a:gd name="connsiteY12" fmla="*/ 247581 h 606722"/>
                <a:gd name="connsiteX13" fmla="*/ 112413 w 607222"/>
                <a:gd name="connsiteY13" fmla="*/ 279309 h 606722"/>
                <a:gd name="connsiteX14" fmla="*/ 97727 w 607222"/>
                <a:gd name="connsiteY14" fmla="*/ 280998 h 606722"/>
                <a:gd name="connsiteX15" fmla="*/ 68265 w 607222"/>
                <a:gd name="connsiteY15" fmla="*/ 264112 h 606722"/>
                <a:gd name="connsiteX16" fmla="*/ 29903 w 607222"/>
                <a:gd name="connsiteY16" fmla="*/ 329879 h 606722"/>
                <a:gd name="connsiteX17" fmla="*/ 59008 w 607222"/>
                <a:gd name="connsiteY17" fmla="*/ 346409 h 606722"/>
                <a:gd name="connsiteX18" fmla="*/ 65061 w 607222"/>
                <a:gd name="connsiteY18" fmla="*/ 360096 h 606722"/>
                <a:gd name="connsiteX19" fmla="*/ 65061 w 607222"/>
                <a:gd name="connsiteY19" fmla="*/ 423552 h 606722"/>
                <a:gd name="connsiteX20" fmla="*/ 59008 w 607222"/>
                <a:gd name="connsiteY20" fmla="*/ 437150 h 606722"/>
                <a:gd name="connsiteX21" fmla="*/ 29903 w 607222"/>
                <a:gd name="connsiteY21" fmla="*/ 453769 h 606722"/>
                <a:gd name="connsiteX22" fmla="*/ 68087 w 607222"/>
                <a:gd name="connsiteY22" fmla="*/ 519447 h 606722"/>
                <a:gd name="connsiteX23" fmla="*/ 97638 w 607222"/>
                <a:gd name="connsiteY23" fmla="*/ 502650 h 606722"/>
                <a:gd name="connsiteX24" fmla="*/ 112324 w 607222"/>
                <a:gd name="connsiteY24" fmla="*/ 504339 h 606722"/>
                <a:gd name="connsiteX25" fmla="*/ 167509 w 607222"/>
                <a:gd name="connsiteY25" fmla="*/ 536067 h 606722"/>
                <a:gd name="connsiteX26" fmla="*/ 175608 w 607222"/>
                <a:gd name="connsiteY26" fmla="*/ 548154 h 606722"/>
                <a:gd name="connsiteX27" fmla="*/ 175608 w 607222"/>
                <a:gd name="connsiteY27" fmla="*/ 581393 h 606722"/>
                <a:gd name="connsiteX28" fmla="*/ 252778 w 607222"/>
                <a:gd name="connsiteY28" fmla="*/ 581393 h 606722"/>
                <a:gd name="connsiteX29" fmla="*/ 252778 w 607222"/>
                <a:gd name="connsiteY29" fmla="*/ 548332 h 606722"/>
                <a:gd name="connsiteX30" fmla="*/ 261946 w 607222"/>
                <a:gd name="connsiteY30" fmla="*/ 536156 h 606722"/>
                <a:gd name="connsiteX31" fmla="*/ 316953 w 607222"/>
                <a:gd name="connsiteY31" fmla="*/ 504428 h 606722"/>
                <a:gd name="connsiteX32" fmla="*/ 331817 w 607222"/>
                <a:gd name="connsiteY32" fmla="*/ 502828 h 606722"/>
                <a:gd name="connsiteX33" fmla="*/ 361190 w 607222"/>
                <a:gd name="connsiteY33" fmla="*/ 519625 h 606722"/>
                <a:gd name="connsiteX34" fmla="*/ 399552 w 607222"/>
                <a:gd name="connsiteY34" fmla="*/ 453858 h 606722"/>
                <a:gd name="connsiteX35" fmla="*/ 370536 w 607222"/>
                <a:gd name="connsiteY35" fmla="*/ 437328 h 606722"/>
                <a:gd name="connsiteX36" fmla="*/ 364483 w 607222"/>
                <a:gd name="connsiteY36" fmla="*/ 423641 h 606722"/>
                <a:gd name="connsiteX37" fmla="*/ 364483 w 607222"/>
                <a:gd name="connsiteY37" fmla="*/ 360185 h 606722"/>
                <a:gd name="connsiteX38" fmla="*/ 370536 w 607222"/>
                <a:gd name="connsiteY38" fmla="*/ 346587 h 606722"/>
                <a:gd name="connsiteX39" fmla="*/ 399374 w 607222"/>
                <a:gd name="connsiteY39" fmla="*/ 329879 h 606722"/>
                <a:gd name="connsiteX40" fmla="*/ 361190 w 607222"/>
                <a:gd name="connsiteY40" fmla="*/ 264112 h 606722"/>
                <a:gd name="connsiteX41" fmla="*/ 331639 w 607222"/>
                <a:gd name="connsiteY41" fmla="*/ 280998 h 606722"/>
                <a:gd name="connsiteX42" fmla="*/ 316953 w 607222"/>
                <a:gd name="connsiteY42" fmla="*/ 279487 h 606722"/>
                <a:gd name="connsiteX43" fmla="*/ 261946 w 607222"/>
                <a:gd name="connsiteY43" fmla="*/ 247759 h 606722"/>
                <a:gd name="connsiteX44" fmla="*/ 251621 w 607222"/>
                <a:gd name="connsiteY44" fmla="*/ 235583 h 606722"/>
                <a:gd name="connsiteX45" fmla="*/ 251621 w 607222"/>
                <a:gd name="connsiteY45" fmla="*/ 202255 h 606722"/>
                <a:gd name="connsiteX46" fmla="*/ 164482 w 607222"/>
                <a:gd name="connsiteY46" fmla="*/ 176837 h 606722"/>
                <a:gd name="connsiteX47" fmla="*/ 265684 w 607222"/>
                <a:gd name="connsiteY47" fmla="*/ 176837 h 606722"/>
                <a:gd name="connsiteX48" fmla="*/ 278412 w 607222"/>
                <a:gd name="connsiteY48" fmla="*/ 189457 h 606722"/>
                <a:gd name="connsiteX49" fmla="*/ 278412 w 607222"/>
                <a:gd name="connsiteY49" fmla="*/ 226073 h 606722"/>
                <a:gd name="connsiteX50" fmla="*/ 327278 w 607222"/>
                <a:gd name="connsiteY50" fmla="*/ 254424 h 606722"/>
                <a:gd name="connsiteX51" fmla="*/ 359766 w 607222"/>
                <a:gd name="connsiteY51" fmla="*/ 235850 h 606722"/>
                <a:gd name="connsiteX52" fmla="*/ 377033 w 607222"/>
                <a:gd name="connsiteY52" fmla="*/ 240471 h 606722"/>
                <a:gd name="connsiteX53" fmla="*/ 428035 w 607222"/>
                <a:gd name="connsiteY53" fmla="*/ 328101 h 606722"/>
                <a:gd name="connsiteX54" fmla="*/ 429281 w 607222"/>
                <a:gd name="connsiteY54" fmla="*/ 337699 h 606722"/>
                <a:gd name="connsiteX55" fmla="*/ 423317 w 607222"/>
                <a:gd name="connsiteY55" fmla="*/ 345520 h 606722"/>
                <a:gd name="connsiteX56" fmla="*/ 391008 w 607222"/>
                <a:gd name="connsiteY56" fmla="*/ 364006 h 606722"/>
                <a:gd name="connsiteX57" fmla="*/ 391008 w 607222"/>
                <a:gd name="connsiteY57" fmla="*/ 419642 h 606722"/>
                <a:gd name="connsiteX58" fmla="*/ 423317 w 607222"/>
                <a:gd name="connsiteY58" fmla="*/ 438039 h 606722"/>
                <a:gd name="connsiteX59" fmla="*/ 427857 w 607222"/>
                <a:gd name="connsiteY59" fmla="*/ 455369 h 606722"/>
                <a:gd name="connsiteX60" fmla="*/ 376855 w 607222"/>
                <a:gd name="connsiteY60" fmla="*/ 542999 h 606722"/>
                <a:gd name="connsiteX61" fmla="*/ 359677 w 607222"/>
                <a:gd name="connsiteY61" fmla="*/ 547621 h 606722"/>
                <a:gd name="connsiteX62" fmla="*/ 327100 w 607222"/>
                <a:gd name="connsiteY62" fmla="*/ 529046 h 606722"/>
                <a:gd name="connsiteX63" fmla="*/ 278234 w 607222"/>
                <a:gd name="connsiteY63" fmla="*/ 557397 h 606722"/>
                <a:gd name="connsiteX64" fmla="*/ 278234 w 607222"/>
                <a:gd name="connsiteY64" fmla="*/ 594013 h 606722"/>
                <a:gd name="connsiteX65" fmla="*/ 265595 w 607222"/>
                <a:gd name="connsiteY65" fmla="*/ 606722 h 606722"/>
                <a:gd name="connsiteX66" fmla="*/ 164304 w 607222"/>
                <a:gd name="connsiteY66" fmla="*/ 606722 h 606722"/>
                <a:gd name="connsiteX67" fmla="*/ 151665 w 607222"/>
                <a:gd name="connsiteY67" fmla="*/ 594013 h 606722"/>
                <a:gd name="connsiteX68" fmla="*/ 151665 w 607222"/>
                <a:gd name="connsiteY68" fmla="*/ 557397 h 606722"/>
                <a:gd name="connsiteX69" fmla="*/ 102711 w 607222"/>
                <a:gd name="connsiteY69" fmla="*/ 529224 h 606722"/>
                <a:gd name="connsiteX70" fmla="*/ 69867 w 607222"/>
                <a:gd name="connsiteY70" fmla="*/ 547887 h 606722"/>
                <a:gd name="connsiteX71" fmla="*/ 52689 w 607222"/>
                <a:gd name="connsiteY71" fmla="*/ 543266 h 606722"/>
                <a:gd name="connsiteX72" fmla="*/ 1687 w 607222"/>
                <a:gd name="connsiteY72" fmla="*/ 455636 h 606722"/>
                <a:gd name="connsiteX73" fmla="*/ 1687 w 607222"/>
                <a:gd name="connsiteY73" fmla="*/ 455547 h 606722"/>
                <a:gd name="connsiteX74" fmla="*/ 6316 w 607222"/>
                <a:gd name="connsiteY74" fmla="*/ 438216 h 606722"/>
                <a:gd name="connsiteX75" fmla="*/ 38714 w 607222"/>
                <a:gd name="connsiteY75" fmla="*/ 419730 h 606722"/>
                <a:gd name="connsiteX76" fmla="*/ 38714 w 607222"/>
                <a:gd name="connsiteY76" fmla="*/ 364006 h 606722"/>
                <a:gd name="connsiteX77" fmla="*/ 6316 w 607222"/>
                <a:gd name="connsiteY77" fmla="*/ 345432 h 606722"/>
                <a:gd name="connsiteX78" fmla="*/ 1776 w 607222"/>
                <a:gd name="connsiteY78" fmla="*/ 328101 h 606722"/>
                <a:gd name="connsiteX79" fmla="*/ 52956 w 607222"/>
                <a:gd name="connsiteY79" fmla="*/ 240471 h 606722"/>
                <a:gd name="connsiteX80" fmla="*/ 70134 w 607222"/>
                <a:gd name="connsiteY80" fmla="*/ 235850 h 606722"/>
                <a:gd name="connsiteX81" fmla="*/ 102800 w 607222"/>
                <a:gd name="connsiteY81" fmla="*/ 254424 h 606722"/>
                <a:gd name="connsiteX82" fmla="*/ 151754 w 607222"/>
                <a:gd name="connsiteY82" fmla="*/ 226073 h 606722"/>
                <a:gd name="connsiteX83" fmla="*/ 151754 w 607222"/>
                <a:gd name="connsiteY83" fmla="*/ 189457 h 606722"/>
                <a:gd name="connsiteX84" fmla="*/ 164482 w 607222"/>
                <a:gd name="connsiteY84" fmla="*/ 176837 h 606722"/>
                <a:gd name="connsiteX85" fmla="*/ 480641 w 607222"/>
                <a:gd name="connsiteY85" fmla="*/ 101144 h 606722"/>
                <a:gd name="connsiteX86" fmla="*/ 456891 w 607222"/>
                <a:gd name="connsiteY86" fmla="*/ 125771 h 606722"/>
                <a:gd name="connsiteX87" fmla="*/ 489803 w 607222"/>
                <a:gd name="connsiteY87" fmla="*/ 150575 h 606722"/>
                <a:gd name="connsiteX88" fmla="*/ 507505 w 607222"/>
                <a:gd name="connsiteY88" fmla="*/ 126393 h 606722"/>
                <a:gd name="connsiteX89" fmla="*/ 507505 w 607222"/>
                <a:gd name="connsiteY89" fmla="*/ 126304 h 606722"/>
                <a:gd name="connsiteX90" fmla="*/ 480641 w 607222"/>
                <a:gd name="connsiteY90" fmla="*/ 101144 h 606722"/>
                <a:gd name="connsiteX91" fmla="*/ 482153 w 607222"/>
                <a:gd name="connsiteY91" fmla="*/ 75806 h 606722"/>
                <a:gd name="connsiteX92" fmla="*/ 532678 w 607222"/>
                <a:gd name="connsiteY92" fmla="*/ 126393 h 606722"/>
                <a:gd name="connsiteX93" fmla="*/ 532678 w 607222"/>
                <a:gd name="connsiteY93" fmla="*/ 126571 h 606722"/>
                <a:gd name="connsiteX94" fmla="*/ 478417 w 607222"/>
                <a:gd name="connsiteY94" fmla="*/ 176891 h 606722"/>
                <a:gd name="connsiteX95" fmla="*/ 431539 w 607222"/>
                <a:gd name="connsiteY95" fmla="*/ 129860 h 606722"/>
                <a:gd name="connsiteX96" fmla="*/ 482153 w 607222"/>
                <a:gd name="connsiteY96" fmla="*/ 75806 h 606722"/>
                <a:gd name="connsiteX97" fmla="*/ 467895 w 607222"/>
                <a:gd name="connsiteY97" fmla="*/ 25243 h 606722"/>
                <a:gd name="connsiteX98" fmla="*/ 467895 w 607222"/>
                <a:gd name="connsiteY98" fmla="*/ 41686 h 606722"/>
                <a:gd name="connsiteX99" fmla="*/ 458906 w 607222"/>
                <a:gd name="connsiteY99" fmla="*/ 53685 h 606722"/>
                <a:gd name="connsiteX100" fmla="*/ 428735 w 607222"/>
                <a:gd name="connsiteY100" fmla="*/ 71462 h 606722"/>
                <a:gd name="connsiteX101" fmla="*/ 413694 w 607222"/>
                <a:gd name="connsiteY101" fmla="*/ 73151 h 606722"/>
                <a:gd name="connsiteX102" fmla="*/ 399632 w 607222"/>
                <a:gd name="connsiteY102" fmla="*/ 64974 h 606722"/>
                <a:gd name="connsiteX103" fmla="*/ 387083 w 607222"/>
                <a:gd name="connsiteY103" fmla="*/ 86839 h 606722"/>
                <a:gd name="connsiteX104" fmla="*/ 401501 w 607222"/>
                <a:gd name="connsiteY104" fmla="*/ 95105 h 606722"/>
                <a:gd name="connsiteX105" fmla="*/ 407642 w 607222"/>
                <a:gd name="connsiteY105" fmla="*/ 108971 h 606722"/>
                <a:gd name="connsiteX106" fmla="*/ 405595 w 607222"/>
                <a:gd name="connsiteY106" fmla="*/ 126570 h 606722"/>
                <a:gd name="connsiteX107" fmla="*/ 407731 w 607222"/>
                <a:gd name="connsiteY107" fmla="*/ 144080 h 606722"/>
                <a:gd name="connsiteX108" fmla="*/ 401679 w 607222"/>
                <a:gd name="connsiteY108" fmla="*/ 158034 h 606722"/>
                <a:gd name="connsiteX109" fmla="*/ 387350 w 607222"/>
                <a:gd name="connsiteY109" fmla="*/ 166212 h 606722"/>
                <a:gd name="connsiteX110" fmla="*/ 399988 w 607222"/>
                <a:gd name="connsiteY110" fmla="*/ 187988 h 606722"/>
                <a:gd name="connsiteX111" fmla="*/ 413605 w 607222"/>
                <a:gd name="connsiteY111" fmla="*/ 179900 h 606722"/>
                <a:gd name="connsiteX112" fmla="*/ 428735 w 607222"/>
                <a:gd name="connsiteY112" fmla="*/ 181500 h 606722"/>
                <a:gd name="connsiteX113" fmla="*/ 458906 w 607222"/>
                <a:gd name="connsiteY113" fmla="*/ 199187 h 606722"/>
                <a:gd name="connsiteX114" fmla="*/ 466560 w 607222"/>
                <a:gd name="connsiteY114" fmla="*/ 211275 h 606722"/>
                <a:gd name="connsiteX115" fmla="*/ 466560 w 607222"/>
                <a:gd name="connsiteY115" fmla="*/ 227541 h 606722"/>
                <a:gd name="connsiteX116" fmla="*/ 493171 w 607222"/>
                <a:gd name="connsiteY116" fmla="*/ 227541 h 606722"/>
                <a:gd name="connsiteX117" fmla="*/ 493171 w 607222"/>
                <a:gd name="connsiteY117" fmla="*/ 211009 h 606722"/>
                <a:gd name="connsiteX118" fmla="*/ 501893 w 607222"/>
                <a:gd name="connsiteY118" fmla="*/ 199010 h 606722"/>
                <a:gd name="connsiteX119" fmla="*/ 533843 w 607222"/>
                <a:gd name="connsiteY119" fmla="*/ 181233 h 606722"/>
                <a:gd name="connsiteX120" fmla="*/ 548706 w 607222"/>
                <a:gd name="connsiteY120" fmla="*/ 179544 h 606722"/>
                <a:gd name="connsiteX121" fmla="*/ 563836 w 607222"/>
                <a:gd name="connsiteY121" fmla="*/ 187988 h 606722"/>
                <a:gd name="connsiteX122" fmla="*/ 576830 w 607222"/>
                <a:gd name="connsiteY122" fmla="*/ 165856 h 606722"/>
                <a:gd name="connsiteX123" fmla="*/ 562679 w 607222"/>
                <a:gd name="connsiteY123" fmla="*/ 157768 h 606722"/>
                <a:gd name="connsiteX124" fmla="*/ 556716 w 607222"/>
                <a:gd name="connsiteY124" fmla="*/ 143813 h 606722"/>
                <a:gd name="connsiteX125" fmla="*/ 556805 w 607222"/>
                <a:gd name="connsiteY125" fmla="*/ 108882 h 606722"/>
                <a:gd name="connsiteX126" fmla="*/ 562679 w 607222"/>
                <a:gd name="connsiteY126" fmla="*/ 94927 h 606722"/>
                <a:gd name="connsiteX127" fmla="*/ 577008 w 607222"/>
                <a:gd name="connsiteY127" fmla="*/ 86750 h 606722"/>
                <a:gd name="connsiteX128" fmla="*/ 564103 w 607222"/>
                <a:gd name="connsiteY128" fmla="*/ 64618 h 606722"/>
                <a:gd name="connsiteX129" fmla="*/ 548617 w 607222"/>
                <a:gd name="connsiteY129" fmla="*/ 73151 h 606722"/>
                <a:gd name="connsiteX130" fmla="*/ 533843 w 607222"/>
                <a:gd name="connsiteY130" fmla="*/ 71284 h 606722"/>
                <a:gd name="connsiteX131" fmla="*/ 501893 w 607222"/>
                <a:gd name="connsiteY131" fmla="*/ 53597 h 606722"/>
                <a:gd name="connsiteX132" fmla="*/ 491925 w 607222"/>
                <a:gd name="connsiteY132" fmla="*/ 41597 h 606722"/>
                <a:gd name="connsiteX133" fmla="*/ 491925 w 607222"/>
                <a:gd name="connsiteY133" fmla="*/ 25243 h 606722"/>
                <a:gd name="connsiteX134" fmla="*/ 455168 w 607222"/>
                <a:gd name="connsiteY134" fmla="*/ 0 h 606722"/>
                <a:gd name="connsiteX135" fmla="*/ 505809 w 607222"/>
                <a:gd name="connsiteY135" fmla="*/ 0 h 606722"/>
                <a:gd name="connsiteX136" fmla="*/ 518624 w 607222"/>
                <a:gd name="connsiteY136" fmla="*/ 12621 h 606722"/>
                <a:gd name="connsiteX137" fmla="*/ 518624 w 607222"/>
                <a:gd name="connsiteY137" fmla="*/ 32709 h 606722"/>
                <a:gd name="connsiteX138" fmla="*/ 544078 w 607222"/>
                <a:gd name="connsiteY138" fmla="*/ 46930 h 606722"/>
                <a:gd name="connsiteX139" fmla="*/ 562946 w 607222"/>
                <a:gd name="connsiteY139" fmla="*/ 36531 h 606722"/>
                <a:gd name="connsiteX140" fmla="*/ 580034 w 607222"/>
                <a:gd name="connsiteY140" fmla="*/ 41242 h 606722"/>
                <a:gd name="connsiteX141" fmla="*/ 605577 w 607222"/>
                <a:gd name="connsiteY141" fmla="*/ 85061 h 606722"/>
                <a:gd name="connsiteX142" fmla="*/ 605577 w 607222"/>
                <a:gd name="connsiteY142" fmla="*/ 85239 h 606722"/>
                <a:gd name="connsiteX143" fmla="*/ 600860 w 607222"/>
                <a:gd name="connsiteY143" fmla="*/ 102393 h 606722"/>
                <a:gd name="connsiteX144" fmla="*/ 583327 w 607222"/>
                <a:gd name="connsiteY144" fmla="*/ 112348 h 606722"/>
                <a:gd name="connsiteX145" fmla="*/ 584484 w 607222"/>
                <a:gd name="connsiteY145" fmla="*/ 126392 h 606722"/>
                <a:gd name="connsiteX146" fmla="*/ 583327 w 607222"/>
                <a:gd name="connsiteY146" fmla="*/ 140435 h 606722"/>
                <a:gd name="connsiteX147" fmla="*/ 600682 w 607222"/>
                <a:gd name="connsiteY147" fmla="*/ 150390 h 606722"/>
                <a:gd name="connsiteX148" fmla="*/ 604954 w 607222"/>
                <a:gd name="connsiteY148" fmla="*/ 167634 h 606722"/>
                <a:gd name="connsiteX149" fmla="*/ 579233 w 607222"/>
                <a:gd name="connsiteY149" fmla="*/ 211453 h 606722"/>
                <a:gd name="connsiteX150" fmla="*/ 562145 w 607222"/>
                <a:gd name="connsiteY150" fmla="*/ 216075 h 606722"/>
                <a:gd name="connsiteX151" fmla="*/ 543811 w 607222"/>
                <a:gd name="connsiteY151" fmla="*/ 205765 h 606722"/>
                <a:gd name="connsiteX152" fmla="*/ 517200 w 607222"/>
                <a:gd name="connsiteY152" fmla="*/ 219986 h 606722"/>
                <a:gd name="connsiteX153" fmla="*/ 517200 w 607222"/>
                <a:gd name="connsiteY153" fmla="*/ 240162 h 606722"/>
                <a:gd name="connsiteX154" fmla="*/ 505720 w 607222"/>
                <a:gd name="connsiteY154" fmla="*/ 252695 h 606722"/>
                <a:gd name="connsiteX155" fmla="*/ 455079 w 607222"/>
                <a:gd name="connsiteY155" fmla="*/ 252695 h 606722"/>
                <a:gd name="connsiteX156" fmla="*/ 442530 w 607222"/>
                <a:gd name="connsiteY156" fmla="*/ 240162 h 606722"/>
                <a:gd name="connsiteX157" fmla="*/ 442530 w 607222"/>
                <a:gd name="connsiteY157" fmla="*/ 219986 h 606722"/>
                <a:gd name="connsiteX158" fmla="*/ 418767 w 607222"/>
                <a:gd name="connsiteY158" fmla="*/ 206031 h 606722"/>
                <a:gd name="connsiteX159" fmla="*/ 401946 w 607222"/>
                <a:gd name="connsiteY159" fmla="*/ 216075 h 606722"/>
                <a:gd name="connsiteX160" fmla="*/ 392334 w 607222"/>
                <a:gd name="connsiteY160" fmla="*/ 217408 h 606722"/>
                <a:gd name="connsiteX161" fmla="*/ 384591 w 607222"/>
                <a:gd name="connsiteY161" fmla="*/ 211631 h 606722"/>
                <a:gd name="connsiteX162" fmla="*/ 359137 w 607222"/>
                <a:gd name="connsiteY162" fmla="*/ 167723 h 606722"/>
                <a:gd name="connsiteX163" fmla="*/ 359137 w 607222"/>
                <a:gd name="connsiteY163" fmla="*/ 167634 h 606722"/>
                <a:gd name="connsiteX164" fmla="*/ 363854 w 607222"/>
                <a:gd name="connsiteY164" fmla="*/ 150390 h 606722"/>
                <a:gd name="connsiteX165" fmla="*/ 381387 w 607222"/>
                <a:gd name="connsiteY165" fmla="*/ 140435 h 606722"/>
                <a:gd name="connsiteX166" fmla="*/ 380408 w 607222"/>
                <a:gd name="connsiteY166" fmla="*/ 126392 h 606722"/>
                <a:gd name="connsiteX167" fmla="*/ 381387 w 607222"/>
                <a:gd name="connsiteY167" fmla="*/ 112526 h 606722"/>
                <a:gd name="connsiteX168" fmla="*/ 363854 w 607222"/>
                <a:gd name="connsiteY168" fmla="*/ 102393 h 606722"/>
                <a:gd name="connsiteX169" fmla="*/ 363676 w 607222"/>
                <a:gd name="connsiteY169" fmla="*/ 102393 h 606722"/>
                <a:gd name="connsiteX170" fmla="*/ 359048 w 607222"/>
                <a:gd name="connsiteY170" fmla="*/ 85061 h 606722"/>
                <a:gd name="connsiteX171" fmla="*/ 384324 w 607222"/>
                <a:gd name="connsiteY171" fmla="*/ 41242 h 606722"/>
                <a:gd name="connsiteX172" fmla="*/ 401679 w 607222"/>
                <a:gd name="connsiteY172" fmla="*/ 36620 h 606722"/>
                <a:gd name="connsiteX173" fmla="*/ 418856 w 607222"/>
                <a:gd name="connsiteY173" fmla="*/ 46753 h 606722"/>
                <a:gd name="connsiteX174" fmla="*/ 441373 w 607222"/>
                <a:gd name="connsiteY174" fmla="*/ 32887 h 606722"/>
                <a:gd name="connsiteX175" fmla="*/ 441373 w 607222"/>
                <a:gd name="connsiteY175" fmla="*/ 12621 h 606722"/>
                <a:gd name="connsiteX176" fmla="*/ 455168 w 607222"/>
                <a:gd name="connsiteY17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607222" h="606722">
                  <a:moveTo>
                    <a:pt x="214861" y="328684"/>
                  </a:moveTo>
                  <a:cubicBezTo>
                    <a:pt x="179886" y="328684"/>
                    <a:pt x="151586" y="356940"/>
                    <a:pt x="151586" y="391859"/>
                  </a:cubicBezTo>
                  <a:cubicBezTo>
                    <a:pt x="151586" y="426690"/>
                    <a:pt x="179886" y="455035"/>
                    <a:pt x="214861" y="455035"/>
                  </a:cubicBezTo>
                  <a:cubicBezTo>
                    <a:pt x="249748" y="455035"/>
                    <a:pt x="278137" y="426690"/>
                    <a:pt x="278137" y="391859"/>
                  </a:cubicBezTo>
                  <a:cubicBezTo>
                    <a:pt x="278137" y="356940"/>
                    <a:pt x="249748" y="328684"/>
                    <a:pt x="214861" y="328684"/>
                  </a:cubicBezTo>
                  <a:close/>
                  <a:moveTo>
                    <a:pt x="214861" y="303361"/>
                  </a:moveTo>
                  <a:cubicBezTo>
                    <a:pt x="263809" y="303539"/>
                    <a:pt x="303412" y="343079"/>
                    <a:pt x="303412" y="391859"/>
                  </a:cubicBezTo>
                  <a:cubicBezTo>
                    <a:pt x="303412" y="440729"/>
                    <a:pt x="263809" y="480269"/>
                    <a:pt x="214861" y="480269"/>
                  </a:cubicBezTo>
                  <a:cubicBezTo>
                    <a:pt x="165825" y="480269"/>
                    <a:pt x="126222" y="440729"/>
                    <a:pt x="126222" y="391859"/>
                  </a:cubicBezTo>
                  <a:cubicBezTo>
                    <a:pt x="126222" y="342901"/>
                    <a:pt x="165825" y="303361"/>
                    <a:pt x="214861" y="303361"/>
                  </a:cubicBezTo>
                  <a:close/>
                  <a:moveTo>
                    <a:pt x="176944" y="202255"/>
                  </a:moveTo>
                  <a:lnTo>
                    <a:pt x="176944" y="235494"/>
                  </a:lnTo>
                  <a:cubicBezTo>
                    <a:pt x="176855" y="241004"/>
                    <a:pt x="173027" y="246070"/>
                    <a:pt x="167598" y="247581"/>
                  </a:cubicBezTo>
                  <a:cubicBezTo>
                    <a:pt x="146948" y="253536"/>
                    <a:pt x="131016" y="262601"/>
                    <a:pt x="112413" y="279309"/>
                  </a:cubicBezTo>
                  <a:cubicBezTo>
                    <a:pt x="108408" y="282953"/>
                    <a:pt x="102444" y="283575"/>
                    <a:pt x="97727" y="280998"/>
                  </a:cubicBezTo>
                  <a:lnTo>
                    <a:pt x="68265" y="264112"/>
                  </a:lnTo>
                  <a:lnTo>
                    <a:pt x="29903" y="329879"/>
                  </a:lnTo>
                  <a:lnTo>
                    <a:pt x="59008" y="346409"/>
                  </a:lnTo>
                  <a:cubicBezTo>
                    <a:pt x="63815" y="349253"/>
                    <a:pt x="66218" y="354763"/>
                    <a:pt x="65061" y="360096"/>
                  </a:cubicBezTo>
                  <a:cubicBezTo>
                    <a:pt x="60521" y="381070"/>
                    <a:pt x="60521" y="402667"/>
                    <a:pt x="65061" y="423552"/>
                  </a:cubicBezTo>
                  <a:cubicBezTo>
                    <a:pt x="66218" y="428973"/>
                    <a:pt x="63815" y="434395"/>
                    <a:pt x="59008" y="437150"/>
                  </a:cubicBezTo>
                  <a:lnTo>
                    <a:pt x="29903" y="453769"/>
                  </a:lnTo>
                  <a:lnTo>
                    <a:pt x="68087" y="519447"/>
                  </a:lnTo>
                  <a:lnTo>
                    <a:pt x="97638" y="502650"/>
                  </a:lnTo>
                  <a:cubicBezTo>
                    <a:pt x="102266" y="499984"/>
                    <a:pt x="108230" y="500606"/>
                    <a:pt x="112324" y="504339"/>
                  </a:cubicBezTo>
                  <a:cubicBezTo>
                    <a:pt x="130927" y="520958"/>
                    <a:pt x="146859" y="530201"/>
                    <a:pt x="167509" y="536067"/>
                  </a:cubicBezTo>
                  <a:cubicBezTo>
                    <a:pt x="172938" y="537578"/>
                    <a:pt x="176766" y="542466"/>
                    <a:pt x="175608" y="548154"/>
                  </a:cubicBezTo>
                  <a:lnTo>
                    <a:pt x="175608" y="581393"/>
                  </a:lnTo>
                  <a:lnTo>
                    <a:pt x="252778" y="581393"/>
                  </a:lnTo>
                  <a:lnTo>
                    <a:pt x="252778" y="548332"/>
                  </a:lnTo>
                  <a:cubicBezTo>
                    <a:pt x="252689" y="542644"/>
                    <a:pt x="256517" y="537667"/>
                    <a:pt x="261946" y="536156"/>
                  </a:cubicBezTo>
                  <a:cubicBezTo>
                    <a:pt x="282329" y="530379"/>
                    <a:pt x="298261" y="521136"/>
                    <a:pt x="316953" y="504428"/>
                  </a:cubicBezTo>
                  <a:cubicBezTo>
                    <a:pt x="321047" y="500784"/>
                    <a:pt x="327011" y="500162"/>
                    <a:pt x="331817" y="502828"/>
                  </a:cubicBezTo>
                  <a:lnTo>
                    <a:pt x="361190" y="519625"/>
                  </a:lnTo>
                  <a:lnTo>
                    <a:pt x="399552" y="453858"/>
                  </a:lnTo>
                  <a:lnTo>
                    <a:pt x="370536" y="437328"/>
                  </a:lnTo>
                  <a:cubicBezTo>
                    <a:pt x="365729" y="434572"/>
                    <a:pt x="363326" y="428973"/>
                    <a:pt x="364483" y="423641"/>
                  </a:cubicBezTo>
                  <a:cubicBezTo>
                    <a:pt x="369023" y="402844"/>
                    <a:pt x="369023" y="381070"/>
                    <a:pt x="364483" y="360185"/>
                  </a:cubicBezTo>
                  <a:cubicBezTo>
                    <a:pt x="363326" y="354763"/>
                    <a:pt x="365729" y="349342"/>
                    <a:pt x="370536" y="346587"/>
                  </a:cubicBezTo>
                  <a:lnTo>
                    <a:pt x="399374" y="329879"/>
                  </a:lnTo>
                  <a:lnTo>
                    <a:pt x="361190" y="264112"/>
                  </a:lnTo>
                  <a:lnTo>
                    <a:pt x="331639" y="280998"/>
                  </a:lnTo>
                  <a:cubicBezTo>
                    <a:pt x="327011" y="283753"/>
                    <a:pt x="321047" y="283131"/>
                    <a:pt x="316953" y="279487"/>
                  </a:cubicBezTo>
                  <a:cubicBezTo>
                    <a:pt x="298350" y="262778"/>
                    <a:pt x="282418" y="253536"/>
                    <a:pt x="261946" y="247759"/>
                  </a:cubicBezTo>
                  <a:cubicBezTo>
                    <a:pt x="256517" y="246159"/>
                    <a:pt x="252778" y="241271"/>
                    <a:pt x="251621" y="235583"/>
                  </a:cubicBezTo>
                  <a:lnTo>
                    <a:pt x="251621" y="202255"/>
                  </a:lnTo>
                  <a:close/>
                  <a:moveTo>
                    <a:pt x="164482" y="176837"/>
                  </a:moveTo>
                  <a:lnTo>
                    <a:pt x="265684" y="176837"/>
                  </a:lnTo>
                  <a:cubicBezTo>
                    <a:pt x="272716" y="176837"/>
                    <a:pt x="278412" y="182525"/>
                    <a:pt x="278412" y="189457"/>
                  </a:cubicBezTo>
                  <a:lnTo>
                    <a:pt x="278412" y="226073"/>
                  </a:lnTo>
                  <a:cubicBezTo>
                    <a:pt x="296214" y="232383"/>
                    <a:pt x="312769" y="242071"/>
                    <a:pt x="327278" y="254424"/>
                  </a:cubicBezTo>
                  <a:lnTo>
                    <a:pt x="359766" y="235850"/>
                  </a:lnTo>
                  <a:cubicBezTo>
                    <a:pt x="365818" y="232383"/>
                    <a:pt x="373473" y="234605"/>
                    <a:pt x="377033" y="240471"/>
                  </a:cubicBezTo>
                  <a:lnTo>
                    <a:pt x="428035" y="328101"/>
                  </a:lnTo>
                  <a:cubicBezTo>
                    <a:pt x="429637" y="331034"/>
                    <a:pt x="430171" y="334411"/>
                    <a:pt x="429281" y="337699"/>
                  </a:cubicBezTo>
                  <a:cubicBezTo>
                    <a:pt x="428391" y="340988"/>
                    <a:pt x="426255" y="343743"/>
                    <a:pt x="423317" y="345520"/>
                  </a:cubicBezTo>
                  <a:lnTo>
                    <a:pt x="391008" y="364006"/>
                  </a:lnTo>
                  <a:cubicBezTo>
                    <a:pt x="394123" y="382492"/>
                    <a:pt x="394123" y="401156"/>
                    <a:pt x="391008" y="419642"/>
                  </a:cubicBezTo>
                  <a:lnTo>
                    <a:pt x="423317" y="438039"/>
                  </a:lnTo>
                  <a:cubicBezTo>
                    <a:pt x="429370" y="441594"/>
                    <a:pt x="431417" y="449326"/>
                    <a:pt x="427857" y="455369"/>
                  </a:cubicBezTo>
                  <a:lnTo>
                    <a:pt x="376855" y="542999"/>
                  </a:lnTo>
                  <a:cubicBezTo>
                    <a:pt x="373295" y="549043"/>
                    <a:pt x="365729" y="551087"/>
                    <a:pt x="359677" y="547621"/>
                  </a:cubicBezTo>
                  <a:lnTo>
                    <a:pt x="327100" y="529046"/>
                  </a:lnTo>
                  <a:cubicBezTo>
                    <a:pt x="312680" y="541488"/>
                    <a:pt x="296125" y="551087"/>
                    <a:pt x="278234" y="557397"/>
                  </a:cubicBezTo>
                  <a:lnTo>
                    <a:pt x="278234" y="594013"/>
                  </a:lnTo>
                  <a:cubicBezTo>
                    <a:pt x="278234" y="601034"/>
                    <a:pt x="272538" y="606722"/>
                    <a:pt x="265595" y="606722"/>
                  </a:cubicBezTo>
                  <a:lnTo>
                    <a:pt x="164304" y="606722"/>
                  </a:lnTo>
                  <a:cubicBezTo>
                    <a:pt x="157362" y="606722"/>
                    <a:pt x="151665" y="601034"/>
                    <a:pt x="151665" y="594013"/>
                  </a:cubicBezTo>
                  <a:lnTo>
                    <a:pt x="151665" y="557397"/>
                  </a:lnTo>
                  <a:cubicBezTo>
                    <a:pt x="134042" y="551176"/>
                    <a:pt x="118732" y="542377"/>
                    <a:pt x="102711" y="529224"/>
                  </a:cubicBezTo>
                  <a:lnTo>
                    <a:pt x="69867" y="547887"/>
                  </a:lnTo>
                  <a:cubicBezTo>
                    <a:pt x="63815" y="551353"/>
                    <a:pt x="56249" y="549220"/>
                    <a:pt x="52689" y="543266"/>
                  </a:cubicBezTo>
                  <a:lnTo>
                    <a:pt x="1687" y="455636"/>
                  </a:lnTo>
                  <a:lnTo>
                    <a:pt x="1687" y="455547"/>
                  </a:lnTo>
                  <a:cubicBezTo>
                    <a:pt x="-1784" y="449415"/>
                    <a:pt x="263" y="441594"/>
                    <a:pt x="6316" y="438216"/>
                  </a:cubicBezTo>
                  <a:lnTo>
                    <a:pt x="38714" y="419730"/>
                  </a:lnTo>
                  <a:cubicBezTo>
                    <a:pt x="35688" y="401333"/>
                    <a:pt x="35688" y="382492"/>
                    <a:pt x="38714" y="364006"/>
                  </a:cubicBezTo>
                  <a:lnTo>
                    <a:pt x="6316" y="345432"/>
                  </a:lnTo>
                  <a:cubicBezTo>
                    <a:pt x="263" y="341877"/>
                    <a:pt x="-1784" y="334145"/>
                    <a:pt x="1776" y="328101"/>
                  </a:cubicBezTo>
                  <a:lnTo>
                    <a:pt x="52956" y="240471"/>
                  </a:lnTo>
                  <a:cubicBezTo>
                    <a:pt x="56427" y="234428"/>
                    <a:pt x="64082" y="232383"/>
                    <a:pt x="70134" y="235850"/>
                  </a:cubicBezTo>
                  <a:lnTo>
                    <a:pt x="102800" y="254424"/>
                  </a:lnTo>
                  <a:cubicBezTo>
                    <a:pt x="117219" y="242071"/>
                    <a:pt x="133775" y="232383"/>
                    <a:pt x="151754" y="226073"/>
                  </a:cubicBezTo>
                  <a:lnTo>
                    <a:pt x="151754" y="189457"/>
                  </a:lnTo>
                  <a:cubicBezTo>
                    <a:pt x="151754" y="182525"/>
                    <a:pt x="157451" y="176837"/>
                    <a:pt x="164482" y="176837"/>
                  </a:cubicBezTo>
                  <a:close/>
                  <a:moveTo>
                    <a:pt x="480641" y="101144"/>
                  </a:moveTo>
                  <a:cubicBezTo>
                    <a:pt x="467654" y="101855"/>
                    <a:pt x="457157" y="112791"/>
                    <a:pt x="456891" y="125771"/>
                  </a:cubicBezTo>
                  <a:cubicBezTo>
                    <a:pt x="456535" y="142574"/>
                    <a:pt x="472279" y="155732"/>
                    <a:pt x="489803" y="150575"/>
                  </a:cubicBezTo>
                  <a:cubicBezTo>
                    <a:pt x="500299" y="147553"/>
                    <a:pt x="507327" y="137417"/>
                    <a:pt x="507505" y="126393"/>
                  </a:cubicBezTo>
                  <a:lnTo>
                    <a:pt x="507505" y="126304"/>
                  </a:lnTo>
                  <a:cubicBezTo>
                    <a:pt x="507505" y="111724"/>
                    <a:pt x="495318" y="100255"/>
                    <a:pt x="480641" y="101144"/>
                  </a:cubicBezTo>
                  <a:close/>
                  <a:moveTo>
                    <a:pt x="482153" y="75806"/>
                  </a:moveTo>
                  <a:cubicBezTo>
                    <a:pt x="510173" y="75984"/>
                    <a:pt x="532678" y="98566"/>
                    <a:pt x="532678" y="126393"/>
                  </a:cubicBezTo>
                  <a:lnTo>
                    <a:pt x="532678" y="126571"/>
                  </a:lnTo>
                  <a:cubicBezTo>
                    <a:pt x="532678" y="155643"/>
                    <a:pt x="508038" y="179025"/>
                    <a:pt x="478417" y="176891"/>
                  </a:cubicBezTo>
                  <a:cubicBezTo>
                    <a:pt x="453510" y="174935"/>
                    <a:pt x="433229" y="154754"/>
                    <a:pt x="431539" y="129860"/>
                  </a:cubicBezTo>
                  <a:cubicBezTo>
                    <a:pt x="429582" y="100344"/>
                    <a:pt x="453066" y="75717"/>
                    <a:pt x="482153" y="75806"/>
                  </a:cubicBezTo>
                  <a:close/>
                  <a:moveTo>
                    <a:pt x="467895" y="25243"/>
                  </a:moveTo>
                  <a:lnTo>
                    <a:pt x="467895" y="41686"/>
                  </a:lnTo>
                  <a:cubicBezTo>
                    <a:pt x="467717" y="47197"/>
                    <a:pt x="464157" y="52086"/>
                    <a:pt x="458906" y="53685"/>
                  </a:cubicBezTo>
                  <a:cubicBezTo>
                    <a:pt x="447603" y="57419"/>
                    <a:pt x="437368" y="63374"/>
                    <a:pt x="428735" y="71462"/>
                  </a:cubicBezTo>
                  <a:cubicBezTo>
                    <a:pt x="424730" y="75373"/>
                    <a:pt x="418500" y="75995"/>
                    <a:pt x="413694" y="73151"/>
                  </a:cubicBezTo>
                  <a:lnTo>
                    <a:pt x="399632" y="64974"/>
                  </a:lnTo>
                  <a:lnTo>
                    <a:pt x="387083" y="86839"/>
                  </a:lnTo>
                  <a:lnTo>
                    <a:pt x="401501" y="95105"/>
                  </a:lnTo>
                  <a:cubicBezTo>
                    <a:pt x="406485" y="97860"/>
                    <a:pt x="408888" y="103549"/>
                    <a:pt x="407642" y="108971"/>
                  </a:cubicBezTo>
                  <a:cubicBezTo>
                    <a:pt x="406307" y="114748"/>
                    <a:pt x="405595" y="120615"/>
                    <a:pt x="405595" y="126570"/>
                  </a:cubicBezTo>
                  <a:cubicBezTo>
                    <a:pt x="405595" y="132525"/>
                    <a:pt x="406307" y="138391"/>
                    <a:pt x="407731" y="144080"/>
                  </a:cubicBezTo>
                  <a:cubicBezTo>
                    <a:pt x="408977" y="149502"/>
                    <a:pt x="406574" y="155190"/>
                    <a:pt x="401679" y="158034"/>
                  </a:cubicBezTo>
                  <a:lnTo>
                    <a:pt x="387350" y="166212"/>
                  </a:lnTo>
                  <a:lnTo>
                    <a:pt x="399988" y="187988"/>
                  </a:lnTo>
                  <a:lnTo>
                    <a:pt x="413605" y="179900"/>
                  </a:lnTo>
                  <a:cubicBezTo>
                    <a:pt x="418411" y="176967"/>
                    <a:pt x="424552" y="177589"/>
                    <a:pt x="428735" y="181500"/>
                  </a:cubicBezTo>
                  <a:cubicBezTo>
                    <a:pt x="437368" y="189588"/>
                    <a:pt x="447603" y="195543"/>
                    <a:pt x="458906" y="199187"/>
                  </a:cubicBezTo>
                  <a:cubicBezTo>
                    <a:pt x="464157" y="200876"/>
                    <a:pt x="467717" y="205676"/>
                    <a:pt x="466560" y="211275"/>
                  </a:cubicBezTo>
                  <a:lnTo>
                    <a:pt x="466560" y="227541"/>
                  </a:lnTo>
                  <a:lnTo>
                    <a:pt x="493171" y="227541"/>
                  </a:lnTo>
                  <a:lnTo>
                    <a:pt x="493171" y="211009"/>
                  </a:lnTo>
                  <a:cubicBezTo>
                    <a:pt x="493082" y="205587"/>
                    <a:pt x="496553" y="200609"/>
                    <a:pt x="501893" y="199010"/>
                  </a:cubicBezTo>
                  <a:cubicBezTo>
                    <a:pt x="514175" y="195188"/>
                    <a:pt x="526100" y="188521"/>
                    <a:pt x="533843" y="181233"/>
                  </a:cubicBezTo>
                  <a:cubicBezTo>
                    <a:pt x="537848" y="177500"/>
                    <a:pt x="543900" y="176878"/>
                    <a:pt x="548706" y="179544"/>
                  </a:cubicBezTo>
                  <a:lnTo>
                    <a:pt x="563836" y="187988"/>
                  </a:lnTo>
                  <a:lnTo>
                    <a:pt x="576830" y="165856"/>
                  </a:lnTo>
                  <a:lnTo>
                    <a:pt x="562679" y="157768"/>
                  </a:lnTo>
                  <a:cubicBezTo>
                    <a:pt x="557873" y="155012"/>
                    <a:pt x="555470" y="149324"/>
                    <a:pt x="556716" y="143813"/>
                  </a:cubicBezTo>
                  <a:cubicBezTo>
                    <a:pt x="559653" y="132347"/>
                    <a:pt x="559742" y="120348"/>
                    <a:pt x="556805" y="108882"/>
                  </a:cubicBezTo>
                  <a:cubicBezTo>
                    <a:pt x="555559" y="103371"/>
                    <a:pt x="557962" y="97683"/>
                    <a:pt x="562679" y="94927"/>
                  </a:cubicBezTo>
                  <a:lnTo>
                    <a:pt x="577008" y="86750"/>
                  </a:lnTo>
                  <a:lnTo>
                    <a:pt x="564103" y="64618"/>
                  </a:lnTo>
                  <a:lnTo>
                    <a:pt x="548617" y="73151"/>
                  </a:lnTo>
                  <a:cubicBezTo>
                    <a:pt x="543811" y="75817"/>
                    <a:pt x="537848" y="75106"/>
                    <a:pt x="533843" y="71284"/>
                  </a:cubicBezTo>
                  <a:cubicBezTo>
                    <a:pt x="526189" y="64174"/>
                    <a:pt x="514353" y="57507"/>
                    <a:pt x="501893" y="53597"/>
                  </a:cubicBezTo>
                  <a:cubicBezTo>
                    <a:pt x="496731" y="51997"/>
                    <a:pt x="493082" y="47108"/>
                    <a:pt x="491925" y="41597"/>
                  </a:cubicBezTo>
                  <a:lnTo>
                    <a:pt x="491925" y="25243"/>
                  </a:lnTo>
                  <a:close/>
                  <a:moveTo>
                    <a:pt x="455168" y="0"/>
                  </a:moveTo>
                  <a:lnTo>
                    <a:pt x="505809" y="0"/>
                  </a:lnTo>
                  <a:cubicBezTo>
                    <a:pt x="505809" y="0"/>
                    <a:pt x="518535" y="5689"/>
                    <a:pt x="518624" y="12621"/>
                  </a:cubicBezTo>
                  <a:lnTo>
                    <a:pt x="518624" y="32709"/>
                  </a:lnTo>
                  <a:cubicBezTo>
                    <a:pt x="527613" y="36442"/>
                    <a:pt x="536246" y="41064"/>
                    <a:pt x="544078" y="46930"/>
                  </a:cubicBezTo>
                  <a:lnTo>
                    <a:pt x="562946" y="36531"/>
                  </a:lnTo>
                  <a:cubicBezTo>
                    <a:pt x="568998" y="33153"/>
                    <a:pt x="576563" y="35287"/>
                    <a:pt x="580034" y="41242"/>
                  </a:cubicBezTo>
                  <a:lnTo>
                    <a:pt x="605577" y="85061"/>
                  </a:lnTo>
                  <a:lnTo>
                    <a:pt x="605577" y="85239"/>
                  </a:lnTo>
                  <a:cubicBezTo>
                    <a:pt x="608959" y="91105"/>
                    <a:pt x="607001" y="99016"/>
                    <a:pt x="600860" y="102393"/>
                  </a:cubicBezTo>
                  <a:lnTo>
                    <a:pt x="583327" y="112348"/>
                  </a:lnTo>
                  <a:cubicBezTo>
                    <a:pt x="584039" y="117059"/>
                    <a:pt x="584484" y="121770"/>
                    <a:pt x="584484" y="126392"/>
                  </a:cubicBezTo>
                  <a:cubicBezTo>
                    <a:pt x="584484" y="131103"/>
                    <a:pt x="584039" y="135725"/>
                    <a:pt x="583327" y="140435"/>
                  </a:cubicBezTo>
                  <a:lnTo>
                    <a:pt x="600682" y="150390"/>
                  </a:lnTo>
                  <a:cubicBezTo>
                    <a:pt x="606734" y="153946"/>
                    <a:pt x="608781" y="161767"/>
                    <a:pt x="604954" y="167634"/>
                  </a:cubicBezTo>
                  <a:lnTo>
                    <a:pt x="579233" y="211453"/>
                  </a:lnTo>
                  <a:cubicBezTo>
                    <a:pt x="575851" y="217408"/>
                    <a:pt x="568108" y="219453"/>
                    <a:pt x="562145" y="216075"/>
                  </a:cubicBezTo>
                  <a:lnTo>
                    <a:pt x="543811" y="205765"/>
                  </a:lnTo>
                  <a:cubicBezTo>
                    <a:pt x="535979" y="211631"/>
                    <a:pt x="527524" y="216253"/>
                    <a:pt x="517200" y="219986"/>
                  </a:cubicBezTo>
                  <a:lnTo>
                    <a:pt x="517200" y="240162"/>
                  </a:lnTo>
                  <a:cubicBezTo>
                    <a:pt x="518357" y="247095"/>
                    <a:pt x="505720" y="252695"/>
                    <a:pt x="505720" y="252695"/>
                  </a:cubicBezTo>
                  <a:lnTo>
                    <a:pt x="455079" y="252695"/>
                  </a:lnTo>
                  <a:cubicBezTo>
                    <a:pt x="455079" y="252695"/>
                    <a:pt x="442441" y="247095"/>
                    <a:pt x="442530" y="240162"/>
                  </a:cubicBezTo>
                  <a:lnTo>
                    <a:pt x="442530" y="219986"/>
                  </a:lnTo>
                  <a:cubicBezTo>
                    <a:pt x="433986" y="216431"/>
                    <a:pt x="425976" y="211720"/>
                    <a:pt x="418767" y="206031"/>
                  </a:cubicBezTo>
                  <a:lnTo>
                    <a:pt x="401946" y="216075"/>
                  </a:lnTo>
                  <a:cubicBezTo>
                    <a:pt x="399009" y="217764"/>
                    <a:pt x="395627" y="218297"/>
                    <a:pt x="392334" y="217408"/>
                  </a:cubicBezTo>
                  <a:cubicBezTo>
                    <a:pt x="389041" y="216697"/>
                    <a:pt x="386193" y="214564"/>
                    <a:pt x="384591" y="211631"/>
                  </a:cubicBezTo>
                  <a:lnTo>
                    <a:pt x="359137" y="167723"/>
                  </a:lnTo>
                  <a:lnTo>
                    <a:pt x="359137" y="167634"/>
                  </a:lnTo>
                  <a:cubicBezTo>
                    <a:pt x="355755" y="161679"/>
                    <a:pt x="357713" y="153857"/>
                    <a:pt x="363854" y="150390"/>
                  </a:cubicBezTo>
                  <a:lnTo>
                    <a:pt x="381387" y="140435"/>
                  </a:lnTo>
                  <a:cubicBezTo>
                    <a:pt x="380764" y="135725"/>
                    <a:pt x="380408" y="131103"/>
                    <a:pt x="380408" y="126392"/>
                  </a:cubicBezTo>
                  <a:cubicBezTo>
                    <a:pt x="380408" y="121770"/>
                    <a:pt x="380764" y="117059"/>
                    <a:pt x="381387" y="112526"/>
                  </a:cubicBezTo>
                  <a:lnTo>
                    <a:pt x="363854" y="102393"/>
                  </a:lnTo>
                  <a:lnTo>
                    <a:pt x="363676" y="102393"/>
                  </a:lnTo>
                  <a:cubicBezTo>
                    <a:pt x="357624" y="98838"/>
                    <a:pt x="355488" y="91105"/>
                    <a:pt x="359048" y="85061"/>
                  </a:cubicBezTo>
                  <a:lnTo>
                    <a:pt x="384324" y="41242"/>
                  </a:lnTo>
                  <a:cubicBezTo>
                    <a:pt x="387884" y="35109"/>
                    <a:pt x="395627" y="33153"/>
                    <a:pt x="401679" y="36620"/>
                  </a:cubicBezTo>
                  <a:lnTo>
                    <a:pt x="418856" y="46753"/>
                  </a:lnTo>
                  <a:cubicBezTo>
                    <a:pt x="426065" y="41064"/>
                    <a:pt x="434075" y="36442"/>
                    <a:pt x="441373" y="32887"/>
                  </a:cubicBezTo>
                  <a:lnTo>
                    <a:pt x="441373" y="12621"/>
                  </a:lnTo>
                  <a:cubicBezTo>
                    <a:pt x="442530" y="5689"/>
                    <a:pt x="455168" y="0"/>
                    <a:pt x="4551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279797" y="21445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5364132" y="2111672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59733" y="3006225"/>
            <a:ext cx="2295525" cy="1136650"/>
            <a:chOff x="1659733" y="3006225"/>
            <a:chExt cx="2295525" cy="1136650"/>
          </a:xfrm>
        </p:grpSpPr>
        <p:sp>
          <p:nvSpPr>
            <p:cNvPr id="94" name="矩形 93"/>
            <p:cNvSpPr/>
            <p:nvPr/>
          </p:nvSpPr>
          <p:spPr>
            <a:xfrm>
              <a:off x="1659733" y="3006225"/>
              <a:ext cx="2295525" cy="1136650"/>
            </a:xfrm>
            <a:prstGeom prst="rect">
              <a:avLst/>
            </a:prstGeom>
            <a:solidFill>
              <a:srgbClr val="073064">
                <a:alpha val="29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6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0" name="直角三角形 99"/>
            <p:cNvSpPr/>
            <p:nvPr/>
          </p:nvSpPr>
          <p:spPr>
            <a:xfrm flipH="1">
              <a:off x="3839676" y="4023019"/>
              <a:ext cx="115582" cy="115582"/>
            </a:xfrm>
            <a:prstGeom prst="rtTriangle">
              <a:avLst/>
            </a:prstGeom>
            <a:solidFill>
              <a:srgbClr val="01B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88742" y="3006225"/>
            <a:ext cx="2295525" cy="1136650"/>
            <a:chOff x="5188742" y="3006225"/>
            <a:chExt cx="2295525" cy="113665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188742" y="3006225"/>
              <a:ext cx="2295525" cy="1136650"/>
              <a:chOff x="5188742" y="1678838"/>
              <a:chExt cx="2295525" cy="1136650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073064">
                  <a:alpha val="29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6" name="直角三角形 105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5270390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businessman_57134"/>
            <p:cNvSpPr>
              <a:spLocks noChangeAspect="1"/>
            </p:cNvSpPr>
            <p:nvPr/>
          </p:nvSpPr>
          <p:spPr bwMode="auto">
            <a:xfrm>
              <a:off x="7099507" y="3136818"/>
              <a:ext cx="200532" cy="238155"/>
            </a:xfrm>
            <a:custGeom>
              <a:avLst/>
              <a:gdLst>
                <a:gd name="connsiteX0" fmla="*/ 219501 w 494728"/>
                <a:gd name="connsiteY0" fmla="*/ 390133 h 587544"/>
                <a:gd name="connsiteX1" fmla="*/ 408422 w 494728"/>
                <a:gd name="connsiteY1" fmla="*/ 390133 h 587544"/>
                <a:gd name="connsiteX2" fmla="*/ 415218 w 494728"/>
                <a:gd name="connsiteY2" fmla="*/ 396937 h 587544"/>
                <a:gd name="connsiteX3" fmla="*/ 408422 w 494728"/>
                <a:gd name="connsiteY3" fmla="*/ 404421 h 587544"/>
                <a:gd name="connsiteX4" fmla="*/ 219501 w 494728"/>
                <a:gd name="connsiteY4" fmla="*/ 404421 h 587544"/>
                <a:gd name="connsiteX5" fmla="*/ 212026 w 494728"/>
                <a:gd name="connsiteY5" fmla="*/ 396937 h 587544"/>
                <a:gd name="connsiteX6" fmla="*/ 219501 w 494728"/>
                <a:gd name="connsiteY6" fmla="*/ 390133 h 587544"/>
                <a:gd name="connsiteX7" fmla="*/ 165815 w 494728"/>
                <a:gd name="connsiteY7" fmla="*/ 350084 h 587544"/>
                <a:gd name="connsiteX8" fmla="*/ 168534 w 494728"/>
                <a:gd name="connsiteY8" fmla="*/ 362975 h 587544"/>
                <a:gd name="connsiteX9" fmla="*/ 123682 w 494728"/>
                <a:gd name="connsiteY9" fmla="*/ 434213 h 587544"/>
                <a:gd name="connsiteX10" fmla="*/ 118245 w 494728"/>
                <a:gd name="connsiteY10" fmla="*/ 438284 h 587544"/>
                <a:gd name="connsiteX11" fmla="*/ 116207 w 494728"/>
                <a:gd name="connsiteY11" fmla="*/ 438284 h 587544"/>
                <a:gd name="connsiteX12" fmla="*/ 110770 w 494728"/>
                <a:gd name="connsiteY12" fmla="*/ 436248 h 587544"/>
                <a:gd name="connsiteX13" fmla="*/ 74073 w 494728"/>
                <a:gd name="connsiteY13" fmla="*/ 410467 h 587544"/>
                <a:gd name="connsiteX14" fmla="*/ 72035 w 494728"/>
                <a:gd name="connsiteY14" fmla="*/ 397576 h 587544"/>
                <a:gd name="connsiteX15" fmla="*/ 84946 w 494728"/>
                <a:gd name="connsiteY15" fmla="*/ 395541 h 587544"/>
                <a:gd name="connsiteX16" fmla="*/ 113488 w 494728"/>
                <a:gd name="connsiteY16" fmla="*/ 416573 h 587544"/>
                <a:gd name="connsiteX17" fmla="*/ 152904 w 494728"/>
                <a:gd name="connsiteY17" fmla="*/ 353476 h 587544"/>
                <a:gd name="connsiteX18" fmla="*/ 165815 w 494728"/>
                <a:gd name="connsiteY18" fmla="*/ 350084 h 587544"/>
                <a:gd name="connsiteX19" fmla="*/ 219501 w 494728"/>
                <a:gd name="connsiteY19" fmla="*/ 229368 h 587544"/>
                <a:gd name="connsiteX20" fmla="*/ 408422 w 494728"/>
                <a:gd name="connsiteY20" fmla="*/ 229368 h 587544"/>
                <a:gd name="connsiteX21" fmla="*/ 415218 w 494728"/>
                <a:gd name="connsiteY21" fmla="*/ 236839 h 587544"/>
                <a:gd name="connsiteX22" fmla="*/ 408422 w 494728"/>
                <a:gd name="connsiteY22" fmla="*/ 244310 h 587544"/>
                <a:gd name="connsiteX23" fmla="*/ 219501 w 494728"/>
                <a:gd name="connsiteY23" fmla="*/ 244310 h 587544"/>
                <a:gd name="connsiteX24" fmla="*/ 212026 w 494728"/>
                <a:gd name="connsiteY24" fmla="*/ 236839 h 587544"/>
                <a:gd name="connsiteX25" fmla="*/ 219501 w 494728"/>
                <a:gd name="connsiteY25" fmla="*/ 229368 h 587544"/>
                <a:gd name="connsiteX26" fmla="*/ 165815 w 494728"/>
                <a:gd name="connsiteY26" fmla="*/ 189968 h 587544"/>
                <a:gd name="connsiteX27" fmla="*/ 168534 w 494728"/>
                <a:gd name="connsiteY27" fmla="*/ 202181 h 587544"/>
                <a:gd name="connsiteX28" fmla="*/ 123682 w 494728"/>
                <a:gd name="connsiteY28" fmla="*/ 273419 h 587544"/>
                <a:gd name="connsiteX29" fmla="*/ 118245 w 494728"/>
                <a:gd name="connsiteY29" fmla="*/ 277489 h 587544"/>
                <a:gd name="connsiteX30" fmla="*/ 116207 w 494728"/>
                <a:gd name="connsiteY30" fmla="*/ 277489 h 587544"/>
                <a:gd name="connsiteX31" fmla="*/ 110770 w 494728"/>
                <a:gd name="connsiteY31" fmla="*/ 276132 h 587544"/>
                <a:gd name="connsiteX32" fmla="*/ 74073 w 494728"/>
                <a:gd name="connsiteY32" fmla="*/ 249673 h 587544"/>
                <a:gd name="connsiteX33" fmla="*/ 72035 w 494728"/>
                <a:gd name="connsiteY33" fmla="*/ 237460 h 587544"/>
                <a:gd name="connsiteX34" fmla="*/ 84946 w 494728"/>
                <a:gd name="connsiteY34" fmla="*/ 234746 h 587544"/>
                <a:gd name="connsiteX35" fmla="*/ 113488 w 494728"/>
                <a:gd name="connsiteY35" fmla="*/ 255779 h 587544"/>
                <a:gd name="connsiteX36" fmla="*/ 152904 w 494728"/>
                <a:gd name="connsiteY36" fmla="*/ 192682 h 587544"/>
                <a:gd name="connsiteX37" fmla="*/ 165815 w 494728"/>
                <a:gd name="connsiteY37" fmla="*/ 189968 h 587544"/>
                <a:gd name="connsiteX38" fmla="*/ 81549 w 494728"/>
                <a:gd name="connsiteY38" fmla="*/ 59704 h 587544"/>
                <a:gd name="connsiteX39" fmla="*/ 18348 w 494728"/>
                <a:gd name="connsiteY39" fmla="*/ 123479 h 587544"/>
                <a:gd name="connsiteX40" fmla="*/ 18348 w 494728"/>
                <a:gd name="connsiteY40" fmla="*/ 506129 h 587544"/>
                <a:gd name="connsiteX41" fmla="*/ 81549 w 494728"/>
                <a:gd name="connsiteY41" fmla="*/ 569226 h 587544"/>
                <a:gd name="connsiteX42" fmla="*/ 413179 w 494728"/>
                <a:gd name="connsiteY42" fmla="*/ 569226 h 587544"/>
                <a:gd name="connsiteX43" fmla="*/ 476380 w 494728"/>
                <a:gd name="connsiteY43" fmla="*/ 506129 h 587544"/>
                <a:gd name="connsiteX44" fmla="*/ 476380 w 494728"/>
                <a:gd name="connsiteY44" fmla="*/ 123479 h 587544"/>
                <a:gd name="connsiteX45" fmla="*/ 413179 w 494728"/>
                <a:gd name="connsiteY45" fmla="*/ 59704 h 587544"/>
                <a:gd name="connsiteX46" fmla="*/ 405704 w 494728"/>
                <a:gd name="connsiteY46" fmla="*/ 59704 h 587544"/>
                <a:gd name="connsiteX47" fmla="*/ 405704 w 494728"/>
                <a:gd name="connsiteY47" fmla="*/ 86164 h 587544"/>
                <a:gd name="connsiteX48" fmla="*/ 396870 w 494728"/>
                <a:gd name="connsiteY48" fmla="*/ 94984 h 587544"/>
                <a:gd name="connsiteX49" fmla="*/ 388035 w 494728"/>
                <a:gd name="connsiteY49" fmla="*/ 86164 h 587544"/>
                <a:gd name="connsiteX50" fmla="*/ 388035 w 494728"/>
                <a:gd name="connsiteY50" fmla="*/ 59704 h 587544"/>
                <a:gd name="connsiteX51" fmla="*/ 356095 w 494728"/>
                <a:gd name="connsiteY51" fmla="*/ 59704 h 587544"/>
                <a:gd name="connsiteX52" fmla="*/ 356095 w 494728"/>
                <a:gd name="connsiteY52" fmla="*/ 86164 h 587544"/>
                <a:gd name="connsiteX53" fmla="*/ 347261 w 494728"/>
                <a:gd name="connsiteY53" fmla="*/ 94984 h 587544"/>
                <a:gd name="connsiteX54" fmla="*/ 337747 w 494728"/>
                <a:gd name="connsiteY54" fmla="*/ 86164 h 587544"/>
                <a:gd name="connsiteX55" fmla="*/ 337747 w 494728"/>
                <a:gd name="connsiteY55" fmla="*/ 59704 h 587544"/>
                <a:gd name="connsiteX56" fmla="*/ 306487 w 494728"/>
                <a:gd name="connsiteY56" fmla="*/ 59704 h 587544"/>
                <a:gd name="connsiteX57" fmla="*/ 306487 w 494728"/>
                <a:gd name="connsiteY57" fmla="*/ 86164 h 587544"/>
                <a:gd name="connsiteX58" fmla="*/ 296973 w 494728"/>
                <a:gd name="connsiteY58" fmla="*/ 94984 h 587544"/>
                <a:gd name="connsiteX59" fmla="*/ 288138 w 494728"/>
                <a:gd name="connsiteY59" fmla="*/ 86164 h 587544"/>
                <a:gd name="connsiteX60" fmla="*/ 288138 w 494728"/>
                <a:gd name="connsiteY60" fmla="*/ 59704 h 587544"/>
                <a:gd name="connsiteX61" fmla="*/ 256198 w 494728"/>
                <a:gd name="connsiteY61" fmla="*/ 59704 h 587544"/>
                <a:gd name="connsiteX62" fmla="*/ 256198 w 494728"/>
                <a:gd name="connsiteY62" fmla="*/ 86164 h 587544"/>
                <a:gd name="connsiteX63" fmla="*/ 247364 w 494728"/>
                <a:gd name="connsiteY63" fmla="*/ 94984 h 587544"/>
                <a:gd name="connsiteX64" fmla="*/ 238530 w 494728"/>
                <a:gd name="connsiteY64" fmla="*/ 86164 h 587544"/>
                <a:gd name="connsiteX65" fmla="*/ 238530 w 494728"/>
                <a:gd name="connsiteY65" fmla="*/ 59704 h 587544"/>
                <a:gd name="connsiteX66" fmla="*/ 206590 w 494728"/>
                <a:gd name="connsiteY66" fmla="*/ 59704 h 587544"/>
                <a:gd name="connsiteX67" fmla="*/ 206590 w 494728"/>
                <a:gd name="connsiteY67" fmla="*/ 86164 h 587544"/>
                <a:gd name="connsiteX68" fmla="*/ 197755 w 494728"/>
                <a:gd name="connsiteY68" fmla="*/ 94984 h 587544"/>
                <a:gd name="connsiteX69" fmla="*/ 188241 w 494728"/>
                <a:gd name="connsiteY69" fmla="*/ 86164 h 587544"/>
                <a:gd name="connsiteX70" fmla="*/ 188241 w 494728"/>
                <a:gd name="connsiteY70" fmla="*/ 59704 h 587544"/>
                <a:gd name="connsiteX71" fmla="*/ 156981 w 494728"/>
                <a:gd name="connsiteY71" fmla="*/ 59704 h 587544"/>
                <a:gd name="connsiteX72" fmla="*/ 156981 w 494728"/>
                <a:gd name="connsiteY72" fmla="*/ 86164 h 587544"/>
                <a:gd name="connsiteX73" fmla="*/ 147467 w 494728"/>
                <a:gd name="connsiteY73" fmla="*/ 94984 h 587544"/>
                <a:gd name="connsiteX74" fmla="*/ 138633 w 494728"/>
                <a:gd name="connsiteY74" fmla="*/ 86164 h 587544"/>
                <a:gd name="connsiteX75" fmla="*/ 138633 w 494728"/>
                <a:gd name="connsiteY75" fmla="*/ 59704 h 587544"/>
                <a:gd name="connsiteX76" fmla="*/ 106693 w 494728"/>
                <a:gd name="connsiteY76" fmla="*/ 59704 h 587544"/>
                <a:gd name="connsiteX77" fmla="*/ 106693 w 494728"/>
                <a:gd name="connsiteY77" fmla="*/ 86164 h 587544"/>
                <a:gd name="connsiteX78" fmla="*/ 97858 w 494728"/>
                <a:gd name="connsiteY78" fmla="*/ 94984 h 587544"/>
                <a:gd name="connsiteX79" fmla="*/ 89024 w 494728"/>
                <a:gd name="connsiteY79" fmla="*/ 86164 h 587544"/>
                <a:gd name="connsiteX80" fmla="*/ 89024 w 494728"/>
                <a:gd name="connsiteY80" fmla="*/ 59704 h 587544"/>
                <a:gd name="connsiteX81" fmla="*/ 97858 w 494728"/>
                <a:gd name="connsiteY81" fmla="*/ 0 h 587544"/>
                <a:gd name="connsiteX82" fmla="*/ 106693 w 494728"/>
                <a:gd name="connsiteY82" fmla="*/ 8820 h 587544"/>
                <a:gd name="connsiteX83" fmla="*/ 106693 w 494728"/>
                <a:gd name="connsiteY83" fmla="*/ 42065 h 587544"/>
                <a:gd name="connsiteX84" fmla="*/ 138633 w 494728"/>
                <a:gd name="connsiteY84" fmla="*/ 42065 h 587544"/>
                <a:gd name="connsiteX85" fmla="*/ 138633 w 494728"/>
                <a:gd name="connsiteY85" fmla="*/ 8820 h 587544"/>
                <a:gd name="connsiteX86" fmla="*/ 147467 w 494728"/>
                <a:gd name="connsiteY86" fmla="*/ 0 h 587544"/>
                <a:gd name="connsiteX87" fmla="*/ 156981 w 494728"/>
                <a:gd name="connsiteY87" fmla="*/ 8820 h 587544"/>
                <a:gd name="connsiteX88" fmla="*/ 156981 w 494728"/>
                <a:gd name="connsiteY88" fmla="*/ 42065 h 587544"/>
                <a:gd name="connsiteX89" fmla="*/ 188241 w 494728"/>
                <a:gd name="connsiteY89" fmla="*/ 42065 h 587544"/>
                <a:gd name="connsiteX90" fmla="*/ 188241 w 494728"/>
                <a:gd name="connsiteY90" fmla="*/ 8820 h 587544"/>
                <a:gd name="connsiteX91" fmla="*/ 197755 w 494728"/>
                <a:gd name="connsiteY91" fmla="*/ 0 h 587544"/>
                <a:gd name="connsiteX92" fmla="*/ 206590 w 494728"/>
                <a:gd name="connsiteY92" fmla="*/ 8820 h 587544"/>
                <a:gd name="connsiteX93" fmla="*/ 206590 w 494728"/>
                <a:gd name="connsiteY93" fmla="*/ 42065 h 587544"/>
                <a:gd name="connsiteX94" fmla="*/ 238530 w 494728"/>
                <a:gd name="connsiteY94" fmla="*/ 42065 h 587544"/>
                <a:gd name="connsiteX95" fmla="*/ 238530 w 494728"/>
                <a:gd name="connsiteY95" fmla="*/ 8820 h 587544"/>
                <a:gd name="connsiteX96" fmla="*/ 247364 w 494728"/>
                <a:gd name="connsiteY96" fmla="*/ 0 h 587544"/>
                <a:gd name="connsiteX97" fmla="*/ 256198 w 494728"/>
                <a:gd name="connsiteY97" fmla="*/ 8820 h 587544"/>
                <a:gd name="connsiteX98" fmla="*/ 256198 w 494728"/>
                <a:gd name="connsiteY98" fmla="*/ 42065 h 587544"/>
                <a:gd name="connsiteX99" fmla="*/ 288138 w 494728"/>
                <a:gd name="connsiteY99" fmla="*/ 42065 h 587544"/>
                <a:gd name="connsiteX100" fmla="*/ 288138 w 494728"/>
                <a:gd name="connsiteY100" fmla="*/ 8820 h 587544"/>
                <a:gd name="connsiteX101" fmla="*/ 296973 w 494728"/>
                <a:gd name="connsiteY101" fmla="*/ 0 h 587544"/>
                <a:gd name="connsiteX102" fmla="*/ 306487 w 494728"/>
                <a:gd name="connsiteY102" fmla="*/ 8820 h 587544"/>
                <a:gd name="connsiteX103" fmla="*/ 306487 w 494728"/>
                <a:gd name="connsiteY103" fmla="*/ 42065 h 587544"/>
                <a:gd name="connsiteX104" fmla="*/ 337747 w 494728"/>
                <a:gd name="connsiteY104" fmla="*/ 42065 h 587544"/>
                <a:gd name="connsiteX105" fmla="*/ 337747 w 494728"/>
                <a:gd name="connsiteY105" fmla="*/ 8820 h 587544"/>
                <a:gd name="connsiteX106" fmla="*/ 347261 w 494728"/>
                <a:gd name="connsiteY106" fmla="*/ 0 h 587544"/>
                <a:gd name="connsiteX107" fmla="*/ 356095 w 494728"/>
                <a:gd name="connsiteY107" fmla="*/ 8820 h 587544"/>
                <a:gd name="connsiteX108" fmla="*/ 356095 w 494728"/>
                <a:gd name="connsiteY108" fmla="*/ 42065 h 587544"/>
                <a:gd name="connsiteX109" fmla="*/ 388035 w 494728"/>
                <a:gd name="connsiteY109" fmla="*/ 42065 h 587544"/>
                <a:gd name="connsiteX110" fmla="*/ 388035 w 494728"/>
                <a:gd name="connsiteY110" fmla="*/ 8820 h 587544"/>
                <a:gd name="connsiteX111" fmla="*/ 396870 w 494728"/>
                <a:gd name="connsiteY111" fmla="*/ 0 h 587544"/>
                <a:gd name="connsiteX112" fmla="*/ 405704 w 494728"/>
                <a:gd name="connsiteY112" fmla="*/ 8820 h 587544"/>
                <a:gd name="connsiteX113" fmla="*/ 405704 w 494728"/>
                <a:gd name="connsiteY113" fmla="*/ 42065 h 587544"/>
                <a:gd name="connsiteX114" fmla="*/ 413179 w 494728"/>
                <a:gd name="connsiteY114" fmla="*/ 42065 h 587544"/>
                <a:gd name="connsiteX115" fmla="*/ 494728 w 494728"/>
                <a:gd name="connsiteY115" fmla="*/ 123479 h 587544"/>
                <a:gd name="connsiteX116" fmla="*/ 494728 w 494728"/>
                <a:gd name="connsiteY116" fmla="*/ 506129 h 587544"/>
                <a:gd name="connsiteX117" fmla="*/ 413179 w 494728"/>
                <a:gd name="connsiteY117" fmla="*/ 587544 h 587544"/>
                <a:gd name="connsiteX118" fmla="*/ 81549 w 494728"/>
                <a:gd name="connsiteY118" fmla="*/ 587544 h 587544"/>
                <a:gd name="connsiteX119" fmla="*/ 0 w 494728"/>
                <a:gd name="connsiteY119" fmla="*/ 506129 h 587544"/>
                <a:gd name="connsiteX120" fmla="*/ 0 w 494728"/>
                <a:gd name="connsiteY120" fmla="*/ 123479 h 587544"/>
                <a:gd name="connsiteX121" fmla="*/ 81549 w 494728"/>
                <a:gd name="connsiteY121" fmla="*/ 42065 h 587544"/>
                <a:gd name="connsiteX122" fmla="*/ 89024 w 494728"/>
                <a:gd name="connsiteY122" fmla="*/ 42065 h 587544"/>
                <a:gd name="connsiteX123" fmla="*/ 89024 w 494728"/>
                <a:gd name="connsiteY123" fmla="*/ 8820 h 587544"/>
                <a:gd name="connsiteX124" fmla="*/ 97858 w 494728"/>
                <a:gd name="connsiteY124" fmla="*/ 0 h 58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94728" h="587544">
                  <a:moveTo>
                    <a:pt x="219501" y="390133"/>
                  </a:moveTo>
                  <a:lnTo>
                    <a:pt x="408422" y="390133"/>
                  </a:lnTo>
                  <a:cubicBezTo>
                    <a:pt x="411820" y="390133"/>
                    <a:pt x="415218" y="392855"/>
                    <a:pt x="415218" y="396937"/>
                  </a:cubicBezTo>
                  <a:cubicBezTo>
                    <a:pt x="415218" y="401019"/>
                    <a:pt x="411820" y="404421"/>
                    <a:pt x="408422" y="404421"/>
                  </a:cubicBezTo>
                  <a:lnTo>
                    <a:pt x="219501" y="404421"/>
                  </a:lnTo>
                  <a:cubicBezTo>
                    <a:pt x="215424" y="404421"/>
                    <a:pt x="212026" y="401019"/>
                    <a:pt x="212026" y="396937"/>
                  </a:cubicBezTo>
                  <a:cubicBezTo>
                    <a:pt x="212026" y="392855"/>
                    <a:pt x="215424" y="390133"/>
                    <a:pt x="219501" y="390133"/>
                  </a:cubicBezTo>
                  <a:close/>
                  <a:moveTo>
                    <a:pt x="165815" y="350084"/>
                  </a:moveTo>
                  <a:cubicBezTo>
                    <a:pt x="169893" y="352798"/>
                    <a:pt x="171252" y="358904"/>
                    <a:pt x="168534" y="362975"/>
                  </a:cubicBezTo>
                  <a:lnTo>
                    <a:pt x="123682" y="434213"/>
                  </a:lnTo>
                  <a:cubicBezTo>
                    <a:pt x="123002" y="436248"/>
                    <a:pt x="120284" y="437605"/>
                    <a:pt x="118245" y="438284"/>
                  </a:cubicBezTo>
                  <a:cubicBezTo>
                    <a:pt x="117566" y="438284"/>
                    <a:pt x="116886" y="438284"/>
                    <a:pt x="116207" y="438284"/>
                  </a:cubicBezTo>
                  <a:cubicBezTo>
                    <a:pt x="114168" y="438284"/>
                    <a:pt x="112809" y="437605"/>
                    <a:pt x="110770" y="436248"/>
                  </a:cubicBezTo>
                  <a:lnTo>
                    <a:pt x="74073" y="410467"/>
                  </a:lnTo>
                  <a:cubicBezTo>
                    <a:pt x="69996" y="407753"/>
                    <a:pt x="69316" y="401647"/>
                    <a:pt x="72035" y="397576"/>
                  </a:cubicBezTo>
                  <a:cubicBezTo>
                    <a:pt x="74753" y="393505"/>
                    <a:pt x="80189" y="392827"/>
                    <a:pt x="84946" y="395541"/>
                  </a:cubicBezTo>
                  <a:lnTo>
                    <a:pt x="113488" y="416573"/>
                  </a:lnTo>
                  <a:lnTo>
                    <a:pt x="152904" y="353476"/>
                  </a:lnTo>
                  <a:cubicBezTo>
                    <a:pt x="155622" y="348727"/>
                    <a:pt x="161738" y="347370"/>
                    <a:pt x="165815" y="350084"/>
                  </a:cubicBezTo>
                  <a:close/>
                  <a:moveTo>
                    <a:pt x="219501" y="229368"/>
                  </a:moveTo>
                  <a:lnTo>
                    <a:pt x="408422" y="229368"/>
                  </a:lnTo>
                  <a:cubicBezTo>
                    <a:pt x="411820" y="229368"/>
                    <a:pt x="415218" y="232764"/>
                    <a:pt x="415218" y="236839"/>
                  </a:cubicBezTo>
                  <a:cubicBezTo>
                    <a:pt x="415218" y="240914"/>
                    <a:pt x="411820" y="244310"/>
                    <a:pt x="408422" y="244310"/>
                  </a:cubicBezTo>
                  <a:lnTo>
                    <a:pt x="219501" y="244310"/>
                  </a:lnTo>
                  <a:cubicBezTo>
                    <a:pt x="215424" y="244310"/>
                    <a:pt x="212026" y="240914"/>
                    <a:pt x="212026" y="236839"/>
                  </a:cubicBezTo>
                  <a:cubicBezTo>
                    <a:pt x="212026" y="232764"/>
                    <a:pt x="215424" y="229368"/>
                    <a:pt x="219501" y="229368"/>
                  </a:cubicBezTo>
                  <a:close/>
                  <a:moveTo>
                    <a:pt x="165815" y="189968"/>
                  </a:moveTo>
                  <a:cubicBezTo>
                    <a:pt x="169893" y="192682"/>
                    <a:pt x="171252" y="198110"/>
                    <a:pt x="168534" y="202181"/>
                  </a:cubicBezTo>
                  <a:lnTo>
                    <a:pt x="123682" y="273419"/>
                  </a:lnTo>
                  <a:cubicBezTo>
                    <a:pt x="123002" y="275454"/>
                    <a:pt x="120284" y="276811"/>
                    <a:pt x="118245" y="277489"/>
                  </a:cubicBezTo>
                  <a:cubicBezTo>
                    <a:pt x="117566" y="277489"/>
                    <a:pt x="116886" y="277489"/>
                    <a:pt x="116207" y="277489"/>
                  </a:cubicBezTo>
                  <a:cubicBezTo>
                    <a:pt x="114168" y="277489"/>
                    <a:pt x="112809" y="276811"/>
                    <a:pt x="110770" y="276132"/>
                  </a:cubicBezTo>
                  <a:lnTo>
                    <a:pt x="74073" y="249673"/>
                  </a:lnTo>
                  <a:cubicBezTo>
                    <a:pt x="69996" y="246959"/>
                    <a:pt x="69316" y="241531"/>
                    <a:pt x="72035" y="237460"/>
                  </a:cubicBezTo>
                  <a:cubicBezTo>
                    <a:pt x="74753" y="233390"/>
                    <a:pt x="80189" y="232033"/>
                    <a:pt x="84946" y="234746"/>
                  </a:cubicBezTo>
                  <a:lnTo>
                    <a:pt x="113488" y="255779"/>
                  </a:lnTo>
                  <a:lnTo>
                    <a:pt x="152904" y="192682"/>
                  </a:lnTo>
                  <a:cubicBezTo>
                    <a:pt x="155622" y="188611"/>
                    <a:pt x="161738" y="187254"/>
                    <a:pt x="165815" y="189968"/>
                  </a:cubicBezTo>
                  <a:close/>
                  <a:moveTo>
                    <a:pt x="81549" y="59704"/>
                  </a:moveTo>
                  <a:cubicBezTo>
                    <a:pt x="46890" y="59704"/>
                    <a:pt x="18348" y="88200"/>
                    <a:pt x="18348" y="123479"/>
                  </a:cubicBezTo>
                  <a:lnTo>
                    <a:pt x="18348" y="506129"/>
                  </a:lnTo>
                  <a:cubicBezTo>
                    <a:pt x="18348" y="541409"/>
                    <a:pt x="46890" y="569226"/>
                    <a:pt x="81549" y="569226"/>
                  </a:cubicBezTo>
                  <a:lnTo>
                    <a:pt x="413179" y="569226"/>
                  </a:lnTo>
                  <a:cubicBezTo>
                    <a:pt x="448517" y="569226"/>
                    <a:pt x="476380" y="541409"/>
                    <a:pt x="476380" y="506129"/>
                  </a:cubicBezTo>
                  <a:lnTo>
                    <a:pt x="476380" y="123479"/>
                  </a:lnTo>
                  <a:cubicBezTo>
                    <a:pt x="476380" y="88200"/>
                    <a:pt x="448517" y="59704"/>
                    <a:pt x="413179" y="59704"/>
                  </a:cubicBezTo>
                  <a:lnTo>
                    <a:pt x="405704" y="59704"/>
                  </a:lnTo>
                  <a:lnTo>
                    <a:pt x="405704" y="86164"/>
                  </a:lnTo>
                  <a:cubicBezTo>
                    <a:pt x="405704" y="90914"/>
                    <a:pt x="401627" y="94984"/>
                    <a:pt x="396870" y="94984"/>
                  </a:cubicBezTo>
                  <a:cubicBezTo>
                    <a:pt x="392113" y="94984"/>
                    <a:pt x="388035" y="90914"/>
                    <a:pt x="388035" y="86164"/>
                  </a:cubicBezTo>
                  <a:lnTo>
                    <a:pt x="388035" y="59704"/>
                  </a:lnTo>
                  <a:lnTo>
                    <a:pt x="356095" y="59704"/>
                  </a:lnTo>
                  <a:lnTo>
                    <a:pt x="356095" y="86164"/>
                  </a:lnTo>
                  <a:cubicBezTo>
                    <a:pt x="356095" y="90914"/>
                    <a:pt x="352018" y="94984"/>
                    <a:pt x="347261" y="94984"/>
                  </a:cubicBezTo>
                  <a:cubicBezTo>
                    <a:pt x="341824" y="94984"/>
                    <a:pt x="337747" y="90914"/>
                    <a:pt x="337747" y="86164"/>
                  </a:cubicBezTo>
                  <a:lnTo>
                    <a:pt x="337747" y="59704"/>
                  </a:lnTo>
                  <a:lnTo>
                    <a:pt x="306487" y="59704"/>
                  </a:lnTo>
                  <a:lnTo>
                    <a:pt x="306487" y="86164"/>
                  </a:lnTo>
                  <a:cubicBezTo>
                    <a:pt x="306487" y="90914"/>
                    <a:pt x="302409" y="94984"/>
                    <a:pt x="296973" y="94984"/>
                  </a:cubicBezTo>
                  <a:cubicBezTo>
                    <a:pt x="292216" y="94984"/>
                    <a:pt x="288138" y="90914"/>
                    <a:pt x="288138" y="86164"/>
                  </a:cubicBezTo>
                  <a:lnTo>
                    <a:pt x="288138" y="59704"/>
                  </a:lnTo>
                  <a:lnTo>
                    <a:pt x="256198" y="59704"/>
                  </a:lnTo>
                  <a:lnTo>
                    <a:pt x="256198" y="86164"/>
                  </a:lnTo>
                  <a:cubicBezTo>
                    <a:pt x="256198" y="90914"/>
                    <a:pt x="252121" y="94984"/>
                    <a:pt x="247364" y="94984"/>
                  </a:cubicBezTo>
                  <a:cubicBezTo>
                    <a:pt x="242607" y="94984"/>
                    <a:pt x="238530" y="90914"/>
                    <a:pt x="238530" y="86164"/>
                  </a:cubicBezTo>
                  <a:lnTo>
                    <a:pt x="238530" y="59704"/>
                  </a:lnTo>
                  <a:lnTo>
                    <a:pt x="206590" y="59704"/>
                  </a:lnTo>
                  <a:lnTo>
                    <a:pt x="206590" y="86164"/>
                  </a:lnTo>
                  <a:cubicBezTo>
                    <a:pt x="206590" y="90914"/>
                    <a:pt x="202512" y="94984"/>
                    <a:pt x="197755" y="94984"/>
                  </a:cubicBezTo>
                  <a:cubicBezTo>
                    <a:pt x="192319" y="94984"/>
                    <a:pt x="188241" y="90914"/>
                    <a:pt x="188241" y="86164"/>
                  </a:cubicBezTo>
                  <a:lnTo>
                    <a:pt x="188241" y="59704"/>
                  </a:lnTo>
                  <a:lnTo>
                    <a:pt x="156981" y="59704"/>
                  </a:lnTo>
                  <a:lnTo>
                    <a:pt x="156981" y="86164"/>
                  </a:lnTo>
                  <a:cubicBezTo>
                    <a:pt x="156981" y="90914"/>
                    <a:pt x="152904" y="94984"/>
                    <a:pt x="147467" y="94984"/>
                  </a:cubicBezTo>
                  <a:cubicBezTo>
                    <a:pt x="142710" y="94984"/>
                    <a:pt x="138633" y="90914"/>
                    <a:pt x="138633" y="86164"/>
                  </a:cubicBezTo>
                  <a:lnTo>
                    <a:pt x="138633" y="59704"/>
                  </a:lnTo>
                  <a:lnTo>
                    <a:pt x="106693" y="59704"/>
                  </a:lnTo>
                  <a:lnTo>
                    <a:pt x="106693" y="86164"/>
                  </a:lnTo>
                  <a:cubicBezTo>
                    <a:pt x="106693" y="90914"/>
                    <a:pt x="102615" y="94984"/>
                    <a:pt x="97858" y="94984"/>
                  </a:cubicBezTo>
                  <a:cubicBezTo>
                    <a:pt x="93101" y="94984"/>
                    <a:pt x="89024" y="90914"/>
                    <a:pt x="89024" y="86164"/>
                  </a:cubicBezTo>
                  <a:lnTo>
                    <a:pt x="89024" y="59704"/>
                  </a:lnTo>
                  <a:close/>
                  <a:moveTo>
                    <a:pt x="97858" y="0"/>
                  </a:moveTo>
                  <a:cubicBezTo>
                    <a:pt x="102615" y="0"/>
                    <a:pt x="106693" y="4071"/>
                    <a:pt x="106693" y="8820"/>
                  </a:cubicBezTo>
                  <a:lnTo>
                    <a:pt x="106693" y="42065"/>
                  </a:lnTo>
                  <a:lnTo>
                    <a:pt x="138633" y="42065"/>
                  </a:lnTo>
                  <a:lnTo>
                    <a:pt x="138633" y="8820"/>
                  </a:lnTo>
                  <a:cubicBezTo>
                    <a:pt x="138633" y="4071"/>
                    <a:pt x="142710" y="0"/>
                    <a:pt x="147467" y="0"/>
                  </a:cubicBezTo>
                  <a:cubicBezTo>
                    <a:pt x="152904" y="0"/>
                    <a:pt x="156981" y="4071"/>
                    <a:pt x="156981" y="8820"/>
                  </a:cubicBezTo>
                  <a:lnTo>
                    <a:pt x="156981" y="42065"/>
                  </a:lnTo>
                  <a:lnTo>
                    <a:pt x="188241" y="42065"/>
                  </a:lnTo>
                  <a:lnTo>
                    <a:pt x="188241" y="8820"/>
                  </a:lnTo>
                  <a:cubicBezTo>
                    <a:pt x="188241" y="4071"/>
                    <a:pt x="192319" y="0"/>
                    <a:pt x="197755" y="0"/>
                  </a:cubicBezTo>
                  <a:cubicBezTo>
                    <a:pt x="202512" y="0"/>
                    <a:pt x="206590" y="4071"/>
                    <a:pt x="206590" y="8820"/>
                  </a:cubicBezTo>
                  <a:lnTo>
                    <a:pt x="206590" y="42065"/>
                  </a:lnTo>
                  <a:lnTo>
                    <a:pt x="238530" y="42065"/>
                  </a:lnTo>
                  <a:lnTo>
                    <a:pt x="238530" y="8820"/>
                  </a:lnTo>
                  <a:cubicBezTo>
                    <a:pt x="238530" y="4071"/>
                    <a:pt x="242607" y="0"/>
                    <a:pt x="247364" y="0"/>
                  </a:cubicBezTo>
                  <a:cubicBezTo>
                    <a:pt x="252121" y="0"/>
                    <a:pt x="256198" y="4071"/>
                    <a:pt x="256198" y="8820"/>
                  </a:cubicBezTo>
                  <a:lnTo>
                    <a:pt x="256198" y="42065"/>
                  </a:lnTo>
                  <a:lnTo>
                    <a:pt x="288138" y="42065"/>
                  </a:lnTo>
                  <a:lnTo>
                    <a:pt x="288138" y="8820"/>
                  </a:lnTo>
                  <a:cubicBezTo>
                    <a:pt x="288138" y="4071"/>
                    <a:pt x="292216" y="0"/>
                    <a:pt x="296973" y="0"/>
                  </a:cubicBezTo>
                  <a:cubicBezTo>
                    <a:pt x="302409" y="0"/>
                    <a:pt x="306487" y="4071"/>
                    <a:pt x="306487" y="8820"/>
                  </a:cubicBezTo>
                  <a:lnTo>
                    <a:pt x="306487" y="42065"/>
                  </a:lnTo>
                  <a:lnTo>
                    <a:pt x="337747" y="42065"/>
                  </a:lnTo>
                  <a:lnTo>
                    <a:pt x="337747" y="8820"/>
                  </a:lnTo>
                  <a:cubicBezTo>
                    <a:pt x="337747" y="4071"/>
                    <a:pt x="341824" y="0"/>
                    <a:pt x="347261" y="0"/>
                  </a:cubicBezTo>
                  <a:cubicBezTo>
                    <a:pt x="352018" y="0"/>
                    <a:pt x="356095" y="4071"/>
                    <a:pt x="356095" y="8820"/>
                  </a:cubicBezTo>
                  <a:lnTo>
                    <a:pt x="356095" y="42065"/>
                  </a:lnTo>
                  <a:lnTo>
                    <a:pt x="388035" y="42065"/>
                  </a:lnTo>
                  <a:lnTo>
                    <a:pt x="388035" y="8820"/>
                  </a:lnTo>
                  <a:cubicBezTo>
                    <a:pt x="388035" y="4071"/>
                    <a:pt x="392113" y="0"/>
                    <a:pt x="396870" y="0"/>
                  </a:cubicBezTo>
                  <a:cubicBezTo>
                    <a:pt x="401627" y="0"/>
                    <a:pt x="405704" y="4071"/>
                    <a:pt x="405704" y="8820"/>
                  </a:cubicBezTo>
                  <a:lnTo>
                    <a:pt x="405704" y="42065"/>
                  </a:lnTo>
                  <a:lnTo>
                    <a:pt x="413179" y="42065"/>
                  </a:lnTo>
                  <a:cubicBezTo>
                    <a:pt x="458031" y="42065"/>
                    <a:pt x="494728" y="78701"/>
                    <a:pt x="494728" y="123479"/>
                  </a:cubicBezTo>
                  <a:lnTo>
                    <a:pt x="494728" y="506129"/>
                  </a:lnTo>
                  <a:cubicBezTo>
                    <a:pt x="494728" y="550908"/>
                    <a:pt x="458031" y="587544"/>
                    <a:pt x="413179" y="587544"/>
                  </a:cubicBezTo>
                  <a:lnTo>
                    <a:pt x="81549" y="587544"/>
                  </a:lnTo>
                  <a:cubicBezTo>
                    <a:pt x="36697" y="587544"/>
                    <a:pt x="0" y="550908"/>
                    <a:pt x="0" y="506129"/>
                  </a:cubicBezTo>
                  <a:lnTo>
                    <a:pt x="0" y="123479"/>
                  </a:lnTo>
                  <a:cubicBezTo>
                    <a:pt x="0" y="78701"/>
                    <a:pt x="36697" y="42065"/>
                    <a:pt x="81549" y="42065"/>
                  </a:cubicBezTo>
                  <a:lnTo>
                    <a:pt x="89024" y="42065"/>
                  </a:lnTo>
                  <a:lnTo>
                    <a:pt x="89024" y="8820"/>
                  </a:lnTo>
                  <a:cubicBezTo>
                    <a:pt x="89024" y="4071"/>
                    <a:pt x="93101" y="0"/>
                    <a:pt x="9785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364131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5279797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88742" y="3006225"/>
            <a:ext cx="2295525" cy="1136650"/>
            <a:chOff x="5188742" y="1678838"/>
            <a:chExt cx="2295525" cy="1136650"/>
          </a:xfrm>
        </p:grpSpPr>
        <p:sp>
          <p:nvSpPr>
            <p:cNvPr id="59" name="矩形 58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073064">
                <a:alpha val="29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0" name="直角三角形 59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8" name="文本框 2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CONTENT</a:t>
              </a:r>
              <a:endParaRPr kumimoji="1" lang="zh-CN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/>
        </p:nvSpPr>
        <p:spPr>
          <a:xfrm>
            <a:off x="5270390" y="3061039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3" name="businessman_57134"/>
          <p:cNvSpPr>
            <a:spLocks noChangeAspect="1"/>
          </p:cNvSpPr>
          <p:nvPr/>
        </p:nvSpPr>
        <p:spPr bwMode="auto">
          <a:xfrm>
            <a:off x="7099507" y="3136818"/>
            <a:ext cx="200532" cy="238155"/>
          </a:xfrm>
          <a:custGeom>
            <a:avLst/>
            <a:gdLst>
              <a:gd name="connsiteX0" fmla="*/ 219501 w 494728"/>
              <a:gd name="connsiteY0" fmla="*/ 390133 h 587544"/>
              <a:gd name="connsiteX1" fmla="*/ 408422 w 494728"/>
              <a:gd name="connsiteY1" fmla="*/ 390133 h 587544"/>
              <a:gd name="connsiteX2" fmla="*/ 415218 w 494728"/>
              <a:gd name="connsiteY2" fmla="*/ 396937 h 587544"/>
              <a:gd name="connsiteX3" fmla="*/ 408422 w 494728"/>
              <a:gd name="connsiteY3" fmla="*/ 404421 h 587544"/>
              <a:gd name="connsiteX4" fmla="*/ 219501 w 494728"/>
              <a:gd name="connsiteY4" fmla="*/ 404421 h 587544"/>
              <a:gd name="connsiteX5" fmla="*/ 212026 w 494728"/>
              <a:gd name="connsiteY5" fmla="*/ 396937 h 587544"/>
              <a:gd name="connsiteX6" fmla="*/ 219501 w 494728"/>
              <a:gd name="connsiteY6" fmla="*/ 390133 h 587544"/>
              <a:gd name="connsiteX7" fmla="*/ 165815 w 494728"/>
              <a:gd name="connsiteY7" fmla="*/ 350084 h 587544"/>
              <a:gd name="connsiteX8" fmla="*/ 168534 w 494728"/>
              <a:gd name="connsiteY8" fmla="*/ 362975 h 587544"/>
              <a:gd name="connsiteX9" fmla="*/ 123682 w 494728"/>
              <a:gd name="connsiteY9" fmla="*/ 434213 h 587544"/>
              <a:gd name="connsiteX10" fmla="*/ 118245 w 494728"/>
              <a:gd name="connsiteY10" fmla="*/ 438284 h 587544"/>
              <a:gd name="connsiteX11" fmla="*/ 116207 w 494728"/>
              <a:gd name="connsiteY11" fmla="*/ 438284 h 587544"/>
              <a:gd name="connsiteX12" fmla="*/ 110770 w 494728"/>
              <a:gd name="connsiteY12" fmla="*/ 436248 h 587544"/>
              <a:gd name="connsiteX13" fmla="*/ 74073 w 494728"/>
              <a:gd name="connsiteY13" fmla="*/ 410467 h 587544"/>
              <a:gd name="connsiteX14" fmla="*/ 72035 w 494728"/>
              <a:gd name="connsiteY14" fmla="*/ 397576 h 587544"/>
              <a:gd name="connsiteX15" fmla="*/ 84946 w 494728"/>
              <a:gd name="connsiteY15" fmla="*/ 395541 h 587544"/>
              <a:gd name="connsiteX16" fmla="*/ 113488 w 494728"/>
              <a:gd name="connsiteY16" fmla="*/ 416573 h 587544"/>
              <a:gd name="connsiteX17" fmla="*/ 152904 w 494728"/>
              <a:gd name="connsiteY17" fmla="*/ 353476 h 587544"/>
              <a:gd name="connsiteX18" fmla="*/ 165815 w 494728"/>
              <a:gd name="connsiteY18" fmla="*/ 350084 h 587544"/>
              <a:gd name="connsiteX19" fmla="*/ 219501 w 494728"/>
              <a:gd name="connsiteY19" fmla="*/ 229368 h 587544"/>
              <a:gd name="connsiteX20" fmla="*/ 408422 w 494728"/>
              <a:gd name="connsiteY20" fmla="*/ 229368 h 587544"/>
              <a:gd name="connsiteX21" fmla="*/ 415218 w 494728"/>
              <a:gd name="connsiteY21" fmla="*/ 236839 h 587544"/>
              <a:gd name="connsiteX22" fmla="*/ 408422 w 494728"/>
              <a:gd name="connsiteY22" fmla="*/ 244310 h 587544"/>
              <a:gd name="connsiteX23" fmla="*/ 219501 w 494728"/>
              <a:gd name="connsiteY23" fmla="*/ 244310 h 587544"/>
              <a:gd name="connsiteX24" fmla="*/ 212026 w 494728"/>
              <a:gd name="connsiteY24" fmla="*/ 236839 h 587544"/>
              <a:gd name="connsiteX25" fmla="*/ 219501 w 494728"/>
              <a:gd name="connsiteY25" fmla="*/ 229368 h 587544"/>
              <a:gd name="connsiteX26" fmla="*/ 165815 w 494728"/>
              <a:gd name="connsiteY26" fmla="*/ 189968 h 587544"/>
              <a:gd name="connsiteX27" fmla="*/ 168534 w 494728"/>
              <a:gd name="connsiteY27" fmla="*/ 202181 h 587544"/>
              <a:gd name="connsiteX28" fmla="*/ 123682 w 494728"/>
              <a:gd name="connsiteY28" fmla="*/ 273419 h 587544"/>
              <a:gd name="connsiteX29" fmla="*/ 118245 w 494728"/>
              <a:gd name="connsiteY29" fmla="*/ 277489 h 587544"/>
              <a:gd name="connsiteX30" fmla="*/ 116207 w 494728"/>
              <a:gd name="connsiteY30" fmla="*/ 277489 h 587544"/>
              <a:gd name="connsiteX31" fmla="*/ 110770 w 494728"/>
              <a:gd name="connsiteY31" fmla="*/ 276132 h 587544"/>
              <a:gd name="connsiteX32" fmla="*/ 74073 w 494728"/>
              <a:gd name="connsiteY32" fmla="*/ 249673 h 587544"/>
              <a:gd name="connsiteX33" fmla="*/ 72035 w 494728"/>
              <a:gd name="connsiteY33" fmla="*/ 237460 h 587544"/>
              <a:gd name="connsiteX34" fmla="*/ 84946 w 494728"/>
              <a:gd name="connsiteY34" fmla="*/ 234746 h 587544"/>
              <a:gd name="connsiteX35" fmla="*/ 113488 w 494728"/>
              <a:gd name="connsiteY35" fmla="*/ 255779 h 587544"/>
              <a:gd name="connsiteX36" fmla="*/ 152904 w 494728"/>
              <a:gd name="connsiteY36" fmla="*/ 192682 h 587544"/>
              <a:gd name="connsiteX37" fmla="*/ 165815 w 494728"/>
              <a:gd name="connsiteY37" fmla="*/ 189968 h 587544"/>
              <a:gd name="connsiteX38" fmla="*/ 81549 w 494728"/>
              <a:gd name="connsiteY38" fmla="*/ 59704 h 587544"/>
              <a:gd name="connsiteX39" fmla="*/ 18348 w 494728"/>
              <a:gd name="connsiteY39" fmla="*/ 123479 h 587544"/>
              <a:gd name="connsiteX40" fmla="*/ 18348 w 494728"/>
              <a:gd name="connsiteY40" fmla="*/ 506129 h 587544"/>
              <a:gd name="connsiteX41" fmla="*/ 81549 w 494728"/>
              <a:gd name="connsiteY41" fmla="*/ 569226 h 587544"/>
              <a:gd name="connsiteX42" fmla="*/ 413179 w 494728"/>
              <a:gd name="connsiteY42" fmla="*/ 569226 h 587544"/>
              <a:gd name="connsiteX43" fmla="*/ 476380 w 494728"/>
              <a:gd name="connsiteY43" fmla="*/ 506129 h 587544"/>
              <a:gd name="connsiteX44" fmla="*/ 476380 w 494728"/>
              <a:gd name="connsiteY44" fmla="*/ 123479 h 587544"/>
              <a:gd name="connsiteX45" fmla="*/ 413179 w 494728"/>
              <a:gd name="connsiteY45" fmla="*/ 59704 h 587544"/>
              <a:gd name="connsiteX46" fmla="*/ 405704 w 494728"/>
              <a:gd name="connsiteY46" fmla="*/ 59704 h 587544"/>
              <a:gd name="connsiteX47" fmla="*/ 405704 w 494728"/>
              <a:gd name="connsiteY47" fmla="*/ 86164 h 587544"/>
              <a:gd name="connsiteX48" fmla="*/ 396870 w 494728"/>
              <a:gd name="connsiteY48" fmla="*/ 94984 h 587544"/>
              <a:gd name="connsiteX49" fmla="*/ 388035 w 494728"/>
              <a:gd name="connsiteY49" fmla="*/ 86164 h 587544"/>
              <a:gd name="connsiteX50" fmla="*/ 388035 w 494728"/>
              <a:gd name="connsiteY50" fmla="*/ 59704 h 587544"/>
              <a:gd name="connsiteX51" fmla="*/ 356095 w 494728"/>
              <a:gd name="connsiteY51" fmla="*/ 59704 h 587544"/>
              <a:gd name="connsiteX52" fmla="*/ 356095 w 494728"/>
              <a:gd name="connsiteY52" fmla="*/ 86164 h 587544"/>
              <a:gd name="connsiteX53" fmla="*/ 347261 w 494728"/>
              <a:gd name="connsiteY53" fmla="*/ 94984 h 587544"/>
              <a:gd name="connsiteX54" fmla="*/ 337747 w 494728"/>
              <a:gd name="connsiteY54" fmla="*/ 86164 h 587544"/>
              <a:gd name="connsiteX55" fmla="*/ 337747 w 494728"/>
              <a:gd name="connsiteY55" fmla="*/ 59704 h 587544"/>
              <a:gd name="connsiteX56" fmla="*/ 306487 w 494728"/>
              <a:gd name="connsiteY56" fmla="*/ 59704 h 587544"/>
              <a:gd name="connsiteX57" fmla="*/ 306487 w 494728"/>
              <a:gd name="connsiteY57" fmla="*/ 86164 h 587544"/>
              <a:gd name="connsiteX58" fmla="*/ 296973 w 494728"/>
              <a:gd name="connsiteY58" fmla="*/ 94984 h 587544"/>
              <a:gd name="connsiteX59" fmla="*/ 288138 w 494728"/>
              <a:gd name="connsiteY59" fmla="*/ 86164 h 587544"/>
              <a:gd name="connsiteX60" fmla="*/ 288138 w 494728"/>
              <a:gd name="connsiteY60" fmla="*/ 59704 h 587544"/>
              <a:gd name="connsiteX61" fmla="*/ 256198 w 494728"/>
              <a:gd name="connsiteY61" fmla="*/ 59704 h 587544"/>
              <a:gd name="connsiteX62" fmla="*/ 256198 w 494728"/>
              <a:gd name="connsiteY62" fmla="*/ 86164 h 587544"/>
              <a:gd name="connsiteX63" fmla="*/ 247364 w 494728"/>
              <a:gd name="connsiteY63" fmla="*/ 94984 h 587544"/>
              <a:gd name="connsiteX64" fmla="*/ 238530 w 494728"/>
              <a:gd name="connsiteY64" fmla="*/ 86164 h 587544"/>
              <a:gd name="connsiteX65" fmla="*/ 238530 w 494728"/>
              <a:gd name="connsiteY65" fmla="*/ 59704 h 587544"/>
              <a:gd name="connsiteX66" fmla="*/ 206590 w 494728"/>
              <a:gd name="connsiteY66" fmla="*/ 59704 h 587544"/>
              <a:gd name="connsiteX67" fmla="*/ 206590 w 494728"/>
              <a:gd name="connsiteY67" fmla="*/ 86164 h 587544"/>
              <a:gd name="connsiteX68" fmla="*/ 197755 w 494728"/>
              <a:gd name="connsiteY68" fmla="*/ 94984 h 587544"/>
              <a:gd name="connsiteX69" fmla="*/ 188241 w 494728"/>
              <a:gd name="connsiteY69" fmla="*/ 86164 h 587544"/>
              <a:gd name="connsiteX70" fmla="*/ 188241 w 494728"/>
              <a:gd name="connsiteY70" fmla="*/ 59704 h 587544"/>
              <a:gd name="connsiteX71" fmla="*/ 156981 w 494728"/>
              <a:gd name="connsiteY71" fmla="*/ 59704 h 587544"/>
              <a:gd name="connsiteX72" fmla="*/ 156981 w 494728"/>
              <a:gd name="connsiteY72" fmla="*/ 86164 h 587544"/>
              <a:gd name="connsiteX73" fmla="*/ 147467 w 494728"/>
              <a:gd name="connsiteY73" fmla="*/ 94984 h 587544"/>
              <a:gd name="connsiteX74" fmla="*/ 138633 w 494728"/>
              <a:gd name="connsiteY74" fmla="*/ 86164 h 587544"/>
              <a:gd name="connsiteX75" fmla="*/ 138633 w 494728"/>
              <a:gd name="connsiteY75" fmla="*/ 59704 h 587544"/>
              <a:gd name="connsiteX76" fmla="*/ 106693 w 494728"/>
              <a:gd name="connsiteY76" fmla="*/ 59704 h 587544"/>
              <a:gd name="connsiteX77" fmla="*/ 106693 w 494728"/>
              <a:gd name="connsiteY77" fmla="*/ 86164 h 587544"/>
              <a:gd name="connsiteX78" fmla="*/ 97858 w 494728"/>
              <a:gd name="connsiteY78" fmla="*/ 94984 h 587544"/>
              <a:gd name="connsiteX79" fmla="*/ 89024 w 494728"/>
              <a:gd name="connsiteY79" fmla="*/ 86164 h 587544"/>
              <a:gd name="connsiteX80" fmla="*/ 89024 w 494728"/>
              <a:gd name="connsiteY80" fmla="*/ 59704 h 587544"/>
              <a:gd name="connsiteX81" fmla="*/ 97858 w 494728"/>
              <a:gd name="connsiteY81" fmla="*/ 0 h 587544"/>
              <a:gd name="connsiteX82" fmla="*/ 106693 w 494728"/>
              <a:gd name="connsiteY82" fmla="*/ 8820 h 587544"/>
              <a:gd name="connsiteX83" fmla="*/ 106693 w 494728"/>
              <a:gd name="connsiteY83" fmla="*/ 42065 h 587544"/>
              <a:gd name="connsiteX84" fmla="*/ 138633 w 494728"/>
              <a:gd name="connsiteY84" fmla="*/ 42065 h 587544"/>
              <a:gd name="connsiteX85" fmla="*/ 138633 w 494728"/>
              <a:gd name="connsiteY85" fmla="*/ 8820 h 587544"/>
              <a:gd name="connsiteX86" fmla="*/ 147467 w 494728"/>
              <a:gd name="connsiteY86" fmla="*/ 0 h 587544"/>
              <a:gd name="connsiteX87" fmla="*/ 156981 w 494728"/>
              <a:gd name="connsiteY87" fmla="*/ 8820 h 587544"/>
              <a:gd name="connsiteX88" fmla="*/ 156981 w 494728"/>
              <a:gd name="connsiteY88" fmla="*/ 42065 h 587544"/>
              <a:gd name="connsiteX89" fmla="*/ 188241 w 494728"/>
              <a:gd name="connsiteY89" fmla="*/ 42065 h 587544"/>
              <a:gd name="connsiteX90" fmla="*/ 188241 w 494728"/>
              <a:gd name="connsiteY90" fmla="*/ 8820 h 587544"/>
              <a:gd name="connsiteX91" fmla="*/ 197755 w 494728"/>
              <a:gd name="connsiteY91" fmla="*/ 0 h 587544"/>
              <a:gd name="connsiteX92" fmla="*/ 206590 w 494728"/>
              <a:gd name="connsiteY92" fmla="*/ 8820 h 587544"/>
              <a:gd name="connsiteX93" fmla="*/ 206590 w 494728"/>
              <a:gd name="connsiteY93" fmla="*/ 42065 h 587544"/>
              <a:gd name="connsiteX94" fmla="*/ 238530 w 494728"/>
              <a:gd name="connsiteY94" fmla="*/ 42065 h 587544"/>
              <a:gd name="connsiteX95" fmla="*/ 238530 w 494728"/>
              <a:gd name="connsiteY95" fmla="*/ 8820 h 587544"/>
              <a:gd name="connsiteX96" fmla="*/ 247364 w 494728"/>
              <a:gd name="connsiteY96" fmla="*/ 0 h 587544"/>
              <a:gd name="connsiteX97" fmla="*/ 256198 w 494728"/>
              <a:gd name="connsiteY97" fmla="*/ 8820 h 587544"/>
              <a:gd name="connsiteX98" fmla="*/ 256198 w 494728"/>
              <a:gd name="connsiteY98" fmla="*/ 42065 h 587544"/>
              <a:gd name="connsiteX99" fmla="*/ 288138 w 494728"/>
              <a:gd name="connsiteY99" fmla="*/ 42065 h 587544"/>
              <a:gd name="connsiteX100" fmla="*/ 288138 w 494728"/>
              <a:gd name="connsiteY100" fmla="*/ 8820 h 587544"/>
              <a:gd name="connsiteX101" fmla="*/ 296973 w 494728"/>
              <a:gd name="connsiteY101" fmla="*/ 0 h 587544"/>
              <a:gd name="connsiteX102" fmla="*/ 306487 w 494728"/>
              <a:gd name="connsiteY102" fmla="*/ 8820 h 587544"/>
              <a:gd name="connsiteX103" fmla="*/ 306487 w 494728"/>
              <a:gd name="connsiteY103" fmla="*/ 42065 h 587544"/>
              <a:gd name="connsiteX104" fmla="*/ 337747 w 494728"/>
              <a:gd name="connsiteY104" fmla="*/ 42065 h 587544"/>
              <a:gd name="connsiteX105" fmla="*/ 337747 w 494728"/>
              <a:gd name="connsiteY105" fmla="*/ 8820 h 587544"/>
              <a:gd name="connsiteX106" fmla="*/ 347261 w 494728"/>
              <a:gd name="connsiteY106" fmla="*/ 0 h 587544"/>
              <a:gd name="connsiteX107" fmla="*/ 356095 w 494728"/>
              <a:gd name="connsiteY107" fmla="*/ 8820 h 587544"/>
              <a:gd name="connsiteX108" fmla="*/ 356095 w 494728"/>
              <a:gd name="connsiteY108" fmla="*/ 42065 h 587544"/>
              <a:gd name="connsiteX109" fmla="*/ 388035 w 494728"/>
              <a:gd name="connsiteY109" fmla="*/ 42065 h 587544"/>
              <a:gd name="connsiteX110" fmla="*/ 388035 w 494728"/>
              <a:gd name="connsiteY110" fmla="*/ 8820 h 587544"/>
              <a:gd name="connsiteX111" fmla="*/ 396870 w 494728"/>
              <a:gd name="connsiteY111" fmla="*/ 0 h 587544"/>
              <a:gd name="connsiteX112" fmla="*/ 405704 w 494728"/>
              <a:gd name="connsiteY112" fmla="*/ 8820 h 587544"/>
              <a:gd name="connsiteX113" fmla="*/ 405704 w 494728"/>
              <a:gd name="connsiteY113" fmla="*/ 42065 h 587544"/>
              <a:gd name="connsiteX114" fmla="*/ 413179 w 494728"/>
              <a:gd name="connsiteY114" fmla="*/ 42065 h 587544"/>
              <a:gd name="connsiteX115" fmla="*/ 494728 w 494728"/>
              <a:gd name="connsiteY115" fmla="*/ 123479 h 587544"/>
              <a:gd name="connsiteX116" fmla="*/ 494728 w 494728"/>
              <a:gd name="connsiteY116" fmla="*/ 506129 h 587544"/>
              <a:gd name="connsiteX117" fmla="*/ 413179 w 494728"/>
              <a:gd name="connsiteY117" fmla="*/ 587544 h 587544"/>
              <a:gd name="connsiteX118" fmla="*/ 81549 w 494728"/>
              <a:gd name="connsiteY118" fmla="*/ 587544 h 587544"/>
              <a:gd name="connsiteX119" fmla="*/ 0 w 494728"/>
              <a:gd name="connsiteY119" fmla="*/ 506129 h 587544"/>
              <a:gd name="connsiteX120" fmla="*/ 0 w 494728"/>
              <a:gd name="connsiteY120" fmla="*/ 123479 h 587544"/>
              <a:gd name="connsiteX121" fmla="*/ 81549 w 494728"/>
              <a:gd name="connsiteY121" fmla="*/ 42065 h 587544"/>
              <a:gd name="connsiteX122" fmla="*/ 89024 w 494728"/>
              <a:gd name="connsiteY122" fmla="*/ 42065 h 587544"/>
              <a:gd name="connsiteX123" fmla="*/ 89024 w 494728"/>
              <a:gd name="connsiteY123" fmla="*/ 8820 h 587544"/>
              <a:gd name="connsiteX124" fmla="*/ 97858 w 494728"/>
              <a:gd name="connsiteY124" fmla="*/ 0 h 58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94728" h="587544">
                <a:moveTo>
                  <a:pt x="219501" y="390133"/>
                </a:moveTo>
                <a:lnTo>
                  <a:pt x="408422" y="390133"/>
                </a:lnTo>
                <a:cubicBezTo>
                  <a:pt x="411820" y="390133"/>
                  <a:pt x="415218" y="392855"/>
                  <a:pt x="415218" y="396937"/>
                </a:cubicBezTo>
                <a:cubicBezTo>
                  <a:pt x="415218" y="401019"/>
                  <a:pt x="411820" y="404421"/>
                  <a:pt x="408422" y="404421"/>
                </a:cubicBezTo>
                <a:lnTo>
                  <a:pt x="219501" y="404421"/>
                </a:lnTo>
                <a:cubicBezTo>
                  <a:pt x="215424" y="404421"/>
                  <a:pt x="212026" y="401019"/>
                  <a:pt x="212026" y="396937"/>
                </a:cubicBezTo>
                <a:cubicBezTo>
                  <a:pt x="212026" y="392855"/>
                  <a:pt x="215424" y="390133"/>
                  <a:pt x="219501" y="390133"/>
                </a:cubicBezTo>
                <a:close/>
                <a:moveTo>
                  <a:pt x="165815" y="350084"/>
                </a:moveTo>
                <a:cubicBezTo>
                  <a:pt x="169893" y="352798"/>
                  <a:pt x="171252" y="358904"/>
                  <a:pt x="168534" y="362975"/>
                </a:cubicBezTo>
                <a:lnTo>
                  <a:pt x="123682" y="434213"/>
                </a:lnTo>
                <a:cubicBezTo>
                  <a:pt x="123002" y="436248"/>
                  <a:pt x="120284" y="437605"/>
                  <a:pt x="118245" y="438284"/>
                </a:cubicBezTo>
                <a:cubicBezTo>
                  <a:pt x="117566" y="438284"/>
                  <a:pt x="116886" y="438284"/>
                  <a:pt x="116207" y="438284"/>
                </a:cubicBezTo>
                <a:cubicBezTo>
                  <a:pt x="114168" y="438284"/>
                  <a:pt x="112809" y="437605"/>
                  <a:pt x="110770" y="436248"/>
                </a:cubicBezTo>
                <a:lnTo>
                  <a:pt x="74073" y="410467"/>
                </a:lnTo>
                <a:cubicBezTo>
                  <a:pt x="69996" y="407753"/>
                  <a:pt x="69316" y="401647"/>
                  <a:pt x="72035" y="397576"/>
                </a:cubicBezTo>
                <a:cubicBezTo>
                  <a:pt x="74753" y="393505"/>
                  <a:pt x="80189" y="392827"/>
                  <a:pt x="84946" y="395541"/>
                </a:cubicBezTo>
                <a:lnTo>
                  <a:pt x="113488" y="416573"/>
                </a:lnTo>
                <a:lnTo>
                  <a:pt x="152904" y="353476"/>
                </a:lnTo>
                <a:cubicBezTo>
                  <a:pt x="155622" y="348727"/>
                  <a:pt x="161738" y="347370"/>
                  <a:pt x="165815" y="350084"/>
                </a:cubicBezTo>
                <a:close/>
                <a:moveTo>
                  <a:pt x="219501" y="229368"/>
                </a:moveTo>
                <a:lnTo>
                  <a:pt x="408422" y="229368"/>
                </a:lnTo>
                <a:cubicBezTo>
                  <a:pt x="411820" y="229368"/>
                  <a:pt x="415218" y="232764"/>
                  <a:pt x="415218" y="236839"/>
                </a:cubicBezTo>
                <a:cubicBezTo>
                  <a:pt x="415218" y="240914"/>
                  <a:pt x="411820" y="244310"/>
                  <a:pt x="408422" y="244310"/>
                </a:cubicBezTo>
                <a:lnTo>
                  <a:pt x="219501" y="244310"/>
                </a:lnTo>
                <a:cubicBezTo>
                  <a:pt x="215424" y="244310"/>
                  <a:pt x="212026" y="240914"/>
                  <a:pt x="212026" y="236839"/>
                </a:cubicBezTo>
                <a:cubicBezTo>
                  <a:pt x="212026" y="232764"/>
                  <a:pt x="215424" y="229368"/>
                  <a:pt x="219501" y="229368"/>
                </a:cubicBezTo>
                <a:close/>
                <a:moveTo>
                  <a:pt x="165815" y="189968"/>
                </a:moveTo>
                <a:cubicBezTo>
                  <a:pt x="169893" y="192682"/>
                  <a:pt x="171252" y="198110"/>
                  <a:pt x="168534" y="202181"/>
                </a:cubicBezTo>
                <a:lnTo>
                  <a:pt x="123682" y="273419"/>
                </a:lnTo>
                <a:cubicBezTo>
                  <a:pt x="123002" y="275454"/>
                  <a:pt x="120284" y="276811"/>
                  <a:pt x="118245" y="277489"/>
                </a:cubicBezTo>
                <a:cubicBezTo>
                  <a:pt x="117566" y="277489"/>
                  <a:pt x="116886" y="277489"/>
                  <a:pt x="116207" y="277489"/>
                </a:cubicBezTo>
                <a:cubicBezTo>
                  <a:pt x="114168" y="277489"/>
                  <a:pt x="112809" y="276811"/>
                  <a:pt x="110770" y="276132"/>
                </a:cubicBezTo>
                <a:lnTo>
                  <a:pt x="74073" y="249673"/>
                </a:lnTo>
                <a:cubicBezTo>
                  <a:pt x="69996" y="246959"/>
                  <a:pt x="69316" y="241531"/>
                  <a:pt x="72035" y="237460"/>
                </a:cubicBezTo>
                <a:cubicBezTo>
                  <a:pt x="74753" y="233390"/>
                  <a:pt x="80189" y="232033"/>
                  <a:pt x="84946" y="234746"/>
                </a:cubicBezTo>
                <a:lnTo>
                  <a:pt x="113488" y="255779"/>
                </a:lnTo>
                <a:lnTo>
                  <a:pt x="152904" y="192682"/>
                </a:lnTo>
                <a:cubicBezTo>
                  <a:pt x="155622" y="188611"/>
                  <a:pt x="161738" y="187254"/>
                  <a:pt x="165815" y="189968"/>
                </a:cubicBezTo>
                <a:close/>
                <a:moveTo>
                  <a:pt x="81549" y="59704"/>
                </a:moveTo>
                <a:cubicBezTo>
                  <a:pt x="46890" y="59704"/>
                  <a:pt x="18348" y="88200"/>
                  <a:pt x="18348" y="123479"/>
                </a:cubicBezTo>
                <a:lnTo>
                  <a:pt x="18348" y="506129"/>
                </a:lnTo>
                <a:cubicBezTo>
                  <a:pt x="18348" y="541409"/>
                  <a:pt x="46890" y="569226"/>
                  <a:pt x="81549" y="569226"/>
                </a:cubicBezTo>
                <a:lnTo>
                  <a:pt x="413179" y="569226"/>
                </a:lnTo>
                <a:cubicBezTo>
                  <a:pt x="448517" y="569226"/>
                  <a:pt x="476380" y="541409"/>
                  <a:pt x="476380" y="506129"/>
                </a:cubicBezTo>
                <a:lnTo>
                  <a:pt x="476380" y="123479"/>
                </a:lnTo>
                <a:cubicBezTo>
                  <a:pt x="476380" y="88200"/>
                  <a:pt x="448517" y="59704"/>
                  <a:pt x="413179" y="59704"/>
                </a:cubicBezTo>
                <a:lnTo>
                  <a:pt x="405704" y="59704"/>
                </a:lnTo>
                <a:lnTo>
                  <a:pt x="405704" y="86164"/>
                </a:lnTo>
                <a:cubicBezTo>
                  <a:pt x="405704" y="90914"/>
                  <a:pt x="401627" y="94984"/>
                  <a:pt x="396870" y="94984"/>
                </a:cubicBezTo>
                <a:cubicBezTo>
                  <a:pt x="392113" y="94984"/>
                  <a:pt x="388035" y="90914"/>
                  <a:pt x="388035" y="86164"/>
                </a:cubicBezTo>
                <a:lnTo>
                  <a:pt x="388035" y="59704"/>
                </a:lnTo>
                <a:lnTo>
                  <a:pt x="356095" y="59704"/>
                </a:lnTo>
                <a:lnTo>
                  <a:pt x="356095" y="86164"/>
                </a:lnTo>
                <a:cubicBezTo>
                  <a:pt x="356095" y="90914"/>
                  <a:pt x="352018" y="94984"/>
                  <a:pt x="347261" y="94984"/>
                </a:cubicBezTo>
                <a:cubicBezTo>
                  <a:pt x="341824" y="94984"/>
                  <a:pt x="337747" y="90914"/>
                  <a:pt x="337747" y="86164"/>
                </a:cubicBezTo>
                <a:lnTo>
                  <a:pt x="337747" y="59704"/>
                </a:lnTo>
                <a:lnTo>
                  <a:pt x="306487" y="59704"/>
                </a:lnTo>
                <a:lnTo>
                  <a:pt x="306487" y="86164"/>
                </a:lnTo>
                <a:cubicBezTo>
                  <a:pt x="306487" y="90914"/>
                  <a:pt x="302409" y="94984"/>
                  <a:pt x="296973" y="94984"/>
                </a:cubicBezTo>
                <a:cubicBezTo>
                  <a:pt x="292216" y="94984"/>
                  <a:pt x="288138" y="90914"/>
                  <a:pt x="288138" y="86164"/>
                </a:cubicBezTo>
                <a:lnTo>
                  <a:pt x="288138" y="59704"/>
                </a:lnTo>
                <a:lnTo>
                  <a:pt x="256198" y="59704"/>
                </a:lnTo>
                <a:lnTo>
                  <a:pt x="256198" y="86164"/>
                </a:lnTo>
                <a:cubicBezTo>
                  <a:pt x="256198" y="90914"/>
                  <a:pt x="252121" y="94984"/>
                  <a:pt x="247364" y="94984"/>
                </a:cubicBezTo>
                <a:cubicBezTo>
                  <a:pt x="242607" y="94984"/>
                  <a:pt x="238530" y="90914"/>
                  <a:pt x="238530" y="86164"/>
                </a:cubicBezTo>
                <a:lnTo>
                  <a:pt x="238530" y="59704"/>
                </a:lnTo>
                <a:lnTo>
                  <a:pt x="206590" y="59704"/>
                </a:lnTo>
                <a:lnTo>
                  <a:pt x="206590" y="86164"/>
                </a:lnTo>
                <a:cubicBezTo>
                  <a:pt x="206590" y="90914"/>
                  <a:pt x="202512" y="94984"/>
                  <a:pt x="197755" y="94984"/>
                </a:cubicBezTo>
                <a:cubicBezTo>
                  <a:pt x="192319" y="94984"/>
                  <a:pt x="188241" y="90914"/>
                  <a:pt x="188241" y="86164"/>
                </a:cubicBezTo>
                <a:lnTo>
                  <a:pt x="188241" y="59704"/>
                </a:lnTo>
                <a:lnTo>
                  <a:pt x="156981" y="59704"/>
                </a:lnTo>
                <a:lnTo>
                  <a:pt x="156981" y="86164"/>
                </a:lnTo>
                <a:cubicBezTo>
                  <a:pt x="156981" y="90914"/>
                  <a:pt x="152904" y="94984"/>
                  <a:pt x="147467" y="94984"/>
                </a:cubicBezTo>
                <a:cubicBezTo>
                  <a:pt x="142710" y="94984"/>
                  <a:pt x="138633" y="90914"/>
                  <a:pt x="138633" y="86164"/>
                </a:cubicBezTo>
                <a:lnTo>
                  <a:pt x="138633" y="59704"/>
                </a:lnTo>
                <a:lnTo>
                  <a:pt x="106693" y="59704"/>
                </a:lnTo>
                <a:lnTo>
                  <a:pt x="106693" y="86164"/>
                </a:lnTo>
                <a:cubicBezTo>
                  <a:pt x="106693" y="90914"/>
                  <a:pt x="102615" y="94984"/>
                  <a:pt x="97858" y="94984"/>
                </a:cubicBezTo>
                <a:cubicBezTo>
                  <a:pt x="93101" y="94984"/>
                  <a:pt x="89024" y="90914"/>
                  <a:pt x="89024" y="86164"/>
                </a:cubicBezTo>
                <a:lnTo>
                  <a:pt x="89024" y="59704"/>
                </a:lnTo>
                <a:close/>
                <a:moveTo>
                  <a:pt x="97858" y="0"/>
                </a:moveTo>
                <a:cubicBezTo>
                  <a:pt x="102615" y="0"/>
                  <a:pt x="106693" y="4071"/>
                  <a:pt x="106693" y="8820"/>
                </a:cubicBezTo>
                <a:lnTo>
                  <a:pt x="106693" y="42065"/>
                </a:lnTo>
                <a:lnTo>
                  <a:pt x="138633" y="42065"/>
                </a:lnTo>
                <a:lnTo>
                  <a:pt x="138633" y="8820"/>
                </a:lnTo>
                <a:cubicBezTo>
                  <a:pt x="138633" y="4071"/>
                  <a:pt x="142710" y="0"/>
                  <a:pt x="147467" y="0"/>
                </a:cubicBezTo>
                <a:cubicBezTo>
                  <a:pt x="152904" y="0"/>
                  <a:pt x="156981" y="4071"/>
                  <a:pt x="156981" y="8820"/>
                </a:cubicBezTo>
                <a:lnTo>
                  <a:pt x="156981" y="42065"/>
                </a:lnTo>
                <a:lnTo>
                  <a:pt x="188241" y="42065"/>
                </a:lnTo>
                <a:lnTo>
                  <a:pt x="188241" y="8820"/>
                </a:lnTo>
                <a:cubicBezTo>
                  <a:pt x="188241" y="4071"/>
                  <a:pt x="192319" y="0"/>
                  <a:pt x="197755" y="0"/>
                </a:cubicBezTo>
                <a:cubicBezTo>
                  <a:pt x="202512" y="0"/>
                  <a:pt x="206590" y="4071"/>
                  <a:pt x="206590" y="8820"/>
                </a:cubicBezTo>
                <a:lnTo>
                  <a:pt x="206590" y="42065"/>
                </a:lnTo>
                <a:lnTo>
                  <a:pt x="238530" y="42065"/>
                </a:lnTo>
                <a:lnTo>
                  <a:pt x="238530" y="8820"/>
                </a:lnTo>
                <a:cubicBezTo>
                  <a:pt x="238530" y="4071"/>
                  <a:pt x="242607" y="0"/>
                  <a:pt x="247364" y="0"/>
                </a:cubicBezTo>
                <a:cubicBezTo>
                  <a:pt x="252121" y="0"/>
                  <a:pt x="256198" y="4071"/>
                  <a:pt x="256198" y="8820"/>
                </a:cubicBezTo>
                <a:lnTo>
                  <a:pt x="256198" y="42065"/>
                </a:lnTo>
                <a:lnTo>
                  <a:pt x="288138" y="42065"/>
                </a:lnTo>
                <a:lnTo>
                  <a:pt x="288138" y="8820"/>
                </a:lnTo>
                <a:cubicBezTo>
                  <a:pt x="288138" y="4071"/>
                  <a:pt x="292216" y="0"/>
                  <a:pt x="296973" y="0"/>
                </a:cubicBezTo>
                <a:cubicBezTo>
                  <a:pt x="302409" y="0"/>
                  <a:pt x="306487" y="4071"/>
                  <a:pt x="306487" y="8820"/>
                </a:cubicBezTo>
                <a:lnTo>
                  <a:pt x="306487" y="42065"/>
                </a:lnTo>
                <a:lnTo>
                  <a:pt x="337747" y="42065"/>
                </a:lnTo>
                <a:lnTo>
                  <a:pt x="337747" y="8820"/>
                </a:lnTo>
                <a:cubicBezTo>
                  <a:pt x="337747" y="4071"/>
                  <a:pt x="341824" y="0"/>
                  <a:pt x="347261" y="0"/>
                </a:cubicBezTo>
                <a:cubicBezTo>
                  <a:pt x="352018" y="0"/>
                  <a:pt x="356095" y="4071"/>
                  <a:pt x="356095" y="8820"/>
                </a:cubicBezTo>
                <a:lnTo>
                  <a:pt x="356095" y="42065"/>
                </a:lnTo>
                <a:lnTo>
                  <a:pt x="388035" y="42065"/>
                </a:lnTo>
                <a:lnTo>
                  <a:pt x="388035" y="8820"/>
                </a:lnTo>
                <a:cubicBezTo>
                  <a:pt x="388035" y="4071"/>
                  <a:pt x="392113" y="0"/>
                  <a:pt x="396870" y="0"/>
                </a:cubicBezTo>
                <a:cubicBezTo>
                  <a:pt x="401627" y="0"/>
                  <a:pt x="405704" y="4071"/>
                  <a:pt x="405704" y="8820"/>
                </a:cubicBezTo>
                <a:lnTo>
                  <a:pt x="405704" y="42065"/>
                </a:lnTo>
                <a:lnTo>
                  <a:pt x="413179" y="42065"/>
                </a:lnTo>
                <a:cubicBezTo>
                  <a:pt x="458031" y="42065"/>
                  <a:pt x="494728" y="78701"/>
                  <a:pt x="494728" y="123479"/>
                </a:cubicBezTo>
                <a:lnTo>
                  <a:pt x="494728" y="506129"/>
                </a:lnTo>
                <a:cubicBezTo>
                  <a:pt x="494728" y="550908"/>
                  <a:pt x="458031" y="587544"/>
                  <a:pt x="413179" y="587544"/>
                </a:cubicBezTo>
                <a:lnTo>
                  <a:pt x="81549" y="587544"/>
                </a:lnTo>
                <a:cubicBezTo>
                  <a:pt x="36697" y="587544"/>
                  <a:pt x="0" y="550908"/>
                  <a:pt x="0" y="506129"/>
                </a:cubicBezTo>
                <a:lnTo>
                  <a:pt x="0" y="123479"/>
                </a:lnTo>
                <a:cubicBezTo>
                  <a:pt x="0" y="78701"/>
                  <a:pt x="36697" y="42065"/>
                  <a:pt x="81549" y="42065"/>
                </a:cubicBezTo>
                <a:lnTo>
                  <a:pt x="89024" y="42065"/>
                </a:lnTo>
                <a:lnTo>
                  <a:pt x="89024" y="8820"/>
                </a:lnTo>
                <a:cubicBezTo>
                  <a:pt x="89024" y="4071"/>
                  <a:pt x="93101" y="0"/>
                  <a:pt x="978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364131" y="3452527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279797" y="34780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9733" y="3006225"/>
            <a:ext cx="2295525" cy="1136650"/>
            <a:chOff x="1659733" y="3006225"/>
            <a:chExt cx="2295525" cy="1136650"/>
          </a:xfrm>
        </p:grpSpPr>
        <p:sp>
          <p:nvSpPr>
            <p:cNvPr id="40" name="矩形 39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1659733" y="1678838"/>
            <a:ext cx="2295525" cy="1136650"/>
            <a:chOff x="1659733" y="3006225"/>
            <a:chExt cx="2295525" cy="1136650"/>
          </a:xfrm>
        </p:grpSpPr>
        <p:sp>
          <p:nvSpPr>
            <p:cNvPr id="52" name="矩形 51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6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71" name="直角三角形 70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5188742" y="1678838"/>
            <a:ext cx="2295525" cy="1136650"/>
            <a:chOff x="1659733" y="3006225"/>
            <a:chExt cx="2295525" cy="1136650"/>
          </a:xfrm>
        </p:grpSpPr>
        <p:sp>
          <p:nvSpPr>
            <p:cNvPr id="75" name="矩形 74"/>
            <p:cNvSpPr/>
            <p:nvPr/>
          </p:nvSpPr>
          <p:spPr>
            <a:xfrm>
              <a:off x="1741381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6" name="businessman_57134"/>
            <p:cNvSpPr>
              <a:spLocks noChangeAspect="1"/>
            </p:cNvSpPr>
            <p:nvPr/>
          </p:nvSpPr>
          <p:spPr bwMode="auto">
            <a:xfrm>
              <a:off x="3561664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835122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759625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659733" y="3006225"/>
              <a:ext cx="2295525" cy="1136650"/>
              <a:chOff x="5188742" y="1678838"/>
              <a:chExt cx="2295525" cy="113665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2" name="直角三角形 81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>
            <a:spLocks noChangeAspect="1"/>
          </p:cNvSpPr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 t="-9283" b="-9237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6" name="PA-矩形 5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2060">
                  <a:alpha val="38000"/>
                </a:srgbClr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3920" y="1667868"/>
            <a:ext cx="1391024" cy="810260"/>
            <a:chOff x="883920" y="1667868"/>
            <a:chExt cx="1391024" cy="810260"/>
          </a:xfrm>
        </p:grpSpPr>
        <p:sp>
          <p:nvSpPr>
            <p:cNvPr id="7" name="文本框 6"/>
            <p:cNvSpPr txBox="1"/>
            <p:nvPr/>
          </p:nvSpPr>
          <p:spPr>
            <a:xfrm>
              <a:off x="1338954" y="1667868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en-US" altLang="zh-CN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800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de-DE" altLang="zh-CN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13358" y="1697306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883920" y="1667868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5" name="credit-card-back_49837"/>
            <p:cNvSpPr>
              <a:spLocks noChangeAspect="1"/>
            </p:cNvSpPr>
            <p:nvPr/>
          </p:nvSpPr>
          <p:spPr bwMode="auto">
            <a:xfrm>
              <a:off x="975149" y="1796517"/>
              <a:ext cx="197740" cy="132362"/>
            </a:xfrm>
            <a:custGeom>
              <a:avLst/>
              <a:gdLst>
                <a:gd name="connsiteX0" fmla="*/ 76782 w 607850"/>
                <a:gd name="connsiteY0" fmla="*/ 296743 h 406880"/>
                <a:gd name="connsiteX1" fmla="*/ 43451 w 607850"/>
                <a:gd name="connsiteY1" fmla="*/ 330118 h 406880"/>
                <a:gd name="connsiteX2" fmla="*/ 76782 w 607850"/>
                <a:gd name="connsiteY2" fmla="*/ 363493 h 406880"/>
                <a:gd name="connsiteX3" fmla="*/ 110206 w 607850"/>
                <a:gd name="connsiteY3" fmla="*/ 330118 h 406880"/>
                <a:gd name="connsiteX4" fmla="*/ 76782 w 607850"/>
                <a:gd name="connsiteY4" fmla="*/ 296743 h 406880"/>
                <a:gd name="connsiteX5" fmla="*/ 0 w 607850"/>
                <a:gd name="connsiteY5" fmla="*/ 163429 h 406880"/>
                <a:gd name="connsiteX6" fmla="*/ 607850 w 607850"/>
                <a:gd name="connsiteY6" fmla="*/ 163429 h 406880"/>
                <a:gd name="connsiteX7" fmla="*/ 607850 w 607850"/>
                <a:gd name="connsiteY7" fmla="*/ 406880 h 406880"/>
                <a:gd name="connsiteX8" fmla="*/ 0 w 607850"/>
                <a:gd name="connsiteY8" fmla="*/ 406880 h 406880"/>
                <a:gd name="connsiteX9" fmla="*/ 0 w 607850"/>
                <a:gd name="connsiteY9" fmla="*/ 0 h 406880"/>
                <a:gd name="connsiteX10" fmla="*/ 607850 w 607850"/>
                <a:gd name="connsiteY10" fmla="*/ 0 h 406880"/>
                <a:gd name="connsiteX11" fmla="*/ 607850 w 607850"/>
                <a:gd name="connsiteY11" fmla="*/ 70142 h 406880"/>
                <a:gd name="connsiteX12" fmla="*/ 0 w 607850"/>
                <a:gd name="connsiteY12" fmla="*/ 70142 h 40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50" h="406880">
                  <a:moveTo>
                    <a:pt x="76782" y="296743"/>
                  </a:moveTo>
                  <a:cubicBezTo>
                    <a:pt x="58399" y="296743"/>
                    <a:pt x="43451" y="311762"/>
                    <a:pt x="43451" y="330118"/>
                  </a:cubicBezTo>
                  <a:cubicBezTo>
                    <a:pt x="43451" y="348567"/>
                    <a:pt x="58399" y="363493"/>
                    <a:pt x="76782" y="363493"/>
                  </a:cubicBezTo>
                  <a:cubicBezTo>
                    <a:pt x="95258" y="363493"/>
                    <a:pt x="110206" y="348567"/>
                    <a:pt x="110206" y="330118"/>
                  </a:cubicBezTo>
                  <a:cubicBezTo>
                    <a:pt x="110206" y="311762"/>
                    <a:pt x="95258" y="296743"/>
                    <a:pt x="76782" y="296743"/>
                  </a:cubicBezTo>
                  <a:close/>
                  <a:moveTo>
                    <a:pt x="0" y="163429"/>
                  </a:moveTo>
                  <a:lnTo>
                    <a:pt x="607850" y="163429"/>
                  </a:lnTo>
                  <a:lnTo>
                    <a:pt x="607850" y="406880"/>
                  </a:lnTo>
                  <a:lnTo>
                    <a:pt x="0" y="406880"/>
                  </a:lnTo>
                  <a:close/>
                  <a:moveTo>
                    <a:pt x="0" y="0"/>
                  </a:moveTo>
                  <a:lnTo>
                    <a:pt x="607850" y="0"/>
                  </a:lnTo>
                  <a:lnTo>
                    <a:pt x="607850" y="70142"/>
                  </a:lnTo>
                  <a:lnTo>
                    <a:pt x="0" y="701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18531" y="1667868"/>
            <a:ext cx="1391024" cy="810260"/>
            <a:chOff x="3118531" y="1667868"/>
            <a:chExt cx="1391024" cy="810260"/>
          </a:xfrm>
        </p:grpSpPr>
        <p:sp>
          <p:nvSpPr>
            <p:cNvPr id="66" name="文本框 65"/>
            <p:cNvSpPr txBox="1"/>
            <p:nvPr/>
          </p:nvSpPr>
          <p:spPr>
            <a:xfrm>
              <a:off x="3573565" y="1667868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1000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de-DE" altLang="zh-CN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147969" y="1697306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118531" y="1667868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4" name="credit-card-back_49837"/>
            <p:cNvSpPr>
              <a:spLocks noChangeAspect="1"/>
            </p:cNvSpPr>
            <p:nvPr/>
          </p:nvSpPr>
          <p:spPr bwMode="auto">
            <a:xfrm>
              <a:off x="3222954" y="1763828"/>
              <a:ext cx="181171" cy="197740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3920" y="2695528"/>
            <a:ext cx="1391024" cy="810260"/>
            <a:chOff x="883920" y="2695528"/>
            <a:chExt cx="1391024" cy="810260"/>
          </a:xfrm>
        </p:grpSpPr>
        <p:sp>
          <p:nvSpPr>
            <p:cNvPr id="75" name="文本框 74"/>
            <p:cNvSpPr txBox="1"/>
            <p:nvPr/>
          </p:nvSpPr>
          <p:spPr>
            <a:xfrm>
              <a:off x="1338954" y="2695528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2500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913358" y="2724966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3920" y="2695528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credit-card-back_49837"/>
            <p:cNvSpPr>
              <a:spLocks noChangeAspect="1"/>
            </p:cNvSpPr>
            <p:nvPr/>
          </p:nvSpPr>
          <p:spPr bwMode="auto">
            <a:xfrm>
              <a:off x="986207" y="2790051"/>
              <a:ext cx="175624" cy="197740"/>
            </a:xfrm>
            <a:custGeom>
              <a:avLst/>
              <a:gdLst>
                <a:gd name="T0" fmla="*/ 2323 w 2400"/>
                <a:gd name="T1" fmla="*/ 2246 h 2706"/>
                <a:gd name="T2" fmla="*/ 2242 w 2400"/>
                <a:gd name="T3" fmla="*/ 2296 h 2706"/>
                <a:gd name="T4" fmla="*/ 2193 w 2400"/>
                <a:gd name="T5" fmla="*/ 2215 h 2706"/>
                <a:gd name="T6" fmla="*/ 2141 w 2400"/>
                <a:gd name="T7" fmla="*/ 1850 h 2706"/>
                <a:gd name="T8" fmla="*/ 1944 w 2400"/>
                <a:gd name="T9" fmla="*/ 1801 h 2706"/>
                <a:gd name="T10" fmla="*/ 1548 w 2400"/>
                <a:gd name="T11" fmla="*/ 2143 h 2706"/>
                <a:gd name="T12" fmla="*/ 1157 w 2400"/>
                <a:gd name="T13" fmla="*/ 2547 h 2706"/>
                <a:gd name="T14" fmla="*/ 616 w 2400"/>
                <a:gd name="T15" fmla="*/ 2706 h 2706"/>
                <a:gd name="T16" fmla="*/ 564 w 2400"/>
                <a:gd name="T17" fmla="*/ 2704 h 2706"/>
                <a:gd name="T18" fmla="*/ 110 w 2400"/>
                <a:gd name="T19" fmla="*/ 2485 h 2706"/>
                <a:gd name="T20" fmla="*/ 150 w 2400"/>
                <a:gd name="T21" fmla="*/ 2041 h 2706"/>
                <a:gd name="T22" fmla="*/ 82 w 2400"/>
                <a:gd name="T23" fmla="*/ 1951 h 2706"/>
                <a:gd name="T24" fmla="*/ 112 w 2400"/>
                <a:gd name="T25" fmla="*/ 1735 h 2706"/>
                <a:gd name="T26" fmla="*/ 547 w 2400"/>
                <a:gd name="T27" fmla="*/ 1399 h 2706"/>
                <a:gd name="T28" fmla="*/ 642 w 2400"/>
                <a:gd name="T29" fmla="*/ 1367 h 2706"/>
                <a:gd name="T30" fmla="*/ 766 w 2400"/>
                <a:gd name="T31" fmla="*/ 1429 h 2706"/>
                <a:gd name="T32" fmla="*/ 927 w 2400"/>
                <a:gd name="T33" fmla="*/ 1644 h 2706"/>
                <a:gd name="T34" fmla="*/ 1360 w 2400"/>
                <a:gd name="T35" fmla="*/ 1327 h 2706"/>
                <a:gd name="T36" fmla="*/ 1673 w 2400"/>
                <a:gd name="T37" fmla="*/ 886 h 2706"/>
                <a:gd name="T38" fmla="*/ 1459 w 2400"/>
                <a:gd name="T39" fmla="*/ 721 h 2706"/>
                <a:gd name="T40" fmla="*/ 1429 w 2400"/>
                <a:gd name="T41" fmla="*/ 505 h 2706"/>
                <a:gd name="T42" fmla="*/ 1760 w 2400"/>
                <a:gd name="T43" fmla="*/ 62 h 2706"/>
                <a:gd name="T44" fmla="*/ 1885 w 2400"/>
                <a:gd name="T45" fmla="*/ 0 h 2706"/>
                <a:gd name="T46" fmla="*/ 1980 w 2400"/>
                <a:gd name="T47" fmla="*/ 32 h 2706"/>
                <a:gd name="T48" fmla="*/ 2230 w 2400"/>
                <a:gd name="T49" fmla="*/ 225 h 2706"/>
                <a:gd name="T50" fmla="*/ 2231 w 2400"/>
                <a:gd name="T51" fmla="*/ 226 h 2706"/>
                <a:gd name="T52" fmla="*/ 2236 w 2400"/>
                <a:gd name="T53" fmla="*/ 231 h 2706"/>
                <a:gd name="T54" fmla="*/ 2241 w 2400"/>
                <a:gd name="T55" fmla="*/ 236 h 2706"/>
                <a:gd name="T56" fmla="*/ 2243 w 2400"/>
                <a:gd name="T57" fmla="*/ 240 h 2706"/>
                <a:gd name="T58" fmla="*/ 2248 w 2400"/>
                <a:gd name="T59" fmla="*/ 248 h 2706"/>
                <a:gd name="T60" fmla="*/ 2249 w 2400"/>
                <a:gd name="T61" fmla="*/ 249 h 2706"/>
                <a:gd name="T62" fmla="*/ 2253 w 2400"/>
                <a:gd name="T63" fmla="*/ 260 h 2706"/>
                <a:gd name="T64" fmla="*/ 2253 w 2400"/>
                <a:gd name="T65" fmla="*/ 260 h 2706"/>
                <a:gd name="T66" fmla="*/ 1641 w 2400"/>
                <a:gd name="T67" fmla="*/ 1610 h 2706"/>
                <a:gd name="T68" fmla="*/ 445 w 2400"/>
                <a:gd name="T69" fmla="*/ 2246 h 2706"/>
                <a:gd name="T70" fmla="*/ 445 w 2400"/>
                <a:gd name="T71" fmla="*/ 2246 h 2706"/>
                <a:gd name="T72" fmla="*/ 309 w 2400"/>
                <a:gd name="T73" fmla="*/ 2232 h 2706"/>
                <a:gd name="T74" fmla="*/ 309 w 2400"/>
                <a:gd name="T75" fmla="*/ 2231 h 2706"/>
                <a:gd name="T76" fmla="*/ 299 w 2400"/>
                <a:gd name="T77" fmla="*/ 2227 h 2706"/>
                <a:gd name="T78" fmla="*/ 296 w 2400"/>
                <a:gd name="T79" fmla="*/ 2226 h 2706"/>
                <a:gd name="T80" fmla="*/ 289 w 2400"/>
                <a:gd name="T81" fmla="*/ 2222 h 2706"/>
                <a:gd name="T82" fmla="*/ 285 w 2400"/>
                <a:gd name="T83" fmla="*/ 2218 h 2706"/>
                <a:gd name="T84" fmla="*/ 280 w 2400"/>
                <a:gd name="T85" fmla="*/ 2214 h 2706"/>
                <a:gd name="T86" fmla="*/ 275 w 2400"/>
                <a:gd name="T87" fmla="*/ 2209 h 2706"/>
                <a:gd name="T88" fmla="*/ 274 w 2400"/>
                <a:gd name="T89" fmla="*/ 2208 h 2706"/>
                <a:gd name="T90" fmla="*/ 233 w 2400"/>
                <a:gd name="T91" fmla="*/ 2153 h 2706"/>
                <a:gd name="T92" fmla="*/ 220 w 2400"/>
                <a:gd name="T93" fmla="*/ 2409 h 2706"/>
                <a:gd name="T94" fmla="*/ 1087 w 2400"/>
                <a:gd name="T95" fmla="*/ 2434 h 2706"/>
                <a:gd name="T96" fmla="*/ 1441 w 2400"/>
                <a:gd name="T97" fmla="*/ 2064 h 2706"/>
                <a:gd name="T98" fmla="*/ 1920 w 2400"/>
                <a:gd name="T99" fmla="*/ 1670 h 2706"/>
                <a:gd name="T100" fmla="*/ 2237 w 2400"/>
                <a:gd name="T101" fmla="*/ 1758 h 2706"/>
                <a:gd name="T102" fmla="*/ 2323 w 2400"/>
                <a:gd name="T103" fmla="*/ 2246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2706">
                  <a:moveTo>
                    <a:pt x="2323" y="2246"/>
                  </a:moveTo>
                  <a:cubicBezTo>
                    <a:pt x="2314" y="2282"/>
                    <a:pt x="2278" y="2304"/>
                    <a:pt x="2242" y="2296"/>
                  </a:cubicBezTo>
                  <a:cubicBezTo>
                    <a:pt x="2206" y="2287"/>
                    <a:pt x="2184" y="2251"/>
                    <a:pt x="2193" y="2215"/>
                  </a:cubicBezTo>
                  <a:cubicBezTo>
                    <a:pt x="2230" y="2060"/>
                    <a:pt x="2210" y="1923"/>
                    <a:pt x="2141" y="1850"/>
                  </a:cubicBezTo>
                  <a:cubicBezTo>
                    <a:pt x="2094" y="1801"/>
                    <a:pt x="2028" y="1785"/>
                    <a:pt x="1944" y="1801"/>
                  </a:cubicBezTo>
                  <a:cubicBezTo>
                    <a:pt x="1777" y="1832"/>
                    <a:pt x="1671" y="1976"/>
                    <a:pt x="1548" y="2143"/>
                  </a:cubicBezTo>
                  <a:cubicBezTo>
                    <a:pt x="1445" y="2283"/>
                    <a:pt x="1328" y="2441"/>
                    <a:pt x="1157" y="2547"/>
                  </a:cubicBezTo>
                  <a:cubicBezTo>
                    <a:pt x="990" y="2650"/>
                    <a:pt x="800" y="2706"/>
                    <a:pt x="616" y="2706"/>
                  </a:cubicBezTo>
                  <a:cubicBezTo>
                    <a:pt x="598" y="2706"/>
                    <a:pt x="581" y="2705"/>
                    <a:pt x="564" y="2704"/>
                  </a:cubicBezTo>
                  <a:cubicBezTo>
                    <a:pt x="363" y="2693"/>
                    <a:pt x="198" y="2613"/>
                    <a:pt x="110" y="2485"/>
                  </a:cubicBezTo>
                  <a:cubicBezTo>
                    <a:pt x="0" y="2324"/>
                    <a:pt x="63" y="2156"/>
                    <a:pt x="150" y="2041"/>
                  </a:cubicBezTo>
                  <a:lnTo>
                    <a:pt x="82" y="1951"/>
                  </a:lnTo>
                  <a:cubicBezTo>
                    <a:pt x="31" y="1883"/>
                    <a:pt x="45" y="1786"/>
                    <a:pt x="112" y="1735"/>
                  </a:cubicBezTo>
                  <a:lnTo>
                    <a:pt x="547" y="1399"/>
                  </a:lnTo>
                  <a:cubicBezTo>
                    <a:pt x="574" y="1378"/>
                    <a:pt x="607" y="1367"/>
                    <a:pt x="642" y="1367"/>
                  </a:cubicBezTo>
                  <a:cubicBezTo>
                    <a:pt x="691" y="1367"/>
                    <a:pt x="737" y="1390"/>
                    <a:pt x="766" y="1429"/>
                  </a:cubicBezTo>
                  <a:lnTo>
                    <a:pt x="927" y="1644"/>
                  </a:lnTo>
                  <a:cubicBezTo>
                    <a:pt x="1055" y="1586"/>
                    <a:pt x="1201" y="1488"/>
                    <a:pt x="1360" y="1327"/>
                  </a:cubicBezTo>
                  <a:cubicBezTo>
                    <a:pt x="1520" y="1165"/>
                    <a:pt x="1617" y="1015"/>
                    <a:pt x="1673" y="886"/>
                  </a:cubicBezTo>
                  <a:lnTo>
                    <a:pt x="1459" y="721"/>
                  </a:lnTo>
                  <a:cubicBezTo>
                    <a:pt x="1392" y="669"/>
                    <a:pt x="1378" y="572"/>
                    <a:pt x="1429" y="505"/>
                  </a:cubicBezTo>
                  <a:lnTo>
                    <a:pt x="1760" y="62"/>
                  </a:lnTo>
                  <a:cubicBezTo>
                    <a:pt x="1789" y="23"/>
                    <a:pt x="1836" y="0"/>
                    <a:pt x="1885" y="0"/>
                  </a:cubicBezTo>
                  <a:cubicBezTo>
                    <a:pt x="1919" y="0"/>
                    <a:pt x="1952" y="11"/>
                    <a:pt x="1980" y="32"/>
                  </a:cubicBezTo>
                  <a:lnTo>
                    <a:pt x="2230" y="225"/>
                  </a:lnTo>
                  <a:cubicBezTo>
                    <a:pt x="2230" y="226"/>
                    <a:pt x="2231" y="226"/>
                    <a:pt x="2231" y="226"/>
                  </a:cubicBezTo>
                  <a:cubicBezTo>
                    <a:pt x="2233" y="228"/>
                    <a:pt x="2235" y="230"/>
                    <a:pt x="2236" y="231"/>
                  </a:cubicBezTo>
                  <a:cubicBezTo>
                    <a:pt x="2238" y="233"/>
                    <a:pt x="2239" y="234"/>
                    <a:pt x="2241" y="236"/>
                  </a:cubicBezTo>
                  <a:cubicBezTo>
                    <a:pt x="2242" y="237"/>
                    <a:pt x="2243" y="238"/>
                    <a:pt x="2243" y="240"/>
                  </a:cubicBezTo>
                  <a:cubicBezTo>
                    <a:pt x="2245" y="242"/>
                    <a:pt x="2247" y="245"/>
                    <a:pt x="2248" y="248"/>
                  </a:cubicBezTo>
                  <a:cubicBezTo>
                    <a:pt x="2249" y="248"/>
                    <a:pt x="2249" y="249"/>
                    <a:pt x="2249" y="249"/>
                  </a:cubicBezTo>
                  <a:cubicBezTo>
                    <a:pt x="2251" y="253"/>
                    <a:pt x="2252" y="257"/>
                    <a:pt x="2253" y="260"/>
                  </a:cubicBezTo>
                  <a:cubicBezTo>
                    <a:pt x="2253" y="260"/>
                    <a:pt x="2253" y="260"/>
                    <a:pt x="2253" y="260"/>
                  </a:cubicBezTo>
                  <a:cubicBezTo>
                    <a:pt x="2260" y="284"/>
                    <a:pt x="2400" y="840"/>
                    <a:pt x="1641" y="1610"/>
                  </a:cubicBezTo>
                  <a:cubicBezTo>
                    <a:pt x="1096" y="2163"/>
                    <a:pt x="658" y="2246"/>
                    <a:pt x="445" y="2246"/>
                  </a:cubicBezTo>
                  <a:lnTo>
                    <a:pt x="445" y="2246"/>
                  </a:lnTo>
                  <a:cubicBezTo>
                    <a:pt x="362" y="2246"/>
                    <a:pt x="314" y="2233"/>
                    <a:pt x="309" y="2232"/>
                  </a:cubicBezTo>
                  <a:cubicBezTo>
                    <a:pt x="309" y="2232"/>
                    <a:pt x="309" y="2231"/>
                    <a:pt x="309" y="2231"/>
                  </a:cubicBezTo>
                  <a:cubicBezTo>
                    <a:pt x="305" y="2230"/>
                    <a:pt x="302" y="2229"/>
                    <a:pt x="299" y="2227"/>
                  </a:cubicBezTo>
                  <a:cubicBezTo>
                    <a:pt x="298" y="2227"/>
                    <a:pt x="297" y="2227"/>
                    <a:pt x="296" y="2226"/>
                  </a:cubicBezTo>
                  <a:cubicBezTo>
                    <a:pt x="293" y="2225"/>
                    <a:pt x="291" y="2223"/>
                    <a:pt x="289" y="2222"/>
                  </a:cubicBezTo>
                  <a:cubicBezTo>
                    <a:pt x="287" y="2221"/>
                    <a:pt x="286" y="2220"/>
                    <a:pt x="285" y="2218"/>
                  </a:cubicBezTo>
                  <a:cubicBezTo>
                    <a:pt x="283" y="2217"/>
                    <a:pt x="282" y="2216"/>
                    <a:pt x="280" y="2214"/>
                  </a:cubicBezTo>
                  <a:cubicBezTo>
                    <a:pt x="278" y="2212"/>
                    <a:pt x="277" y="2211"/>
                    <a:pt x="275" y="2209"/>
                  </a:cubicBezTo>
                  <a:cubicBezTo>
                    <a:pt x="275" y="2208"/>
                    <a:pt x="274" y="2208"/>
                    <a:pt x="274" y="2208"/>
                  </a:cubicBezTo>
                  <a:lnTo>
                    <a:pt x="233" y="2153"/>
                  </a:lnTo>
                  <a:cubicBezTo>
                    <a:pt x="189" y="2224"/>
                    <a:pt x="158" y="2318"/>
                    <a:pt x="220" y="2409"/>
                  </a:cubicBezTo>
                  <a:cubicBezTo>
                    <a:pt x="348" y="2595"/>
                    <a:pt x="745" y="2645"/>
                    <a:pt x="1087" y="2434"/>
                  </a:cubicBezTo>
                  <a:cubicBezTo>
                    <a:pt x="1236" y="2341"/>
                    <a:pt x="1340" y="2200"/>
                    <a:pt x="1441" y="2064"/>
                  </a:cubicBezTo>
                  <a:cubicBezTo>
                    <a:pt x="1575" y="1882"/>
                    <a:pt x="1701" y="1711"/>
                    <a:pt x="1920" y="1670"/>
                  </a:cubicBezTo>
                  <a:cubicBezTo>
                    <a:pt x="2047" y="1645"/>
                    <a:pt x="2160" y="1677"/>
                    <a:pt x="2237" y="1758"/>
                  </a:cubicBezTo>
                  <a:cubicBezTo>
                    <a:pt x="2338" y="1864"/>
                    <a:pt x="2370" y="2047"/>
                    <a:pt x="2323" y="2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18531" y="2695528"/>
            <a:ext cx="1391024" cy="810260"/>
            <a:chOff x="3118531" y="2695528"/>
            <a:chExt cx="1391024" cy="810260"/>
          </a:xfrm>
        </p:grpSpPr>
        <p:sp>
          <p:nvSpPr>
            <p:cNvPr id="84" name="文本框 83"/>
            <p:cNvSpPr txBox="1"/>
            <p:nvPr/>
          </p:nvSpPr>
          <p:spPr>
            <a:xfrm>
              <a:off x="3573565" y="2695528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2000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de-DE" altLang="zh-CN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147969" y="2724966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118531" y="2695528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credit-card-back_49837"/>
            <p:cNvSpPr>
              <a:spLocks noChangeAspect="1"/>
            </p:cNvSpPr>
            <p:nvPr/>
          </p:nvSpPr>
          <p:spPr bwMode="auto">
            <a:xfrm>
              <a:off x="3225728" y="2790051"/>
              <a:ext cx="175624" cy="197740"/>
            </a:xfrm>
            <a:custGeom>
              <a:avLst/>
              <a:gdLst>
                <a:gd name="T0" fmla="*/ 2323 w 2400"/>
                <a:gd name="T1" fmla="*/ 2246 h 2706"/>
                <a:gd name="T2" fmla="*/ 2242 w 2400"/>
                <a:gd name="T3" fmla="*/ 2296 h 2706"/>
                <a:gd name="T4" fmla="*/ 2193 w 2400"/>
                <a:gd name="T5" fmla="*/ 2215 h 2706"/>
                <a:gd name="T6" fmla="*/ 2141 w 2400"/>
                <a:gd name="T7" fmla="*/ 1850 h 2706"/>
                <a:gd name="T8" fmla="*/ 1944 w 2400"/>
                <a:gd name="T9" fmla="*/ 1801 h 2706"/>
                <a:gd name="T10" fmla="*/ 1548 w 2400"/>
                <a:gd name="T11" fmla="*/ 2143 h 2706"/>
                <a:gd name="T12" fmla="*/ 1157 w 2400"/>
                <a:gd name="T13" fmla="*/ 2547 h 2706"/>
                <a:gd name="T14" fmla="*/ 616 w 2400"/>
                <a:gd name="T15" fmla="*/ 2706 h 2706"/>
                <a:gd name="T16" fmla="*/ 564 w 2400"/>
                <a:gd name="T17" fmla="*/ 2704 h 2706"/>
                <a:gd name="T18" fmla="*/ 110 w 2400"/>
                <a:gd name="T19" fmla="*/ 2485 h 2706"/>
                <a:gd name="T20" fmla="*/ 150 w 2400"/>
                <a:gd name="T21" fmla="*/ 2041 h 2706"/>
                <a:gd name="T22" fmla="*/ 82 w 2400"/>
                <a:gd name="T23" fmla="*/ 1951 h 2706"/>
                <a:gd name="T24" fmla="*/ 112 w 2400"/>
                <a:gd name="T25" fmla="*/ 1735 h 2706"/>
                <a:gd name="T26" fmla="*/ 547 w 2400"/>
                <a:gd name="T27" fmla="*/ 1399 h 2706"/>
                <a:gd name="T28" fmla="*/ 642 w 2400"/>
                <a:gd name="T29" fmla="*/ 1367 h 2706"/>
                <a:gd name="T30" fmla="*/ 766 w 2400"/>
                <a:gd name="T31" fmla="*/ 1429 h 2706"/>
                <a:gd name="T32" fmla="*/ 927 w 2400"/>
                <a:gd name="T33" fmla="*/ 1644 h 2706"/>
                <a:gd name="T34" fmla="*/ 1360 w 2400"/>
                <a:gd name="T35" fmla="*/ 1327 h 2706"/>
                <a:gd name="T36" fmla="*/ 1673 w 2400"/>
                <a:gd name="T37" fmla="*/ 886 h 2706"/>
                <a:gd name="T38" fmla="*/ 1459 w 2400"/>
                <a:gd name="T39" fmla="*/ 721 h 2706"/>
                <a:gd name="T40" fmla="*/ 1429 w 2400"/>
                <a:gd name="T41" fmla="*/ 505 h 2706"/>
                <a:gd name="T42" fmla="*/ 1760 w 2400"/>
                <a:gd name="T43" fmla="*/ 62 h 2706"/>
                <a:gd name="T44" fmla="*/ 1885 w 2400"/>
                <a:gd name="T45" fmla="*/ 0 h 2706"/>
                <a:gd name="T46" fmla="*/ 1980 w 2400"/>
                <a:gd name="T47" fmla="*/ 32 h 2706"/>
                <a:gd name="T48" fmla="*/ 2230 w 2400"/>
                <a:gd name="T49" fmla="*/ 225 h 2706"/>
                <a:gd name="T50" fmla="*/ 2231 w 2400"/>
                <a:gd name="T51" fmla="*/ 226 h 2706"/>
                <a:gd name="T52" fmla="*/ 2236 w 2400"/>
                <a:gd name="T53" fmla="*/ 231 h 2706"/>
                <a:gd name="T54" fmla="*/ 2241 w 2400"/>
                <a:gd name="T55" fmla="*/ 236 h 2706"/>
                <a:gd name="T56" fmla="*/ 2243 w 2400"/>
                <a:gd name="T57" fmla="*/ 240 h 2706"/>
                <a:gd name="T58" fmla="*/ 2248 w 2400"/>
                <a:gd name="T59" fmla="*/ 248 h 2706"/>
                <a:gd name="T60" fmla="*/ 2249 w 2400"/>
                <a:gd name="T61" fmla="*/ 249 h 2706"/>
                <a:gd name="T62" fmla="*/ 2253 w 2400"/>
                <a:gd name="T63" fmla="*/ 260 h 2706"/>
                <a:gd name="T64" fmla="*/ 2253 w 2400"/>
                <a:gd name="T65" fmla="*/ 260 h 2706"/>
                <a:gd name="T66" fmla="*/ 1641 w 2400"/>
                <a:gd name="T67" fmla="*/ 1610 h 2706"/>
                <a:gd name="T68" fmla="*/ 445 w 2400"/>
                <a:gd name="T69" fmla="*/ 2246 h 2706"/>
                <a:gd name="T70" fmla="*/ 445 w 2400"/>
                <a:gd name="T71" fmla="*/ 2246 h 2706"/>
                <a:gd name="T72" fmla="*/ 309 w 2400"/>
                <a:gd name="T73" fmla="*/ 2232 h 2706"/>
                <a:gd name="T74" fmla="*/ 309 w 2400"/>
                <a:gd name="T75" fmla="*/ 2231 h 2706"/>
                <a:gd name="T76" fmla="*/ 299 w 2400"/>
                <a:gd name="T77" fmla="*/ 2227 h 2706"/>
                <a:gd name="T78" fmla="*/ 296 w 2400"/>
                <a:gd name="T79" fmla="*/ 2226 h 2706"/>
                <a:gd name="T80" fmla="*/ 289 w 2400"/>
                <a:gd name="T81" fmla="*/ 2222 h 2706"/>
                <a:gd name="T82" fmla="*/ 285 w 2400"/>
                <a:gd name="T83" fmla="*/ 2218 h 2706"/>
                <a:gd name="T84" fmla="*/ 280 w 2400"/>
                <a:gd name="T85" fmla="*/ 2214 h 2706"/>
                <a:gd name="T86" fmla="*/ 275 w 2400"/>
                <a:gd name="T87" fmla="*/ 2209 h 2706"/>
                <a:gd name="T88" fmla="*/ 274 w 2400"/>
                <a:gd name="T89" fmla="*/ 2208 h 2706"/>
                <a:gd name="T90" fmla="*/ 233 w 2400"/>
                <a:gd name="T91" fmla="*/ 2153 h 2706"/>
                <a:gd name="T92" fmla="*/ 220 w 2400"/>
                <a:gd name="T93" fmla="*/ 2409 h 2706"/>
                <a:gd name="T94" fmla="*/ 1087 w 2400"/>
                <a:gd name="T95" fmla="*/ 2434 h 2706"/>
                <a:gd name="T96" fmla="*/ 1441 w 2400"/>
                <a:gd name="T97" fmla="*/ 2064 h 2706"/>
                <a:gd name="T98" fmla="*/ 1920 w 2400"/>
                <a:gd name="T99" fmla="*/ 1670 h 2706"/>
                <a:gd name="T100" fmla="*/ 2237 w 2400"/>
                <a:gd name="T101" fmla="*/ 1758 h 2706"/>
                <a:gd name="T102" fmla="*/ 2323 w 2400"/>
                <a:gd name="T103" fmla="*/ 2246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2706">
                  <a:moveTo>
                    <a:pt x="2323" y="2246"/>
                  </a:moveTo>
                  <a:cubicBezTo>
                    <a:pt x="2314" y="2282"/>
                    <a:pt x="2278" y="2304"/>
                    <a:pt x="2242" y="2296"/>
                  </a:cubicBezTo>
                  <a:cubicBezTo>
                    <a:pt x="2206" y="2287"/>
                    <a:pt x="2184" y="2251"/>
                    <a:pt x="2193" y="2215"/>
                  </a:cubicBezTo>
                  <a:cubicBezTo>
                    <a:pt x="2230" y="2060"/>
                    <a:pt x="2210" y="1923"/>
                    <a:pt x="2141" y="1850"/>
                  </a:cubicBezTo>
                  <a:cubicBezTo>
                    <a:pt x="2094" y="1801"/>
                    <a:pt x="2028" y="1785"/>
                    <a:pt x="1944" y="1801"/>
                  </a:cubicBezTo>
                  <a:cubicBezTo>
                    <a:pt x="1777" y="1832"/>
                    <a:pt x="1671" y="1976"/>
                    <a:pt x="1548" y="2143"/>
                  </a:cubicBezTo>
                  <a:cubicBezTo>
                    <a:pt x="1445" y="2283"/>
                    <a:pt x="1328" y="2441"/>
                    <a:pt x="1157" y="2547"/>
                  </a:cubicBezTo>
                  <a:cubicBezTo>
                    <a:pt x="990" y="2650"/>
                    <a:pt x="800" y="2706"/>
                    <a:pt x="616" y="2706"/>
                  </a:cubicBezTo>
                  <a:cubicBezTo>
                    <a:pt x="598" y="2706"/>
                    <a:pt x="581" y="2705"/>
                    <a:pt x="564" y="2704"/>
                  </a:cubicBezTo>
                  <a:cubicBezTo>
                    <a:pt x="363" y="2693"/>
                    <a:pt x="198" y="2613"/>
                    <a:pt x="110" y="2485"/>
                  </a:cubicBezTo>
                  <a:cubicBezTo>
                    <a:pt x="0" y="2324"/>
                    <a:pt x="63" y="2156"/>
                    <a:pt x="150" y="2041"/>
                  </a:cubicBezTo>
                  <a:lnTo>
                    <a:pt x="82" y="1951"/>
                  </a:lnTo>
                  <a:cubicBezTo>
                    <a:pt x="31" y="1883"/>
                    <a:pt x="45" y="1786"/>
                    <a:pt x="112" y="1735"/>
                  </a:cubicBezTo>
                  <a:lnTo>
                    <a:pt x="547" y="1399"/>
                  </a:lnTo>
                  <a:cubicBezTo>
                    <a:pt x="574" y="1378"/>
                    <a:pt x="607" y="1367"/>
                    <a:pt x="642" y="1367"/>
                  </a:cubicBezTo>
                  <a:cubicBezTo>
                    <a:pt x="691" y="1367"/>
                    <a:pt x="737" y="1390"/>
                    <a:pt x="766" y="1429"/>
                  </a:cubicBezTo>
                  <a:lnTo>
                    <a:pt x="927" y="1644"/>
                  </a:lnTo>
                  <a:cubicBezTo>
                    <a:pt x="1055" y="1586"/>
                    <a:pt x="1201" y="1488"/>
                    <a:pt x="1360" y="1327"/>
                  </a:cubicBezTo>
                  <a:cubicBezTo>
                    <a:pt x="1520" y="1165"/>
                    <a:pt x="1617" y="1015"/>
                    <a:pt x="1673" y="886"/>
                  </a:cubicBezTo>
                  <a:lnTo>
                    <a:pt x="1459" y="721"/>
                  </a:lnTo>
                  <a:cubicBezTo>
                    <a:pt x="1392" y="669"/>
                    <a:pt x="1378" y="572"/>
                    <a:pt x="1429" y="505"/>
                  </a:cubicBezTo>
                  <a:lnTo>
                    <a:pt x="1760" y="62"/>
                  </a:lnTo>
                  <a:cubicBezTo>
                    <a:pt x="1789" y="23"/>
                    <a:pt x="1836" y="0"/>
                    <a:pt x="1885" y="0"/>
                  </a:cubicBezTo>
                  <a:cubicBezTo>
                    <a:pt x="1919" y="0"/>
                    <a:pt x="1952" y="11"/>
                    <a:pt x="1980" y="32"/>
                  </a:cubicBezTo>
                  <a:lnTo>
                    <a:pt x="2230" y="225"/>
                  </a:lnTo>
                  <a:cubicBezTo>
                    <a:pt x="2230" y="226"/>
                    <a:pt x="2231" y="226"/>
                    <a:pt x="2231" y="226"/>
                  </a:cubicBezTo>
                  <a:cubicBezTo>
                    <a:pt x="2233" y="228"/>
                    <a:pt x="2235" y="230"/>
                    <a:pt x="2236" y="231"/>
                  </a:cubicBezTo>
                  <a:cubicBezTo>
                    <a:pt x="2238" y="233"/>
                    <a:pt x="2239" y="234"/>
                    <a:pt x="2241" y="236"/>
                  </a:cubicBezTo>
                  <a:cubicBezTo>
                    <a:pt x="2242" y="237"/>
                    <a:pt x="2243" y="238"/>
                    <a:pt x="2243" y="240"/>
                  </a:cubicBezTo>
                  <a:cubicBezTo>
                    <a:pt x="2245" y="242"/>
                    <a:pt x="2247" y="245"/>
                    <a:pt x="2248" y="248"/>
                  </a:cubicBezTo>
                  <a:cubicBezTo>
                    <a:pt x="2249" y="248"/>
                    <a:pt x="2249" y="249"/>
                    <a:pt x="2249" y="249"/>
                  </a:cubicBezTo>
                  <a:cubicBezTo>
                    <a:pt x="2251" y="253"/>
                    <a:pt x="2252" y="257"/>
                    <a:pt x="2253" y="260"/>
                  </a:cubicBezTo>
                  <a:cubicBezTo>
                    <a:pt x="2253" y="260"/>
                    <a:pt x="2253" y="260"/>
                    <a:pt x="2253" y="260"/>
                  </a:cubicBezTo>
                  <a:cubicBezTo>
                    <a:pt x="2260" y="284"/>
                    <a:pt x="2400" y="840"/>
                    <a:pt x="1641" y="1610"/>
                  </a:cubicBezTo>
                  <a:cubicBezTo>
                    <a:pt x="1096" y="2163"/>
                    <a:pt x="658" y="2246"/>
                    <a:pt x="445" y="2246"/>
                  </a:cubicBezTo>
                  <a:lnTo>
                    <a:pt x="445" y="2246"/>
                  </a:lnTo>
                  <a:cubicBezTo>
                    <a:pt x="362" y="2246"/>
                    <a:pt x="314" y="2233"/>
                    <a:pt x="309" y="2232"/>
                  </a:cubicBezTo>
                  <a:cubicBezTo>
                    <a:pt x="309" y="2232"/>
                    <a:pt x="309" y="2231"/>
                    <a:pt x="309" y="2231"/>
                  </a:cubicBezTo>
                  <a:cubicBezTo>
                    <a:pt x="305" y="2230"/>
                    <a:pt x="302" y="2229"/>
                    <a:pt x="299" y="2227"/>
                  </a:cubicBezTo>
                  <a:cubicBezTo>
                    <a:pt x="298" y="2227"/>
                    <a:pt x="297" y="2227"/>
                    <a:pt x="296" y="2226"/>
                  </a:cubicBezTo>
                  <a:cubicBezTo>
                    <a:pt x="293" y="2225"/>
                    <a:pt x="291" y="2223"/>
                    <a:pt x="289" y="2222"/>
                  </a:cubicBezTo>
                  <a:cubicBezTo>
                    <a:pt x="287" y="2221"/>
                    <a:pt x="286" y="2220"/>
                    <a:pt x="285" y="2218"/>
                  </a:cubicBezTo>
                  <a:cubicBezTo>
                    <a:pt x="283" y="2217"/>
                    <a:pt x="282" y="2216"/>
                    <a:pt x="280" y="2214"/>
                  </a:cubicBezTo>
                  <a:cubicBezTo>
                    <a:pt x="278" y="2212"/>
                    <a:pt x="277" y="2211"/>
                    <a:pt x="275" y="2209"/>
                  </a:cubicBezTo>
                  <a:cubicBezTo>
                    <a:pt x="275" y="2208"/>
                    <a:pt x="274" y="2208"/>
                    <a:pt x="274" y="2208"/>
                  </a:cubicBezTo>
                  <a:lnTo>
                    <a:pt x="233" y="2153"/>
                  </a:lnTo>
                  <a:cubicBezTo>
                    <a:pt x="189" y="2224"/>
                    <a:pt x="158" y="2318"/>
                    <a:pt x="220" y="2409"/>
                  </a:cubicBezTo>
                  <a:cubicBezTo>
                    <a:pt x="348" y="2595"/>
                    <a:pt x="745" y="2645"/>
                    <a:pt x="1087" y="2434"/>
                  </a:cubicBezTo>
                  <a:cubicBezTo>
                    <a:pt x="1236" y="2341"/>
                    <a:pt x="1340" y="2200"/>
                    <a:pt x="1441" y="2064"/>
                  </a:cubicBezTo>
                  <a:cubicBezTo>
                    <a:pt x="1575" y="1882"/>
                    <a:pt x="1701" y="1711"/>
                    <a:pt x="1920" y="1670"/>
                  </a:cubicBezTo>
                  <a:cubicBezTo>
                    <a:pt x="2047" y="1645"/>
                    <a:pt x="2160" y="1677"/>
                    <a:pt x="2237" y="1758"/>
                  </a:cubicBezTo>
                  <a:cubicBezTo>
                    <a:pt x="2338" y="1864"/>
                    <a:pt x="2370" y="2047"/>
                    <a:pt x="2323" y="2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3920" y="3730754"/>
            <a:ext cx="1391024" cy="810260"/>
            <a:chOff x="883920" y="3730754"/>
            <a:chExt cx="1391024" cy="810260"/>
          </a:xfrm>
        </p:grpSpPr>
        <p:sp>
          <p:nvSpPr>
            <p:cNvPr id="93" name="文本框 92"/>
            <p:cNvSpPr txBox="1"/>
            <p:nvPr/>
          </p:nvSpPr>
          <p:spPr>
            <a:xfrm>
              <a:off x="1338954" y="3730754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1500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913358" y="3760192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3920" y="3730754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" name="credit-card-back_49837"/>
            <p:cNvSpPr>
              <a:spLocks noChangeAspect="1"/>
            </p:cNvSpPr>
            <p:nvPr/>
          </p:nvSpPr>
          <p:spPr bwMode="auto">
            <a:xfrm>
              <a:off x="975149" y="3866503"/>
              <a:ext cx="197740" cy="119946"/>
            </a:xfrm>
            <a:custGeom>
              <a:avLst/>
              <a:gdLst>
                <a:gd name="connsiteX0" fmla="*/ 224257 w 604110"/>
                <a:gd name="connsiteY0" fmla="*/ 90747 h 366446"/>
                <a:gd name="connsiteX1" fmla="*/ 253606 w 604110"/>
                <a:gd name="connsiteY1" fmla="*/ 90747 h 366446"/>
                <a:gd name="connsiteX2" fmla="*/ 301929 w 604110"/>
                <a:gd name="connsiteY2" fmla="*/ 179700 h 366446"/>
                <a:gd name="connsiteX3" fmla="*/ 350253 w 604110"/>
                <a:gd name="connsiteY3" fmla="*/ 90747 h 366446"/>
                <a:gd name="connsiteX4" fmla="*/ 379854 w 604110"/>
                <a:gd name="connsiteY4" fmla="*/ 90747 h 366446"/>
                <a:gd name="connsiteX5" fmla="*/ 344940 w 604110"/>
                <a:gd name="connsiteY5" fmla="*/ 149375 h 366446"/>
                <a:gd name="connsiteX6" fmla="*/ 367963 w 604110"/>
                <a:gd name="connsiteY6" fmla="*/ 149375 h 366446"/>
                <a:gd name="connsiteX7" fmla="*/ 367963 w 604110"/>
                <a:gd name="connsiteY7" fmla="*/ 167317 h 366446"/>
                <a:gd name="connsiteX8" fmla="*/ 334567 w 604110"/>
                <a:gd name="connsiteY8" fmla="*/ 167317 h 366446"/>
                <a:gd name="connsiteX9" fmla="*/ 317615 w 604110"/>
                <a:gd name="connsiteY9" fmla="*/ 196126 h 366446"/>
                <a:gd name="connsiteX10" fmla="*/ 363662 w 604110"/>
                <a:gd name="connsiteY10" fmla="*/ 196126 h 366446"/>
                <a:gd name="connsiteX11" fmla="*/ 363662 w 604110"/>
                <a:gd name="connsiteY11" fmla="*/ 213815 h 366446"/>
                <a:gd name="connsiteX12" fmla="*/ 314326 w 604110"/>
                <a:gd name="connsiteY12" fmla="*/ 213815 h 366446"/>
                <a:gd name="connsiteX13" fmla="*/ 314326 w 604110"/>
                <a:gd name="connsiteY13" fmla="*/ 275981 h 366446"/>
                <a:gd name="connsiteX14" fmla="*/ 289279 w 604110"/>
                <a:gd name="connsiteY14" fmla="*/ 275981 h 366446"/>
                <a:gd name="connsiteX15" fmla="*/ 289279 w 604110"/>
                <a:gd name="connsiteY15" fmla="*/ 213815 h 366446"/>
                <a:gd name="connsiteX16" fmla="*/ 241461 w 604110"/>
                <a:gd name="connsiteY16" fmla="*/ 213815 h 366446"/>
                <a:gd name="connsiteX17" fmla="*/ 241461 w 604110"/>
                <a:gd name="connsiteY17" fmla="*/ 196126 h 366446"/>
                <a:gd name="connsiteX18" fmla="*/ 286243 w 604110"/>
                <a:gd name="connsiteY18" fmla="*/ 196126 h 366446"/>
                <a:gd name="connsiteX19" fmla="*/ 269292 w 604110"/>
                <a:gd name="connsiteY19" fmla="*/ 167317 h 366446"/>
                <a:gd name="connsiteX20" fmla="*/ 235389 w 604110"/>
                <a:gd name="connsiteY20" fmla="*/ 167317 h 366446"/>
                <a:gd name="connsiteX21" fmla="*/ 235389 w 604110"/>
                <a:gd name="connsiteY21" fmla="*/ 149375 h 366446"/>
                <a:gd name="connsiteX22" fmla="*/ 258919 w 604110"/>
                <a:gd name="connsiteY22" fmla="*/ 149375 h 366446"/>
                <a:gd name="connsiteX23" fmla="*/ 301929 w 604110"/>
                <a:gd name="connsiteY23" fmla="*/ 47764 h 366446"/>
                <a:gd name="connsiteX24" fmla="*/ 166276 w 604110"/>
                <a:gd name="connsiteY24" fmla="*/ 183223 h 366446"/>
                <a:gd name="connsiteX25" fmla="*/ 301929 w 604110"/>
                <a:gd name="connsiteY25" fmla="*/ 318682 h 366446"/>
                <a:gd name="connsiteX26" fmla="*/ 437581 w 604110"/>
                <a:gd name="connsiteY26" fmla="*/ 183223 h 366446"/>
                <a:gd name="connsiteX27" fmla="*/ 301929 w 604110"/>
                <a:gd name="connsiteY27" fmla="*/ 47764 h 366446"/>
                <a:gd name="connsiteX28" fmla="*/ 0 w 604110"/>
                <a:gd name="connsiteY28" fmla="*/ 0 h 366446"/>
                <a:gd name="connsiteX29" fmla="*/ 604110 w 604110"/>
                <a:gd name="connsiteY29" fmla="*/ 0 h 366446"/>
                <a:gd name="connsiteX30" fmla="*/ 604110 w 604110"/>
                <a:gd name="connsiteY30" fmla="*/ 366446 h 366446"/>
                <a:gd name="connsiteX31" fmla="*/ 0 w 604110"/>
                <a:gd name="connsiteY31" fmla="*/ 366446 h 36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4110" h="366446">
                  <a:moveTo>
                    <a:pt x="224257" y="90747"/>
                  </a:moveTo>
                  <a:lnTo>
                    <a:pt x="253606" y="90747"/>
                  </a:lnTo>
                  <a:lnTo>
                    <a:pt x="301929" y="179700"/>
                  </a:lnTo>
                  <a:lnTo>
                    <a:pt x="350253" y="90747"/>
                  </a:lnTo>
                  <a:lnTo>
                    <a:pt x="379854" y="90747"/>
                  </a:lnTo>
                  <a:lnTo>
                    <a:pt x="344940" y="149375"/>
                  </a:lnTo>
                  <a:lnTo>
                    <a:pt x="367963" y="149375"/>
                  </a:lnTo>
                  <a:lnTo>
                    <a:pt x="367963" y="167317"/>
                  </a:lnTo>
                  <a:lnTo>
                    <a:pt x="334567" y="167317"/>
                  </a:lnTo>
                  <a:lnTo>
                    <a:pt x="317615" y="196126"/>
                  </a:lnTo>
                  <a:lnTo>
                    <a:pt x="363662" y="196126"/>
                  </a:lnTo>
                  <a:lnTo>
                    <a:pt x="363662" y="213815"/>
                  </a:lnTo>
                  <a:lnTo>
                    <a:pt x="314326" y="213815"/>
                  </a:lnTo>
                  <a:lnTo>
                    <a:pt x="314326" y="275981"/>
                  </a:lnTo>
                  <a:lnTo>
                    <a:pt x="289279" y="275981"/>
                  </a:lnTo>
                  <a:lnTo>
                    <a:pt x="289279" y="213815"/>
                  </a:lnTo>
                  <a:lnTo>
                    <a:pt x="241461" y="213815"/>
                  </a:lnTo>
                  <a:lnTo>
                    <a:pt x="241461" y="196126"/>
                  </a:lnTo>
                  <a:lnTo>
                    <a:pt x="286243" y="196126"/>
                  </a:lnTo>
                  <a:lnTo>
                    <a:pt x="269292" y="167317"/>
                  </a:lnTo>
                  <a:lnTo>
                    <a:pt x="235389" y="167317"/>
                  </a:lnTo>
                  <a:lnTo>
                    <a:pt x="235389" y="149375"/>
                  </a:lnTo>
                  <a:lnTo>
                    <a:pt x="258919" y="149375"/>
                  </a:lnTo>
                  <a:close/>
                  <a:moveTo>
                    <a:pt x="301929" y="47764"/>
                  </a:moveTo>
                  <a:cubicBezTo>
                    <a:pt x="227016" y="47764"/>
                    <a:pt x="166276" y="108417"/>
                    <a:pt x="166276" y="183223"/>
                  </a:cubicBezTo>
                  <a:cubicBezTo>
                    <a:pt x="166276" y="258029"/>
                    <a:pt x="227016" y="318682"/>
                    <a:pt x="301929" y="318682"/>
                  </a:cubicBezTo>
                  <a:cubicBezTo>
                    <a:pt x="377094" y="318682"/>
                    <a:pt x="437581" y="258029"/>
                    <a:pt x="437581" y="183223"/>
                  </a:cubicBezTo>
                  <a:cubicBezTo>
                    <a:pt x="437581" y="108417"/>
                    <a:pt x="376841" y="47764"/>
                    <a:pt x="301929" y="47764"/>
                  </a:cubicBezTo>
                  <a:close/>
                  <a:moveTo>
                    <a:pt x="0" y="0"/>
                  </a:moveTo>
                  <a:lnTo>
                    <a:pt x="604110" y="0"/>
                  </a:lnTo>
                  <a:lnTo>
                    <a:pt x="604110" y="366446"/>
                  </a:lnTo>
                  <a:lnTo>
                    <a:pt x="0" y="366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8531" y="3730754"/>
            <a:ext cx="1391024" cy="810260"/>
            <a:chOff x="3118531" y="3730754"/>
            <a:chExt cx="1391024" cy="810260"/>
          </a:xfrm>
        </p:grpSpPr>
        <p:sp>
          <p:nvSpPr>
            <p:cNvPr id="102" name="文本框 101"/>
            <p:cNvSpPr txBox="1"/>
            <p:nvPr/>
          </p:nvSpPr>
          <p:spPr>
            <a:xfrm>
              <a:off x="3573565" y="3730754"/>
              <a:ext cx="935990" cy="81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title：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1000</a:t>
              </a:r>
              <a:r>
                <a:rPr lang="en-US" altLang="zh-CN" sz="2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zh-CN" altLang="en-US" sz="105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147969" y="3760192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118531" y="3730754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8" name="credit-card-back_49837"/>
            <p:cNvSpPr>
              <a:spLocks noChangeAspect="1"/>
            </p:cNvSpPr>
            <p:nvPr/>
          </p:nvSpPr>
          <p:spPr bwMode="auto">
            <a:xfrm>
              <a:off x="3214670" y="3853048"/>
              <a:ext cx="197740" cy="146855"/>
            </a:xfrm>
            <a:custGeom>
              <a:avLst/>
              <a:gdLst>
                <a:gd name="connsiteX0" fmla="*/ 87166 w 569431"/>
                <a:gd name="connsiteY0" fmla="*/ 225085 h 422900"/>
                <a:gd name="connsiteX1" fmla="*/ 94699 w 569431"/>
                <a:gd name="connsiteY1" fmla="*/ 226160 h 422900"/>
                <a:gd name="connsiteX2" fmla="*/ 138820 w 569431"/>
                <a:gd name="connsiteY2" fmla="*/ 285290 h 422900"/>
                <a:gd name="connsiteX3" fmla="*/ 171103 w 569431"/>
                <a:gd name="connsiteY3" fmla="*/ 258413 h 422900"/>
                <a:gd name="connsiteX4" fmla="*/ 172179 w 569431"/>
                <a:gd name="connsiteY4" fmla="*/ 258413 h 422900"/>
                <a:gd name="connsiteX5" fmla="*/ 204463 w 569431"/>
                <a:gd name="connsiteY5" fmla="*/ 285290 h 422900"/>
                <a:gd name="connsiteX6" fmla="*/ 248584 w 569431"/>
                <a:gd name="connsiteY6" fmla="*/ 226160 h 422900"/>
                <a:gd name="connsiteX7" fmla="*/ 256117 w 569431"/>
                <a:gd name="connsiteY7" fmla="*/ 225085 h 422900"/>
                <a:gd name="connsiteX8" fmla="*/ 343283 w 569431"/>
                <a:gd name="connsiteY8" fmla="*/ 422900 h 422900"/>
                <a:gd name="connsiteX9" fmla="*/ 172179 w 569431"/>
                <a:gd name="connsiteY9" fmla="*/ 422900 h 422900"/>
                <a:gd name="connsiteX10" fmla="*/ 0 w 569431"/>
                <a:gd name="connsiteY10" fmla="*/ 422900 h 422900"/>
                <a:gd name="connsiteX11" fmla="*/ 87166 w 569431"/>
                <a:gd name="connsiteY11" fmla="*/ 225085 h 422900"/>
                <a:gd name="connsiteX12" fmla="*/ 498370 w 569431"/>
                <a:gd name="connsiteY12" fmla="*/ 207981 h 422900"/>
                <a:gd name="connsiteX13" fmla="*/ 569431 w 569431"/>
                <a:gd name="connsiteY13" fmla="*/ 368095 h 422900"/>
                <a:gd name="connsiteX14" fmla="*/ 429463 w 569431"/>
                <a:gd name="connsiteY14" fmla="*/ 369170 h 422900"/>
                <a:gd name="connsiteX15" fmla="*/ 351942 w 569431"/>
                <a:gd name="connsiteY15" fmla="*/ 369170 h 422900"/>
                <a:gd name="connsiteX16" fmla="*/ 336868 w 569431"/>
                <a:gd name="connsiteY16" fmla="*/ 298247 h 422900"/>
                <a:gd name="connsiteX17" fmla="*/ 314258 w 569431"/>
                <a:gd name="connsiteY17" fmla="*/ 253114 h 422900"/>
                <a:gd name="connsiteX18" fmla="*/ 361632 w 569431"/>
                <a:gd name="connsiteY18" fmla="*/ 209056 h 422900"/>
                <a:gd name="connsiteX19" fmla="*/ 367015 w 569431"/>
                <a:gd name="connsiteY19" fmla="*/ 209056 h 422900"/>
                <a:gd name="connsiteX20" fmla="*/ 402546 w 569431"/>
                <a:gd name="connsiteY20" fmla="*/ 257412 h 422900"/>
                <a:gd name="connsiteX21" fmla="*/ 429463 w 569431"/>
                <a:gd name="connsiteY21" fmla="*/ 235920 h 422900"/>
                <a:gd name="connsiteX22" fmla="*/ 456380 w 569431"/>
                <a:gd name="connsiteY22" fmla="*/ 256338 h 422900"/>
                <a:gd name="connsiteX23" fmla="*/ 491910 w 569431"/>
                <a:gd name="connsiteY23" fmla="*/ 209056 h 422900"/>
                <a:gd name="connsiteX24" fmla="*/ 498370 w 569431"/>
                <a:gd name="connsiteY24" fmla="*/ 207981 h 422900"/>
                <a:gd name="connsiteX25" fmla="*/ 411120 w 569431"/>
                <a:gd name="connsiteY25" fmla="*/ 87617 h 422900"/>
                <a:gd name="connsiteX26" fmla="*/ 352955 w 569431"/>
                <a:gd name="connsiteY26" fmla="*/ 115563 h 422900"/>
                <a:gd name="connsiteX27" fmla="*/ 352955 w 569431"/>
                <a:gd name="connsiteY27" fmla="*/ 122013 h 422900"/>
                <a:gd name="connsiteX28" fmla="*/ 430508 w 569431"/>
                <a:gd name="connsiteY28" fmla="*/ 210152 h 422900"/>
                <a:gd name="connsiteX29" fmla="*/ 509138 w 569431"/>
                <a:gd name="connsiteY29" fmla="*/ 122013 h 422900"/>
                <a:gd name="connsiteX30" fmla="*/ 509138 w 569431"/>
                <a:gd name="connsiteY30" fmla="*/ 116638 h 422900"/>
                <a:gd name="connsiteX31" fmla="*/ 411120 w 569431"/>
                <a:gd name="connsiteY31" fmla="*/ 87617 h 422900"/>
                <a:gd name="connsiteX32" fmla="*/ 148561 w 569431"/>
                <a:gd name="connsiteY32" fmla="*/ 76776 h 422900"/>
                <a:gd name="connsiteX33" fmla="*/ 77567 w 569431"/>
                <a:gd name="connsiteY33" fmla="*/ 111183 h 422900"/>
                <a:gd name="connsiteX34" fmla="*/ 77567 w 569431"/>
                <a:gd name="connsiteY34" fmla="*/ 118710 h 422900"/>
                <a:gd name="connsiteX35" fmla="*/ 172226 w 569431"/>
                <a:gd name="connsiteY35" fmla="*/ 227308 h 422900"/>
                <a:gd name="connsiteX36" fmla="*/ 269037 w 569431"/>
                <a:gd name="connsiteY36" fmla="*/ 118710 h 422900"/>
                <a:gd name="connsiteX37" fmla="*/ 269037 w 569431"/>
                <a:gd name="connsiteY37" fmla="*/ 112258 h 422900"/>
                <a:gd name="connsiteX38" fmla="*/ 148561 w 569431"/>
                <a:gd name="connsiteY38" fmla="*/ 76776 h 422900"/>
                <a:gd name="connsiteX39" fmla="*/ 444241 w 569431"/>
                <a:gd name="connsiteY39" fmla="*/ 25677 h 422900"/>
                <a:gd name="connsiteX40" fmla="*/ 485441 w 569431"/>
                <a:gd name="connsiteY40" fmla="*/ 36023 h 422900"/>
                <a:gd name="connsiteX41" fmla="*/ 520986 w 569431"/>
                <a:gd name="connsiteY41" fmla="*/ 112339 h 422900"/>
                <a:gd name="connsiteX42" fmla="*/ 520986 w 569431"/>
                <a:gd name="connsiteY42" fmla="*/ 114488 h 422900"/>
                <a:gd name="connsiteX43" fmla="*/ 526372 w 569431"/>
                <a:gd name="connsiteY43" fmla="*/ 124162 h 422900"/>
                <a:gd name="connsiteX44" fmla="*/ 525295 w 569431"/>
                <a:gd name="connsiteY44" fmla="*/ 139211 h 422900"/>
                <a:gd name="connsiteX45" fmla="*/ 517755 w 569431"/>
                <a:gd name="connsiteY45" fmla="*/ 146735 h 422900"/>
                <a:gd name="connsiteX46" fmla="*/ 430508 w 569431"/>
                <a:gd name="connsiteY46" fmla="*/ 221976 h 422900"/>
                <a:gd name="connsiteX47" fmla="*/ 344338 w 569431"/>
                <a:gd name="connsiteY47" fmla="*/ 146735 h 422900"/>
                <a:gd name="connsiteX48" fmla="*/ 335721 w 569431"/>
                <a:gd name="connsiteY48" fmla="*/ 139211 h 422900"/>
                <a:gd name="connsiteX49" fmla="*/ 334644 w 569431"/>
                <a:gd name="connsiteY49" fmla="*/ 123087 h 422900"/>
                <a:gd name="connsiteX50" fmla="*/ 341107 w 569431"/>
                <a:gd name="connsiteY50" fmla="*/ 114488 h 422900"/>
                <a:gd name="connsiteX51" fmla="*/ 341107 w 569431"/>
                <a:gd name="connsiteY51" fmla="*/ 112339 h 422900"/>
                <a:gd name="connsiteX52" fmla="*/ 393886 w 569431"/>
                <a:gd name="connsiteY52" fmla="*/ 36023 h 422900"/>
                <a:gd name="connsiteX53" fmla="*/ 404657 w 569431"/>
                <a:gd name="connsiteY53" fmla="*/ 36023 h 422900"/>
                <a:gd name="connsiteX54" fmla="*/ 411120 w 569431"/>
                <a:gd name="connsiteY54" fmla="*/ 30648 h 422900"/>
                <a:gd name="connsiteX55" fmla="*/ 444241 w 569431"/>
                <a:gd name="connsiteY55" fmla="*/ 25677 h 422900"/>
                <a:gd name="connsiteX56" fmla="*/ 189437 w 569431"/>
                <a:gd name="connsiteY56" fmla="*/ 166 h 422900"/>
                <a:gd name="connsiteX57" fmla="*/ 239994 w 569431"/>
                <a:gd name="connsiteY57" fmla="*/ 12262 h 422900"/>
                <a:gd name="connsiteX58" fmla="*/ 283020 w 569431"/>
                <a:gd name="connsiteY58" fmla="*/ 106882 h 422900"/>
                <a:gd name="connsiteX59" fmla="*/ 284096 w 569431"/>
                <a:gd name="connsiteY59" fmla="*/ 110108 h 422900"/>
                <a:gd name="connsiteX60" fmla="*/ 290550 w 569431"/>
                <a:gd name="connsiteY60" fmla="*/ 120860 h 422900"/>
                <a:gd name="connsiteX61" fmla="*/ 289475 w 569431"/>
                <a:gd name="connsiteY61" fmla="*/ 140214 h 422900"/>
                <a:gd name="connsiteX62" fmla="*/ 279793 w 569431"/>
                <a:gd name="connsiteY62" fmla="*/ 149891 h 422900"/>
                <a:gd name="connsiteX63" fmla="*/ 172226 w 569431"/>
                <a:gd name="connsiteY63" fmla="*/ 242361 h 422900"/>
                <a:gd name="connsiteX64" fmla="*/ 66810 w 569431"/>
                <a:gd name="connsiteY64" fmla="*/ 148816 h 422900"/>
                <a:gd name="connsiteX65" fmla="*/ 56053 w 569431"/>
                <a:gd name="connsiteY65" fmla="*/ 139139 h 422900"/>
                <a:gd name="connsiteX66" fmla="*/ 54978 w 569431"/>
                <a:gd name="connsiteY66" fmla="*/ 120860 h 422900"/>
                <a:gd name="connsiteX67" fmla="*/ 62507 w 569431"/>
                <a:gd name="connsiteY67" fmla="*/ 109033 h 422900"/>
                <a:gd name="connsiteX68" fmla="*/ 62507 w 569431"/>
                <a:gd name="connsiteY68" fmla="*/ 105807 h 422900"/>
                <a:gd name="connsiteX69" fmla="*/ 128123 w 569431"/>
                <a:gd name="connsiteY69" fmla="*/ 12262 h 422900"/>
                <a:gd name="connsiteX70" fmla="*/ 141031 w 569431"/>
                <a:gd name="connsiteY70" fmla="*/ 13337 h 422900"/>
                <a:gd name="connsiteX71" fmla="*/ 148561 w 569431"/>
                <a:gd name="connsiteY71" fmla="*/ 5811 h 422900"/>
                <a:gd name="connsiteX72" fmla="*/ 189437 w 569431"/>
                <a:gd name="connsiteY72" fmla="*/ 166 h 42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69431" h="422900">
                  <a:moveTo>
                    <a:pt x="87166" y="225085"/>
                  </a:moveTo>
                  <a:cubicBezTo>
                    <a:pt x="90394" y="225085"/>
                    <a:pt x="92546" y="225085"/>
                    <a:pt x="94699" y="226160"/>
                  </a:cubicBezTo>
                  <a:lnTo>
                    <a:pt x="138820" y="285290"/>
                  </a:lnTo>
                  <a:lnTo>
                    <a:pt x="171103" y="258413"/>
                  </a:lnTo>
                  <a:lnTo>
                    <a:pt x="172179" y="258413"/>
                  </a:lnTo>
                  <a:lnTo>
                    <a:pt x="204463" y="285290"/>
                  </a:lnTo>
                  <a:lnTo>
                    <a:pt x="248584" y="226160"/>
                  </a:lnTo>
                  <a:cubicBezTo>
                    <a:pt x="250736" y="225085"/>
                    <a:pt x="252889" y="225085"/>
                    <a:pt x="256117" y="225085"/>
                  </a:cubicBezTo>
                  <a:cubicBezTo>
                    <a:pt x="337903" y="236911"/>
                    <a:pt x="343283" y="422900"/>
                    <a:pt x="343283" y="422900"/>
                  </a:cubicBezTo>
                  <a:lnTo>
                    <a:pt x="172179" y="422900"/>
                  </a:lnTo>
                  <a:lnTo>
                    <a:pt x="0" y="422900"/>
                  </a:lnTo>
                  <a:cubicBezTo>
                    <a:pt x="0" y="422900"/>
                    <a:pt x="5380" y="236911"/>
                    <a:pt x="87166" y="225085"/>
                  </a:cubicBezTo>
                  <a:close/>
                  <a:moveTo>
                    <a:pt x="498370" y="207981"/>
                  </a:moveTo>
                  <a:cubicBezTo>
                    <a:pt x="565124" y="217652"/>
                    <a:pt x="569431" y="368095"/>
                    <a:pt x="569431" y="368095"/>
                  </a:cubicBezTo>
                  <a:lnTo>
                    <a:pt x="429463" y="369170"/>
                  </a:lnTo>
                  <a:lnTo>
                    <a:pt x="351942" y="369170"/>
                  </a:lnTo>
                  <a:cubicBezTo>
                    <a:pt x="348712" y="345529"/>
                    <a:pt x="344405" y="317590"/>
                    <a:pt x="336868" y="298247"/>
                  </a:cubicBezTo>
                  <a:cubicBezTo>
                    <a:pt x="329332" y="277830"/>
                    <a:pt x="320718" y="262785"/>
                    <a:pt x="314258" y="253114"/>
                  </a:cubicBezTo>
                  <a:cubicBezTo>
                    <a:pt x="325025" y="229473"/>
                    <a:pt x="340098" y="211205"/>
                    <a:pt x="361632" y="209056"/>
                  </a:cubicBezTo>
                  <a:cubicBezTo>
                    <a:pt x="363785" y="207981"/>
                    <a:pt x="365939" y="209056"/>
                    <a:pt x="367015" y="209056"/>
                  </a:cubicBezTo>
                  <a:lnTo>
                    <a:pt x="402546" y="257412"/>
                  </a:lnTo>
                  <a:lnTo>
                    <a:pt x="429463" y="235920"/>
                  </a:lnTo>
                  <a:lnTo>
                    <a:pt x="456380" y="256338"/>
                  </a:lnTo>
                  <a:lnTo>
                    <a:pt x="491910" y="209056"/>
                  </a:lnTo>
                  <a:cubicBezTo>
                    <a:pt x="494064" y="207981"/>
                    <a:pt x="496217" y="207981"/>
                    <a:pt x="498370" y="207981"/>
                  </a:cubicBezTo>
                  <a:close/>
                  <a:moveTo>
                    <a:pt x="411120" y="87617"/>
                  </a:moveTo>
                  <a:cubicBezTo>
                    <a:pt x="406811" y="95141"/>
                    <a:pt x="371266" y="109114"/>
                    <a:pt x="352955" y="115563"/>
                  </a:cubicBezTo>
                  <a:cubicBezTo>
                    <a:pt x="352955" y="117713"/>
                    <a:pt x="352955" y="119863"/>
                    <a:pt x="352955" y="122013"/>
                  </a:cubicBezTo>
                  <a:cubicBezTo>
                    <a:pt x="352955" y="163933"/>
                    <a:pt x="386346" y="210152"/>
                    <a:pt x="430508" y="210152"/>
                  </a:cubicBezTo>
                  <a:cubicBezTo>
                    <a:pt x="474670" y="210152"/>
                    <a:pt x="509138" y="162858"/>
                    <a:pt x="509138" y="122013"/>
                  </a:cubicBezTo>
                  <a:cubicBezTo>
                    <a:pt x="509138" y="119863"/>
                    <a:pt x="509138" y="118788"/>
                    <a:pt x="509138" y="116638"/>
                  </a:cubicBezTo>
                  <a:cubicBezTo>
                    <a:pt x="484364" y="113414"/>
                    <a:pt x="427277" y="104815"/>
                    <a:pt x="411120" y="87617"/>
                  </a:cubicBezTo>
                  <a:close/>
                  <a:moveTo>
                    <a:pt x="148561" y="76776"/>
                  </a:moveTo>
                  <a:cubicBezTo>
                    <a:pt x="143183" y="85378"/>
                    <a:pt x="100156" y="102581"/>
                    <a:pt x="77567" y="111183"/>
                  </a:cubicBezTo>
                  <a:cubicBezTo>
                    <a:pt x="77567" y="113334"/>
                    <a:pt x="76491" y="116559"/>
                    <a:pt x="77567" y="118710"/>
                  </a:cubicBezTo>
                  <a:cubicBezTo>
                    <a:pt x="77567" y="170321"/>
                    <a:pt x="117367" y="227308"/>
                    <a:pt x="172226" y="227308"/>
                  </a:cubicBezTo>
                  <a:cubicBezTo>
                    <a:pt x="227085" y="227308"/>
                    <a:pt x="269037" y="169245"/>
                    <a:pt x="269037" y="118710"/>
                  </a:cubicBezTo>
                  <a:cubicBezTo>
                    <a:pt x="269037" y="116559"/>
                    <a:pt x="269037" y="114409"/>
                    <a:pt x="269037" y="112258"/>
                  </a:cubicBezTo>
                  <a:cubicBezTo>
                    <a:pt x="237842" y="109033"/>
                    <a:pt x="167923" y="97205"/>
                    <a:pt x="148561" y="76776"/>
                  </a:cubicBezTo>
                  <a:close/>
                  <a:moveTo>
                    <a:pt x="444241" y="25677"/>
                  </a:moveTo>
                  <a:cubicBezTo>
                    <a:pt x="456898" y="26349"/>
                    <a:pt x="470900" y="29574"/>
                    <a:pt x="485441" y="36023"/>
                  </a:cubicBezTo>
                  <a:cubicBezTo>
                    <a:pt x="513447" y="47846"/>
                    <a:pt x="519909" y="76868"/>
                    <a:pt x="520986" y="112339"/>
                  </a:cubicBezTo>
                  <a:cubicBezTo>
                    <a:pt x="520986" y="113414"/>
                    <a:pt x="520986" y="114488"/>
                    <a:pt x="520986" y="114488"/>
                  </a:cubicBezTo>
                  <a:cubicBezTo>
                    <a:pt x="524218" y="116638"/>
                    <a:pt x="527449" y="119863"/>
                    <a:pt x="526372" y="124162"/>
                  </a:cubicBezTo>
                  <a:lnTo>
                    <a:pt x="525295" y="139211"/>
                  </a:lnTo>
                  <a:cubicBezTo>
                    <a:pt x="525295" y="143510"/>
                    <a:pt x="522064" y="146735"/>
                    <a:pt x="517755" y="146735"/>
                  </a:cubicBezTo>
                  <a:cubicBezTo>
                    <a:pt x="506984" y="186505"/>
                    <a:pt x="473593" y="221976"/>
                    <a:pt x="430508" y="221976"/>
                  </a:cubicBezTo>
                  <a:cubicBezTo>
                    <a:pt x="388500" y="221976"/>
                    <a:pt x="355109" y="186505"/>
                    <a:pt x="344338" y="146735"/>
                  </a:cubicBezTo>
                  <a:cubicBezTo>
                    <a:pt x="340030" y="146735"/>
                    <a:pt x="336798" y="143510"/>
                    <a:pt x="335721" y="139211"/>
                  </a:cubicBezTo>
                  <a:lnTo>
                    <a:pt x="334644" y="123087"/>
                  </a:lnTo>
                  <a:cubicBezTo>
                    <a:pt x="334644" y="118788"/>
                    <a:pt x="336798" y="115563"/>
                    <a:pt x="341107" y="114488"/>
                  </a:cubicBezTo>
                  <a:cubicBezTo>
                    <a:pt x="341107" y="113414"/>
                    <a:pt x="341107" y="112339"/>
                    <a:pt x="341107" y="112339"/>
                  </a:cubicBezTo>
                  <a:cubicBezTo>
                    <a:pt x="338953" y="81167"/>
                    <a:pt x="351878" y="41397"/>
                    <a:pt x="393886" y="36023"/>
                  </a:cubicBezTo>
                  <a:cubicBezTo>
                    <a:pt x="397117" y="34948"/>
                    <a:pt x="403580" y="37097"/>
                    <a:pt x="404657" y="36023"/>
                  </a:cubicBezTo>
                  <a:cubicBezTo>
                    <a:pt x="405734" y="36023"/>
                    <a:pt x="408966" y="31723"/>
                    <a:pt x="411120" y="30648"/>
                  </a:cubicBezTo>
                  <a:cubicBezTo>
                    <a:pt x="420275" y="26886"/>
                    <a:pt x="431585" y="25005"/>
                    <a:pt x="444241" y="25677"/>
                  </a:cubicBezTo>
                  <a:close/>
                  <a:moveTo>
                    <a:pt x="189437" y="166"/>
                  </a:moveTo>
                  <a:cubicBezTo>
                    <a:pt x="204765" y="972"/>
                    <a:pt x="221707" y="4736"/>
                    <a:pt x="239994" y="12262"/>
                  </a:cubicBezTo>
                  <a:cubicBezTo>
                    <a:pt x="274415" y="27315"/>
                    <a:pt x="283020" y="62798"/>
                    <a:pt x="283020" y="106882"/>
                  </a:cubicBezTo>
                  <a:cubicBezTo>
                    <a:pt x="284096" y="107957"/>
                    <a:pt x="284096" y="109033"/>
                    <a:pt x="284096" y="110108"/>
                  </a:cubicBezTo>
                  <a:cubicBezTo>
                    <a:pt x="288399" y="111183"/>
                    <a:pt x="291626" y="115484"/>
                    <a:pt x="290550" y="120860"/>
                  </a:cubicBezTo>
                  <a:lnTo>
                    <a:pt x="289475" y="140214"/>
                  </a:lnTo>
                  <a:cubicBezTo>
                    <a:pt x="288399" y="145590"/>
                    <a:pt x="285172" y="148816"/>
                    <a:pt x="279793" y="149891"/>
                  </a:cubicBezTo>
                  <a:cubicBezTo>
                    <a:pt x="266885" y="198277"/>
                    <a:pt x="224934" y="242361"/>
                    <a:pt x="172226" y="242361"/>
                  </a:cubicBezTo>
                  <a:cubicBezTo>
                    <a:pt x="120594" y="242361"/>
                    <a:pt x="78642" y="198277"/>
                    <a:pt x="66810" y="148816"/>
                  </a:cubicBezTo>
                  <a:cubicBezTo>
                    <a:pt x="61432" y="148816"/>
                    <a:pt x="57129" y="145590"/>
                    <a:pt x="56053" y="139139"/>
                  </a:cubicBezTo>
                  <a:lnTo>
                    <a:pt x="54978" y="120860"/>
                  </a:lnTo>
                  <a:cubicBezTo>
                    <a:pt x="53902" y="115484"/>
                    <a:pt x="57129" y="110108"/>
                    <a:pt x="62507" y="109033"/>
                  </a:cubicBezTo>
                  <a:cubicBezTo>
                    <a:pt x="62507" y="107957"/>
                    <a:pt x="62507" y="106882"/>
                    <a:pt x="62507" y="105807"/>
                  </a:cubicBezTo>
                  <a:cubicBezTo>
                    <a:pt x="59280" y="68174"/>
                    <a:pt x="76491" y="19789"/>
                    <a:pt x="128123" y="12262"/>
                  </a:cubicBezTo>
                  <a:cubicBezTo>
                    <a:pt x="131350" y="11187"/>
                    <a:pt x="139956" y="14413"/>
                    <a:pt x="141031" y="13337"/>
                  </a:cubicBezTo>
                  <a:cubicBezTo>
                    <a:pt x="142107" y="12262"/>
                    <a:pt x="146410" y="6886"/>
                    <a:pt x="148561" y="5811"/>
                  </a:cubicBezTo>
                  <a:cubicBezTo>
                    <a:pt x="160394" y="1510"/>
                    <a:pt x="174109" y="-640"/>
                    <a:pt x="189437" y="1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39" name="文本框 38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 t="-8842" b="-8797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48" name="PA-矩形 47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002060">
                  <a:alpha val="65000"/>
                </a:srgbClr>
              </a:gs>
              <a:gs pos="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1253" y="2097520"/>
            <a:ext cx="1530486" cy="1591031"/>
            <a:chOff x="641253" y="2097520"/>
            <a:chExt cx="1530486" cy="1591031"/>
          </a:xfrm>
        </p:grpSpPr>
        <p:grpSp>
          <p:nvGrpSpPr>
            <p:cNvPr id="33" name="组合 32"/>
            <p:cNvGrpSpPr/>
            <p:nvPr/>
          </p:nvGrpSpPr>
          <p:grpSpPr>
            <a:xfrm>
              <a:off x="641253" y="3016053"/>
              <a:ext cx="1530486" cy="672498"/>
              <a:chOff x="7291754" y="1304252"/>
              <a:chExt cx="3434861" cy="150928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291754" y="1594338"/>
                <a:ext cx="3434861" cy="1219200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5000"/>
                    </a:schemeClr>
                  </a:gs>
                  <a:gs pos="0">
                    <a:schemeClr val="bg1">
                      <a:alpha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7291754" y="1304252"/>
                <a:ext cx="3434861" cy="1219200"/>
              </a:xfrm>
              <a:prstGeom prst="ellipse">
                <a:avLst/>
              </a:prstGeom>
              <a:noFill/>
              <a:ln w="9525">
                <a:gradFill>
                  <a:gsLst>
                    <a:gs pos="0">
                      <a:srgbClr val="00B0F0">
                        <a:alpha val="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49" name="文本框 25"/>
            <p:cNvSpPr txBox="1">
              <a:spLocks noChangeArrowheads="1"/>
            </p:cNvSpPr>
            <p:nvPr/>
          </p:nvSpPr>
          <p:spPr bwMode="auto">
            <a:xfrm>
              <a:off x="878146" y="2568887"/>
              <a:ext cx="1266190" cy="866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spc="300" dirty="0">
                  <a:solidFill>
                    <a:schemeClr val="bg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Date title</a:t>
              </a:r>
              <a:endParaRPr lang="zh-CN" altLang="en-US" sz="1400" spc="300" dirty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B0F0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750</a:t>
              </a:r>
              <a:endParaRPr lang="zh-CN" altLang="en-US" sz="1400" spc="300" dirty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532172" y="2980891"/>
              <a:ext cx="309880" cy="349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spc="3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 </a:t>
              </a:r>
              <a:endParaRPr lang="en-US" altLang="zh-CN" sz="1400" spc="3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0" name="crowd-of-users_33887"/>
            <p:cNvSpPr>
              <a:spLocks noChangeAspect="1"/>
            </p:cNvSpPr>
            <p:nvPr/>
          </p:nvSpPr>
          <p:spPr bwMode="auto">
            <a:xfrm>
              <a:off x="1141389" y="2097520"/>
              <a:ext cx="493551" cy="377398"/>
            </a:xfrm>
            <a:custGeom>
              <a:avLst/>
              <a:gdLst>
                <a:gd name="connsiteX0" fmla="*/ 279380 w 602133"/>
                <a:gd name="connsiteY0" fmla="*/ 303917 h 460429"/>
                <a:gd name="connsiteX1" fmla="*/ 329638 w 602133"/>
                <a:gd name="connsiteY1" fmla="*/ 303917 h 460429"/>
                <a:gd name="connsiteX2" fmla="*/ 405716 w 602133"/>
                <a:gd name="connsiteY2" fmla="*/ 379871 h 460429"/>
                <a:gd name="connsiteX3" fmla="*/ 405716 w 602133"/>
                <a:gd name="connsiteY3" fmla="*/ 441555 h 460429"/>
                <a:gd name="connsiteX4" fmla="*/ 405255 w 602133"/>
                <a:gd name="connsiteY4" fmla="*/ 441555 h 460429"/>
                <a:gd name="connsiteX5" fmla="*/ 401566 w 602133"/>
                <a:gd name="connsiteY5" fmla="*/ 443857 h 460429"/>
                <a:gd name="connsiteX6" fmla="*/ 311195 w 602133"/>
                <a:gd name="connsiteY6" fmla="*/ 460429 h 460429"/>
                <a:gd name="connsiteX7" fmla="*/ 207452 w 602133"/>
                <a:gd name="connsiteY7" fmla="*/ 443857 h 460429"/>
                <a:gd name="connsiteX8" fmla="*/ 203302 w 602133"/>
                <a:gd name="connsiteY8" fmla="*/ 442476 h 460429"/>
                <a:gd name="connsiteX9" fmla="*/ 203302 w 602133"/>
                <a:gd name="connsiteY9" fmla="*/ 441555 h 460429"/>
                <a:gd name="connsiteX10" fmla="*/ 203302 w 602133"/>
                <a:gd name="connsiteY10" fmla="*/ 379871 h 460429"/>
                <a:gd name="connsiteX11" fmla="*/ 279380 w 602133"/>
                <a:gd name="connsiteY11" fmla="*/ 303917 h 460429"/>
                <a:gd name="connsiteX12" fmla="*/ 378044 w 602133"/>
                <a:gd name="connsiteY12" fmla="*/ 242690 h 460429"/>
                <a:gd name="connsiteX13" fmla="*/ 428312 w 602133"/>
                <a:gd name="connsiteY13" fmla="*/ 242690 h 460429"/>
                <a:gd name="connsiteX14" fmla="*/ 504406 w 602133"/>
                <a:gd name="connsiteY14" fmla="*/ 318644 h 460429"/>
                <a:gd name="connsiteX15" fmla="*/ 504406 w 602133"/>
                <a:gd name="connsiteY15" fmla="*/ 380329 h 460429"/>
                <a:gd name="connsiteX16" fmla="*/ 503945 w 602133"/>
                <a:gd name="connsiteY16" fmla="*/ 380329 h 460429"/>
                <a:gd name="connsiteX17" fmla="*/ 499794 w 602133"/>
                <a:gd name="connsiteY17" fmla="*/ 382630 h 460429"/>
                <a:gd name="connsiteX18" fmla="*/ 420011 w 602133"/>
                <a:gd name="connsiteY18" fmla="*/ 399202 h 460429"/>
                <a:gd name="connsiteX19" fmla="*/ 420011 w 602133"/>
                <a:gd name="connsiteY19" fmla="*/ 380329 h 460429"/>
                <a:gd name="connsiteX20" fmla="*/ 355446 w 602133"/>
                <a:gd name="connsiteY20" fmla="*/ 293787 h 460429"/>
                <a:gd name="connsiteX21" fmla="*/ 378044 w 602133"/>
                <a:gd name="connsiteY21" fmla="*/ 242690 h 460429"/>
                <a:gd name="connsiteX22" fmla="*/ 175210 w 602133"/>
                <a:gd name="connsiteY22" fmla="*/ 242690 h 460429"/>
                <a:gd name="connsiteX23" fmla="*/ 225454 w 602133"/>
                <a:gd name="connsiteY23" fmla="*/ 242690 h 460429"/>
                <a:gd name="connsiteX24" fmla="*/ 230986 w 602133"/>
                <a:gd name="connsiteY24" fmla="*/ 243150 h 460429"/>
                <a:gd name="connsiteX25" fmla="*/ 253573 w 602133"/>
                <a:gd name="connsiteY25" fmla="*/ 293792 h 460429"/>
                <a:gd name="connsiteX26" fmla="*/ 189038 w 602133"/>
                <a:gd name="connsiteY26" fmla="*/ 380343 h 460429"/>
                <a:gd name="connsiteX27" fmla="*/ 189038 w 602133"/>
                <a:gd name="connsiteY27" fmla="*/ 398758 h 460429"/>
                <a:gd name="connsiteX28" fmla="*/ 103300 w 602133"/>
                <a:gd name="connsiteY28" fmla="*/ 382645 h 460429"/>
                <a:gd name="connsiteX29" fmla="*/ 99151 w 602133"/>
                <a:gd name="connsiteY29" fmla="*/ 381264 h 460429"/>
                <a:gd name="connsiteX30" fmla="*/ 98690 w 602133"/>
                <a:gd name="connsiteY30" fmla="*/ 380343 h 460429"/>
                <a:gd name="connsiteX31" fmla="*/ 98690 w 602133"/>
                <a:gd name="connsiteY31" fmla="*/ 318652 h 460429"/>
                <a:gd name="connsiteX32" fmla="*/ 175210 w 602133"/>
                <a:gd name="connsiteY32" fmla="*/ 242690 h 460429"/>
                <a:gd name="connsiteX33" fmla="*/ 76056 w 602133"/>
                <a:gd name="connsiteY33" fmla="*/ 185090 h 460429"/>
                <a:gd name="connsiteX34" fmla="*/ 126300 w 602133"/>
                <a:gd name="connsiteY34" fmla="*/ 185090 h 460429"/>
                <a:gd name="connsiteX35" fmla="*/ 148886 w 602133"/>
                <a:gd name="connsiteY35" fmla="*/ 235732 h 460429"/>
                <a:gd name="connsiteX36" fmla="*/ 84353 w 602133"/>
                <a:gd name="connsiteY36" fmla="*/ 322283 h 460429"/>
                <a:gd name="connsiteX37" fmla="*/ 84353 w 602133"/>
                <a:gd name="connsiteY37" fmla="*/ 341158 h 460429"/>
                <a:gd name="connsiteX38" fmla="*/ 4609 w 602133"/>
                <a:gd name="connsiteY38" fmla="*/ 324584 h 460429"/>
                <a:gd name="connsiteX39" fmla="*/ 461 w 602133"/>
                <a:gd name="connsiteY39" fmla="*/ 322743 h 460429"/>
                <a:gd name="connsiteX40" fmla="*/ 0 w 602133"/>
                <a:gd name="connsiteY40" fmla="*/ 322743 h 460429"/>
                <a:gd name="connsiteX41" fmla="*/ 0 w 602133"/>
                <a:gd name="connsiteY41" fmla="*/ 261052 h 460429"/>
                <a:gd name="connsiteX42" fmla="*/ 76056 w 602133"/>
                <a:gd name="connsiteY42" fmla="*/ 185090 h 460429"/>
                <a:gd name="connsiteX43" fmla="*/ 476280 w 602133"/>
                <a:gd name="connsiteY43" fmla="*/ 183239 h 460429"/>
                <a:gd name="connsiteX44" fmla="*/ 526068 w 602133"/>
                <a:gd name="connsiteY44" fmla="*/ 183239 h 460429"/>
                <a:gd name="connsiteX45" fmla="*/ 602133 w 602133"/>
                <a:gd name="connsiteY45" fmla="*/ 259201 h 460429"/>
                <a:gd name="connsiteX46" fmla="*/ 602133 w 602133"/>
                <a:gd name="connsiteY46" fmla="*/ 320432 h 460429"/>
                <a:gd name="connsiteX47" fmla="*/ 601672 w 602133"/>
                <a:gd name="connsiteY47" fmla="*/ 320432 h 460429"/>
                <a:gd name="connsiteX48" fmla="*/ 597984 w 602133"/>
                <a:gd name="connsiteY48" fmla="*/ 322733 h 460429"/>
                <a:gd name="connsiteX49" fmla="*/ 518231 w 602133"/>
                <a:gd name="connsiteY49" fmla="*/ 339307 h 460429"/>
                <a:gd name="connsiteX50" fmla="*/ 518231 w 602133"/>
                <a:gd name="connsiteY50" fmla="*/ 320432 h 460429"/>
                <a:gd name="connsiteX51" fmla="*/ 453691 w 602133"/>
                <a:gd name="connsiteY51" fmla="*/ 233881 h 460429"/>
                <a:gd name="connsiteX52" fmla="*/ 476280 w 602133"/>
                <a:gd name="connsiteY52" fmla="*/ 183239 h 460429"/>
                <a:gd name="connsiteX53" fmla="*/ 304510 w 602133"/>
                <a:gd name="connsiteY53" fmla="*/ 181462 h 460429"/>
                <a:gd name="connsiteX54" fmla="*/ 363739 w 602133"/>
                <a:gd name="connsiteY54" fmla="*/ 240839 h 460429"/>
                <a:gd name="connsiteX55" fmla="*/ 304510 w 602133"/>
                <a:gd name="connsiteY55" fmla="*/ 300216 h 460429"/>
                <a:gd name="connsiteX56" fmla="*/ 245281 w 602133"/>
                <a:gd name="connsiteY56" fmla="*/ 240839 h 460429"/>
                <a:gd name="connsiteX57" fmla="*/ 304510 w 602133"/>
                <a:gd name="connsiteY57" fmla="*/ 181462 h 460429"/>
                <a:gd name="connsiteX58" fmla="*/ 274338 w 602133"/>
                <a:gd name="connsiteY58" fmla="*/ 133116 h 460429"/>
                <a:gd name="connsiteX59" fmla="*/ 328757 w 602133"/>
                <a:gd name="connsiteY59" fmla="*/ 133116 h 460429"/>
                <a:gd name="connsiteX60" fmla="*/ 345821 w 602133"/>
                <a:gd name="connsiteY60" fmla="*/ 134957 h 460429"/>
                <a:gd name="connsiteX61" fmla="*/ 332447 w 602133"/>
                <a:gd name="connsiteY61" fmla="*/ 172703 h 460429"/>
                <a:gd name="connsiteX62" fmla="*/ 304776 w 602133"/>
                <a:gd name="connsiteY62" fmla="*/ 166719 h 460429"/>
                <a:gd name="connsiteX63" fmla="*/ 270648 w 602133"/>
                <a:gd name="connsiteY63" fmla="*/ 175465 h 460429"/>
                <a:gd name="connsiteX64" fmla="*/ 257274 w 602133"/>
                <a:gd name="connsiteY64" fmla="*/ 134957 h 460429"/>
                <a:gd name="connsiteX65" fmla="*/ 274338 w 602133"/>
                <a:gd name="connsiteY65" fmla="*/ 133116 h 460429"/>
                <a:gd name="connsiteX66" fmla="*/ 402940 w 602133"/>
                <a:gd name="connsiteY66" fmla="*/ 120160 h 460429"/>
                <a:gd name="connsiteX67" fmla="*/ 462427 w 602133"/>
                <a:gd name="connsiteY67" fmla="*/ 179582 h 460429"/>
                <a:gd name="connsiteX68" fmla="*/ 402940 w 602133"/>
                <a:gd name="connsiteY68" fmla="*/ 238543 h 460429"/>
                <a:gd name="connsiteX69" fmla="*/ 377577 w 602133"/>
                <a:gd name="connsiteY69" fmla="*/ 233015 h 460429"/>
                <a:gd name="connsiteX70" fmla="*/ 343452 w 602133"/>
                <a:gd name="connsiteY70" fmla="*/ 178661 h 460429"/>
                <a:gd name="connsiteX71" fmla="*/ 402940 w 602133"/>
                <a:gd name="connsiteY71" fmla="*/ 120160 h 460429"/>
                <a:gd name="connsiteX72" fmla="*/ 200081 w 602133"/>
                <a:gd name="connsiteY72" fmla="*/ 120160 h 460429"/>
                <a:gd name="connsiteX73" fmla="*/ 259569 w 602133"/>
                <a:gd name="connsiteY73" fmla="*/ 179582 h 460429"/>
                <a:gd name="connsiteX74" fmla="*/ 259569 w 602133"/>
                <a:gd name="connsiteY74" fmla="*/ 182806 h 460429"/>
                <a:gd name="connsiteX75" fmla="*/ 231900 w 602133"/>
                <a:gd name="connsiteY75" fmla="*/ 229791 h 460429"/>
                <a:gd name="connsiteX76" fmla="*/ 200081 w 602133"/>
                <a:gd name="connsiteY76" fmla="*/ 238543 h 460429"/>
                <a:gd name="connsiteX77" fmla="*/ 140594 w 602133"/>
                <a:gd name="connsiteY77" fmla="*/ 179582 h 460429"/>
                <a:gd name="connsiteX78" fmla="*/ 200081 w 602133"/>
                <a:gd name="connsiteY78" fmla="*/ 120160 h 460429"/>
                <a:gd name="connsiteX79" fmla="*/ 101428 w 602133"/>
                <a:gd name="connsiteY79" fmla="*/ 62190 h 460429"/>
                <a:gd name="connsiteX80" fmla="*/ 160879 w 602133"/>
                <a:gd name="connsiteY80" fmla="*/ 120646 h 460429"/>
                <a:gd name="connsiteX81" fmla="*/ 126315 w 602133"/>
                <a:gd name="connsiteY81" fmla="*/ 175421 h 460429"/>
                <a:gd name="connsiteX82" fmla="*/ 101428 w 602133"/>
                <a:gd name="connsiteY82" fmla="*/ 180944 h 460429"/>
                <a:gd name="connsiteX83" fmla="*/ 41978 w 602133"/>
                <a:gd name="connsiteY83" fmla="*/ 121567 h 460429"/>
                <a:gd name="connsiteX84" fmla="*/ 101428 w 602133"/>
                <a:gd name="connsiteY84" fmla="*/ 62190 h 460429"/>
                <a:gd name="connsiteX85" fmla="*/ 500695 w 602133"/>
                <a:gd name="connsiteY85" fmla="*/ 60339 h 460429"/>
                <a:gd name="connsiteX86" fmla="*/ 560154 w 602133"/>
                <a:gd name="connsiteY86" fmla="*/ 119716 h 460429"/>
                <a:gd name="connsiteX87" fmla="*/ 500695 w 602133"/>
                <a:gd name="connsiteY87" fmla="*/ 179093 h 460429"/>
                <a:gd name="connsiteX88" fmla="*/ 475805 w 602133"/>
                <a:gd name="connsiteY88" fmla="*/ 173570 h 460429"/>
                <a:gd name="connsiteX89" fmla="*/ 441697 w 602133"/>
                <a:gd name="connsiteY89" fmla="*/ 118795 h 460429"/>
                <a:gd name="connsiteX90" fmla="*/ 500695 w 602133"/>
                <a:gd name="connsiteY90" fmla="*/ 60339 h 460429"/>
                <a:gd name="connsiteX91" fmla="*/ 413085 w 602133"/>
                <a:gd name="connsiteY91" fmla="*/ 16140 h 460429"/>
                <a:gd name="connsiteX92" fmla="*/ 468869 w 602133"/>
                <a:gd name="connsiteY92" fmla="*/ 55274 h 460429"/>
                <a:gd name="connsiteX93" fmla="*/ 429221 w 602133"/>
                <a:gd name="connsiteY93" fmla="*/ 112824 h 460429"/>
                <a:gd name="connsiteX94" fmla="*/ 402020 w 602133"/>
                <a:gd name="connsiteY94" fmla="*/ 107760 h 460429"/>
                <a:gd name="connsiteX95" fmla="*/ 370670 w 602133"/>
                <a:gd name="connsiteY95" fmla="*/ 115126 h 460429"/>
                <a:gd name="connsiteX96" fmla="*/ 363294 w 602133"/>
                <a:gd name="connsiteY96" fmla="*/ 105918 h 460429"/>
                <a:gd name="connsiteX97" fmla="*/ 376664 w 602133"/>
                <a:gd name="connsiteY97" fmla="*/ 63561 h 460429"/>
                <a:gd name="connsiteX98" fmla="*/ 370670 w 602133"/>
                <a:gd name="connsiteY98" fmla="*/ 34556 h 460429"/>
                <a:gd name="connsiteX99" fmla="*/ 413085 w 602133"/>
                <a:gd name="connsiteY99" fmla="*/ 16140 h 460429"/>
                <a:gd name="connsiteX100" fmla="*/ 192697 w 602133"/>
                <a:gd name="connsiteY100" fmla="*/ 16140 h 460429"/>
                <a:gd name="connsiteX101" fmla="*/ 231875 w 602133"/>
                <a:gd name="connsiteY101" fmla="*/ 31337 h 460429"/>
                <a:gd name="connsiteX102" fmla="*/ 224501 w 602133"/>
                <a:gd name="connsiteY102" fmla="*/ 63573 h 460429"/>
                <a:gd name="connsiteX103" fmla="*/ 240172 w 602133"/>
                <a:gd name="connsiteY103" fmla="*/ 109165 h 460429"/>
                <a:gd name="connsiteX104" fmla="*/ 233719 w 602133"/>
                <a:gd name="connsiteY104" fmla="*/ 116533 h 460429"/>
                <a:gd name="connsiteX105" fmla="*/ 199150 w 602133"/>
                <a:gd name="connsiteY105" fmla="*/ 107783 h 460429"/>
                <a:gd name="connsiteX106" fmla="*/ 171034 w 602133"/>
                <a:gd name="connsiteY106" fmla="*/ 114230 h 460429"/>
                <a:gd name="connsiteX107" fmla="*/ 136004 w 602133"/>
                <a:gd name="connsiteY107" fmla="*/ 59429 h 460429"/>
                <a:gd name="connsiteX108" fmla="*/ 192697 w 602133"/>
                <a:gd name="connsiteY108" fmla="*/ 16140 h 460429"/>
                <a:gd name="connsiteX109" fmla="*/ 301511 w 602133"/>
                <a:gd name="connsiteY109" fmla="*/ 0 h 460429"/>
                <a:gd name="connsiteX110" fmla="*/ 366033 w 602133"/>
                <a:gd name="connsiteY110" fmla="*/ 64485 h 460429"/>
                <a:gd name="connsiteX111" fmla="*/ 301511 w 602133"/>
                <a:gd name="connsiteY111" fmla="*/ 128970 h 460429"/>
                <a:gd name="connsiteX112" fmla="*/ 236989 w 602133"/>
                <a:gd name="connsiteY112" fmla="*/ 64485 h 460429"/>
                <a:gd name="connsiteX113" fmla="*/ 301511 w 602133"/>
                <a:gd name="connsiteY113" fmla="*/ 0 h 46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02133" h="460429">
                  <a:moveTo>
                    <a:pt x="279380" y="303917"/>
                  </a:moveTo>
                  <a:lnTo>
                    <a:pt x="329638" y="303917"/>
                  </a:lnTo>
                  <a:cubicBezTo>
                    <a:pt x="371596" y="303917"/>
                    <a:pt x="405716" y="337981"/>
                    <a:pt x="405716" y="379871"/>
                  </a:cubicBezTo>
                  <a:lnTo>
                    <a:pt x="405716" y="441555"/>
                  </a:lnTo>
                  <a:lnTo>
                    <a:pt x="405255" y="441555"/>
                  </a:lnTo>
                  <a:lnTo>
                    <a:pt x="401566" y="443857"/>
                  </a:lnTo>
                  <a:cubicBezTo>
                    <a:pt x="399261" y="444778"/>
                    <a:pt x="366985" y="460429"/>
                    <a:pt x="311195" y="460429"/>
                  </a:cubicBezTo>
                  <a:cubicBezTo>
                    <a:pt x="282608" y="460429"/>
                    <a:pt x="247566" y="456286"/>
                    <a:pt x="207452" y="443857"/>
                  </a:cubicBezTo>
                  <a:lnTo>
                    <a:pt x="203302" y="442476"/>
                  </a:lnTo>
                  <a:lnTo>
                    <a:pt x="203302" y="441555"/>
                  </a:lnTo>
                  <a:lnTo>
                    <a:pt x="203302" y="379871"/>
                  </a:lnTo>
                  <a:cubicBezTo>
                    <a:pt x="203302" y="337981"/>
                    <a:pt x="237422" y="303917"/>
                    <a:pt x="279380" y="303917"/>
                  </a:cubicBezTo>
                  <a:close/>
                  <a:moveTo>
                    <a:pt x="378044" y="242690"/>
                  </a:moveTo>
                  <a:lnTo>
                    <a:pt x="428312" y="242690"/>
                  </a:lnTo>
                  <a:cubicBezTo>
                    <a:pt x="470279" y="242690"/>
                    <a:pt x="504406" y="276754"/>
                    <a:pt x="504406" y="318644"/>
                  </a:cubicBezTo>
                  <a:lnTo>
                    <a:pt x="504406" y="380329"/>
                  </a:lnTo>
                  <a:lnTo>
                    <a:pt x="503945" y="380329"/>
                  </a:lnTo>
                  <a:lnTo>
                    <a:pt x="499794" y="382630"/>
                  </a:lnTo>
                  <a:cubicBezTo>
                    <a:pt x="497950" y="383551"/>
                    <a:pt x="469357" y="397361"/>
                    <a:pt x="420011" y="399202"/>
                  </a:cubicBezTo>
                  <a:lnTo>
                    <a:pt x="420011" y="380329"/>
                  </a:lnTo>
                  <a:cubicBezTo>
                    <a:pt x="420011" y="339359"/>
                    <a:pt x="392801" y="304834"/>
                    <a:pt x="355446" y="293787"/>
                  </a:cubicBezTo>
                  <a:cubicBezTo>
                    <a:pt x="368820" y="280897"/>
                    <a:pt x="377583" y="262944"/>
                    <a:pt x="378044" y="242690"/>
                  </a:cubicBezTo>
                  <a:close/>
                  <a:moveTo>
                    <a:pt x="175210" y="242690"/>
                  </a:moveTo>
                  <a:lnTo>
                    <a:pt x="225454" y="242690"/>
                  </a:lnTo>
                  <a:cubicBezTo>
                    <a:pt x="227298" y="242690"/>
                    <a:pt x="229142" y="243150"/>
                    <a:pt x="230986" y="243150"/>
                  </a:cubicBezTo>
                  <a:cubicBezTo>
                    <a:pt x="231447" y="262947"/>
                    <a:pt x="240205" y="280901"/>
                    <a:pt x="253573" y="293792"/>
                  </a:cubicBezTo>
                  <a:cubicBezTo>
                    <a:pt x="216235" y="304841"/>
                    <a:pt x="189038" y="339369"/>
                    <a:pt x="189038" y="380343"/>
                  </a:cubicBezTo>
                  <a:lnTo>
                    <a:pt x="189038" y="398758"/>
                  </a:lnTo>
                  <a:cubicBezTo>
                    <a:pt x="164146" y="397377"/>
                    <a:pt x="135567" y="392773"/>
                    <a:pt x="103300" y="382645"/>
                  </a:cubicBezTo>
                  <a:lnTo>
                    <a:pt x="99151" y="381264"/>
                  </a:lnTo>
                  <a:lnTo>
                    <a:pt x="98690" y="380343"/>
                  </a:lnTo>
                  <a:lnTo>
                    <a:pt x="98690" y="318652"/>
                  </a:lnTo>
                  <a:cubicBezTo>
                    <a:pt x="98690" y="276758"/>
                    <a:pt x="133262" y="242690"/>
                    <a:pt x="175210" y="242690"/>
                  </a:cubicBezTo>
                  <a:close/>
                  <a:moveTo>
                    <a:pt x="76056" y="185090"/>
                  </a:moveTo>
                  <a:lnTo>
                    <a:pt x="126300" y="185090"/>
                  </a:lnTo>
                  <a:cubicBezTo>
                    <a:pt x="126760" y="204886"/>
                    <a:pt x="135058" y="222841"/>
                    <a:pt x="148886" y="235732"/>
                  </a:cubicBezTo>
                  <a:cubicBezTo>
                    <a:pt x="111549" y="246781"/>
                    <a:pt x="84353" y="281309"/>
                    <a:pt x="84353" y="322283"/>
                  </a:cubicBezTo>
                  <a:lnTo>
                    <a:pt x="84353" y="341158"/>
                  </a:lnTo>
                  <a:cubicBezTo>
                    <a:pt x="34571" y="339316"/>
                    <a:pt x="6453" y="325505"/>
                    <a:pt x="4609" y="324584"/>
                  </a:cubicBezTo>
                  <a:lnTo>
                    <a:pt x="461" y="322743"/>
                  </a:lnTo>
                  <a:lnTo>
                    <a:pt x="0" y="322743"/>
                  </a:lnTo>
                  <a:lnTo>
                    <a:pt x="0" y="261052"/>
                  </a:lnTo>
                  <a:cubicBezTo>
                    <a:pt x="0" y="219158"/>
                    <a:pt x="34110" y="185090"/>
                    <a:pt x="76056" y="185090"/>
                  </a:cubicBezTo>
                  <a:close/>
                  <a:moveTo>
                    <a:pt x="476280" y="183239"/>
                  </a:moveTo>
                  <a:lnTo>
                    <a:pt x="526068" y="183239"/>
                  </a:lnTo>
                  <a:cubicBezTo>
                    <a:pt x="568019" y="183239"/>
                    <a:pt x="602133" y="217307"/>
                    <a:pt x="602133" y="259201"/>
                  </a:cubicBezTo>
                  <a:lnTo>
                    <a:pt x="602133" y="320432"/>
                  </a:lnTo>
                  <a:lnTo>
                    <a:pt x="601672" y="320432"/>
                  </a:lnTo>
                  <a:lnTo>
                    <a:pt x="597984" y="322733"/>
                  </a:lnTo>
                  <a:cubicBezTo>
                    <a:pt x="596140" y="323654"/>
                    <a:pt x="567558" y="337465"/>
                    <a:pt x="518231" y="339307"/>
                  </a:cubicBezTo>
                  <a:lnTo>
                    <a:pt x="518231" y="320432"/>
                  </a:lnTo>
                  <a:cubicBezTo>
                    <a:pt x="518231" y="279458"/>
                    <a:pt x="490571" y="244930"/>
                    <a:pt x="453691" y="233881"/>
                  </a:cubicBezTo>
                  <a:cubicBezTo>
                    <a:pt x="467060" y="220990"/>
                    <a:pt x="475358" y="203035"/>
                    <a:pt x="476280" y="183239"/>
                  </a:cubicBezTo>
                  <a:close/>
                  <a:moveTo>
                    <a:pt x="304510" y="181462"/>
                  </a:moveTo>
                  <a:cubicBezTo>
                    <a:pt x="337221" y="181462"/>
                    <a:pt x="363739" y="208046"/>
                    <a:pt x="363739" y="240839"/>
                  </a:cubicBezTo>
                  <a:cubicBezTo>
                    <a:pt x="363739" y="273632"/>
                    <a:pt x="337221" y="300216"/>
                    <a:pt x="304510" y="300216"/>
                  </a:cubicBezTo>
                  <a:cubicBezTo>
                    <a:pt x="271799" y="300216"/>
                    <a:pt x="245281" y="273632"/>
                    <a:pt x="245281" y="240839"/>
                  </a:cubicBezTo>
                  <a:cubicBezTo>
                    <a:pt x="245281" y="208046"/>
                    <a:pt x="271799" y="181462"/>
                    <a:pt x="304510" y="181462"/>
                  </a:cubicBezTo>
                  <a:close/>
                  <a:moveTo>
                    <a:pt x="274338" y="133116"/>
                  </a:moveTo>
                  <a:lnTo>
                    <a:pt x="328757" y="133116"/>
                  </a:lnTo>
                  <a:cubicBezTo>
                    <a:pt x="334753" y="133116"/>
                    <a:pt x="340287" y="134037"/>
                    <a:pt x="345821" y="134957"/>
                  </a:cubicBezTo>
                  <a:cubicBezTo>
                    <a:pt x="337981" y="145545"/>
                    <a:pt x="333369" y="158894"/>
                    <a:pt x="332447" y="172703"/>
                  </a:cubicBezTo>
                  <a:cubicBezTo>
                    <a:pt x="324145" y="169021"/>
                    <a:pt x="314461" y="166719"/>
                    <a:pt x="304776" y="166719"/>
                  </a:cubicBezTo>
                  <a:cubicBezTo>
                    <a:pt x="292324" y="166719"/>
                    <a:pt x="280794" y="169941"/>
                    <a:pt x="270648" y="175465"/>
                  </a:cubicBezTo>
                  <a:cubicBezTo>
                    <a:pt x="270648" y="160275"/>
                    <a:pt x="265575" y="146465"/>
                    <a:pt x="257274" y="134957"/>
                  </a:cubicBezTo>
                  <a:cubicBezTo>
                    <a:pt x="262808" y="134037"/>
                    <a:pt x="268342" y="133116"/>
                    <a:pt x="274338" y="133116"/>
                  </a:cubicBezTo>
                  <a:close/>
                  <a:moveTo>
                    <a:pt x="402940" y="120160"/>
                  </a:moveTo>
                  <a:cubicBezTo>
                    <a:pt x="435681" y="120160"/>
                    <a:pt x="462427" y="146416"/>
                    <a:pt x="462427" y="179582"/>
                  </a:cubicBezTo>
                  <a:cubicBezTo>
                    <a:pt x="462427" y="212287"/>
                    <a:pt x="435681" y="238543"/>
                    <a:pt x="402940" y="238543"/>
                  </a:cubicBezTo>
                  <a:cubicBezTo>
                    <a:pt x="393717" y="238543"/>
                    <a:pt x="385416" y="236700"/>
                    <a:pt x="377577" y="233015"/>
                  </a:cubicBezTo>
                  <a:cubicBezTo>
                    <a:pt x="375271" y="209984"/>
                    <a:pt x="362359" y="190176"/>
                    <a:pt x="343452" y="178661"/>
                  </a:cubicBezTo>
                  <a:cubicBezTo>
                    <a:pt x="343913" y="145956"/>
                    <a:pt x="370198" y="120160"/>
                    <a:pt x="402940" y="120160"/>
                  </a:cubicBezTo>
                  <a:close/>
                  <a:moveTo>
                    <a:pt x="200081" y="120160"/>
                  </a:moveTo>
                  <a:cubicBezTo>
                    <a:pt x="232823" y="120160"/>
                    <a:pt x="259569" y="146416"/>
                    <a:pt x="259569" y="179582"/>
                  </a:cubicBezTo>
                  <a:cubicBezTo>
                    <a:pt x="259569" y="180503"/>
                    <a:pt x="259569" y="181424"/>
                    <a:pt x="259569" y="182806"/>
                  </a:cubicBezTo>
                  <a:cubicBezTo>
                    <a:pt x="244812" y="193861"/>
                    <a:pt x="234667" y="210444"/>
                    <a:pt x="231900" y="229791"/>
                  </a:cubicBezTo>
                  <a:cubicBezTo>
                    <a:pt x="222677" y="235319"/>
                    <a:pt x="212071" y="238543"/>
                    <a:pt x="200081" y="238543"/>
                  </a:cubicBezTo>
                  <a:cubicBezTo>
                    <a:pt x="167340" y="238543"/>
                    <a:pt x="140594" y="212287"/>
                    <a:pt x="140594" y="179582"/>
                  </a:cubicBezTo>
                  <a:cubicBezTo>
                    <a:pt x="140594" y="146416"/>
                    <a:pt x="167340" y="120160"/>
                    <a:pt x="200081" y="120160"/>
                  </a:cubicBezTo>
                  <a:close/>
                  <a:moveTo>
                    <a:pt x="101428" y="62190"/>
                  </a:moveTo>
                  <a:cubicBezTo>
                    <a:pt x="133688" y="62190"/>
                    <a:pt x="160418" y="88426"/>
                    <a:pt x="160879" y="120646"/>
                  </a:cubicBezTo>
                  <a:cubicBezTo>
                    <a:pt x="141984" y="132154"/>
                    <a:pt x="128619" y="152406"/>
                    <a:pt x="126315" y="175421"/>
                  </a:cubicBezTo>
                  <a:cubicBezTo>
                    <a:pt x="118941" y="178643"/>
                    <a:pt x="110185" y="180944"/>
                    <a:pt x="101428" y="180944"/>
                  </a:cubicBezTo>
                  <a:cubicBezTo>
                    <a:pt x="68708" y="180944"/>
                    <a:pt x="41978" y="154247"/>
                    <a:pt x="41978" y="121567"/>
                  </a:cubicBezTo>
                  <a:cubicBezTo>
                    <a:pt x="41978" y="88887"/>
                    <a:pt x="68708" y="62190"/>
                    <a:pt x="101428" y="62190"/>
                  </a:cubicBezTo>
                  <a:close/>
                  <a:moveTo>
                    <a:pt x="500695" y="60339"/>
                  </a:moveTo>
                  <a:cubicBezTo>
                    <a:pt x="533882" y="60339"/>
                    <a:pt x="560154" y="87036"/>
                    <a:pt x="560154" y="119716"/>
                  </a:cubicBezTo>
                  <a:cubicBezTo>
                    <a:pt x="560154" y="152396"/>
                    <a:pt x="533882" y="179093"/>
                    <a:pt x="500695" y="179093"/>
                  </a:cubicBezTo>
                  <a:cubicBezTo>
                    <a:pt x="491938" y="179093"/>
                    <a:pt x="483180" y="176792"/>
                    <a:pt x="475805" y="173570"/>
                  </a:cubicBezTo>
                  <a:cubicBezTo>
                    <a:pt x="473501" y="150095"/>
                    <a:pt x="460134" y="130303"/>
                    <a:pt x="441697" y="118795"/>
                  </a:cubicBezTo>
                  <a:cubicBezTo>
                    <a:pt x="442158" y="86575"/>
                    <a:pt x="468431" y="60339"/>
                    <a:pt x="500695" y="60339"/>
                  </a:cubicBezTo>
                  <a:close/>
                  <a:moveTo>
                    <a:pt x="413085" y="16140"/>
                  </a:moveTo>
                  <a:cubicBezTo>
                    <a:pt x="438441" y="16140"/>
                    <a:pt x="460571" y="31794"/>
                    <a:pt x="468869" y="55274"/>
                  </a:cubicBezTo>
                  <a:cubicBezTo>
                    <a:pt x="446279" y="66324"/>
                    <a:pt x="431526" y="87962"/>
                    <a:pt x="429221" y="112824"/>
                  </a:cubicBezTo>
                  <a:cubicBezTo>
                    <a:pt x="422766" y="110522"/>
                    <a:pt x="412624" y="107760"/>
                    <a:pt x="402020" y="107760"/>
                  </a:cubicBezTo>
                  <a:cubicBezTo>
                    <a:pt x="390956" y="107760"/>
                    <a:pt x="380352" y="110062"/>
                    <a:pt x="370670" y="115126"/>
                  </a:cubicBezTo>
                  <a:cubicBezTo>
                    <a:pt x="367904" y="112364"/>
                    <a:pt x="365599" y="109141"/>
                    <a:pt x="363294" y="105918"/>
                  </a:cubicBezTo>
                  <a:cubicBezTo>
                    <a:pt x="372054" y="93487"/>
                    <a:pt x="376664" y="78754"/>
                    <a:pt x="376664" y="63561"/>
                  </a:cubicBezTo>
                  <a:cubicBezTo>
                    <a:pt x="376664" y="53432"/>
                    <a:pt x="374359" y="43764"/>
                    <a:pt x="370670" y="34556"/>
                  </a:cubicBezTo>
                  <a:cubicBezTo>
                    <a:pt x="381735" y="22586"/>
                    <a:pt x="396949" y="16140"/>
                    <a:pt x="413085" y="16140"/>
                  </a:cubicBezTo>
                  <a:close/>
                  <a:moveTo>
                    <a:pt x="192697" y="16140"/>
                  </a:moveTo>
                  <a:cubicBezTo>
                    <a:pt x="207447" y="16140"/>
                    <a:pt x="221274" y="21206"/>
                    <a:pt x="231875" y="31337"/>
                  </a:cubicBezTo>
                  <a:cubicBezTo>
                    <a:pt x="227266" y="41008"/>
                    <a:pt x="224501" y="52060"/>
                    <a:pt x="224501" y="63573"/>
                  </a:cubicBezTo>
                  <a:cubicBezTo>
                    <a:pt x="224501" y="80152"/>
                    <a:pt x="230032" y="96270"/>
                    <a:pt x="240172" y="109165"/>
                  </a:cubicBezTo>
                  <a:cubicBezTo>
                    <a:pt x="238328" y="111928"/>
                    <a:pt x="236024" y="114230"/>
                    <a:pt x="233719" y="116533"/>
                  </a:cubicBezTo>
                  <a:cubicBezTo>
                    <a:pt x="223118" y="111007"/>
                    <a:pt x="211134" y="107783"/>
                    <a:pt x="199150" y="107783"/>
                  </a:cubicBezTo>
                  <a:cubicBezTo>
                    <a:pt x="189010" y="107783"/>
                    <a:pt x="177948" y="111467"/>
                    <a:pt x="171034" y="114230"/>
                  </a:cubicBezTo>
                  <a:cubicBezTo>
                    <a:pt x="168729" y="91204"/>
                    <a:pt x="155824" y="70942"/>
                    <a:pt x="136004" y="59429"/>
                  </a:cubicBezTo>
                  <a:cubicBezTo>
                    <a:pt x="142457" y="34100"/>
                    <a:pt x="165964" y="16140"/>
                    <a:pt x="192697" y="16140"/>
                  </a:cubicBezTo>
                  <a:close/>
                  <a:moveTo>
                    <a:pt x="301511" y="0"/>
                  </a:moveTo>
                  <a:cubicBezTo>
                    <a:pt x="337146" y="0"/>
                    <a:pt x="366033" y="28871"/>
                    <a:pt x="366033" y="64485"/>
                  </a:cubicBezTo>
                  <a:cubicBezTo>
                    <a:pt x="366033" y="100099"/>
                    <a:pt x="337146" y="128970"/>
                    <a:pt x="301511" y="128970"/>
                  </a:cubicBezTo>
                  <a:cubicBezTo>
                    <a:pt x="265876" y="128970"/>
                    <a:pt x="236989" y="100099"/>
                    <a:pt x="236989" y="64485"/>
                  </a:cubicBezTo>
                  <a:cubicBezTo>
                    <a:pt x="236989" y="28871"/>
                    <a:pt x="265876" y="0"/>
                    <a:pt x="30151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28340" y="2122533"/>
            <a:ext cx="1530486" cy="1566018"/>
            <a:chOff x="2691510" y="2122533"/>
            <a:chExt cx="1530486" cy="1566018"/>
          </a:xfrm>
        </p:grpSpPr>
        <p:grpSp>
          <p:nvGrpSpPr>
            <p:cNvPr id="88" name="组合 87"/>
            <p:cNvGrpSpPr/>
            <p:nvPr/>
          </p:nvGrpSpPr>
          <p:grpSpPr>
            <a:xfrm>
              <a:off x="2691510" y="2568887"/>
              <a:ext cx="1530486" cy="1119664"/>
              <a:chOff x="892674" y="2550334"/>
              <a:chExt cx="1530486" cy="1119664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892674" y="2997500"/>
                <a:ext cx="1530486" cy="672498"/>
                <a:chOff x="7291754" y="1304252"/>
                <a:chExt cx="3434861" cy="1509286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7291754" y="1594338"/>
                  <a:ext cx="3434861" cy="1219200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alpha val="5000"/>
                      </a:schemeClr>
                    </a:gs>
                    <a:gs pos="0">
                      <a:schemeClr val="bg1">
                        <a:alpha val="2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7291754" y="1304252"/>
                  <a:ext cx="3434861" cy="1219200"/>
                </a:xfrm>
                <a:prstGeom prst="ellipse">
                  <a:avLst/>
                </a:prstGeom>
                <a:noFill/>
                <a:ln w="9525">
                  <a:gradFill>
                    <a:gsLst>
                      <a:gs pos="0">
                        <a:srgbClr val="00B0F0">
                          <a:alpha val="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1129567" y="2550334"/>
                <a:ext cx="1266190" cy="761254"/>
                <a:chOff x="1189080" y="1759003"/>
                <a:chExt cx="1266190" cy="761254"/>
              </a:xfrm>
            </p:grpSpPr>
            <p:sp>
              <p:nvSpPr>
                <p:cNvPr id="92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1189080" y="1759003"/>
                  <a:ext cx="126619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spc="300" dirty="0">
                      <a:solidFill>
                        <a:schemeClr val="bg1"/>
                      </a:solidFill>
                      <a:latin typeface="+mn-lt"/>
                      <a:ea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Date title</a:t>
                  </a:r>
                  <a:endParaRPr lang="zh-CN" altLang="en-US" sz="1400" spc="300" dirty="0">
                    <a:solidFill>
                      <a:schemeClr val="bg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907821" y="2171007"/>
                  <a:ext cx="309880" cy="3492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sz="1400" spc="300">
                      <a:solidFill>
                        <a:schemeClr val="bg1"/>
                      </a:solidFill>
                      <a:ea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 </a:t>
                  </a:r>
                  <a:endParaRPr lang="zh-CN" altLang="en-US" sz="1400" spc="300">
                    <a:solidFill>
                      <a:schemeClr val="bg1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2821140" y="2827869"/>
              <a:ext cx="986167" cy="561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1200</a:t>
              </a:r>
              <a:endParaRPr lang="zh-CN" altLang="en-US" sz="28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4" name="phone-with-wire_76686"/>
            <p:cNvSpPr>
              <a:spLocks noChangeAspect="1"/>
            </p:cNvSpPr>
            <p:nvPr/>
          </p:nvSpPr>
          <p:spPr bwMode="auto">
            <a:xfrm>
              <a:off x="3247572" y="2122533"/>
              <a:ext cx="346528" cy="390162"/>
            </a:xfrm>
            <a:custGeom>
              <a:avLst/>
              <a:gdLst>
                <a:gd name="T0" fmla="*/ 2323 w 2400"/>
                <a:gd name="T1" fmla="*/ 2246 h 2706"/>
                <a:gd name="T2" fmla="*/ 2242 w 2400"/>
                <a:gd name="T3" fmla="*/ 2296 h 2706"/>
                <a:gd name="T4" fmla="*/ 2193 w 2400"/>
                <a:gd name="T5" fmla="*/ 2215 h 2706"/>
                <a:gd name="T6" fmla="*/ 2141 w 2400"/>
                <a:gd name="T7" fmla="*/ 1850 h 2706"/>
                <a:gd name="T8" fmla="*/ 1944 w 2400"/>
                <a:gd name="T9" fmla="*/ 1801 h 2706"/>
                <a:gd name="T10" fmla="*/ 1548 w 2400"/>
                <a:gd name="T11" fmla="*/ 2143 h 2706"/>
                <a:gd name="T12" fmla="*/ 1157 w 2400"/>
                <a:gd name="T13" fmla="*/ 2547 h 2706"/>
                <a:gd name="T14" fmla="*/ 616 w 2400"/>
                <a:gd name="T15" fmla="*/ 2706 h 2706"/>
                <a:gd name="T16" fmla="*/ 564 w 2400"/>
                <a:gd name="T17" fmla="*/ 2704 h 2706"/>
                <a:gd name="T18" fmla="*/ 110 w 2400"/>
                <a:gd name="T19" fmla="*/ 2485 h 2706"/>
                <a:gd name="T20" fmla="*/ 150 w 2400"/>
                <a:gd name="T21" fmla="*/ 2041 h 2706"/>
                <a:gd name="T22" fmla="*/ 82 w 2400"/>
                <a:gd name="T23" fmla="*/ 1951 h 2706"/>
                <a:gd name="T24" fmla="*/ 112 w 2400"/>
                <a:gd name="T25" fmla="*/ 1735 h 2706"/>
                <a:gd name="T26" fmla="*/ 547 w 2400"/>
                <a:gd name="T27" fmla="*/ 1399 h 2706"/>
                <a:gd name="T28" fmla="*/ 642 w 2400"/>
                <a:gd name="T29" fmla="*/ 1367 h 2706"/>
                <a:gd name="T30" fmla="*/ 766 w 2400"/>
                <a:gd name="T31" fmla="*/ 1429 h 2706"/>
                <a:gd name="T32" fmla="*/ 927 w 2400"/>
                <a:gd name="T33" fmla="*/ 1644 h 2706"/>
                <a:gd name="T34" fmla="*/ 1360 w 2400"/>
                <a:gd name="T35" fmla="*/ 1327 h 2706"/>
                <a:gd name="T36" fmla="*/ 1673 w 2400"/>
                <a:gd name="T37" fmla="*/ 886 h 2706"/>
                <a:gd name="T38" fmla="*/ 1459 w 2400"/>
                <a:gd name="T39" fmla="*/ 721 h 2706"/>
                <a:gd name="T40" fmla="*/ 1429 w 2400"/>
                <a:gd name="T41" fmla="*/ 505 h 2706"/>
                <a:gd name="T42" fmla="*/ 1760 w 2400"/>
                <a:gd name="T43" fmla="*/ 62 h 2706"/>
                <a:gd name="T44" fmla="*/ 1885 w 2400"/>
                <a:gd name="T45" fmla="*/ 0 h 2706"/>
                <a:gd name="T46" fmla="*/ 1980 w 2400"/>
                <a:gd name="T47" fmla="*/ 32 h 2706"/>
                <a:gd name="T48" fmla="*/ 2230 w 2400"/>
                <a:gd name="T49" fmla="*/ 225 h 2706"/>
                <a:gd name="T50" fmla="*/ 2231 w 2400"/>
                <a:gd name="T51" fmla="*/ 226 h 2706"/>
                <a:gd name="T52" fmla="*/ 2236 w 2400"/>
                <a:gd name="T53" fmla="*/ 231 h 2706"/>
                <a:gd name="T54" fmla="*/ 2241 w 2400"/>
                <a:gd name="T55" fmla="*/ 236 h 2706"/>
                <a:gd name="T56" fmla="*/ 2243 w 2400"/>
                <a:gd name="T57" fmla="*/ 240 h 2706"/>
                <a:gd name="T58" fmla="*/ 2248 w 2400"/>
                <a:gd name="T59" fmla="*/ 248 h 2706"/>
                <a:gd name="T60" fmla="*/ 2249 w 2400"/>
                <a:gd name="T61" fmla="*/ 249 h 2706"/>
                <a:gd name="T62" fmla="*/ 2253 w 2400"/>
                <a:gd name="T63" fmla="*/ 260 h 2706"/>
                <a:gd name="T64" fmla="*/ 2253 w 2400"/>
                <a:gd name="T65" fmla="*/ 260 h 2706"/>
                <a:gd name="T66" fmla="*/ 1641 w 2400"/>
                <a:gd name="T67" fmla="*/ 1610 h 2706"/>
                <a:gd name="T68" fmla="*/ 445 w 2400"/>
                <a:gd name="T69" fmla="*/ 2246 h 2706"/>
                <a:gd name="T70" fmla="*/ 445 w 2400"/>
                <a:gd name="T71" fmla="*/ 2246 h 2706"/>
                <a:gd name="T72" fmla="*/ 309 w 2400"/>
                <a:gd name="T73" fmla="*/ 2232 h 2706"/>
                <a:gd name="T74" fmla="*/ 309 w 2400"/>
                <a:gd name="T75" fmla="*/ 2231 h 2706"/>
                <a:gd name="T76" fmla="*/ 299 w 2400"/>
                <a:gd name="T77" fmla="*/ 2227 h 2706"/>
                <a:gd name="T78" fmla="*/ 296 w 2400"/>
                <a:gd name="T79" fmla="*/ 2226 h 2706"/>
                <a:gd name="T80" fmla="*/ 289 w 2400"/>
                <a:gd name="T81" fmla="*/ 2222 h 2706"/>
                <a:gd name="T82" fmla="*/ 285 w 2400"/>
                <a:gd name="T83" fmla="*/ 2218 h 2706"/>
                <a:gd name="T84" fmla="*/ 280 w 2400"/>
                <a:gd name="T85" fmla="*/ 2214 h 2706"/>
                <a:gd name="T86" fmla="*/ 275 w 2400"/>
                <a:gd name="T87" fmla="*/ 2209 h 2706"/>
                <a:gd name="T88" fmla="*/ 274 w 2400"/>
                <a:gd name="T89" fmla="*/ 2208 h 2706"/>
                <a:gd name="T90" fmla="*/ 233 w 2400"/>
                <a:gd name="T91" fmla="*/ 2153 h 2706"/>
                <a:gd name="T92" fmla="*/ 220 w 2400"/>
                <a:gd name="T93" fmla="*/ 2409 h 2706"/>
                <a:gd name="T94" fmla="*/ 1087 w 2400"/>
                <a:gd name="T95" fmla="*/ 2434 h 2706"/>
                <a:gd name="T96" fmla="*/ 1441 w 2400"/>
                <a:gd name="T97" fmla="*/ 2064 h 2706"/>
                <a:gd name="T98" fmla="*/ 1920 w 2400"/>
                <a:gd name="T99" fmla="*/ 1670 h 2706"/>
                <a:gd name="T100" fmla="*/ 2237 w 2400"/>
                <a:gd name="T101" fmla="*/ 1758 h 2706"/>
                <a:gd name="T102" fmla="*/ 2323 w 2400"/>
                <a:gd name="T103" fmla="*/ 2246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0" h="2706">
                  <a:moveTo>
                    <a:pt x="2323" y="2246"/>
                  </a:moveTo>
                  <a:cubicBezTo>
                    <a:pt x="2314" y="2282"/>
                    <a:pt x="2278" y="2304"/>
                    <a:pt x="2242" y="2296"/>
                  </a:cubicBezTo>
                  <a:cubicBezTo>
                    <a:pt x="2206" y="2287"/>
                    <a:pt x="2184" y="2251"/>
                    <a:pt x="2193" y="2215"/>
                  </a:cubicBezTo>
                  <a:cubicBezTo>
                    <a:pt x="2230" y="2060"/>
                    <a:pt x="2210" y="1923"/>
                    <a:pt x="2141" y="1850"/>
                  </a:cubicBezTo>
                  <a:cubicBezTo>
                    <a:pt x="2094" y="1801"/>
                    <a:pt x="2028" y="1785"/>
                    <a:pt x="1944" y="1801"/>
                  </a:cubicBezTo>
                  <a:cubicBezTo>
                    <a:pt x="1777" y="1832"/>
                    <a:pt x="1671" y="1976"/>
                    <a:pt x="1548" y="2143"/>
                  </a:cubicBezTo>
                  <a:cubicBezTo>
                    <a:pt x="1445" y="2283"/>
                    <a:pt x="1328" y="2441"/>
                    <a:pt x="1157" y="2547"/>
                  </a:cubicBezTo>
                  <a:cubicBezTo>
                    <a:pt x="990" y="2650"/>
                    <a:pt x="800" y="2706"/>
                    <a:pt x="616" y="2706"/>
                  </a:cubicBezTo>
                  <a:cubicBezTo>
                    <a:pt x="598" y="2706"/>
                    <a:pt x="581" y="2705"/>
                    <a:pt x="564" y="2704"/>
                  </a:cubicBezTo>
                  <a:cubicBezTo>
                    <a:pt x="363" y="2693"/>
                    <a:pt x="198" y="2613"/>
                    <a:pt x="110" y="2485"/>
                  </a:cubicBezTo>
                  <a:cubicBezTo>
                    <a:pt x="0" y="2324"/>
                    <a:pt x="63" y="2156"/>
                    <a:pt x="150" y="2041"/>
                  </a:cubicBezTo>
                  <a:lnTo>
                    <a:pt x="82" y="1951"/>
                  </a:lnTo>
                  <a:cubicBezTo>
                    <a:pt x="31" y="1883"/>
                    <a:pt x="45" y="1786"/>
                    <a:pt x="112" y="1735"/>
                  </a:cubicBezTo>
                  <a:lnTo>
                    <a:pt x="547" y="1399"/>
                  </a:lnTo>
                  <a:cubicBezTo>
                    <a:pt x="574" y="1378"/>
                    <a:pt x="607" y="1367"/>
                    <a:pt x="642" y="1367"/>
                  </a:cubicBezTo>
                  <a:cubicBezTo>
                    <a:pt x="691" y="1367"/>
                    <a:pt x="737" y="1390"/>
                    <a:pt x="766" y="1429"/>
                  </a:cubicBezTo>
                  <a:lnTo>
                    <a:pt x="927" y="1644"/>
                  </a:lnTo>
                  <a:cubicBezTo>
                    <a:pt x="1055" y="1586"/>
                    <a:pt x="1201" y="1488"/>
                    <a:pt x="1360" y="1327"/>
                  </a:cubicBezTo>
                  <a:cubicBezTo>
                    <a:pt x="1520" y="1165"/>
                    <a:pt x="1617" y="1015"/>
                    <a:pt x="1673" y="886"/>
                  </a:cubicBezTo>
                  <a:lnTo>
                    <a:pt x="1459" y="721"/>
                  </a:lnTo>
                  <a:cubicBezTo>
                    <a:pt x="1392" y="669"/>
                    <a:pt x="1378" y="572"/>
                    <a:pt x="1429" y="505"/>
                  </a:cubicBezTo>
                  <a:lnTo>
                    <a:pt x="1760" y="62"/>
                  </a:lnTo>
                  <a:cubicBezTo>
                    <a:pt x="1789" y="23"/>
                    <a:pt x="1836" y="0"/>
                    <a:pt x="1885" y="0"/>
                  </a:cubicBezTo>
                  <a:cubicBezTo>
                    <a:pt x="1919" y="0"/>
                    <a:pt x="1952" y="11"/>
                    <a:pt x="1980" y="32"/>
                  </a:cubicBezTo>
                  <a:lnTo>
                    <a:pt x="2230" y="225"/>
                  </a:lnTo>
                  <a:cubicBezTo>
                    <a:pt x="2230" y="226"/>
                    <a:pt x="2231" y="226"/>
                    <a:pt x="2231" y="226"/>
                  </a:cubicBezTo>
                  <a:cubicBezTo>
                    <a:pt x="2233" y="228"/>
                    <a:pt x="2235" y="230"/>
                    <a:pt x="2236" y="231"/>
                  </a:cubicBezTo>
                  <a:cubicBezTo>
                    <a:pt x="2238" y="233"/>
                    <a:pt x="2239" y="234"/>
                    <a:pt x="2241" y="236"/>
                  </a:cubicBezTo>
                  <a:cubicBezTo>
                    <a:pt x="2242" y="237"/>
                    <a:pt x="2243" y="238"/>
                    <a:pt x="2243" y="240"/>
                  </a:cubicBezTo>
                  <a:cubicBezTo>
                    <a:pt x="2245" y="242"/>
                    <a:pt x="2247" y="245"/>
                    <a:pt x="2248" y="248"/>
                  </a:cubicBezTo>
                  <a:cubicBezTo>
                    <a:pt x="2249" y="248"/>
                    <a:pt x="2249" y="249"/>
                    <a:pt x="2249" y="249"/>
                  </a:cubicBezTo>
                  <a:cubicBezTo>
                    <a:pt x="2251" y="253"/>
                    <a:pt x="2252" y="257"/>
                    <a:pt x="2253" y="260"/>
                  </a:cubicBezTo>
                  <a:cubicBezTo>
                    <a:pt x="2253" y="260"/>
                    <a:pt x="2253" y="260"/>
                    <a:pt x="2253" y="260"/>
                  </a:cubicBezTo>
                  <a:cubicBezTo>
                    <a:pt x="2260" y="284"/>
                    <a:pt x="2400" y="840"/>
                    <a:pt x="1641" y="1610"/>
                  </a:cubicBezTo>
                  <a:cubicBezTo>
                    <a:pt x="1096" y="2163"/>
                    <a:pt x="658" y="2246"/>
                    <a:pt x="445" y="2246"/>
                  </a:cubicBezTo>
                  <a:lnTo>
                    <a:pt x="445" y="2246"/>
                  </a:lnTo>
                  <a:cubicBezTo>
                    <a:pt x="362" y="2246"/>
                    <a:pt x="314" y="2233"/>
                    <a:pt x="309" y="2232"/>
                  </a:cubicBezTo>
                  <a:cubicBezTo>
                    <a:pt x="309" y="2232"/>
                    <a:pt x="309" y="2231"/>
                    <a:pt x="309" y="2231"/>
                  </a:cubicBezTo>
                  <a:cubicBezTo>
                    <a:pt x="305" y="2230"/>
                    <a:pt x="302" y="2229"/>
                    <a:pt x="299" y="2227"/>
                  </a:cubicBezTo>
                  <a:cubicBezTo>
                    <a:pt x="298" y="2227"/>
                    <a:pt x="297" y="2227"/>
                    <a:pt x="296" y="2226"/>
                  </a:cubicBezTo>
                  <a:cubicBezTo>
                    <a:pt x="293" y="2225"/>
                    <a:pt x="291" y="2223"/>
                    <a:pt x="289" y="2222"/>
                  </a:cubicBezTo>
                  <a:cubicBezTo>
                    <a:pt x="287" y="2221"/>
                    <a:pt x="286" y="2220"/>
                    <a:pt x="285" y="2218"/>
                  </a:cubicBezTo>
                  <a:cubicBezTo>
                    <a:pt x="283" y="2217"/>
                    <a:pt x="282" y="2216"/>
                    <a:pt x="280" y="2214"/>
                  </a:cubicBezTo>
                  <a:cubicBezTo>
                    <a:pt x="278" y="2212"/>
                    <a:pt x="277" y="2211"/>
                    <a:pt x="275" y="2209"/>
                  </a:cubicBezTo>
                  <a:cubicBezTo>
                    <a:pt x="275" y="2208"/>
                    <a:pt x="274" y="2208"/>
                    <a:pt x="274" y="2208"/>
                  </a:cubicBezTo>
                  <a:lnTo>
                    <a:pt x="233" y="2153"/>
                  </a:lnTo>
                  <a:cubicBezTo>
                    <a:pt x="189" y="2224"/>
                    <a:pt x="158" y="2318"/>
                    <a:pt x="220" y="2409"/>
                  </a:cubicBezTo>
                  <a:cubicBezTo>
                    <a:pt x="348" y="2595"/>
                    <a:pt x="745" y="2645"/>
                    <a:pt x="1087" y="2434"/>
                  </a:cubicBezTo>
                  <a:cubicBezTo>
                    <a:pt x="1236" y="2341"/>
                    <a:pt x="1340" y="2200"/>
                    <a:pt x="1441" y="2064"/>
                  </a:cubicBezTo>
                  <a:cubicBezTo>
                    <a:pt x="1575" y="1882"/>
                    <a:pt x="1701" y="1711"/>
                    <a:pt x="1920" y="1670"/>
                  </a:cubicBezTo>
                  <a:cubicBezTo>
                    <a:pt x="2047" y="1645"/>
                    <a:pt x="2160" y="1677"/>
                    <a:pt x="2237" y="1758"/>
                  </a:cubicBezTo>
                  <a:cubicBezTo>
                    <a:pt x="2338" y="1864"/>
                    <a:pt x="2370" y="2047"/>
                    <a:pt x="2323" y="224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41767" y="2122532"/>
            <a:ext cx="1530486" cy="1566019"/>
            <a:chOff x="4741767" y="2122532"/>
            <a:chExt cx="1530486" cy="1566019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741767" y="2568887"/>
              <a:ext cx="1530486" cy="1119664"/>
              <a:chOff x="892674" y="2550334"/>
              <a:chExt cx="1530486" cy="1119664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892674" y="2997500"/>
                <a:ext cx="1530486" cy="672498"/>
                <a:chOff x="7291754" y="1304252"/>
                <a:chExt cx="3434861" cy="1509286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7291754" y="1594338"/>
                  <a:ext cx="3434861" cy="1219200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alpha val="5000"/>
                      </a:schemeClr>
                    </a:gs>
                    <a:gs pos="0">
                      <a:schemeClr val="bg1">
                        <a:alpha val="2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7291754" y="1304252"/>
                  <a:ext cx="3434861" cy="1219200"/>
                </a:xfrm>
                <a:prstGeom prst="ellipse">
                  <a:avLst/>
                </a:prstGeom>
                <a:noFill/>
                <a:ln w="9525">
                  <a:gradFill>
                    <a:gsLst>
                      <a:gs pos="0">
                        <a:srgbClr val="00B0F0">
                          <a:alpha val="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1129567" y="2550334"/>
                <a:ext cx="1266190" cy="761254"/>
                <a:chOff x="1189080" y="1759003"/>
                <a:chExt cx="1266190" cy="761254"/>
              </a:xfrm>
            </p:grpSpPr>
            <p:sp>
              <p:nvSpPr>
                <p:cNvPr id="133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1189080" y="1759003"/>
                  <a:ext cx="126619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spc="300" dirty="0">
                      <a:solidFill>
                        <a:schemeClr val="bg1"/>
                      </a:solidFill>
                      <a:latin typeface="+mn-lt"/>
                      <a:ea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Date title</a:t>
                  </a:r>
                  <a:endParaRPr lang="zh-CN" altLang="en-US" sz="1400" spc="300" dirty="0">
                    <a:solidFill>
                      <a:schemeClr val="bg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53154" y="2171007"/>
                  <a:ext cx="309880" cy="3492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bg1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</p:grpSp>
        <p:sp>
          <p:nvSpPr>
            <p:cNvPr id="130" name="矩形 129"/>
            <p:cNvSpPr/>
            <p:nvPr/>
          </p:nvSpPr>
          <p:spPr>
            <a:xfrm>
              <a:off x="4897957" y="2827869"/>
              <a:ext cx="785793" cy="561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800</a:t>
              </a:r>
              <a:endParaRPr lang="zh-CN" altLang="en-US" sz="28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5" name="internet_149229"/>
            <p:cNvSpPr>
              <a:spLocks noChangeAspect="1"/>
            </p:cNvSpPr>
            <p:nvPr/>
          </p:nvSpPr>
          <p:spPr bwMode="auto">
            <a:xfrm>
              <a:off x="5259125" y="2122532"/>
              <a:ext cx="419571" cy="418961"/>
            </a:xfrm>
            <a:custGeom>
              <a:avLst/>
              <a:gdLst>
                <a:gd name="T0" fmla="*/ 773 w 773"/>
                <a:gd name="T1" fmla="*/ 387 h 773"/>
                <a:gd name="T2" fmla="*/ 668 w 773"/>
                <a:gd name="T3" fmla="*/ 122 h 773"/>
                <a:gd name="T4" fmla="*/ 400 w 773"/>
                <a:gd name="T5" fmla="*/ 0 h 773"/>
                <a:gd name="T6" fmla="*/ 393 w 773"/>
                <a:gd name="T7" fmla="*/ 0 h 773"/>
                <a:gd name="T8" fmla="*/ 381 w 773"/>
                <a:gd name="T9" fmla="*/ 0 h 773"/>
                <a:gd name="T10" fmla="*/ 373 w 773"/>
                <a:gd name="T11" fmla="*/ 0 h 773"/>
                <a:gd name="T12" fmla="*/ 105 w 773"/>
                <a:gd name="T13" fmla="*/ 122 h 773"/>
                <a:gd name="T14" fmla="*/ 0 w 773"/>
                <a:gd name="T15" fmla="*/ 387 h 773"/>
                <a:gd name="T16" fmla="*/ 98 w 773"/>
                <a:gd name="T17" fmla="*/ 643 h 773"/>
                <a:gd name="T18" fmla="*/ 373 w 773"/>
                <a:gd name="T19" fmla="*/ 773 h 773"/>
                <a:gd name="T20" fmla="*/ 381 w 773"/>
                <a:gd name="T21" fmla="*/ 773 h 773"/>
                <a:gd name="T22" fmla="*/ 393 w 773"/>
                <a:gd name="T23" fmla="*/ 773 h 773"/>
                <a:gd name="T24" fmla="*/ 400 w 773"/>
                <a:gd name="T25" fmla="*/ 773 h 773"/>
                <a:gd name="T26" fmla="*/ 676 w 773"/>
                <a:gd name="T27" fmla="*/ 643 h 773"/>
                <a:gd name="T28" fmla="*/ 27 w 773"/>
                <a:gd name="T29" fmla="*/ 400 h 773"/>
                <a:gd name="T30" fmla="*/ 219 w 773"/>
                <a:gd name="T31" fmla="*/ 563 h 773"/>
                <a:gd name="T32" fmla="*/ 27 w 773"/>
                <a:gd name="T33" fmla="*/ 400 h 773"/>
                <a:gd name="T34" fmla="*/ 224 w 773"/>
                <a:gd name="T35" fmla="*/ 199 h 773"/>
                <a:gd name="T36" fmla="*/ 27 w 773"/>
                <a:gd name="T37" fmla="*/ 373 h 773"/>
                <a:gd name="T38" fmla="*/ 746 w 773"/>
                <a:gd name="T39" fmla="*/ 373 h 773"/>
                <a:gd name="T40" fmla="*/ 550 w 773"/>
                <a:gd name="T41" fmla="*/ 199 h 773"/>
                <a:gd name="T42" fmla="*/ 746 w 773"/>
                <a:gd name="T43" fmla="*/ 373 h 773"/>
                <a:gd name="T44" fmla="*/ 260 w 773"/>
                <a:gd name="T45" fmla="*/ 182 h 773"/>
                <a:gd name="T46" fmla="*/ 373 w 773"/>
                <a:gd name="T47" fmla="*/ 200 h 773"/>
                <a:gd name="T48" fmla="*/ 373 w 773"/>
                <a:gd name="T49" fmla="*/ 373 h 773"/>
                <a:gd name="T50" fmla="*/ 249 w 773"/>
                <a:gd name="T51" fmla="*/ 207 h 773"/>
                <a:gd name="T52" fmla="*/ 400 w 773"/>
                <a:gd name="T53" fmla="*/ 226 h 773"/>
                <a:gd name="T54" fmla="*/ 560 w 773"/>
                <a:gd name="T55" fmla="*/ 373 h 773"/>
                <a:gd name="T56" fmla="*/ 400 w 773"/>
                <a:gd name="T57" fmla="*/ 226 h 773"/>
                <a:gd name="T58" fmla="*/ 400 w 773"/>
                <a:gd name="T59" fmla="*/ 35 h 773"/>
                <a:gd name="T60" fmla="*/ 400 w 773"/>
                <a:gd name="T61" fmla="*/ 200 h 773"/>
                <a:gd name="T62" fmla="*/ 434 w 773"/>
                <a:gd name="T63" fmla="*/ 30 h 773"/>
                <a:gd name="T64" fmla="*/ 539 w 773"/>
                <a:gd name="T65" fmla="*/ 174 h 773"/>
                <a:gd name="T66" fmla="*/ 137 w 773"/>
                <a:gd name="T67" fmla="*/ 127 h 773"/>
                <a:gd name="T68" fmla="*/ 235 w 773"/>
                <a:gd name="T69" fmla="*/ 174 h 773"/>
                <a:gd name="T70" fmla="*/ 373 w 773"/>
                <a:gd name="T71" fmla="*/ 400 h 773"/>
                <a:gd name="T72" fmla="*/ 245 w 773"/>
                <a:gd name="T73" fmla="*/ 554 h 773"/>
                <a:gd name="T74" fmla="*/ 373 w 773"/>
                <a:gd name="T75" fmla="*/ 561 h 773"/>
                <a:gd name="T76" fmla="*/ 255 w 773"/>
                <a:gd name="T77" fmla="*/ 579 h 773"/>
                <a:gd name="T78" fmla="*/ 400 w 773"/>
                <a:gd name="T79" fmla="*/ 738 h 773"/>
                <a:gd name="T80" fmla="*/ 518 w 773"/>
                <a:gd name="T81" fmla="*/ 579 h 773"/>
                <a:gd name="T82" fmla="*/ 400 w 773"/>
                <a:gd name="T83" fmla="*/ 534 h 773"/>
                <a:gd name="T84" fmla="*/ 560 w 773"/>
                <a:gd name="T85" fmla="*/ 400 h 773"/>
                <a:gd name="T86" fmla="*/ 400 w 773"/>
                <a:gd name="T87" fmla="*/ 534 h 773"/>
                <a:gd name="T88" fmla="*/ 746 w 773"/>
                <a:gd name="T89" fmla="*/ 400 h 773"/>
                <a:gd name="T90" fmla="*/ 554 w 773"/>
                <a:gd name="T91" fmla="*/ 563 h 773"/>
                <a:gd name="T92" fmla="*/ 129 w 773"/>
                <a:gd name="T93" fmla="*/ 638 h 773"/>
                <a:gd name="T94" fmla="*/ 340 w 773"/>
                <a:gd name="T95" fmla="*/ 744 h 773"/>
                <a:gd name="T96" fmla="*/ 434 w 773"/>
                <a:gd name="T97" fmla="*/ 744 h 773"/>
                <a:gd name="T98" fmla="*/ 644 w 773"/>
                <a:gd name="T99" fmla="*/ 63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3" h="773">
                  <a:moveTo>
                    <a:pt x="676" y="643"/>
                  </a:moveTo>
                  <a:cubicBezTo>
                    <a:pt x="736" y="575"/>
                    <a:pt x="773" y="485"/>
                    <a:pt x="773" y="387"/>
                  </a:cubicBezTo>
                  <a:cubicBezTo>
                    <a:pt x="773" y="284"/>
                    <a:pt x="733" y="191"/>
                    <a:pt x="668" y="122"/>
                  </a:cubicBezTo>
                  <a:lnTo>
                    <a:pt x="668" y="122"/>
                  </a:lnTo>
                  <a:cubicBezTo>
                    <a:pt x="668" y="122"/>
                    <a:pt x="668" y="122"/>
                    <a:pt x="668" y="122"/>
                  </a:cubicBezTo>
                  <a:cubicBezTo>
                    <a:pt x="600" y="50"/>
                    <a:pt x="506" y="4"/>
                    <a:pt x="400" y="0"/>
                  </a:cubicBezTo>
                  <a:lnTo>
                    <a:pt x="400" y="0"/>
                  </a:lnTo>
                  <a:lnTo>
                    <a:pt x="393" y="0"/>
                  </a:lnTo>
                  <a:cubicBezTo>
                    <a:pt x="391" y="0"/>
                    <a:pt x="389" y="0"/>
                    <a:pt x="387" y="0"/>
                  </a:cubicBezTo>
                  <a:cubicBezTo>
                    <a:pt x="385" y="0"/>
                    <a:pt x="383" y="0"/>
                    <a:pt x="381" y="0"/>
                  </a:cubicBezTo>
                  <a:lnTo>
                    <a:pt x="373" y="0"/>
                  </a:lnTo>
                  <a:lnTo>
                    <a:pt x="373" y="0"/>
                  </a:lnTo>
                  <a:cubicBezTo>
                    <a:pt x="268" y="4"/>
                    <a:pt x="173" y="50"/>
                    <a:pt x="105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40" y="191"/>
                    <a:pt x="0" y="284"/>
                    <a:pt x="0" y="387"/>
                  </a:cubicBezTo>
                  <a:cubicBezTo>
                    <a:pt x="0" y="485"/>
                    <a:pt x="37" y="575"/>
                    <a:pt x="97" y="643"/>
                  </a:cubicBezTo>
                  <a:cubicBezTo>
                    <a:pt x="98" y="643"/>
                    <a:pt x="98" y="643"/>
                    <a:pt x="98" y="643"/>
                  </a:cubicBezTo>
                  <a:cubicBezTo>
                    <a:pt x="98" y="644"/>
                    <a:pt x="98" y="644"/>
                    <a:pt x="99" y="644"/>
                  </a:cubicBezTo>
                  <a:cubicBezTo>
                    <a:pt x="167" y="720"/>
                    <a:pt x="264" y="769"/>
                    <a:pt x="373" y="773"/>
                  </a:cubicBezTo>
                  <a:lnTo>
                    <a:pt x="373" y="773"/>
                  </a:lnTo>
                  <a:lnTo>
                    <a:pt x="381" y="773"/>
                  </a:lnTo>
                  <a:cubicBezTo>
                    <a:pt x="383" y="773"/>
                    <a:pt x="385" y="773"/>
                    <a:pt x="387" y="773"/>
                  </a:cubicBezTo>
                  <a:cubicBezTo>
                    <a:pt x="389" y="773"/>
                    <a:pt x="391" y="773"/>
                    <a:pt x="393" y="773"/>
                  </a:cubicBezTo>
                  <a:lnTo>
                    <a:pt x="400" y="773"/>
                  </a:lnTo>
                  <a:lnTo>
                    <a:pt x="400" y="773"/>
                  </a:lnTo>
                  <a:cubicBezTo>
                    <a:pt x="509" y="769"/>
                    <a:pt x="607" y="720"/>
                    <a:pt x="675" y="644"/>
                  </a:cubicBezTo>
                  <a:cubicBezTo>
                    <a:pt x="675" y="644"/>
                    <a:pt x="675" y="644"/>
                    <a:pt x="676" y="643"/>
                  </a:cubicBezTo>
                  <a:cubicBezTo>
                    <a:pt x="676" y="643"/>
                    <a:pt x="676" y="643"/>
                    <a:pt x="676" y="643"/>
                  </a:cubicBezTo>
                  <a:close/>
                  <a:moveTo>
                    <a:pt x="27" y="400"/>
                  </a:moveTo>
                  <a:lnTo>
                    <a:pt x="187" y="400"/>
                  </a:lnTo>
                  <a:cubicBezTo>
                    <a:pt x="189" y="457"/>
                    <a:pt x="200" y="511"/>
                    <a:pt x="219" y="563"/>
                  </a:cubicBezTo>
                  <a:cubicBezTo>
                    <a:pt x="181" y="577"/>
                    <a:pt x="145" y="595"/>
                    <a:pt x="111" y="618"/>
                  </a:cubicBezTo>
                  <a:cubicBezTo>
                    <a:pt x="61" y="559"/>
                    <a:pt x="30" y="483"/>
                    <a:pt x="27" y="400"/>
                  </a:cubicBezTo>
                  <a:close/>
                  <a:moveTo>
                    <a:pt x="118" y="147"/>
                  </a:moveTo>
                  <a:cubicBezTo>
                    <a:pt x="152" y="169"/>
                    <a:pt x="187" y="186"/>
                    <a:pt x="224" y="199"/>
                  </a:cubicBezTo>
                  <a:cubicBezTo>
                    <a:pt x="201" y="253"/>
                    <a:pt x="189" y="313"/>
                    <a:pt x="187" y="373"/>
                  </a:cubicBezTo>
                  <a:lnTo>
                    <a:pt x="27" y="373"/>
                  </a:lnTo>
                  <a:cubicBezTo>
                    <a:pt x="30" y="287"/>
                    <a:pt x="64" y="208"/>
                    <a:pt x="118" y="147"/>
                  </a:cubicBezTo>
                  <a:close/>
                  <a:moveTo>
                    <a:pt x="746" y="373"/>
                  </a:moveTo>
                  <a:lnTo>
                    <a:pt x="586" y="373"/>
                  </a:lnTo>
                  <a:cubicBezTo>
                    <a:pt x="585" y="313"/>
                    <a:pt x="572" y="253"/>
                    <a:pt x="550" y="199"/>
                  </a:cubicBezTo>
                  <a:cubicBezTo>
                    <a:pt x="586" y="186"/>
                    <a:pt x="622" y="169"/>
                    <a:pt x="655" y="147"/>
                  </a:cubicBezTo>
                  <a:cubicBezTo>
                    <a:pt x="709" y="208"/>
                    <a:pt x="743" y="287"/>
                    <a:pt x="746" y="373"/>
                  </a:cubicBezTo>
                  <a:close/>
                  <a:moveTo>
                    <a:pt x="373" y="200"/>
                  </a:moveTo>
                  <a:cubicBezTo>
                    <a:pt x="335" y="198"/>
                    <a:pt x="297" y="193"/>
                    <a:pt x="260" y="182"/>
                  </a:cubicBezTo>
                  <a:cubicBezTo>
                    <a:pt x="287" y="127"/>
                    <a:pt x="326" y="77"/>
                    <a:pt x="373" y="35"/>
                  </a:cubicBezTo>
                  <a:lnTo>
                    <a:pt x="373" y="200"/>
                  </a:lnTo>
                  <a:close/>
                  <a:moveTo>
                    <a:pt x="373" y="226"/>
                  </a:moveTo>
                  <a:lnTo>
                    <a:pt x="373" y="373"/>
                  </a:lnTo>
                  <a:lnTo>
                    <a:pt x="214" y="373"/>
                  </a:lnTo>
                  <a:cubicBezTo>
                    <a:pt x="215" y="315"/>
                    <a:pt x="228" y="259"/>
                    <a:pt x="249" y="207"/>
                  </a:cubicBezTo>
                  <a:cubicBezTo>
                    <a:pt x="289" y="219"/>
                    <a:pt x="331" y="225"/>
                    <a:pt x="373" y="226"/>
                  </a:cubicBezTo>
                  <a:close/>
                  <a:moveTo>
                    <a:pt x="400" y="226"/>
                  </a:moveTo>
                  <a:cubicBezTo>
                    <a:pt x="442" y="225"/>
                    <a:pt x="484" y="219"/>
                    <a:pt x="524" y="207"/>
                  </a:cubicBezTo>
                  <a:cubicBezTo>
                    <a:pt x="546" y="259"/>
                    <a:pt x="558" y="315"/>
                    <a:pt x="560" y="373"/>
                  </a:cubicBezTo>
                  <a:lnTo>
                    <a:pt x="400" y="373"/>
                  </a:lnTo>
                  <a:lnTo>
                    <a:pt x="400" y="226"/>
                  </a:lnTo>
                  <a:close/>
                  <a:moveTo>
                    <a:pt x="400" y="200"/>
                  </a:moveTo>
                  <a:lnTo>
                    <a:pt x="400" y="35"/>
                  </a:lnTo>
                  <a:cubicBezTo>
                    <a:pt x="448" y="77"/>
                    <a:pt x="486" y="127"/>
                    <a:pt x="513" y="182"/>
                  </a:cubicBezTo>
                  <a:cubicBezTo>
                    <a:pt x="476" y="193"/>
                    <a:pt x="439" y="198"/>
                    <a:pt x="400" y="200"/>
                  </a:cubicBezTo>
                  <a:close/>
                  <a:moveTo>
                    <a:pt x="539" y="174"/>
                  </a:moveTo>
                  <a:cubicBezTo>
                    <a:pt x="513" y="121"/>
                    <a:pt x="478" y="72"/>
                    <a:pt x="434" y="30"/>
                  </a:cubicBezTo>
                  <a:cubicBezTo>
                    <a:pt x="512" y="40"/>
                    <a:pt x="582" y="75"/>
                    <a:pt x="636" y="127"/>
                  </a:cubicBezTo>
                  <a:cubicBezTo>
                    <a:pt x="605" y="147"/>
                    <a:pt x="573" y="163"/>
                    <a:pt x="539" y="174"/>
                  </a:cubicBezTo>
                  <a:close/>
                  <a:moveTo>
                    <a:pt x="235" y="174"/>
                  </a:moveTo>
                  <a:cubicBezTo>
                    <a:pt x="201" y="163"/>
                    <a:pt x="168" y="147"/>
                    <a:pt x="137" y="127"/>
                  </a:cubicBezTo>
                  <a:cubicBezTo>
                    <a:pt x="191" y="75"/>
                    <a:pt x="262" y="40"/>
                    <a:pt x="340" y="30"/>
                  </a:cubicBezTo>
                  <a:cubicBezTo>
                    <a:pt x="296" y="72"/>
                    <a:pt x="260" y="121"/>
                    <a:pt x="235" y="174"/>
                  </a:cubicBezTo>
                  <a:close/>
                  <a:moveTo>
                    <a:pt x="214" y="400"/>
                  </a:moveTo>
                  <a:lnTo>
                    <a:pt x="373" y="400"/>
                  </a:lnTo>
                  <a:lnTo>
                    <a:pt x="373" y="534"/>
                  </a:lnTo>
                  <a:cubicBezTo>
                    <a:pt x="329" y="535"/>
                    <a:pt x="286" y="542"/>
                    <a:pt x="245" y="554"/>
                  </a:cubicBezTo>
                  <a:cubicBezTo>
                    <a:pt x="226" y="506"/>
                    <a:pt x="215" y="454"/>
                    <a:pt x="214" y="400"/>
                  </a:cubicBezTo>
                  <a:close/>
                  <a:moveTo>
                    <a:pt x="373" y="561"/>
                  </a:moveTo>
                  <a:lnTo>
                    <a:pt x="373" y="738"/>
                  </a:lnTo>
                  <a:cubicBezTo>
                    <a:pt x="322" y="693"/>
                    <a:pt x="282" y="639"/>
                    <a:pt x="255" y="579"/>
                  </a:cubicBezTo>
                  <a:cubicBezTo>
                    <a:pt x="293" y="568"/>
                    <a:pt x="333" y="562"/>
                    <a:pt x="373" y="561"/>
                  </a:cubicBezTo>
                  <a:close/>
                  <a:moveTo>
                    <a:pt x="400" y="738"/>
                  </a:moveTo>
                  <a:lnTo>
                    <a:pt x="400" y="561"/>
                  </a:lnTo>
                  <a:cubicBezTo>
                    <a:pt x="441" y="562"/>
                    <a:pt x="480" y="568"/>
                    <a:pt x="518" y="579"/>
                  </a:cubicBezTo>
                  <a:cubicBezTo>
                    <a:pt x="491" y="639"/>
                    <a:pt x="451" y="693"/>
                    <a:pt x="400" y="738"/>
                  </a:cubicBezTo>
                  <a:close/>
                  <a:moveTo>
                    <a:pt x="400" y="534"/>
                  </a:moveTo>
                  <a:lnTo>
                    <a:pt x="400" y="400"/>
                  </a:lnTo>
                  <a:lnTo>
                    <a:pt x="560" y="400"/>
                  </a:lnTo>
                  <a:cubicBezTo>
                    <a:pt x="558" y="454"/>
                    <a:pt x="548" y="506"/>
                    <a:pt x="529" y="554"/>
                  </a:cubicBezTo>
                  <a:cubicBezTo>
                    <a:pt x="487" y="542"/>
                    <a:pt x="444" y="535"/>
                    <a:pt x="400" y="534"/>
                  </a:cubicBezTo>
                  <a:close/>
                  <a:moveTo>
                    <a:pt x="586" y="400"/>
                  </a:moveTo>
                  <a:lnTo>
                    <a:pt x="746" y="400"/>
                  </a:lnTo>
                  <a:cubicBezTo>
                    <a:pt x="743" y="483"/>
                    <a:pt x="712" y="559"/>
                    <a:pt x="662" y="618"/>
                  </a:cubicBezTo>
                  <a:cubicBezTo>
                    <a:pt x="628" y="595"/>
                    <a:pt x="592" y="577"/>
                    <a:pt x="554" y="563"/>
                  </a:cubicBezTo>
                  <a:cubicBezTo>
                    <a:pt x="574" y="511"/>
                    <a:pt x="585" y="457"/>
                    <a:pt x="586" y="400"/>
                  </a:cubicBezTo>
                  <a:close/>
                  <a:moveTo>
                    <a:pt x="129" y="638"/>
                  </a:moveTo>
                  <a:cubicBezTo>
                    <a:pt x="161" y="617"/>
                    <a:pt x="194" y="600"/>
                    <a:pt x="229" y="588"/>
                  </a:cubicBezTo>
                  <a:cubicBezTo>
                    <a:pt x="255" y="646"/>
                    <a:pt x="293" y="699"/>
                    <a:pt x="340" y="744"/>
                  </a:cubicBezTo>
                  <a:cubicBezTo>
                    <a:pt x="258" y="733"/>
                    <a:pt x="184" y="694"/>
                    <a:pt x="129" y="638"/>
                  </a:cubicBezTo>
                  <a:close/>
                  <a:moveTo>
                    <a:pt x="434" y="744"/>
                  </a:moveTo>
                  <a:cubicBezTo>
                    <a:pt x="481" y="699"/>
                    <a:pt x="518" y="646"/>
                    <a:pt x="544" y="588"/>
                  </a:cubicBezTo>
                  <a:cubicBezTo>
                    <a:pt x="579" y="600"/>
                    <a:pt x="613" y="617"/>
                    <a:pt x="644" y="638"/>
                  </a:cubicBezTo>
                  <a:cubicBezTo>
                    <a:pt x="589" y="694"/>
                    <a:pt x="516" y="733"/>
                    <a:pt x="434" y="74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2143" y="2136169"/>
            <a:ext cx="1530486" cy="1552382"/>
            <a:chOff x="6882143" y="2136169"/>
            <a:chExt cx="1530486" cy="155238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882143" y="2568887"/>
              <a:ext cx="1530486" cy="1119664"/>
              <a:chOff x="892674" y="2550334"/>
              <a:chExt cx="1530486" cy="1119664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892674" y="2997500"/>
                <a:ext cx="1530486" cy="672498"/>
                <a:chOff x="7291754" y="1304252"/>
                <a:chExt cx="3434861" cy="1509286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7291754" y="1594338"/>
                  <a:ext cx="3434861" cy="1219200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alpha val="5000"/>
                      </a:schemeClr>
                    </a:gs>
                    <a:gs pos="0">
                      <a:schemeClr val="bg1">
                        <a:alpha val="25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7291754" y="1304252"/>
                  <a:ext cx="3434861" cy="1219200"/>
                </a:xfrm>
                <a:prstGeom prst="ellipse">
                  <a:avLst/>
                </a:prstGeom>
                <a:noFill/>
                <a:ln w="9525">
                  <a:gradFill>
                    <a:gsLst>
                      <a:gs pos="0">
                        <a:srgbClr val="00B0F0">
                          <a:alpha val="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076001" y="2550334"/>
                <a:ext cx="1266190" cy="761254"/>
                <a:chOff x="1135514" y="1759003"/>
                <a:chExt cx="1266190" cy="761254"/>
              </a:xfrm>
            </p:grpSpPr>
            <p:sp>
              <p:nvSpPr>
                <p:cNvPr id="143" name="文本框 25"/>
                <p:cNvSpPr txBox="1">
                  <a:spLocks noChangeArrowheads="1"/>
                </p:cNvSpPr>
                <p:nvPr/>
              </p:nvSpPr>
              <p:spPr bwMode="auto">
                <a:xfrm>
                  <a:off x="1135514" y="1759003"/>
                  <a:ext cx="126619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sym typeface="Calibri" panose="020F0502020204030204" charset="0"/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400" spc="300" dirty="0">
                      <a:solidFill>
                        <a:schemeClr val="bg1"/>
                      </a:solidFill>
                      <a:latin typeface="+mn-lt"/>
                      <a:ea typeface="Arial" panose="020B0604020202020204" pitchFamily="34" charset="0"/>
                      <a:cs typeface="Arial" panose="020B0604020202020204" pitchFamily="34" charset="0"/>
                      <a:sym typeface="+mn-lt"/>
                    </a:rPr>
                    <a:t>Date title</a:t>
                  </a:r>
                  <a:endParaRPr lang="zh-CN" altLang="en-US" sz="1400" spc="300" dirty="0">
                    <a:solidFill>
                      <a:schemeClr val="bg1"/>
                    </a:solidFill>
                    <a:latin typeface="+mn-lt"/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1907821" y="2171007"/>
                  <a:ext cx="309880" cy="3492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zh-CN" altLang="en-US" sz="1400" spc="300">
                    <a:solidFill>
                      <a:schemeClr val="bg1"/>
                    </a:solidFill>
                    <a:ea typeface="Arial" panose="020B0604020202020204" pitchFamily="34" charset="0"/>
                    <a:cs typeface="Arial" panose="020B0604020202020204" pitchFamily="34" charset="0"/>
                    <a:sym typeface="+mn-lt"/>
                  </a:endParaRPr>
                </a:p>
              </p:txBody>
            </p:sp>
          </p:grpSp>
        </p:grpSp>
        <p:sp>
          <p:nvSpPr>
            <p:cNvPr id="140" name="矩形 139"/>
            <p:cNvSpPr/>
            <p:nvPr/>
          </p:nvSpPr>
          <p:spPr>
            <a:xfrm>
              <a:off x="7011773" y="2827869"/>
              <a:ext cx="986167" cy="561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1500</a:t>
              </a:r>
              <a:endParaRPr lang="zh-CN" altLang="en-US" sz="2800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cards-outline_28642"/>
            <p:cNvSpPr>
              <a:spLocks noChangeAspect="1"/>
            </p:cNvSpPr>
            <p:nvPr/>
          </p:nvSpPr>
          <p:spPr bwMode="auto">
            <a:xfrm>
              <a:off x="7428520" y="2136169"/>
              <a:ext cx="330600" cy="388282"/>
            </a:xfrm>
            <a:custGeom>
              <a:avLst/>
              <a:gdLst>
                <a:gd name="connsiteX0" fmla="*/ 175356 w 518091"/>
                <a:gd name="connsiteY0" fmla="*/ 488948 h 608486"/>
                <a:gd name="connsiteX1" fmla="*/ 188764 w 518091"/>
                <a:gd name="connsiteY1" fmla="*/ 502320 h 608486"/>
                <a:gd name="connsiteX2" fmla="*/ 175356 w 518091"/>
                <a:gd name="connsiteY2" fmla="*/ 515692 h 608486"/>
                <a:gd name="connsiteX3" fmla="*/ 161948 w 518091"/>
                <a:gd name="connsiteY3" fmla="*/ 502320 h 608486"/>
                <a:gd name="connsiteX4" fmla="*/ 175356 w 518091"/>
                <a:gd name="connsiteY4" fmla="*/ 488948 h 608486"/>
                <a:gd name="connsiteX5" fmla="*/ 103520 w 518091"/>
                <a:gd name="connsiteY5" fmla="*/ 488948 h 608486"/>
                <a:gd name="connsiteX6" fmla="*/ 116928 w 518091"/>
                <a:gd name="connsiteY6" fmla="*/ 502320 h 608486"/>
                <a:gd name="connsiteX7" fmla="*/ 103520 w 518091"/>
                <a:gd name="connsiteY7" fmla="*/ 515692 h 608486"/>
                <a:gd name="connsiteX8" fmla="*/ 90112 w 518091"/>
                <a:gd name="connsiteY8" fmla="*/ 502320 h 608486"/>
                <a:gd name="connsiteX9" fmla="*/ 103520 w 518091"/>
                <a:gd name="connsiteY9" fmla="*/ 488948 h 608486"/>
                <a:gd name="connsiteX10" fmla="*/ 342660 w 518091"/>
                <a:gd name="connsiteY10" fmla="*/ 488907 h 608486"/>
                <a:gd name="connsiteX11" fmla="*/ 329207 w 518091"/>
                <a:gd name="connsiteY11" fmla="*/ 502230 h 608486"/>
                <a:gd name="connsiteX12" fmla="*/ 342660 w 518091"/>
                <a:gd name="connsiteY12" fmla="*/ 515663 h 608486"/>
                <a:gd name="connsiteX13" fmla="*/ 356003 w 518091"/>
                <a:gd name="connsiteY13" fmla="*/ 502230 h 608486"/>
                <a:gd name="connsiteX14" fmla="*/ 342660 w 518091"/>
                <a:gd name="connsiteY14" fmla="*/ 488907 h 608486"/>
                <a:gd name="connsiteX15" fmla="*/ 29093 w 518091"/>
                <a:gd name="connsiteY15" fmla="*/ 488907 h 608486"/>
                <a:gd name="connsiteX16" fmla="*/ 15640 w 518091"/>
                <a:gd name="connsiteY16" fmla="*/ 502230 h 608486"/>
                <a:gd name="connsiteX17" fmla="*/ 29093 w 518091"/>
                <a:gd name="connsiteY17" fmla="*/ 515663 h 608486"/>
                <a:gd name="connsiteX18" fmla="*/ 42436 w 518091"/>
                <a:gd name="connsiteY18" fmla="*/ 502230 h 608486"/>
                <a:gd name="connsiteX19" fmla="*/ 29093 w 518091"/>
                <a:gd name="connsiteY19" fmla="*/ 488907 h 608486"/>
                <a:gd name="connsiteX20" fmla="*/ 175431 w 518091"/>
                <a:gd name="connsiteY20" fmla="*/ 473182 h 608486"/>
                <a:gd name="connsiteX21" fmla="*/ 146339 w 518091"/>
                <a:gd name="connsiteY21" fmla="*/ 502230 h 608486"/>
                <a:gd name="connsiteX22" fmla="*/ 175431 w 518091"/>
                <a:gd name="connsiteY22" fmla="*/ 531279 h 608486"/>
                <a:gd name="connsiteX23" fmla="*/ 204524 w 518091"/>
                <a:gd name="connsiteY23" fmla="*/ 502230 h 608486"/>
                <a:gd name="connsiteX24" fmla="*/ 175431 w 518091"/>
                <a:gd name="connsiteY24" fmla="*/ 473182 h 608486"/>
                <a:gd name="connsiteX25" fmla="*/ 103575 w 518091"/>
                <a:gd name="connsiteY25" fmla="*/ 473182 h 608486"/>
                <a:gd name="connsiteX26" fmla="*/ 74482 w 518091"/>
                <a:gd name="connsiteY26" fmla="*/ 502230 h 608486"/>
                <a:gd name="connsiteX27" fmla="*/ 103575 w 518091"/>
                <a:gd name="connsiteY27" fmla="*/ 531279 h 608486"/>
                <a:gd name="connsiteX28" fmla="*/ 132667 w 518091"/>
                <a:gd name="connsiteY28" fmla="*/ 502230 h 608486"/>
                <a:gd name="connsiteX29" fmla="*/ 103575 w 518091"/>
                <a:gd name="connsiteY29" fmla="*/ 473182 h 608486"/>
                <a:gd name="connsiteX30" fmla="*/ 488998 w 518091"/>
                <a:gd name="connsiteY30" fmla="*/ 439001 h 608486"/>
                <a:gd name="connsiteX31" fmla="*/ 477186 w 518091"/>
                <a:gd name="connsiteY31" fmla="*/ 450686 h 608486"/>
                <a:gd name="connsiteX32" fmla="*/ 477186 w 518091"/>
                <a:gd name="connsiteY32" fmla="*/ 481372 h 608486"/>
                <a:gd name="connsiteX33" fmla="*/ 473249 w 518091"/>
                <a:gd name="connsiteY33" fmla="*/ 485303 h 608486"/>
                <a:gd name="connsiteX34" fmla="*/ 382362 w 518091"/>
                <a:gd name="connsiteY34" fmla="*/ 485303 h 608486"/>
                <a:gd name="connsiteX35" fmla="*/ 370549 w 518091"/>
                <a:gd name="connsiteY35" fmla="*/ 496989 h 608486"/>
                <a:gd name="connsiteX36" fmla="*/ 382362 w 518091"/>
                <a:gd name="connsiteY36" fmla="*/ 508783 h 608486"/>
                <a:gd name="connsiteX37" fmla="*/ 473249 w 518091"/>
                <a:gd name="connsiteY37" fmla="*/ 508783 h 608486"/>
                <a:gd name="connsiteX38" fmla="*/ 500701 w 518091"/>
                <a:gd name="connsiteY38" fmla="*/ 481372 h 608486"/>
                <a:gd name="connsiteX39" fmla="*/ 500701 w 518091"/>
                <a:gd name="connsiteY39" fmla="*/ 450686 h 608486"/>
                <a:gd name="connsiteX40" fmla="*/ 488998 w 518091"/>
                <a:gd name="connsiteY40" fmla="*/ 439001 h 608486"/>
                <a:gd name="connsiteX41" fmla="*/ 488998 w 518091"/>
                <a:gd name="connsiteY41" fmla="*/ 404711 h 608486"/>
                <a:gd name="connsiteX42" fmla="*/ 475546 w 518091"/>
                <a:gd name="connsiteY42" fmla="*/ 418143 h 608486"/>
                <a:gd name="connsiteX43" fmla="*/ 488998 w 518091"/>
                <a:gd name="connsiteY43" fmla="*/ 431466 h 608486"/>
                <a:gd name="connsiteX44" fmla="*/ 502342 w 518091"/>
                <a:gd name="connsiteY44" fmla="*/ 418143 h 608486"/>
                <a:gd name="connsiteX45" fmla="*/ 488998 w 518091"/>
                <a:gd name="connsiteY45" fmla="*/ 404711 h 608486"/>
                <a:gd name="connsiteX46" fmla="*/ 191071 w 518091"/>
                <a:gd name="connsiteY46" fmla="*/ 15616 h 608486"/>
                <a:gd name="connsiteX47" fmla="*/ 163619 w 518091"/>
                <a:gd name="connsiteY47" fmla="*/ 43026 h 608486"/>
                <a:gd name="connsiteX48" fmla="*/ 163619 w 518091"/>
                <a:gd name="connsiteY48" fmla="*/ 98502 h 608486"/>
                <a:gd name="connsiteX49" fmla="*/ 163729 w 518091"/>
                <a:gd name="connsiteY49" fmla="*/ 99813 h 608486"/>
                <a:gd name="connsiteX50" fmla="*/ 44733 w 518091"/>
                <a:gd name="connsiteY50" fmla="*/ 99813 h 608486"/>
                <a:gd name="connsiteX51" fmla="*/ 17281 w 518091"/>
                <a:gd name="connsiteY51" fmla="*/ 127223 h 608486"/>
                <a:gd name="connsiteX52" fmla="*/ 17281 w 518091"/>
                <a:gd name="connsiteY52" fmla="*/ 468268 h 608486"/>
                <a:gd name="connsiteX53" fmla="*/ 29093 w 518091"/>
                <a:gd name="connsiteY53" fmla="*/ 480062 h 608486"/>
                <a:gd name="connsiteX54" fmla="*/ 40795 w 518091"/>
                <a:gd name="connsiteY54" fmla="*/ 468268 h 608486"/>
                <a:gd name="connsiteX55" fmla="*/ 40795 w 518091"/>
                <a:gd name="connsiteY55" fmla="*/ 127223 h 608486"/>
                <a:gd name="connsiteX56" fmla="*/ 44733 w 518091"/>
                <a:gd name="connsiteY56" fmla="*/ 123291 h 608486"/>
                <a:gd name="connsiteX57" fmla="*/ 221586 w 518091"/>
                <a:gd name="connsiteY57" fmla="*/ 123291 h 608486"/>
                <a:gd name="connsiteX58" fmla="*/ 221586 w 518091"/>
                <a:gd name="connsiteY58" fmla="*/ 569391 h 608486"/>
                <a:gd name="connsiteX59" fmla="*/ 44733 w 518091"/>
                <a:gd name="connsiteY59" fmla="*/ 569391 h 608486"/>
                <a:gd name="connsiteX60" fmla="*/ 40795 w 518091"/>
                <a:gd name="connsiteY60" fmla="*/ 565569 h 608486"/>
                <a:gd name="connsiteX61" fmla="*/ 40905 w 518091"/>
                <a:gd name="connsiteY61" fmla="*/ 534883 h 608486"/>
                <a:gd name="connsiteX62" fmla="*/ 29202 w 518091"/>
                <a:gd name="connsiteY62" fmla="*/ 523088 h 608486"/>
                <a:gd name="connsiteX63" fmla="*/ 17390 w 518091"/>
                <a:gd name="connsiteY63" fmla="*/ 534773 h 608486"/>
                <a:gd name="connsiteX64" fmla="*/ 17281 w 518091"/>
                <a:gd name="connsiteY64" fmla="*/ 565460 h 608486"/>
                <a:gd name="connsiteX65" fmla="*/ 44733 w 518091"/>
                <a:gd name="connsiteY65" fmla="*/ 592870 h 608486"/>
                <a:gd name="connsiteX66" fmla="*/ 233398 w 518091"/>
                <a:gd name="connsiteY66" fmla="*/ 592870 h 608486"/>
                <a:gd name="connsiteX67" fmla="*/ 282396 w 518091"/>
                <a:gd name="connsiteY67" fmla="*/ 592870 h 608486"/>
                <a:gd name="connsiteX68" fmla="*/ 326910 w 518091"/>
                <a:gd name="connsiteY68" fmla="*/ 592870 h 608486"/>
                <a:gd name="connsiteX69" fmla="*/ 354363 w 518091"/>
                <a:gd name="connsiteY69" fmla="*/ 565460 h 608486"/>
                <a:gd name="connsiteX70" fmla="*/ 354363 w 518091"/>
                <a:gd name="connsiteY70" fmla="*/ 534883 h 608486"/>
                <a:gd name="connsiteX71" fmla="*/ 342660 w 518091"/>
                <a:gd name="connsiteY71" fmla="*/ 523088 h 608486"/>
                <a:gd name="connsiteX72" fmla="*/ 330848 w 518091"/>
                <a:gd name="connsiteY72" fmla="*/ 534883 h 608486"/>
                <a:gd name="connsiteX73" fmla="*/ 330848 w 518091"/>
                <a:gd name="connsiteY73" fmla="*/ 565460 h 608486"/>
                <a:gd name="connsiteX74" fmla="*/ 326910 w 518091"/>
                <a:gd name="connsiteY74" fmla="*/ 569391 h 608486"/>
                <a:gd name="connsiteX75" fmla="*/ 294099 w 518091"/>
                <a:gd name="connsiteY75" fmla="*/ 569391 h 608486"/>
                <a:gd name="connsiteX76" fmla="*/ 294099 w 518091"/>
                <a:gd name="connsiteY76" fmla="*/ 123291 h 608486"/>
                <a:gd name="connsiteX77" fmla="*/ 326910 w 518091"/>
                <a:gd name="connsiteY77" fmla="*/ 123291 h 608486"/>
                <a:gd name="connsiteX78" fmla="*/ 330848 w 518091"/>
                <a:gd name="connsiteY78" fmla="*/ 127223 h 608486"/>
                <a:gd name="connsiteX79" fmla="*/ 330848 w 518091"/>
                <a:gd name="connsiteY79" fmla="*/ 470233 h 608486"/>
                <a:gd name="connsiteX80" fmla="*/ 342660 w 518091"/>
                <a:gd name="connsiteY80" fmla="*/ 482027 h 608486"/>
                <a:gd name="connsiteX81" fmla="*/ 354363 w 518091"/>
                <a:gd name="connsiteY81" fmla="*/ 470233 h 608486"/>
                <a:gd name="connsiteX82" fmla="*/ 354363 w 518091"/>
                <a:gd name="connsiteY82" fmla="*/ 127223 h 608486"/>
                <a:gd name="connsiteX83" fmla="*/ 326910 w 518091"/>
                <a:gd name="connsiteY83" fmla="*/ 99813 h 608486"/>
                <a:gd name="connsiteX84" fmla="*/ 282396 w 518091"/>
                <a:gd name="connsiteY84" fmla="*/ 99813 h 608486"/>
                <a:gd name="connsiteX85" fmla="*/ 233398 w 518091"/>
                <a:gd name="connsiteY85" fmla="*/ 99813 h 608486"/>
                <a:gd name="connsiteX86" fmla="*/ 187025 w 518091"/>
                <a:gd name="connsiteY86" fmla="*/ 99813 h 608486"/>
                <a:gd name="connsiteX87" fmla="*/ 187134 w 518091"/>
                <a:gd name="connsiteY87" fmla="*/ 98502 h 608486"/>
                <a:gd name="connsiteX88" fmla="*/ 187134 w 518091"/>
                <a:gd name="connsiteY88" fmla="*/ 43026 h 608486"/>
                <a:gd name="connsiteX89" fmla="*/ 191071 w 518091"/>
                <a:gd name="connsiteY89" fmla="*/ 39095 h 608486"/>
                <a:gd name="connsiteX90" fmla="*/ 473249 w 518091"/>
                <a:gd name="connsiteY90" fmla="*/ 39095 h 608486"/>
                <a:gd name="connsiteX91" fmla="*/ 477186 w 518091"/>
                <a:gd name="connsiteY91" fmla="*/ 43026 h 608486"/>
                <a:gd name="connsiteX92" fmla="*/ 477186 w 518091"/>
                <a:gd name="connsiteY92" fmla="*/ 386146 h 608486"/>
                <a:gd name="connsiteX93" fmla="*/ 488998 w 518091"/>
                <a:gd name="connsiteY93" fmla="*/ 397831 h 608486"/>
                <a:gd name="connsiteX94" fmla="*/ 500701 w 518091"/>
                <a:gd name="connsiteY94" fmla="*/ 386146 h 608486"/>
                <a:gd name="connsiteX95" fmla="*/ 500701 w 518091"/>
                <a:gd name="connsiteY95" fmla="*/ 43026 h 608486"/>
                <a:gd name="connsiteX96" fmla="*/ 473249 w 518091"/>
                <a:gd name="connsiteY96" fmla="*/ 15616 h 608486"/>
                <a:gd name="connsiteX97" fmla="*/ 191071 w 518091"/>
                <a:gd name="connsiteY97" fmla="*/ 0 h 608486"/>
                <a:gd name="connsiteX98" fmla="*/ 473249 w 518091"/>
                <a:gd name="connsiteY98" fmla="*/ 0 h 608486"/>
                <a:gd name="connsiteX99" fmla="*/ 516451 w 518091"/>
                <a:gd name="connsiteY99" fmla="*/ 43026 h 608486"/>
                <a:gd name="connsiteX100" fmla="*/ 516451 w 518091"/>
                <a:gd name="connsiteY100" fmla="*/ 386146 h 608486"/>
                <a:gd name="connsiteX101" fmla="*/ 512076 w 518091"/>
                <a:gd name="connsiteY101" fmla="*/ 400670 h 608486"/>
                <a:gd name="connsiteX102" fmla="*/ 518091 w 518091"/>
                <a:gd name="connsiteY102" fmla="*/ 418143 h 608486"/>
                <a:gd name="connsiteX103" fmla="*/ 511857 w 518091"/>
                <a:gd name="connsiteY103" fmla="*/ 435725 h 608486"/>
                <a:gd name="connsiteX104" fmla="*/ 516341 w 518091"/>
                <a:gd name="connsiteY104" fmla="*/ 450686 h 608486"/>
                <a:gd name="connsiteX105" fmla="*/ 516341 w 518091"/>
                <a:gd name="connsiteY105" fmla="*/ 481372 h 608486"/>
                <a:gd name="connsiteX106" fmla="*/ 473249 w 518091"/>
                <a:gd name="connsiteY106" fmla="*/ 524399 h 608486"/>
                <a:gd name="connsiteX107" fmla="*/ 382362 w 518091"/>
                <a:gd name="connsiteY107" fmla="*/ 524399 h 608486"/>
                <a:gd name="connsiteX108" fmla="*/ 366175 w 518091"/>
                <a:gd name="connsiteY108" fmla="*/ 519048 h 608486"/>
                <a:gd name="connsiteX109" fmla="*/ 365518 w 518091"/>
                <a:gd name="connsiteY109" fmla="*/ 519922 h 608486"/>
                <a:gd name="connsiteX110" fmla="*/ 370112 w 518091"/>
                <a:gd name="connsiteY110" fmla="*/ 534883 h 608486"/>
                <a:gd name="connsiteX111" fmla="*/ 370112 w 518091"/>
                <a:gd name="connsiteY111" fmla="*/ 565460 h 608486"/>
                <a:gd name="connsiteX112" fmla="*/ 326910 w 518091"/>
                <a:gd name="connsiteY112" fmla="*/ 608486 h 608486"/>
                <a:gd name="connsiteX113" fmla="*/ 44733 w 518091"/>
                <a:gd name="connsiteY113" fmla="*/ 608486 h 608486"/>
                <a:gd name="connsiteX114" fmla="*/ 1641 w 518091"/>
                <a:gd name="connsiteY114" fmla="*/ 565460 h 608486"/>
                <a:gd name="connsiteX115" fmla="*/ 1750 w 518091"/>
                <a:gd name="connsiteY115" fmla="*/ 534773 h 608486"/>
                <a:gd name="connsiteX116" fmla="*/ 6234 w 518091"/>
                <a:gd name="connsiteY116" fmla="*/ 519922 h 608486"/>
                <a:gd name="connsiteX117" fmla="*/ 0 w 518091"/>
                <a:gd name="connsiteY117" fmla="*/ 502230 h 608486"/>
                <a:gd name="connsiteX118" fmla="*/ 6672 w 518091"/>
                <a:gd name="connsiteY118" fmla="*/ 483993 h 608486"/>
                <a:gd name="connsiteX119" fmla="*/ 1641 w 518091"/>
                <a:gd name="connsiteY119" fmla="*/ 468268 h 608486"/>
                <a:gd name="connsiteX120" fmla="*/ 1641 w 518091"/>
                <a:gd name="connsiteY120" fmla="*/ 127223 h 608486"/>
                <a:gd name="connsiteX121" fmla="*/ 44733 w 518091"/>
                <a:gd name="connsiteY121" fmla="*/ 84087 h 608486"/>
                <a:gd name="connsiteX122" fmla="*/ 147979 w 518091"/>
                <a:gd name="connsiteY122" fmla="*/ 84087 h 608486"/>
                <a:gd name="connsiteX123" fmla="*/ 147979 w 518091"/>
                <a:gd name="connsiteY123" fmla="*/ 43026 h 608486"/>
                <a:gd name="connsiteX124" fmla="*/ 191071 w 518091"/>
                <a:gd name="connsiteY124" fmla="*/ 0 h 60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18091" h="608486">
                  <a:moveTo>
                    <a:pt x="175356" y="488948"/>
                  </a:moveTo>
                  <a:cubicBezTo>
                    <a:pt x="182761" y="488948"/>
                    <a:pt x="188764" y="494935"/>
                    <a:pt x="188764" y="502320"/>
                  </a:cubicBezTo>
                  <a:cubicBezTo>
                    <a:pt x="188764" y="509705"/>
                    <a:pt x="182761" y="515692"/>
                    <a:pt x="175356" y="515692"/>
                  </a:cubicBezTo>
                  <a:cubicBezTo>
                    <a:pt x="167951" y="515692"/>
                    <a:pt x="161948" y="509705"/>
                    <a:pt x="161948" y="502320"/>
                  </a:cubicBezTo>
                  <a:cubicBezTo>
                    <a:pt x="161948" y="494935"/>
                    <a:pt x="167951" y="488948"/>
                    <a:pt x="175356" y="488948"/>
                  </a:cubicBezTo>
                  <a:close/>
                  <a:moveTo>
                    <a:pt x="103520" y="488948"/>
                  </a:moveTo>
                  <a:cubicBezTo>
                    <a:pt x="110925" y="488948"/>
                    <a:pt x="116928" y="494935"/>
                    <a:pt x="116928" y="502320"/>
                  </a:cubicBezTo>
                  <a:cubicBezTo>
                    <a:pt x="116928" y="509705"/>
                    <a:pt x="110925" y="515692"/>
                    <a:pt x="103520" y="515692"/>
                  </a:cubicBezTo>
                  <a:cubicBezTo>
                    <a:pt x="96115" y="515692"/>
                    <a:pt x="90112" y="509705"/>
                    <a:pt x="90112" y="502320"/>
                  </a:cubicBezTo>
                  <a:cubicBezTo>
                    <a:pt x="90112" y="494935"/>
                    <a:pt x="96115" y="488948"/>
                    <a:pt x="103520" y="488948"/>
                  </a:cubicBezTo>
                  <a:close/>
                  <a:moveTo>
                    <a:pt x="342660" y="488907"/>
                  </a:moveTo>
                  <a:cubicBezTo>
                    <a:pt x="335223" y="488907"/>
                    <a:pt x="329207" y="494805"/>
                    <a:pt x="329207" y="502230"/>
                  </a:cubicBezTo>
                  <a:cubicBezTo>
                    <a:pt x="329207" y="509656"/>
                    <a:pt x="335223" y="515663"/>
                    <a:pt x="342660" y="515663"/>
                  </a:cubicBezTo>
                  <a:cubicBezTo>
                    <a:pt x="349988" y="515663"/>
                    <a:pt x="356003" y="509656"/>
                    <a:pt x="356003" y="502230"/>
                  </a:cubicBezTo>
                  <a:cubicBezTo>
                    <a:pt x="356003" y="494805"/>
                    <a:pt x="349988" y="488907"/>
                    <a:pt x="342660" y="488907"/>
                  </a:cubicBezTo>
                  <a:close/>
                  <a:moveTo>
                    <a:pt x="29093" y="488907"/>
                  </a:moveTo>
                  <a:cubicBezTo>
                    <a:pt x="21655" y="488907"/>
                    <a:pt x="15640" y="494805"/>
                    <a:pt x="15640" y="502230"/>
                  </a:cubicBezTo>
                  <a:cubicBezTo>
                    <a:pt x="15640" y="509656"/>
                    <a:pt x="21655" y="515663"/>
                    <a:pt x="29093" y="515663"/>
                  </a:cubicBezTo>
                  <a:cubicBezTo>
                    <a:pt x="36530" y="515663"/>
                    <a:pt x="42436" y="509656"/>
                    <a:pt x="42436" y="502230"/>
                  </a:cubicBezTo>
                  <a:cubicBezTo>
                    <a:pt x="42436" y="494805"/>
                    <a:pt x="36530" y="488907"/>
                    <a:pt x="29093" y="488907"/>
                  </a:cubicBezTo>
                  <a:close/>
                  <a:moveTo>
                    <a:pt x="175431" y="473182"/>
                  </a:moveTo>
                  <a:cubicBezTo>
                    <a:pt x="159354" y="473182"/>
                    <a:pt x="146339" y="486177"/>
                    <a:pt x="146339" y="502230"/>
                  </a:cubicBezTo>
                  <a:cubicBezTo>
                    <a:pt x="146339" y="518283"/>
                    <a:pt x="159354" y="531279"/>
                    <a:pt x="175431" y="531279"/>
                  </a:cubicBezTo>
                  <a:cubicBezTo>
                    <a:pt x="191400" y="531279"/>
                    <a:pt x="204524" y="518283"/>
                    <a:pt x="204524" y="502230"/>
                  </a:cubicBezTo>
                  <a:cubicBezTo>
                    <a:pt x="204524" y="486177"/>
                    <a:pt x="191400" y="473182"/>
                    <a:pt x="175431" y="473182"/>
                  </a:cubicBezTo>
                  <a:close/>
                  <a:moveTo>
                    <a:pt x="103575" y="473182"/>
                  </a:moveTo>
                  <a:cubicBezTo>
                    <a:pt x="87497" y="473182"/>
                    <a:pt x="74482" y="486177"/>
                    <a:pt x="74482" y="502230"/>
                  </a:cubicBezTo>
                  <a:cubicBezTo>
                    <a:pt x="74482" y="518283"/>
                    <a:pt x="87497" y="531279"/>
                    <a:pt x="103575" y="531279"/>
                  </a:cubicBezTo>
                  <a:cubicBezTo>
                    <a:pt x="119543" y="531279"/>
                    <a:pt x="132667" y="518283"/>
                    <a:pt x="132667" y="502230"/>
                  </a:cubicBezTo>
                  <a:cubicBezTo>
                    <a:pt x="132667" y="486177"/>
                    <a:pt x="119543" y="473182"/>
                    <a:pt x="103575" y="473182"/>
                  </a:cubicBezTo>
                  <a:close/>
                  <a:moveTo>
                    <a:pt x="488998" y="439001"/>
                  </a:moveTo>
                  <a:cubicBezTo>
                    <a:pt x="482436" y="439001"/>
                    <a:pt x="477186" y="444243"/>
                    <a:pt x="477186" y="450686"/>
                  </a:cubicBezTo>
                  <a:lnTo>
                    <a:pt x="477186" y="481372"/>
                  </a:lnTo>
                  <a:cubicBezTo>
                    <a:pt x="477186" y="483556"/>
                    <a:pt x="475436" y="485303"/>
                    <a:pt x="473249" y="485303"/>
                  </a:cubicBezTo>
                  <a:lnTo>
                    <a:pt x="382362" y="485303"/>
                  </a:lnTo>
                  <a:cubicBezTo>
                    <a:pt x="375799" y="485303"/>
                    <a:pt x="370549" y="490546"/>
                    <a:pt x="370549" y="496989"/>
                  </a:cubicBezTo>
                  <a:cubicBezTo>
                    <a:pt x="370549" y="503541"/>
                    <a:pt x="375799" y="508783"/>
                    <a:pt x="382362" y="508783"/>
                  </a:cubicBezTo>
                  <a:lnTo>
                    <a:pt x="473249" y="508783"/>
                  </a:lnTo>
                  <a:cubicBezTo>
                    <a:pt x="488452" y="508783"/>
                    <a:pt x="500701" y="496443"/>
                    <a:pt x="500701" y="481372"/>
                  </a:cubicBezTo>
                  <a:lnTo>
                    <a:pt x="500701" y="450686"/>
                  </a:lnTo>
                  <a:cubicBezTo>
                    <a:pt x="500701" y="444243"/>
                    <a:pt x="495451" y="439001"/>
                    <a:pt x="488998" y="439001"/>
                  </a:cubicBezTo>
                  <a:close/>
                  <a:moveTo>
                    <a:pt x="488998" y="404711"/>
                  </a:moveTo>
                  <a:cubicBezTo>
                    <a:pt x="481561" y="404711"/>
                    <a:pt x="475546" y="410717"/>
                    <a:pt x="475546" y="418143"/>
                  </a:cubicBezTo>
                  <a:cubicBezTo>
                    <a:pt x="475546" y="425460"/>
                    <a:pt x="481561" y="431466"/>
                    <a:pt x="488998" y="431466"/>
                  </a:cubicBezTo>
                  <a:cubicBezTo>
                    <a:pt x="496326" y="431466"/>
                    <a:pt x="502342" y="425460"/>
                    <a:pt x="502342" y="418143"/>
                  </a:cubicBezTo>
                  <a:cubicBezTo>
                    <a:pt x="502342" y="410717"/>
                    <a:pt x="496326" y="404711"/>
                    <a:pt x="488998" y="404711"/>
                  </a:cubicBezTo>
                  <a:close/>
                  <a:moveTo>
                    <a:pt x="191071" y="15616"/>
                  </a:moveTo>
                  <a:cubicBezTo>
                    <a:pt x="175978" y="15616"/>
                    <a:pt x="163619" y="27956"/>
                    <a:pt x="163619" y="43026"/>
                  </a:cubicBezTo>
                  <a:lnTo>
                    <a:pt x="163619" y="98502"/>
                  </a:lnTo>
                  <a:cubicBezTo>
                    <a:pt x="163619" y="98939"/>
                    <a:pt x="163729" y="99376"/>
                    <a:pt x="163729" y="99813"/>
                  </a:cubicBezTo>
                  <a:lnTo>
                    <a:pt x="44733" y="99813"/>
                  </a:lnTo>
                  <a:cubicBezTo>
                    <a:pt x="29640" y="99813"/>
                    <a:pt x="17281" y="112043"/>
                    <a:pt x="17281" y="127223"/>
                  </a:cubicBezTo>
                  <a:lnTo>
                    <a:pt x="17281" y="468268"/>
                  </a:lnTo>
                  <a:cubicBezTo>
                    <a:pt x="17281" y="474820"/>
                    <a:pt x="22530" y="480062"/>
                    <a:pt x="29093" y="480062"/>
                  </a:cubicBezTo>
                  <a:cubicBezTo>
                    <a:pt x="35546" y="480062"/>
                    <a:pt x="40795" y="474820"/>
                    <a:pt x="40795" y="468268"/>
                  </a:cubicBezTo>
                  <a:lnTo>
                    <a:pt x="40795" y="127223"/>
                  </a:lnTo>
                  <a:cubicBezTo>
                    <a:pt x="40795" y="125039"/>
                    <a:pt x="42545" y="123291"/>
                    <a:pt x="44733" y="123291"/>
                  </a:cubicBezTo>
                  <a:lnTo>
                    <a:pt x="221586" y="123291"/>
                  </a:lnTo>
                  <a:lnTo>
                    <a:pt x="221586" y="569391"/>
                  </a:lnTo>
                  <a:lnTo>
                    <a:pt x="44733" y="569391"/>
                  </a:lnTo>
                  <a:cubicBezTo>
                    <a:pt x="42545" y="569391"/>
                    <a:pt x="40795" y="567644"/>
                    <a:pt x="40795" y="565569"/>
                  </a:cubicBezTo>
                  <a:lnTo>
                    <a:pt x="40905" y="534883"/>
                  </a:lnTo>
                  <a:cubicBezTo>
                    <a:pt x="40905" y="528439"/>
                    <a:pt x="35655" y="523088"/>
                    <a:pt x="29202" y="523088"/>
                  </a:cubicBezTo>
                  <a:cubicBezTo>
                    <a:pt x="22640" y="523088"/>
                    <a:pt x="17390" y="528330"/>
                    <a:pt x="17390" y="534773"/>
                  </a:cubicBezTo>
                  <a:lnTo>
                    <a:pt x="17281" y="565460"/>
                  </a:lnTo>
                  <a:cubicBezTo>
                    <a:pt x="17281" y="580639"/>
                    <a:pt x="29640" y="592870"/>
                    <a:pt x="44733" y="592870"/>
                  </a:cubicBezTo>
                  <a:lnTo>
                    <a:pt x="233398" y="592870"/>
                  </a:lnTo>
                  <a:lnTo>
                    <a:pt x="282396" y="592870"/>
                  </a:lnTo>
                  <a:lnTo>
                    <a:pt x="326910" y="592870"/>
                  </a:lnTo>
                  <a:cubicBezTo>
                    <a:pt x="342113" y="592870"/>
                    <a:pt x="354363" y="580639"/>
                    <a:pt x="354363" y="565460"/>
                  </a:cubicBezTo>
                  <a:lnTo>
                    <a:pt x="354363" y="534883"/>
                  </a:lnTo>
                  <a:cubicBezTo>
                    <a:pt x="354363" y="528330"/>
                    <a:pt x="349113" y="523088"/>
                    <a:pt x="342660" y="523088"/>
                  </a:cubicBezTo>
                  <a:cubicBezTo>
                    <a:pt x="336098" y="523088"/>
                    <a:pt x="330848" y="528330"/>
                    <a:pt x="330848" y="534883"/>
                  </a:cubicBezTo>
                  <a:lnTo>
                    <a:pt x="330848" y="565460"/>
                  </a:lnTo>
                  <a:cubicBezTo>
                    <a:pt x="330848" y="567644"/>
                    <a:pt x="329098" y="569391"/>
                    <a:pt x="326910" y="569391"/>
                  </a:cubicBezTo>
                  <a:lnTo>
                    <a:pt x="294099" y="569391"/>
                  </a:lnTo>
                  <a:lnTo>
                    <a:pt x="294099" y="123291"/>
                  </a:lnTo>
                  <a:lnTo>
                    <a:pt x="326910" y="123291"/>
                  </a:lnTo>
                  <a:cubicBezTo>
                    <a:pt x="329098" y="123291"/>
                    <a:pt x="330848" y="125039"/>
                    <a:pt x="330848" y="127223"/>
                  </a:cubicBezTo>
                  <a:lnTo>
                    <a:pt x="330848" y="470233"/>
                  </a:lnTo>
                  <a:cubicBezTo>
                    <a:pt x="330848" y="476786"/>
                    <a:pt x="336098" y="482027"/>
                    <a:pt x="342660" y="482027"/>
                  </a:cubicBezTo>
                  <a:cubicBezTo>
                    <a:pt x="349113" y="482027"/>
                    <a:pt x="354363" y="476786"/>
                    <a:pt x="354363" y="470233"/>
                  </a:cubicBezTo>
                  <a:lnTo>
                    <a:pt x="354363" y="127223"/>
                  </a:lnTo>
                  <a:cubicBezTo>
                    <a:pt x="354363" y="112043"/>
                    <a:pt x="342113" y="99813"/>
                    <a:pt x="326910" y="99813"/>
                  </a:cubicBezTo>
                  <a:lnTo>
                    <a:pt x="282396" y="99813"/>
                  </a:lnTo>
                  <a:lnTo>
                    <a:pt x="233398" y="99813"/>
                  </a:lnTo>
                  <a:lnTo>
                    <a:pt x="187025" y="99813"/>
                  </a:lnTo>
                  <a:cubicBezTo>
                    <a:pt x="187134" y="99376"/>
                    <a:pt x="187134" y="98939"/>
                    <a:pt x="187134" y="98502"/>
                  </a:cubicBezTo>
                  <a:lnTo>
                    <a:pt x="187134" y="43026"/>
                  </a:lnTo>
                  <a:cubicBezTo>
                    <a:pt x="187134" y="40842"/>
                    <a:pt x="188884" y="39095"/>
                    <a:pt x="191071" y="39095"/>
                  </a:cubicBezTo>
                  <a:lnTo>
                    <a:pt x="473249" y="39095"/>
                  </a:lnTo>
                  <a:cubicBezTo>
                    <a:pt x="475436" y="39095"/>
                    <a:pt x="477186" y="40842"/>
                    <a:pt x="477186" y="43026"/>
                  </a:cubicBezTo>
                  <a:lnTo>
                    <a:pt x="477186" y="386146"/>
                  </a:lnTo>
                  <a:cubicBezTo>
                    <a:pt x="477186" y="392589"/>
                    <a:pt x="482436" y="397831"/>
                    <a:pt x="488998" y="397831"/>
                  </a:cubicBezTo>
                  <a:cubicBezTo>
                    <a:pt x="495451" y="397831"/>
                    <a:pt x="500701" y="392589"/>
                    <a:pt x="500701" y="386146"/>
                  </a:cubicBezTo>
                  <a:lnTo>
                    <a:pt x="500701" y="43026"/>
                  </a:lnTo>
                  <a:cubicBezTo>
                    <a:pt x="500701" y="27956"/>
                    <a:pt x="488452" y="15616"/>
                    <a:pt x="473249" y="15616"/>
                  </a:cubicBezTo>
                  <a:close/>
                  <a:moveTo>
                    <a:pt x="191071" y="0"/>
                  </a:moveTo>
                  <a:lnTo>
                    <a:pt x="473249" y="0"/>
                  </a:lnTo>
                  <a:cubicBezTo>
                    <a:pt x="497092" y="0"/>
                    <a:pt x="516451" y="19329"/>
                    <a:pt x="516451" y="43026"/>
                  </a:cubicBezTo>
                  <a:lnTo>
                    <a:pt x="516451" y="386146"/>
                  </a:lnTo>
                  <a:cubicBezTo>
                    <a:pt x="516451" y="391497"/>
                    <a:pt x="514810" y="396520"/>
                    <a:pt x="512076" y="400670"/>
                  </a:cubicBezTo>
                  <a:cubicBezTo>
                    <a:pt x="515794" y="405584"/>
                    <a:pt x="518091" y="411591"/>
                    <a:pt x="518091" y="418143"/>
                  </a:cubicBezTo>
                  <a:cubicBezTo>
                    <a:pt x="518091" y="424804"/>
                    <a:pt x="515685" y="430811"/>
                    <a:pt x="511857" y="435725"/>
                  </a:cubicBezTo>
                  <a:cubicBezTo>
                    <a:pt x="514701" y="440093"/>
                    <a:pt x="516341" y="445226"/>
                    <a:pt x="516341" y="450686"/>
                  </a:cubicBezTo>
                  <a:lnTo>
                    <a:pt x="516341" y="481372"/>
                  </a:lnTo>
                  <a:cubicBezTo>
                    <a:pt x="516341" y="505070"/>
                    <a:pt x="497092" y="524399"/>
                    <a:pt x="473249" y="524399"/>
                  </a:cubicBezTo>
                  <a:lnTo>
                    <a:pt x="382362" y="524399"/>
                  </a:lnTo>
                  <a:cubicBezTo>
                    <a:pt x="376237" y="524399"/>
                    <a:pt x="370768" y="522433"/>
                    <a:pt x="366175" y="519048"/>
                  </a:cubicBezTo>
                  <a:cubicBezTo>
                    <a:pt x="366065" y="519375"/>
                    <a:pt x="365737" y="519594"/>
                    <a:pt x="365518" y="519922"/>
                  </a:cubicBezTo>
                  <a:cubicBezTo>
                    <a:pt x="368362" y="524180"/>
                    <a:pt x="370112" y="529313"/>
                    <a:pt x="370112" y="534883"/>
                  </a:cubicBezTo>
                  <a:lnTo>
                    <a:pt x="370112" y="565460"/>
                  </a:lnTo>
                  <a:cubicBezTo>
                    <a:pt x="370112" y="589266"/>
                    <a:pt x="350753" y="608486"/>
                    <a:pt x="326910" y="608486"/>
                  </a:cubicBezTo>
                  <a:lnTo>
                    <a:pt x="44733" y="608486"/>
                  </a:lnTo>
                  <a:cubicBezTo>
                    <a:pt x="20999" y="608486"/>
                    <a:pt x="1641" y="589266"/>
                    <a:pt x="1641" y="565460"/>
                  </a:cubicBezTo>
                  <a:lnTo>
                    <a:pt x="1750" y="534773"/>
                  </a:lnTo>
                  <a:cubicBezTo>
                    <a:pt x="1750" y="529313"/>
                    <a:pt x="3390" y="524180"/>
                    <a:pt x="6234" y="519922"/>
                  </a:cubicBezTo>
                  <a:cubicBezTo>
                    <a:pt x="2406" y="515007"/>
                    <a:pt x="0" y="508892"/>
                    <a:pt x="0" y="502230"/>
                  </a:cubicBezTo>
                  <a:cubicBezTo>
                    <a:pt x="0" y="495241"/>
                    <a:pt x="2515" y="489017"/>
                    <a:pt x="6672" y="483993"/>
                  </a:cubicBezTo>
                  <a:cubicBezTo>
                    <a:pt x="3500" y="479516"/>
                    <a:pt x="1641" y="474165"/>
                    <a:pt x="1641" y="468268"/>
                  </a:cubicBezTo>
                  <a:lnTo>
                    <a:pt x="1641" y="127223"/>
                  </a:lnTo>
                  <a:cubicBezTo>
                    <a:pt x="1641" y="103416"/>
                    <a:pt x="20999" y="84196"/>
                    <a:pt x="44733" y="84087"/>
                  </a:cubicBezTo>
                  <a:lnTo>
                    <a:pt x="147979" y="84087"/>
                  </a:lnTo>
                  <a:lnTo>
                    <a:pt x="147979" y="43026"/>
                  </a:lnTo>
                  <a:cubicBezTo>
                    <a:pt x="147979" y="19329"/>
                    <a:pt x="167338" y="0"/>
                    <a:pt x="19107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3" name="文本框 42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 t="-83540" b="-83127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13" name="PA-矩形 112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002060">
                  <a:alpha val="65000"/>
                </a:srgbClr>
              </a:gs>
              <a:gs pos="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9" name="ïśľïḓè"/>
          <p:cNvGrpSpPr/>
          <p:nvPr/>
        </p:nvGrpSpPr>
        <p:grpSpPr>
          <a:xfrm>
            <a:off x="6632712" y="842896"/>
            <a:ext cx="1844585" cy="3676120"/>
            <a:chOff x="4970052" y="1390649"/>
            <a:chExt cx="2251897" cy="4487863"/>
          </a:xfrm>
        </p:grpSpPr>
        <p:sp>
          <p:nvSpPr>
            <p:cNvPr id="25" name="íşḻïḍé"/>
            <p:cNvSpPr/>
            <p:nvPr/>
          </p:nvSpPr>
          <p:spPr>
            <a:xfrm>
              <a:off x="5106302" y="1501428"/>
              <a:ext cx="1982424" cy="4276386"/>
            </a:xfrm>
            <a:custGeom>
              <a:avLst/>
              <a:gdLst>
                <a:gd name="connsiteX0" fmla="*/ 444792 w 4503763"/>
                <a:gd name="connsiteY0" fmla="*/ 0 h 9715289"/>
                <a:gd name="connsiteX1" fmla="*/ 4058971 w 4503763"/>
                <a:gd name="connsiteY1" fmla="*/ 0 h 9715289"/>
                <a:gd name="connsiteX2" fmla="*/ 4503763 w 4503763"/>
                <a:gd name="connsiteY2" fmla="*/ 444792 h 9715289"/>
                <a:gd name="connsiteX3" fmla="*/ 4503763 w 4503763"/>
                <a:gd name="connsiteY3" fmla="*/ 9270497 h 9715289"/>
                <a:gd name="connsiteX4" fmla="*/ 4058971 w 4503763"/>
                <a:gd name="connsiteY4" fmla="*/ 9715289 h 9715289"/>
                <a:gd name="connsiteX5" fmla="*/ 444792 w 4503763"/>
                <a:gd name="connsiteY5" fmla="*/ 9715289 h 9715289"/>
                <a:gd name="connsiteX6" fmla="*/ 0 w 4503763"/>
                <a:gd name="connsiteY6" fmla="*/ 9270497 h 9715289"/>
                <a:gd name="connsiteX7" fmla="*/ 0 w 4503763"/>
                <a:gd name="connsiteY7" fmla="*/ 444792 h 9715289"/>
                <a:gd name="connsiteX8" fmla="*/ 444792 w 4503763"/>
                <a:gd name="connsiteY8" fmla="*/ 0 h 971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3763" h="9715289">
                  <a:moveTo>
                    <a:pt x="444792" y="0"/>
                  </a:moveTo>
                  <a:lnTo>
                    <a:pt x="4058971" y="0"/>
                  </a:lnTo>
                  <a:cubicBezTo>
                    <a:pt x="4304623" y="0"/>
                    <a:pt x="4503763" y="199140"/>
                    <a:pt x="4503763" y="444792"/>
                  </a:cubicBezTo>
                  <a:lnTo>
                    <a:pt x="4503763" y="9270497"/>
                  </a:lnTo>
                  <a:cubicBezTo>
                    <a:pt x="4503763" y="9516149"/>
                    <a:pt x="4304623" y="9715289"/>
                    <a:pt x="4058971" y="9715289"/>
                  </a:cubicBezTo>
                  <a:lnTo>
                    <a:pt x="444792" y="9715289"/>
                  </a:lnTo>
                  <a:cubicBezTo>
                    <a:pt x="199140" y="9715289"/>
                    <a:pt x="0" y="9516149"/>
                    <a:pt x="0" y="9270497"/>
                  </a:cubicBezTo>
                  <a:lnTo>
                    <a:pt x="0" y="444792"/>
                  </a:lnTo>
                  <a:cubicBezTo>
                    <a:pt x="0" y="199140"/>
                    <a:pt x="199140" y="0"/>
                    <a:pt x="444792" y="0"/>
                  </a:cubicBezTo>
                  <a:close/>
                </a:path>
              </a:pathLst>
            </a:custGeom>
            <a:blipFill>
              <a:blip r:embed="rId3"/>
              <a:stretch>
                <a:fillRect l="-112660" r="-11091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6" name="ïṣlidê"/>
            <p:cNvSpPr/>
            <p:nvPr/>
          </p:nvSpPr>
          <p:spPr>
            <a:xfrm>
              <a:off x="7185827" y="2440823"/>
              <a:ext cx="36122" cy="499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96" extrusionOk="0">
                  <a:moveTo>
                    <a:pt x="0" y="0"/>
                  </a:moveTo>
                  <a:lnTo>
                    <a:pt x="0" y="21596"/>
                  </a:lnTo>
                  <a:lnTo>
                    <a:pt x="9420" y="21596"/>
                  </a:lnTo>
                  <a:cubicBezTo>
                    <a:pt x="12945" y="21596"/>
                    <a:pt x="14707" y="21598"/>
                    <a:pt x="16579" y="21555"/>
                  </a:cubicBezTo>
                  <a:cubicBezTo>
                    <a:pt x="18628" y="21501"/>
                    <a:pt x="20261" y="21383"/>
                    <a:pt x="21007" y="21235"/>
                  </a:cubicBezTo>
                  <a:cubicBezTo>
                    <a:pt x="21600" y="21099"/>
                    <a:pt x="21572" y="20968"/>
                    <a:pt x="21572" y="20717"/>
                  </a:cubicBezTo>
                  <a:lnTo>
                    <a:pt x="21572" y="879"/>
                  </a:lnTo>
                  <a:cubicBezTo>
                    <a:pt x="21572" y="624"/>
                    <a:pt x="21600" y="497"/>
                    <a:pt x="21007" y="361"/>
                  </a:cubicBezTo>
                  <a:cubicBezTo>
                    <a:pt x="20261" y="213"/>
                    <a:pt x="18628" y="95"/>
                    <a:pt x="16579" y="41"/>
                  </a:cubicBezTo>
                  <a:cubicBezTo>
                    <a:pt x="14707" y="-2"/>
                    <a:pt x="12986" y="0"/>
                    <a:pt x="95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77500" lnSpcReduction="20000"/>
            </a:bodyPr>
            <a:lstStyle/>
            <a:p>
              <a:endParaRPr sz="3200">
                <a:solidFill>
                  <a:schemeClr val="accent1">
                    <a:hueOff val="-12342858"/>
                    <a:satOff val="-30430"/>
                    <a:lumOff val="4509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7" name="íṧ1îḓe"/>
            <p:cNvSpPr/>
            <p:nvPr/>
          </p:nvSpPr>
          <p:spPr>
            <a:xfrm>
              <a:off x="4970052" y="2005019"/>
              <a:ext cx="35331" cy="104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12326" y="0"/>
                  </a:moveTo>
                  <a:cubicBezTo>
                    <a:pt x="8816" y="0"/>
                    <a:pt x="6993" y="3"/>
                    <a:pt x="5104" y="23"/>
                  </a:cubicBezTo>
                  <a:cubicBezTo>
                    <a:pt x="3009" y="49"/>
                    <a:pt x="1340" y="102"/>
                    <a:pt x="577" y="172"/>
                  </a:cubicBezTo>
                  <a:cubicBezTo>
                    <a:pt x="-29" y="237"/>
                    <a:pt x="0" y="300"/>
                    <a:pt x="0" y="420"/>
                  </a:cubicBezTo>
                  <a:lnTo>
                    <a:pt x="0" y="3023"/>
                  </a:lnTo>
                  <a:cubicBezTo>
                    <a:pt x="0" y="3145"/>
                    <a:pt x="-29" y="3206"/>
                    <a:pt x="577" y="3270"/>
                  </a:cubicBezTo>
                  <a:cubicBezTo>
                    <a:pt x="1340" y="3341"/>
                    <a:pt x="3009" y="3394"/>
                    <a:pt x="5104" y="3420"/>
                  </a:cubicBezTo>
                  <a:cubicBezTo>
                    <a:pt x="7018" y="3440"/>
                    <a:pt x="8778" y="3443"/>
                    <a:pt x="12326" y="3443"/>
                  </a:cubicBezTo>
                  <a:lnTo>
                    <a:pt x="21571" y="3443"/>
                  </a:lnTo>
                  <a:lnTo>
                    <a:pt x="21571" y="0"/>
                  </a:lnTo>
                  <a:lnTo>
                    <a:pt x="12326" y="0"/>
                  </a:lnTo>
                  <a:close/>
                  <a:moveTo>
                    <a:pt x="12326" y="6632"/>
                  </a:moveTo>
                  <a:cubicBezTo>
                    <a:pt x="8816" y="6632"/>
                    <a:pt x="6993" y="6631"/>
                    <a:pt x="5104" y="6651"/>
                  </a:cubicBezTo>
                  <a:cubicBezTo>
                    <a:pt x="3009" y="6677"/>
                    <a:pt x="1340" y="6733"/>
                    <a:pt x="577" y="6804"/>
                  </a:cubicBezTo>
                  <a:cubicBezTo>
                    <a:pt x="-29" y="6869"/>
                    <a:pt x="0" y="6928"/>
                    <a:pt x="0" y="7048"/>
                  </a:cubicBezTo>
                  <a:lnTo>
                    <a:pt x="0" y="12814"/>
                  </a:lnTo>
                  <a:cubicBezTo>
                    <a:pt x="0" y="12936"/>
                    <a:pt x="-29" y="12997"/>
                    <a:pt x="577" y="13062"/>
                  </a:cubicBezTo>
                  <a:cubicBezTo>
                    <a:pt x="1340" y="13132"/>
                    <a:pt x="3009" y="13189"/>
                    <a:pt x="5104" y="13214"/>
                  </a:cubicBezTo>
                  <a:cubicBezTo>
                    <a:pt x="7018" y="13235"/>
                    <a:pt x="8778" y="13234"/>
                    <a:pt x="12326" y="13234"/>
                  </a:cubicBezTo>
                  <a:lnTo>
                    <a:pt x="21571" y="13234"/>
                  </a:lnTo>
                  <a:lnTo>
                    <a:pt x="21571" y="6632"/>
                  </a:lnTo>
                  <a:lnTo>
                    <a:pt x="12326" y="6632"/>
                  </a:lnTo>
                  <a:close/>
                  <a:moveTo>
                    <a:pt x="12326" y="14994"/>
                  </a:moveTo>
                  <a:cubicBezTo>
                    <a:pt x="8816" y="14994"/>
                    <a:pt x="6993" y="14997"/>
                    <a:pt x="5104" y="15017"/>
                  </a:cubicBezTo>
                  <a:cubicBezTo>
                    <a:pt x="3009" y="15043"/>
                    <a:pt x="1340" y="15096"/>
                    <a:pt x="577" y="15167"/>
                  </a:cubicBezTo>
                  <a:cubicBezTo>
                    <a:pt x="-29" y="15232"/>
                    <a:pt x="0" y="15294"/>
                    <a:pt x="0" y="15414"/>
                  </a:cubicBezTo>
                  <a:lnTo>
                    <a:pt x="0" y="21180"/>
                  </a:lnTo>
                  <a:cubicBezTo>
                    <a:pt x="0" y="21302"/>
                    <a:pt x="-29" y="21363"/>
                    <a:pt x="577" y="21428"/>
                  </a:cubicBezTo>
                  <a:cubicBezTo>
                    <a:pt x="1340" y="21498"/>
                    <a:pt x="3009" y="21551"/>
                    <a:pt x="5104" y="21577"/>
                  </a:cubicBezTo>
                  <a:cubicBezTo>
                    <a:pt x="7018" y="21598"/>
                    <a:pt x="8778" y="21600"/>
                    <a:pt x="12326" y="21600"/>
                  </a:cubicBezTo>
                  <a:lnTo>
                    <a:pt x="21571" y="21600"/>
                  </a:lnTo>
                  <a:lnTo>
                    <a:pt x="21571" y="14994"/>
                  </a:lnTo>
                  <a:lnTo>
                    <a:pt x="12326" y="149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0"/>
                      <a:lumOff val="4509"/>
                    </a:schemeClr>
                  </a:solidFill>
                </a:defRPr>
              </a:pPr>
              <a:endParaRPr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ï$ļiḍe"/>
            <p:cNvSpPr/>
            <p:nvPr/>
          </p:nvSpPr>
          <p:spPr>
            <a:xfrm>
              <a:off x="4988361" y="1390649"/>
              <a:ext cx="2214515" cy="448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2" y="0"/>
                  </a:moveTo>
                  <a:cubicBezTo>
                    <a:pt x="3463" y="0"/>
                    <a:pt x="2756" y="1"/>
                    <a:pt x="2009" y="118"/>
                  </a:cubicBezTo>
                  <a:cubicBezTo>
                    <a:pt x="1186" y="265"/>
                    <a:pt x="538" y="585"/>
                    <a:pt x="238" y="991"/>
                  </a:cubicBezTo>
                  <a:cubicBezTo>
                    <a:pt x="0" y="1362"/>
                    <a:pt x="0" y="1711"/>
                    <a:pt x="0" y="2399"/>
                  </a:cubicBezTo>
                  <a:lnTo>
                    <a:pt x="0" y="19190"/>
                  </a:lnTo>
                  <a:cubicBezTo>
                    <a:pt x="0" y="19888"/>
                    <a:pt x="0" y="20238"/>
                    <a:pt x="238" y="20609"/>
                  </a:cubicBezTo>
                  <a:cubicBezTo>
                    <a:pt x="538" y="21015"/>
                    <a:pt x="1186" y="21335"/>
                    <a:pt x="2009" y="21482"/>
                  </a:cubicBezTo>
                  <a:cubicBezTo>
                    <a:pt x="2761" y="21600"/>
                    <a:pt x="3468" y="21600"/>
                    <a:pt x="4862" y="21600"/>
                  </a:cubicBezTo>
                  <a:lnTo>
                    <a:pt x="16717" y="21600"/>
                  </a:lnTo>
                  <a:cubicBezTo>
                    <a:pt x="18133" y="21600"/>
                    <a:pt x="18840" y="21600"/>
                    <a:pt x="19592" y="21482"/>
                  </a:cubicBezTo>
                  <a:cubicBezTo>
                    <a:pt x="20415" y="21335"/>
                    <a:pt x="21062" y="21015"/>
                    <a:pt x="21362" y="20609"/>
                  </a:cubicBezTo>
                  <a:cubicBezTo>
                    <a:pt x="21600" y="20238"/>
                    <a:pt x="21600" y="19888"/>
                    <a:pt x="21600" y="19200"/>
                  </a:cubicBezTo>
                  <a:lnTo>
                    <a:pt x="21600" y="2410"/>
                  </a:lnTo>
                  <a:cubicBezTo>
                    <a:pt x="21600" y="1711"/>
                    <a:pt x="21600" y="1362"/>
                    <a:pt x="21362" y="991"/>
                  </a:cubicBezTo>
                  <a:cubicBezTo>
                    <a:pt x="21062" y="585"/>
                    <a:pt x="20415" y="265"/>
                    <a:pt x="19592" y="118"/>
                  </a:cubicBezTo>
                  <a:cubicBezTo>
                    <a:pt x="18840" y="0"/>
                    <a:pt x="18132" y="0"/>
                    <a:pt x="16738" y="0"/>
                  </a:cubicBezTo>
                  <a:lnTo>
                    <a:pt x="4862" y="0"/>
                  </a:lnTo>
                  <a:close/>
                  <a:moveTo>
                    <a:pt x="4609" y="377"/>
                  </a:moveTo>
                  <a:lnTo>
                    <a:pt x="16991" y="377"/>
                  </a:lnTo>
                  <a:cubicBezTo>
                    <a:pt x="18073" y="377"/>
                    <a:pt x="18624" y="376"/>
                    <a:pt x="19208" y="468"/>
                  </a:cubicBezTo>
                  <a:cubicBezTo>
                    <a:pt x="19847" y="582"/>
                    <a:pt x="20351" y="831"/>
                    <a:pt x="20583" y="1146"/>
                  </a:cubicBezTo>
                  <a:cubicBezTo>
                    <a:pt x="20768" y="1434"/>
                    <a:pt x="20768" y="1706"/>
                    <a:pt x="20768" y="2249"/>
                  </a:cubicBezTo>
                  <a:lnTo>
                    <a:pt x="20768" y="19359"/>
                  </a:lnTo>
                  <a:cubicBezTo>
                    <a:pt x="20768" y="19893"/>
                    <a:pt x="20768" y="20165"/>
                    <a:pt x="20583" y="20453"/>
                  </a:cubicBezTo>
                  <a:cubicBezTo>
                    <a:pt x="20351" y="20768"/>
                    <a:pt x="19847" y="21017"/>
                    <a:pt x="19208" y="21132"/>
                  </a:cubicBezTo>
                  <a:cubicBezTo>
                    <a:pt x="18624" y="21223"/>
                    <a:pt x="18073" y="21223"/>
                    <a:pt x="16974" y="21223"/>
                  </a:cubicBezTo>
                  <a:lnTo>
                    <a:pt x="4609" y="21223"/>
                  </a:lnTo>
                  <a:cubicBezTo>
                    <a:pt x="3527" y="21223"/>
                    <a:pt x="2976" y="21223"/>
                    <a:pt x="2392" y="21132"/>
                  </a:cubicBezTo>
                  <a:cubicBezTo>
                    <a:pt x="1753" y="21017"/>
                    <a:pt x="1251" y="20768"/>
                    <a:pt x="1018" y="20453"/>
                  </a:cubicBezTo>
                  <a:cubicBezTo>
                    <a:pt x="833" y="20165"/>
                    <a:pt x="832" y="19893"/>
                    <a:pt x="832" y="19351"/>
                  </a:cubicBezTo>
                  <a:lnTo>
                    <a:pt x="832" y="2240"/>
                  </a:lnTo>
                  <a:cubicBezTo>
                    <a:pt x="832" y="1706"/>
                    <a:pt x="833" y="1434"/>
                    <a:pt x="1018" y="1146"/>
                  </a:cubicBezTo>
                  <a:cubicBezTo>
                    <a:pt x="1251" y="831"/>
                    <a:pt x="1753" y="582"/>
                    <a:pt x="2392" y="468"/>
                  </a:cubicBezTo>
                  <a:cubicBezTo>
                    <a:pt x="2973" y="377"/>
                    <a:pt x="3522" y="377"/>
                    <a:pt x="4609" y="3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0"/>
                      <a:lumOff val="4509"/>
                    </a:schemeClr>
                  </a:solidFill>
                </a:defRPr>
              </a:pPr>
              <a:endParaRPr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" name="iṣlîḑé"/>
            <p:cNvSpPr/>
            <p:nvPr/>
          </p:nvSpPr>
          <p:spPr>
            <a:xfrm>
              <a:off x="5021969" y="1424398"/>
              <a:ext cx="2147422" cy="442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78" y="0"/>
                  </a:moveTo>
                  <a:cubicBezTo>
                    <a:pt x="3189" y="0"/>
                    <a:pt x="2539" y="1"/>
                    <a:pt x="1850" y="107"/>
                  </a:cubicBezTo>
                  <a:cubicBezTo>
                    <a:pt x="1093" y="241"/>
                    <a:pt x="495" y="531"/>
                    <a:pt x="219" y="899"/>
                  </a:cubicBezTo>
                  <a:cubicBezTo>
                    <a:pt x="0" y="1235"/>
                    <a:pt x="0" y="1552"/>
                    <a:pt x="0" y="2175"/>
                  </a:cubicBezTo>
                  <a:lnTo>
                    <a:pt x="0" y="19415"/>
                  </a:lnTo>
                  <a:cubicBezTo>
                    <a:pt x="0" y="20049"/>
                    <a:pt x="0" y="20365"/>
                    <a:pt x="219" y="20701"/>
                  </a:cubicBezTo>
                  <a:cubicBezTo>
                    <a:pt x="495" y="21069"/>
                    <a:pt x="1093" y="21359"/>
                    <a:pt x="1850" y="21493"/>
                  </a:cubicBezTo>
                  <a:cubicBezTo>
                    <a:pt x="2543" y="21600"/>
                    <a:pt x="3194" y="21600"/>
                    <a:pt x="4478" y="21600"/>
                  </a:cubicBezTo>
                  <a:lnTo>
                    <a:pt x="17103" y="21600"/>
                  </a:lnTo>
                  <a:cubicBezTo>
                    <a:pt x="18407" y="21600"/>
                    <a:pt x="19057" y="21600"/>
                    <a:pt x="19750" y="21493"/>
                  </a:cubicBezTo>
                  <a:cubicBezTo>
                    <a:pt x="20507" y="21359"/>
                    <a:pt x="21105" y="21069"/>
                    <a:pt x="21381" y="20701"/>
                  </a:cubicBezTo>
                  <a:cubicBezTo>
                    <a:pt x="21600" y="20365"/>
                    <a:pt x="21600" y="20048"/>
                    <a:pt x="21600" y="19425"/>
                  </a:cubicBezTo>
                  <a:lnTo>
                    <a:pt x="21600" y="2185"/>
                  </a:lnTo>
                  <a:cubicBezTo>
                    <a:pt x="21600" y="1551"/>
                    <a:pt x="21600" y="1235"/>
                    <a:pt x="21381" y="899"/>
                  </a:cubicBezTo>
                  <a:cubicBezTo>
                    <a:pt x="21105" y="531"/>
                    <a:pt x="20507" y="241"/>
                    <a:pt x="19750" y="107"/>
                  </a:cubicBezTo>
                  <a:cubicBezTo>
                    <a:pt x="19057" y="0"/>
                    <a:pt x="18406" y="0"/>
                    <a:pt x="17122" y="0"/>
                  </a:cubicBezTo>
                  <a:lnTo>
                    <a:pt x="4478" y="0"/>
                  </a:lnTo>
                  <a:close/>
                  <a:moveTo>
                    <a:pt x="4068" y="499"/>
                  </a:moveTo>
                  <a:lnTo>
                    <a:pt x="5025" y="499"/>
                  </a:lnTo>
                  <a:cubicBezTo>
                    <a:pt x="5096" y="503"/>
                    <a:pt x="5163" y="515"/>
                    <a:pt x="5212" y="541"/>
                  </a:cubicBezTo>
                  <a:cubicBezTo>
                    <a:pt x="5257" y="565"/>
                    <a:pt x="5280" y="596"/>
                    <a:pt x="5285" y="628"/>
                  </a:cubicBezTo>
                  <a:cubicBezTo>
                    <a:pt x="5292" y="675"/>
                    <a:pt x="5300" y="719"/>
                    <a:pt x="5312" y="761"/>
                  </a:cubicBezTo>
                  <a:cubicBezTo>
                    <a:pt x="5325" y="807"/>
                    <a:pt x="5343" y="851"/>
                    <a:pt x="5369" y="893"/>
                  </a:cubicBezTo>
                  <a:cubicBezTo>
                    <a:pt x="5426" y="969"/>
                    <a:pt x="5516" y="1037"/>
                    <a:pt x="5631" y="1092"/>
                  </a:cubicBezTo>
                  <a:cubicBezTo>
                    <a:pt x="5746" y="1148"/>
                    <a:pt x="5886" y="1192"/>
                    <a:pt x="6042" y="1220"/>
                  </a:cubicBezTo>
                  <a:cubicBezTo>
                    <a:pt x="6185" y="1242"/>
                    <a:pt x="6324" y="1253"/>
                    <a:pt x="6494" y="1258"/>
                  </a:cubicBezTo>
                  <a:cubicBezTo>
                    <a:pt x="6664" y="1264"/>
                    <a:pt x="6866" y="1263"/>
                    <a:pt x="7135" y="1263"/>
                  </a:cubicBezTo>
                  <a:lnTo>
                    <a:pt x="14440" y="1263"/>
                  </a:lnTo>
                  <a:cubicBezTo>
                    <a:pt x="14708" y="1263"/>
                    <a:pt x="14910" y="1264"/>
                    <a:pt x="15080" y="1258"/>
                  </a:cubicBezTo>
                  <a:cubicBezTo>
                    <a:pt x="15251" y="1253"/>
                    <a:pt x="15390" y="1242"/>
                    <a:pt x="15533" y="1220"/>
                  </a:cubicBezTo>
                  <a:cubicBezTo>
                    <a:pt x="15689" y="1192"/>
                    <a:pt x="15829" y="1148"/>
                    <a:pt x="15944" y="1092"/>
                  </a:cubicBezTo>
                  <a:cubicBezTo>
                    <a:pt x="16058" y="1037"/>
                    <a:pt x="16148" y="969"/>
                    <a:pt x="16205" y="893"/>
                  </a:cubicBezTo>
                  <a:cubicBezTo>
                    <a:pt x="16232" y="851"/>
                    <a:pt x="16249" y="807"/>
                    <a:pt x="16262" y="761"/>
                  </a:cubicBezTo>
                  <a:cubicBezTo>
                    <a:pt x="16274" y="719"/>
                    <a:pt x="16282" y="675"/>
                    <a:pt x="16289" y="628"/>
                  </a:cubicBezTo>
                  <a:cubicBezTo>
                    <a:pt x="16294" y="596"/>
                    <a:pt x="16318" y="565"/>
                    <a:pt x="16362" y="541"/>
                  </a:cubicBezTo>
                  <a:cubicBezTo>
                    <a:pt x="16412" y="515"/>
                    <a:pt x="16480" y="503"/>
                    <a:pt x="16551" y="499"/>
                  </a:cubicBezTo>
                  <a:lnTo>
                    <a:pt x="17532" y="499"/>
                  </a:lnTo>
                  <a:cubicBezTo>
                    <a:pt x="18404" y="499"/>
                    <a:pt x="18846" y="499"/>
                    <a:pt x="19317" y="571"/>
                  </a:cubicBezTo>
                  <a:cubicBezTo>
                    <a:pt x="19831" y="662"/>
                    <a:pt x="20237" y="859"/>
                    <a:pt x="20424" y="1109"/>
                  </a:cubicBezTo>
                  <a:cubicBezTo>
                    <a:pt x="20573" y="1338"/>
                    <a:pt x="20573" y="1553"/>
                    <a:pt x="20573" y="1983"/>
                  </a:cubicBezTo>
                  <a:lnTo>
                    <a:pt x="20573" y="19623"/>
                  </a:lnTo>
                  <a:cubicBezTo>
                    <a:pt x="20573" y="20046"/>
                    <a:pt x="20573" y="20262"/>
                    <a:pt x="20424" y="20491"/>
                  </a:cubicBezTo>
                  <a:cubicBezTo>
                    <a:pt x="20237" y="20741"/>
                    <a:pt x="19831" y="20938"/>
                    <a:pt x="19317" y="21029"/>
                  </a:cubicBezTo>
                  <a:cubicBezTo>
                    <a:pt x="18846" y="21101"/>
                    <a:pt x="18403" y="21101"/>
                    <a:pt x="17517" y="21101"/>
                  </a:cubicBezTo>
                  <a:lnTo>
                    <a:pt x="4068" y="21101"/>
                  </a:lnTo>
                  <a:cubicBezTo>
                    <a:pt x="3196" y="21101"/>
                    <a:pt x="2754" y="21101"/>
                    <a:pt x="2283" y="21029"/>
                  </a:cubicBezTo>
                  <a:cubicBezTo>
                    <a:pt x="1769" y="20938"/>
                    <a:pt x="1363" y="20741"/>
                    <a:pt x="1176" y="20491"/>
                  </a:cubicBezTo>
                  <a:cubicBezTo>
                    <a:pt x="1027" y="20262"/>
                    <a:pt x="1027" y="20047"/>
                    <a:pt x="1027" y="19617"/>
                  </a:cubicBezTo>
                  <a:lnTo>
                    <a:pt x="1027" y="1977"/>
                  </a:lnTo>
                  <a:cubicBezTo>
                    <a:pt x="1027" y="1554"/>
                    <a:pt x="1027" y="1338"/>
                    <a:pt x="1176" y="1109"/>
                  </a:cubicBezTo>
                  <a:cubicBezTo>
                    <a:pt x="1363" y="859"/>
                    <a:pt x="1769" y="662"/>
                    <a:pt x="2283" y="571"/>
                  </a:cubicBezTo>
                  <a:cubicBezTo>
                    <a:pt x="2751" y="499"/>
                    <a:pt x="3195" y="499"/>
                    <a:pt x="4068" y="49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0"/>
                      <a:lumOff val="4509"/>
                    </a:schemeClr>
                  </a:solidFill>
                </a:defRPr>
              </a:pPr>
              <a:endParaRPr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0" name="îṡliḍê"/>
            <p:cNvSpPr/>
            <p:nvPr/>
          </p:nvSpPr>
          <p:spPr>
            <a:xfrm>
              <a:off x="6296131" y="1534822"/>
              <a:ext cx="63303" cy="63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0"/>
                      <a:lumOff val="4509"/>
                    </a:schemeClr>
                  </a:solidFill>
                </a:defRPr>
              </a:pPr>
              <a:endParaRPr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íṩļiḑe"/>
            <p:cNvSpPr/>
            <p:nvPr/>
          </p:nvSpPr>
          <p:spPr>
            <a:xfrm>
              <a:off x="5958538" y="1547431"/>
              <a:ext cx="270506" cy="3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" y="0"/>
                  </a:moveTo>
                  <a:cubicBezTo>
                    <a:pt x="1103" y="0"/>
                    <a:pt x="729" y="1260"/>
                    <a:pt x="453" y="3213"/>
                  </a:cubicBezTo>
                  <a:cubicBezTo>
                    <a:pt x="178" y="5166"/>
                    <a:pt x="0" y="7820"/>
                    <a:pt x="0" y="10800"/>
                  </a:cubicBezTo>
                  <a:cubicBezTo>
                    <a:pt x="0" y="16761"/>
                    <a:pt x="683" y="21600"/>
                    <a:pt x="1524" y="21600"/>
                  </a:cubicBezTo>
                  <a:cubicBezTo>
                    <a:pt x="1961" y="21600"/>
                    <a:pt x="2397" y="21600"/>
                    <a:pt x="2834" y="21600"/>
                  </a:cubicBezTo>
                  <a:cubicBezTo>
                    <a:pt x="5336" y="21600"/>
                    <a:pt x="7838" y="21600"/>
                    <a:pt x="10340" y="21600"/>
                  </a:cubicBezTo>
                  <a:cubicBezTo>
                    <a:pt x="10533" y="21600"/>
                    <a:pt x="10727" y="21600"/>
                    <a:pt x="10920" y="21600"/>
                  </a:cubicBezTo>
                  <a:lnTo>
                    <a:pt x="20076" y="21600"/>
                  </a:lnTo>
                  <a:cubicBezTo>
                    <a:pt x="20497" y="21600"/>
                    <a:pt x="20871" y="20340"/>
                    <a:pt x="21147" y="18387"/>
                  </a:cubicBezTo>
                  <a:cubicBezTo>
                    <a:pt x="21422" y="16434"/>
                    <a:pt x="21600" y="13780"/>
                    <a:pt x="21600" y="10800"/>
                  </a:cubicBezTo>
                  <a:cubicBezTo>
                    <a:pt x="21600" y="4839"/>
                    <a:pt x="20917" y="0"/>
                    <a:pt x="20076" y="0"/>
                  </a:cubicBezTo>
                  <a:cubicBezTo>
                    <a:pt x="19639" y="0"/>
                    <a:pt x="19203" y="0"/>
                    <a:pt x="18766" y="0"/>
                  </a:cubicBezTo>
                  <a:cubicBezTo>
                    <a:pt x="16264" y="0"/>
                    <a:pt x="13762" y="0"/>
                    <a:pt x="11260" y="0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25000" lnSpcReduction="20000"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0"/>
                      <a:lumOff val="4509"/>
                    </a:schemeClr>
                  </a:solidFill>
                </a:defRPr>
              </a:pPr>
              <a:endParaRPr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0" name="îṧlîďe"/>
          <p:cNvSpPr/>
          <p:nvPr/>
        </p:nvSpPr>
        <p:spPr>
          <a:xfrm>
            <a:off x="6957880" y="4569124"/>
            <a:ext cx="1190625" cy="91345"/>
          </a:xfrm>
          <a:prstGeom prst="ellipse">
            <a:avLst/>
          </a:prstGeom>
          <a:solidFill>
            <a:schemeClr val="tx1">
              <a:lumMod val="50000"/>
              <a:lumOff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25000" lnSpcReduction="20000"/>
          </a:bodyPr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011" y="2727411"/>
            <a:ext cx="2354608" cy="1316491"/>
            <a:chOff x="441011" y="2727411"/>
            <a:chExt cx="2354608" cy="1316491"/>
          </a:xfrm>
        </p:grpSpPr>
        <p:grpSp>
          <p:nvGrpSpPr>
            <p:cNvPr id="13" name="ïṡlîḋè"/>
            <p:cNvGrpSpPr/>
            <p:nvPr/>
          </p:nvGrpSpPr>
          <p:grpSpPr>
            <a:xfrm>
              <a:off x="1285223" y="2727411"/>
              <a:ext cx="666184" cy="667947"/>
              <a:chOff x="1323442" y="3803979"/>
              <a:chExt cx="554270" cy="555736"/>
            </a:xfrm>
          </p:grpSpPr>
          <p:sp>
            <p:nvSpPr>
              <p:cNvPr id="23" name="íṡ1ïḑê"/>
              <p:cNvSpPr/>
              <p:nvPr/>
            </p:nvSpPr>
            <p:spPr bwMode="auto">
              <a:xfrm>
                <a:off x="1323442" y="3803979"/>
                <a:ext cx="554270" cy="5557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1400" b="1" i="1" dirty="0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4" name="îśliḋè"/>
              <p:cNvSpPr/>
              <p:nvPr/>
            </p:nvSpPr>
            <p:spPr bwMode="auto">
              <a:xfrm>
                <a:off x="1465224" y="3941319"/>
                <a:ext cx="270707" cy="281056"/>
              </a:xfrm>
              <a:custGeom>
                <a:avLst/>
                <a:gdLst>
                  <a:gd name="connsiteX0" fmla="*/ 332623 w 583294"/>
                  <a:gd name="connsiteY0" fmla="*/ 296967 h 605593"/>
                  <a:gd name="connsiteX1" fmla="*/ 316983 w 583294"/>
                  <a:gd name="connsiteY1" fmla="*/ 302537 h 605593"/>
                  <a:gd name="connsiteX2" fmla="*/ 311624 w 583294"/>
                  <a:gd name="connsiteY2" fmla="*/ 308872 h 605593"/>
                  <a:gd name="connsiteX3" fmla="*/ 311624 w 583294"/>
                  <a:gd name="connsiteY3" fmla="*/ 325036 h 605593"/>
                  <a:gd name="connsiteX4" fmla="*/ 309108 w 583294"/>
                  <a:gd name="connsiteY4" fmla="*/ 326784 h 605593"/>
                  <a:gd name="connsiteX5" fmla="*/ 307467 w 583294"/>
                  <a:gd name="connsiteY5" fmla="*/ 331698 h 605593"/>
                  <a:gd name="connsiteX6" fmla="*/ 311077 w 583294"/>
                  <a:gd name="connsiteY6" fmla="*/ 366102 h 605593"/>
                  <a:gd name="connsiteX7" fmla="*/ 315780 w 583294"/>
                  <a:gd name="connsiteY7" fmla="*/ 371673 h 605593"/>
                  <a:gd name="connsiteX8" fmla="*/ 317530 w 583294"/>
                  <a:gd name="connsiteY8" fmla="*/ 371891 h 605593"/>
                  <a:gd name="connsiteX9" fmla="*/ 322670 w 583294"/>
                  <a:gd name="connsiteY9" fmla="*/ 369379 h 605593"/>
                  <a:gd name="connsiteX10" fmla="*/ 340826 w 583294"/>
                  <a:gd name="connsiteY10" fmla="*/ 345242 h 605593"/>
                  <a:gd name="connsiteX11" fmla="*/ 342139 w 583294"/>
                  <a:gd name="connsiteY11" fmla="*/ 341310 h 605593"/>
                  <a:gd name="connsiteX12" fmla="*/ 342139 w 583294"/>
                  <a:gd name="connsiteY12" fmla="*/ 302646 h 605593"/>
                  <a:gd name="connsiteX13" fmla="*/ 339076 w 583294"/>
                  <a:gd name="connsiteY13" fmla="*/ 297076 h 605593"/>
                  <a:gd name="connsiteX14" fmla="*/ 332623 w 583294"/>
                  <a:gd name="connsiteY14" fmla="*/ 296967 h 605593"/>
                  <a:gd name="connsiteX15" fmla="*/ 250702 w 583294"/>
                  <a:gd name="connsiteY15" fmla="*/ 296967 h 605593"/>
                  <a:gd name="connsiteX16" fmla="*/ 244249 w 583294"/>
                  <a:gd name="connsiteY16" fmla="*/ 297076 h 605593"/>
                  <a:gd name="connsiteX17" fmla="*/ 241187 w 583294"/>
                  <a:gd name="connsiteY17" fmla="*/ 302646 h 605593"/>
                  <a:gd name="connsiteX18" fmla="*/ 241077 w 583294"/>
                  <a:gd name="connsiteY18" fmla="*/ 341310 h 605593"/>
                  <a:gd name="connsiteX19" fmla="*/ 242390 w 583294"/>
                  <a:gd name="connsiteY19" fmla="*/ 345242 h 605593"/>
                  <a:gd name="connsiteX20" fmla="*/ 260655 w 583294"/>
                  <a:gd name="connsiteY20" fmla="*/ 369379 h 605593"/>
                  <a:gd name="connsiteX21" fmla="*/ 265796 w 583294"/>
                  <a:gd name="connsiteY21" fmla="*/ 371891 h 605593"/>
                  <a:gd name="connsiteX22" fmla="*/ 267546 w 583294"/>
                  <a:gd name="connsiteY22" fmla="*/ 371673 h 605593"/>
                  <a:gd name="connsiteX23" fmla="*/ 272249 w 583294"/>
                  <a:gd name="connsiteY23" fmla="*/ 366102 h 605593"/>
                  <a:gd name="connsiteX24" fmla="*/ 275858 w 583294"/>
                  <a:gd name="connsiteY24" fmla="*/ 331698 h 605593"/>
                  <a:gd name="connsiteX25" fmla="*/ 274218 w 583294"/>
                  <a:gd name="connsiteY25" fmla="*/ 326674 h 605593"/>
                  <a:gd name="connsiteX26" fmla="*/ 271702 w 583294"/>
                  <a:gd name="connsiteY26" fmla="*/ 325036 h 605593"/>
                  <a:gd name="connsiteX27" fmla="*/ 271702 w 583294"/>
                  <a:gd name="connsiteY27" fmla="*/ 308872 h 605593"/>
                  <a:gd name="connsiteX28" fmla="*/ 266343 w 583294"/>
                  <a:gd name="connsiteY28" fmla="*/ 302537 h 605593"/>
                  <a:gd name="connsiteX29" fmla="*/ 250702 w 583294"/>
                  <a:gd name="connsiteY29" fmla="*/ 296967 h 605593"/>
                  <a:gd name="connsiteX30" fmla="*/ 30625 w 583294"/>
                  <a:gd name="connsiteY30" fmla="*/ 270619 h 605593"/>
                  <a:gd name="connsiteX31" fmla="*/ 94718 w 583294"/>
                  <a:gd name="connsiteY31" fmla="*/ 270619 h 605593"/>
                  <a:gd name="connsiteX32" fmla="*/ 125343 w 583294"/>
                  <a:gd name="connsiteY32" fmla="*/ 301200 h 605593"/>
                  <a:gd name="connsiteX33" fmla="*/ 293999 w 583294"/>
                  <a:gd name="connsiteY33" fmla="*/ 469616 h 605593"/>
                  <a:gd name="connsiteX34" fmla="*/ 462654 w 583294"/>
                  <a:gd name="connsiteY34" fmla="*/ 301200 h 605593"/>
                  <a:gd name="connsiteX35" fmla="*/ 493279 w 583294"/>
                  <a:gd name="connsiteY35" fmla="*/ 270619 h 605593"/>
                  <a:gd name="connsiteX36" fmla="*/ 552669 w 583294"/>
                  <a:gd name="connsiteY36" fmla="*/ 270619 h 605593"/>
                  <a:gd name="connsiteX37" fmla="*/ 583294 w 583294"/>
                  <a:gd name="connsiteY37" fmla="*/ 301200 h 605593"/>
                  <a:gd name="connsiteX38" fmla="*/ 552669 w 583294"/>
                  <a:gd name="connsiteY38" fmla="*/ 331782 h 605593"/>
                  <a:gd name="connsiteX39" fmla="*/ 521935 w 583294"/>
                  <a:gd name="connsiteY39" fmla="*/ 331782 h 605593"/>
                  <a:gd name="connsiteX40" fmla="*/ 478513 w 583294"/>
                  <a:gd name="connsiteY40" fmla="*/ 438052 h 605593"/>
                  <a:gd name="connsiteX41" fmla="*/ 504982 w 583294"/>
                  <a:gd name="connsiteY41" fmla="*/ 464592 h 605593"/>
                  <a:gd name="connsiteX42" fmla="*/ 504982 w 583294"/>
                  <a:gd name="connsiteY42" fmla="*/ 507842 h 605593"/>
                  <a:gd name="connsiteX43" fmla="*/ 483326 w 583294"/>
                  <a:gd name="connsiteY43" fmla="*/ 516798 h 605593"/>
                  <a:gd name="connsiteX44" fmla="*/ 461670 w 583294"/>
                  <a:gd name="connsiteY44" fmla="*/ 507842 h 605593"/>
                  <a:gd name="connsiteX45" fmla="*/ 435638 w 583294"/>
                  <a:gd name="connsiteY45" fmla="*/ 481957 h 605593"/>
                  <a:gd name="connsiteX46" fmla="*/ 322327 w 583294"/>
                  <a:gd name="connsiteY46" fmla="*/ 529140 h 605593"/>
                  <a:gd name="connsiteX47" fmla="*/ 322327 w 583294"/>
                  <a:gd name="connsiteY47" fmla="*/ 575012 h 605593"/>
                  <a:gd name="connsiteX48" fmla="*/ 291592 w 583294"/>
                  <a:gd name="connsiteY48" fmla="*/ 605593 h 605593"/>
                  <a:gd name="connsiteX49" fmla="*/ 260967 w 583294"/>
                  <a:gd name="connsiteY49" fmla="*/ 575012 h 605593"/>
                  <a:gd name="connsiteX50" fmla="*/ 260967 w 583294"/>
                  <a:gd name="connsiteY50" fmla="*/ 528485 h 605593"/>
                  <a:gd name="connsiteX51" fmla="*/ 149624 w 583294"/>
                  <a:gd name="connsiteY51" fmla="*/ 479882 h 605593"/>
                  <a:gd name="connsiteX52" fmla="*/ 121624 w 583294"/>
                  <a:gd name="connsiteY52" fmla="*/ 507842 h 605593"/>
                  <a:gd name="connsiteX53" fmla="*/ 99968 w 583294"/>
                  <a:gd name="connsiteY53" fmla="*/ 516798 h 605593"/>
                  <a:gd name="connsiteX54" fmla="*/ 78312 w 583294"/>
                  <a:gd name="connsiteY54" fmla="*/ 507842 h 605593"/>
                  <a:gd name="connsiteX55" fmla="*/ 78312 w 583294"/>
                  <a:gd name="connsiteY55" fmla="*/ 464592 h 605593"/>
                  <a:gd name="connsiteX56" fmla="*/ 107515 w 583294"/>
                  <a:gd name="connsiteY56" fmla="*/ 435430 h 605593"/>
                  <a:gd name="connsiteX57" fmla="*/ 66062 w 583294"/>
                  <a:gd name="connsiteY57" fmla="*/ 331782 h 605593"/>
                  <a:gd name="connsiteX58" fmla="*/ 30625 w 583294"/>
                  <a:gd name="connsiteY58" fmla="*/ 331782 h 605593"/>
                  <a:gd name="connsiteX59" fmla="*/ 0 w 583294"/>
                  <a:gd name="connsiteY59" fmla="*/ 301200 h 605593"/>
                  <a:gd name="connsiteX60" fmla="*/ 30625 w 583294"/>
                  <a:gd name="connsiteY60" fmla="*/ 270619 h 605593"/>
                  <a:gd name="connsiteX61" fmla="*/ 260655 w 583294"/>
                  <a:gd name="connsiteY61" fmla="*/ 122871 h 605593"/>
                  <a:gd name="connsiteX62" fmla="*/ 215703 w 583294"/>
                  <a:gd name="connsiteY62" fmla="*/ 134776 h 605593"/>
                  <a:gd name="connsiteX63" fmla="*/ 212093 w 583294"/>
                  <a:gd name="connsiteY63" fmla="*/ 140565 h 605593"/>
                  <a:gd name="connsiteX64" fmla="*/ 212093 w 583294"/>
                  <a:gd name="connsiteY64" fmla="*/ 152142 h 605593"/>
                  <a:gd name="connsiteX65" fmla="*/ 209468 w 583294"/>
                  <a:gd name="connsiteY65" fmla="*/ 152142 h 605593"/>
                  <a:gd name="connsiteX66" fmla="*/ 203015 w 583294"/>
                  <a:gd name="connsiteY66" fmla="*/ 158586 h 605593"/>
                  <a:gd name="connsiteX67" fmla="*/ 203015 w 583294"/>
                  <a:gd name="connsiteY67" fmla="*/ 169289 h 605593"/>
                  <a:gd name="connsiteX68" fmla="*/ 205969 w 583294"/>
                  <a:gd name="connsiteY68" fmla="*/ 174641 h 605593"/>
                  <a:gd name="connsiteX69" fmla="*/ 212203 w 583294"/>
                  <a:gd name="connsiteY69" fmla="*/ 178791 h 605593"/>
                  <a:gd name="connsiteX70" fmla="*/ 212640 w 583294"/>
                  <a:gd name="connsiteY70" fmla="*/ 181413 h 605593"/>
                  <a:gd name="connsiteX71" fmla="*/ 235828 w 583294"/>
                  <a:gd name="connsiteY71" fmla="*/ 235039 h 605593"/>
                  <a:gd name="connsiteX72" fmla="*/ 274218 w 583294"/>
                  <a:gd name="connsiteY72" fmla="*/ 268242 h 605593"/>
                  <a:gd name="connsiteX73" fmla="*/ 309108 w 583294"/>
                  <a:gd name="connsiteY73" fmla="*/ 268242 h 605593"/>
                  <a:gd name="connsiteX74" fmla="*/ 347498 w 583294"/>
                  <a:gd name="connsiteY74" fmla="*/ 235039 h 605593"/>
                  <a:gd name="connsiteX75" fmla="*/ 370685 w 583294"/>
                  <a:gd name="connsiteY75" fmla="*/ 181413 h 605593"/>
                  <a:gd name="connsiteX76" fmla="*/ 371123 w 583294"/>
                  <a:gd name="connsiteY76" fmla="*/ 178791 h 605593"/>
                  <a:gd name="connsiteX77" fmla="*/ 377357 w 583294"/>
                  <a:gd name="connsiteY77" fmla="*/ 174641 h 605593"/>
                  <a:gd name="connsiteX78" fmla="*/ 380310 w 583294"/>
                  <a:gd name="connsiteY78" fmla="*/ 169289 h 605593"/>
                  <a:gd name="connsiteX79" fmla="*/ 380310 w 583294"/>
                  <a:gd name="connsiteY79" fmla="*/ 158586 h 605593"/>
                  <a:gd name="connsiteX80" fmla="*/ 373857 w 583294"/>
                  <a:gd name="connsiteY80" fmla="*/ 152142 h 605593"/>
                  <a:gd name="connsiteX81" fmla="*/ 370248 w 583294"/>
                  <a:gd name="connsiteY81" fmla="*/ 152142 h 605593"/>
                  <a:gd name="connsiteX82" fmla="*/ 368279 w 583294"/>
                  <a:gd name="connsiteY82" fmla="*/ 149958 h 605593"/>
                  <a:gd name="connsiteX83" fmla="*/ 362045 w 583294"/>
                  <a:gd name="connsiteY83" fmla="*/ 149521 h 605593"/>
                  <a:gd name="connsiteX84" fmla="*/ 336451 w 583294"/>
                  <a:gd name="connsiteY84" fmla="*/ 155309 h 605593"/>
                  <a:gd name="connsiteX85" fmla="*/ 296749 w 583294"/>
                  <a:gd name="connsiteY85" fmla="*/ 137288 h 605593"/>
                  <a:gd name="connsiteX86" fmla="*/ 260655 w 583294"/>
                  <a:gd name="connsiteY86" fmla="*/ 122871 h 605593"/>
                  <a:gd name="connsiteX87" fmla="*/ 275311 w 583294"/>
                  <a:gd name="connsiteY87" fmla="*/ 0 h 605593"/>
                  <a:gd name="connsiteX88" fmla="*/ 308014 w 583294"/>
                  <a:gd name="connsiteY88" fmla="*/ 0 h 605593"/>
                  <a:gd name="connsiteX89" fmla="*/ 409185 w 583294"/>
                  <a:gd name="connsiteY89" fmla="*/ 101027 h 605593"/>
                  <a:gd name="connsiteX90" fmla="*/ 409185 w 583294"/>
                  <a:gd name="connsiteY90" fmla="*/ 132701 h 605593"/>
                  <a:gd name="connsiteX91" fmla="*/ 414982 w 583294"/>
                  <a:gd name="connsiteY91" fmla="*/ 150722 h 605593"/>
                  <a:gd name="connsiteX92" fmla="*/ 414982 w 583294"/>
                  <a:gd name="connsiteY92" fmla="*/ 173331 h 605593"/>
                  <a:gd name="connsiteX93" fmla="*/ 403826 w 583294"/>
                  <a:gd name="connsiteY93" fmla="*/ 197140 h 605593"/>
                  <a:gd name="connsiteX94" fmla="*/ 397263 w 583294"/>
                  <a:gd name="connsiteY94" fmla="*/ 214288 h 605593"/>
                  <a:gd name="connsiteX95" fmla="*/ 375498 w 583294"/>
                  <a:gd name="connsiteY95" fmla="*/ 255136 h 605593"/>
                  <a:gd name="connsiteX96" fmla="*/ 360732 w 583294"/>
                  <a:gd name="connsiteY96" fmla="*/ 273922 h 605593"/>
                  <a:gd name="connsiteX97" fmla="*/ 371670 w 583294"/>
                  <a:gd name="connsiteY97" fmla="*/ 287574 h 605593"/>
                  <a:gd name="connsiteX98" fmla="*/ 432919 w 583294"/>
                  <a:gd name="connsiteY98" fmla="*/ 306141 h 605593"/>
                  <a:gd name="connsiteX99" fmla="*/ 294014 w 583294"/>
                  <a:gd name="connsiteY99" fmla="*/ 433272 h 605593"/>
                  <a:gd name="connsiteX100" fmla="*/ 154891 w 583294"/>
                  <a:gd name="connsiteY100" fmla="*/ 304721 h 605593"/>
                  <a:gd name="connsiteX101" fmla="*/ 211656 w 583294"/>
                  <a:gd name="connsiteY101" fmla="*/ 287574 h 605593"/>
                  <a:gd name="connsiteX102" fmla="*/ 222593 w 583294"/>
                  <a:gd name="connsiteY102" fmla="*/ 273922 h 605593"/>
                  <a:gd name="connsiteX103" fmla="*/ 207828 w 583294"/>
                  <a:gd name="connsiteY103" fmla="*/ 255136 h 605593"/>
                  <a:gd name="connsiteX104" fmla="*/ 186063 w 583294"/>
                  <a:gd name="connsiteY104" fmla="*/ 214288 h 605593"/>
                  <a:gd name="connsiteX105" fmla="*/ 179500 w 583294"/>
                  <a:gd name="connsiteY105" fmla="*/ 197140 h 605593"/>
                  <a:gd name="connsiteX106" fmla="*/ 168344 w 583294"/>
                  <a:gd name="connsiteY106" fmla="*/ 173331 h 605593"/>
                  <a:gd name="connsiteX107" fmla="*/ 168344 w 583294"/>
                  <a:gd name="connsiteY107" fmla="*/ 150722 h 605593"/>
                  <a:gd name="connsiteX108" fmla="*/ 174141 w 583294"/>
                  <a:gd name="connsiteY108" fmla="*/ 132701 h 605593"/>
                  <a:gd name="connsiteX109" fmla="*/ 174141 w 583294"/>
                  <a:gd name="connsiteY109" fmla="*/ 101027 h 605593"/>
                  <a:gd name="connsiteX110" fmla="*/ 275311 w 583294"/>
                  <a:gd name="connsiteY110" fmla="*/ 0 h 60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583294" h="605593">
                    <a:moveTo>
                      <a:pt x="332623" y="296967"/>
                    </a:moveTo>
                    <a:cubicBezTo>
                      <a:pt x="327373" y="299697"/>
                      <a:pt x="322123" y="301663"/>
                      <a:pt x="316983" y="302537"/>
                    </a:cubicBezTo>
                    <a:cubicBezTo>
                      <a:pt x="313811" y="303083"/>
                      <a:pt x="311624" y="305814"/>
                      <a:pt x="311624" y="308872"/>
                    </a:cubicBezTo>
                    <a:lnTo>
                      <a:pt x="311624" y="325036"/>
                    </a:lnTo>
                    <a:cubicBezTo>
                      <a:pt x="310639" y="325364"/>
                      <a:pt x="309874" y="326019"/>
                      <a:pt x="309108" y="326784"/>
                    </a:cubicBezTo>
                    <a:cubicBezTo>
                      <a:pt x="307905" y="328094"/>
                      <a:pt x="307358" y="329951"/>
                      <a:pt x="307467" y="331698"/>
                    </a:cubicBezTo>
                    <a:lnTo>
                      <a:pt x="311077" y="366102"/>
                    </a:lnTo>
                    <a:cubicBezTo>
                      <a:pt x="311295" y="368724"/>
                      <a:pt x="313155" y="371017"/>
                      <a:pt x="315780" y="371673"/>
                    </a:cubicBezTo>
                    <a:cubicBezTo>
                      <a:pt x="316327" y="371891"/>
                      <a:pt x="316983" y="371891"/>
                      <a:pt x="317530" y="371891"/>
                    </a:cubicBezTo>
                    <a:cubicBezTo>
                      <a:pt x="319498" y="371891"/>
                      <a:pt x="321467" y="371017"/>
                      <a:pt x="322670" y="369379"/>
                    </a:cubicBezTo>
                    <a:lnTo>
                      <a:pt x="340826" y="345242"/>
                    </a:lnTo>
                    <a:cubicBezTo>
                      <a:pt x="341701" y="344149"/>
                      <a:pt x="342139" y="342730"/>
                      <a:pt x="342139" y="341310"/>
                    </a:cubicBezTo>
                    <a:lnTo>
                      <a:pt x="342139" y="302646"/>
                    </a:lnTo>
                    <a:cubicBezTo>
                      <a:pt x="342139" y="300353"/>
                      <a:pt x="340936" y="298277"/>
                      <a:pt x="339076" y="297076"/>
                    </a:cubicBezTo>
                    <a:cubicBezTo>
                      <a:pt x="337108" y="295984"/>
                      <a:pt x="334701" y="295875"/>
                      <a:pt x="332623" y="296967"/>
                    </a:cubicBezTo>
                    <a:close/>
                    <a:moveTo>
                      <a:pt x="250702" y="296967"/>
                    </a:moveTo>
                    <a:cubicBezTo>
                      <a:pt x="248624" y="295875"/>
                      <a:pt x="246218" y="295984"/>
                      <a:pt x="244249" y="297076"/>
                    </a:cubicBezTo>
                    <a:cubicBezTo>
                      <a:pt x="242281" y="298277"/>
                      <a:pt x="241187" y="300353"/>
                      <a:pt x="241187" y="302646"/>
                    </a:cubicBezTo>
                    <a:lnTo>
                      <a:pt x="241077" y="341310"/>
                    </a:lnTo>
                    <a:cubicBezTo>
                      <a:pt x="241077" y="342730"/>
                      <a:pt x="241624" y="344149"/>
                      <a:pt x="242390" y="345242"/>
                    </a:cubicBezTo>
                    <a:lnTo>
                      <a:pt x="260655" y="369379"/>
                    </a:lnTo>
                    <a:cubicBezTo>
                      <a:pt x="261859" y="371017"/>
                      <a:pt x="263827" y="371891"/>
                      <a:pt x="265796" y="371891"/>
                    </a:cubicBezTo>
                    <a:cubicBezTo>
                      <a:pt x="266343" y="371891"/>
                      <a:pt x="266999" y="371891"/>
                      <a:pt x="267546" y="371673"/>
                    </a:cubicBezTo>
                    <a:cubicBezTo>
                      <a:pt x="270171" y="371017"/>
                      <a:pt x="272030" y="368833"/>
                      <a:pt x="272249" y="366102"/>
                    </a:cubicBezTo>
                    <a:lnTo>
                      <a:pt x="275858" y="331698"/>
                    </a:lnTo>
                    <a:cubicBezTo>
                      <a:pt x="275968" y="329951"/>
                      <a:pt x="275421" y="328094"/>
                      <a:pt x="274218" y="326674"/>
                    </a:cubicBezTo>
                    <a:cubicBezTo>
                      <a:pt x="273452" y="326019"/>
                      <a:pt x="272687" y="325364"/>
                      <a:pt x="271702" y="325036"/>
                    </a:cubicBezTo>
                    <a:lnTo>
                      <a:pt x="271702" y="308872"/>
                    </a:lnTo>
                    <a:cubicBezTo>
                      <a:pt x="271702" y="305814"/>
                      <a:pt x="269515" y="303083"/>
                      <a:pt x="266343" y="302537"/>
                    </a:cubicBezTo>
                    <a:cubicBezTo>
                      <a:pt x="261202" y="301663"/>
                      <a:pt x="255952" y="299697"/>
                      <a:pt x="250702" y="296967"/>
                    </a:cubicBezTo>
                    <a:close/>
                    <a:moveTo>
                      <a:pt x="30625" y="270619"/>
                    </a:moveTo>
                    <a:lnTo>
                      <a:pt x="94718" y="270619"/>
                    </a:lnTo>
                    <a:cubicBezTo>
                      <a:pt x="111562" y="270619"/>
                      <a:pt x="125343" y="284271"/>
                      <a:pt x="125343" y="301200"/>
                    </a:cubicBezTo>
                    <a:cubicBezTo>
                      <a:pt x="125343" y="394036"/>
                      <a:pt x="201030" y="469616"/>
                      <a:pt x="293999" y="469616"/>
                    </a:cubicBezTo>
                    <a:cubicBezTo>
                      <a:pt x="386967" y="469616"/>
                      <a:pt x="462654" y="394036"/>
                      <a:pt x="462654" y="301200"/>
                    </a:cubicBezTo>
                    <a:cubicBezTo>
                      <a:pt x="462654" y="284271"/>
                      <a:pt x="476326" y="270619"/>
                      <a:pt x="493279" y="270619"/>
                    </a:cubicBezTo>
                    <a:lnTo>
                      <a:pt x="552669" y="270619"/>
                    </a:lnTo>
                    <a:cubicBezTo>
                      <a:pt x="569622" y="270619"/>
                      <a:pt x="583294" y="284271"/>
                      <a:pt x="583294" y="301200"/>
                    </a:cubicBezTo>
                    <a:cubicBezTo>
                      <a:pt x="583294" y="318129"/>
                      <a:pt x="569622" y="331782"/>
                      <a:pt x="552669" y="331782"/>
                    </a:cubicBezTo>
                    <a:lnTo>
                      <a:pt x="521935" y="331782"/>
                    </a:lnTo>
                    <a:cubicBezTo>
                      <a:pt x="516576" y="371319"/>
                      <a:pt x="501263" y="407579"/>
                      <a:pt x="478513" y="438052"/>
                    </a:cubicBezTo>
                    <a:lnTo>
                      <a:pt x="504982" y="464592"/>
                    </a:lnTo>
                    <a:cubicBezTo>
                      <a:pt x="516904" y="476497"/>
                      <a:pt x="516904" y="495937"/>
                      <a:pt x="504982" y="507842"/>
                    </a:cubicBezTo>
                    <a:cubicBezTo>
                      <a:pt x="498966" y="513849"/>
                      <a:pt x="491091" y="516798"/>
                      <a:pt x="483326" y="516798"/>
                    </a:cubicBezTo>
                    <a:cubicBezTo>
                      <a:pt x="475451" y="516798"/>
                      <a:pt x="467576" y="513849"/>
                      <a:pt x="461670" y="507842"/>
                    </a:cubicBezTo>
                    <a:lnTo>
                      <a:pt x="435638" y="481957"/>
                    </a:lnTo>
                    <a:cubicBezTo>
                      <a:pt x="403592" y="507078"/>
                      <a:pt x="364764" y="523897"/>
                      <a:pt x="322327" y="529140"/>
                    </a:cubicBezTo>
                    <a:lnTo>
                      <a:pt x="322327" y="575012"/>
                    </a:lnTo>
                    <a:cubicBezTo>
                      <a:pt x="322327" y="591832"/>
                      <a:pt x="308545" y="605593"/>
                      <a:pt x="291592" y="605593"/>
                    </a:cubicBezTo>
                    <a:cubicBezTo>
                      <a:pt x="274749" y="605593"/>
                      <a:pt x="260967" y="591832"/>
                      <a:pt x="260967" y="575012"/>
                    </a:cubicBezTo>
                    <a:lnTo>
                      <a:pt x="260967" y="528485"/>
                    </a:lnTo>
                    <a:cubicBezTo>
                      <a:pt x="219186" y="522478"/>
                      <a:pt x="181015" y="505221"/>
                      <a:pt x="149624" y="479882"/>
                    </a:cubicBezTo>
                    <a:lnTo>
                      <a:pt x="121624" y="507842"/>
                    </a:lnTo>
                    <a:cubicBezTo>
                      <a:pt x="115718" y="513849"/>
                      <a:pt x="107843" y="516798"/>
                      <a:pt x="99968" y="516798"/>
                    </a:cubicBezTo>
                    <a:cubicBezTo>
                      <a:pt x="92093" y="516798"/>
                      <a:pt x="84328" y="513849"/>
                      <a:pt x="78312" y="507842"/>
                    </a:cubicBezTo>
                    <a:cubicBezTo>
                      <a:pt x="66281" y="495937"/>
                      <a:pt x="66281" y="476497"/>
                      <a:pt x="78312" y="464592"/>
                    </a:cubicBezTo>
                    <a:lnTo>
                      <a:pt x="107515" y="435430"/>
                    </a:lnTo>
                    <a:cubicBezTo>
                      <a:pt x="85859" y="405504"/>
                      <a:pt x="71203" y="370117"/>
                      <a:pt x="66062" y="331782"/>
                    </a:cubicBezTo>
                    <a:lnTo>
                      <a:pt x="30625" y="331782"/>
                    </a:lnTo>
                    <a:cubicBezTo>
                      <a:pt x="13672" y="331782"/>
                      <a:pt x="0" y="318129"/>
                      <a:pt x="0" y="301200"/>
                    </a:cubicBezTo>
                    <a:cubicBezTo>
                      <a:pt x="0" y="284271"/>
                      <a:pt x="13672" y="270619"/>
                      <a:pt x="30625" y="270619"/>
                    </a:cubicBezTo>
                    <a:close/>
                    <a:moveTo>
                      <a:pt x="260655" y="122871"/>
                    </a:moveTo>
                    <a:cubicBezTo>
                      <a:pt x="242390" y="122871"/>
                      <a:pt x="224671" y="130298"/>
                      <a:pt x="215703" y="134776"/>
                    </a:cubicBezTo>
                    <a:cubicBezTo>
                      <a:pt x="213515" y="135868"/>
                      <a:pt x="212093" y="138162"/>
                      <a:pt x="212093" y="140565"/>
                    </a:cubicBezTo>
                    <a:lnTo>
                      <a:pt x="212093" y="152142"/>
                    </a:lnTo>
                    <a:lnTo>
                      <a:pt x="209468" y="152142"/>
                    </a:lnTo>
                    <a:cubicBezTo>
                      <a:pt x="205859" y="152142"/>
                      <a:pt x="203015" y="154982"/>
                      <a:pt x="203015" y="158586"/>
                    </a:cubicBezTo>
                    <a:lnTo>
                      <a:pt x="203015" y="169289"/>
                    </a:lnTo>
                    <a:cubicBezTo>
                      <a:pt x="203015" y="171474"/>
                      <a:pt x="204109" y="173440"/>
                      <a:pt x="205969" y="174641"/>
                    </a:cubicBezTo>
                    <a:lnTo>
                      <a:pt x="212203" y="178791"/>
                    </a:lnTo>
                    <a:lnTo>
                      <a:pt x="212640" y="181413"/>
                    </a:lnTo>
                    <a:cubicBezTo>
                      <a:pt x="214609" y="196922"/>
                      <a:pt x="223359" y="216909"/>
                      <a:pt x="235828" y="235039"/>
                    </a:cubicBezTo>
                    <a:cubicBezTo>
                      <a:pt x="251687" y="257975"/>
                      <a:pt x="266562" y="268242"/>
                      <a:pt x="274218" y="268242"/>
                    </a:cubicBezTo>
                    <a:lnTo>
                      <a:pt x="309108" y="268242"/>
                    </a:lnTo>
                    <a:cubicBezTo>
                      <a:pt x="316764" y="268242"/>
                      <a:pt x="331639" y="257975"/>
                      <a:pt x="347498" y="235039"/>
                    </a:cubicBezTo>
                    <a:cubicBezTo>
                      <a:pt x="359967" y="216909"/>
                      <a:pt x="368717" y="196922"/>
                      <a:pt x="370685" y="181413"/>
                    </a:cubicBezTo>
                    <a:lnTo>
                      <a:pt x="371123" y="178791"/>
                    </a:lnTo>
                    <a:lnTo>
                      <a:pt x="377357" y="174641"/>
                    </a:lnTo>
                    <a:cubicBezTo>
                      <a:pt x="379217" y="173440"/>
                      <a:pt x="380310" y="171474"/>
                      <a:pt x="380310" y="169289"/>
                    </a:cubicBezTo>
                    <a:lnTo>
                      <a:pt x="380310" y="158586"/>
                    </a:lnTo>
                    <a:cubicBezTo>
                      <a:pt x="380310" y="154982"/>
                      <a:pt x="377357" y="152142"/>
                      <a:pt x="373857" y="152142"/>
                    </a:cubicBezTo>
                    <a:lnTo>
                      <a:pt x="370248" y="152142"/>
                    </a:lnTo>
                    <a:cubicBezTo>
                      <a:pt x="369810" y="151268"/>
                      <a:pt x="369045" y="150504"/>
                      <a:pt x="368279" y="149958"/>
                    </a:cubicBezTo>
                    <a:cubicBezTo>
                      <a:pt x="366420" y="148756"/>
                      <a:pt x="364014" y="148538"/>
                      <a:pt x="362045" y="149521"/>
                    </a:cubicBezTo>
                    <a:cubicBezTo>
                      <a:pt x="353404" y="153343"/>
                      <a:pt x="344764" y="155309"/>
                      <a:pt x="336451" y="155309"/>
                    </a:cubicBezTo>
                    <a:cubicBezTo>
                      <a:pt x="321686" y="155309"/>
                      <a:pt x="308342" y="149302"/>
                      <a:pt x="296749" y="137288"/>
                    </a:cubicBezTo>
                    <a:cubicBezTo>
                      <a:pt x="287452" y="127786"/>
                      <a:pt x="275311" y="122871"/>
                      <a:pt x="260655" y="122871"/>
                    </a:cubicBezTo>
                    <a:close/>
                    <a:moveTo>
                      <a:pt x="275311" y="0"/>
                    </a:moveTo>
                    <a:lnTo>
                      <a:pt x="308014" y="0"/>
                    </a:lnTo>
                    <a:cubicBezTo>
                      <a:pt x="363795" y="0"/>
                      <a:pt x="409185" y="45326"/>
                      <a:pt x="409185" y="101027"/>
                    </a:cubicBezTo>
                    <a:lnTo>
                      <a:pt x="409185" y="132701"/>
                    </a:lnTo>
                    <a:cubicBezTo>
                      <a:pt x="412904" y="137944"/>
                      <a:pt x="414982" y="144278"/>
                      <a:pt x="414982" y="150722"/>
                    </a:cubicBezTo>
                    <a:lnTo>
                      <a:pt x="414982" y="173331"/>
                    </a:lnTo>
                    <a:cubicBezTo>
                      <a:pt x="414982" y="182505"/>
                      <a:pt x="410826" y="191352"/>
                      <a:pt x="403826" y="197140"/>
                    </a:cubicBezTo>
                    <a:cubicBezTo>
                      <a:pt x="402076" y="202820"/>
                      <a:pt x="399888" y="208608"/>
                      <a:pt x="397263" y="214288"/>
                    </a:cubicBezTo>
                    <a:cubicBezTo>
                      <a:pt x="392013" y="227940"/>
                      <a:pt x="384576" y="242029"/>
                      <a:pt x="375498" y="255136"/>
                    </a:cubicBezTo>
                    <a:cubicBezTo>
                      <a:pt x="371670" y="260706"/>
                      <a:pt x="366639" y="267368"/>
                      <a:pt x="360732" y="273922"/>
                    </a:cubicBezTo>
                    <a:cubicBezTo>
                      <a:pt x="366092" y="277853"/>
                      <a:pt x="370029" y="282331"/>
                      <a:pt x="371670" y="287574"/>
                    </a:cubicBezTo>
                    <a:lnTo>
                      <a:pt x="432919" y="306141"/>
                    </a:lnTo>
                    <a:cubicBezTo>
                      <a:pt x="426685" y="377243"/>
                      <a:pt x="366748" y="433272"/>
                      <a:pt x="294014" y="433272"/>
                    </a:cubicBezTo>
                    <a:cubicBezTo>
                      <a:pt x="220734" y="433272"/>
                      <a:pt x="160469" y="376478"/>
                      <a:pt x="154891" y="304721"/>
                    </a:cubicBezTo>
                    <a:lnTo>
                      <a:pt x="211656" y="287574"/>
                    </a:lnTo>
                    <a:cubicBezTo>
                      <a:pt x="213297" y="282331"/>
                      <a:pt x="217234" y="277853"/>
                      <a:pt x="222593" y="273922"/>
                    </a:cubicBezTo>
                    <a:cubicBezTo>
                      <a:pt x="216687" y="267368"/>
                      <a:pt x="211656" y="260706"/>
                      <a:pt x="207828" y="255136"/>
                    </a:cubicBezTo>
                    <a:cubicBezTo>
                      <a:pt x="198750" y="242029"/>
                      <a:pt x="191312" y="227940"/>
                      <a:pt x="186063" y="214288"/>
                    </a:cubicBezTo>
                    <a:cubicBezTo>
                      <a:pt x="183438" y="208608"/>
                      <a:pt x="181250" y="202820"/>
                      <a:pt x="179500" y="197140"/>
                    </a:cubicBezTo>
                    <a:cubicBezTo>
                      <a:pt x="172500" y="191242"/>
                      <a:pt x="168344" y="182505"/>
                      <a:pt x="168344" y="173331"/>
                    </a:cubicBezTo>
                    <a:lnTo>
                      <a:pt x="168344" y="150722"/>
                    </a:lnTo>
                    <a:cubicBezTo>
                      <a:pt x="168344" y="144278"/>
                      <a:pt x="170422" y="137944"/>
                      <a:pt x="174141" y="132701"/>
                    </a:cubicBezTo>
                    <a:lnTo>
                      <a:pt x="174141" y="101027"/>
                    </a:lnTo>
                    <a:cubicBezTo>
                      <a:pt x="174141" y="45326"/>
                      <a:pt x="219531" y="0"/>
                      <a:pt x="2753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 flipH="1">
              <a:off x="441011" y="3475577"/>
              <a:ext cx="2354608" cy="56832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3145" y="2727411"/>
            <a:ext cx="2354608" cy="1316491"/>
            <a:chOff x="3653145" y="2727411"/>
            <a:chExt cx="2354608" cy="1316491"/>
          </a:xfrm>
        </p:grpSpPr>
        <p:grpSp>
          <p:nvGrpSpPr>
            <p:cNvPr id="33" name="îṣ1îḋê"/>
            <p:cNvGrpSpPr/>
            <p:nvPr/>
          </p:nvGrpSpPr>
          <p:grpSpPr>
            <a:xfrm>
              <a:off x="4497357" y="2727411"/>
              <a:ext cx="666184" cy="667947"/>
              <a:chOff x="1323442" y="3803979"/>
              <a:chExt cx="554270" cy="555736"/>
            </a:xfrm>
          </p:grpSpPr>
          <p:sp>
            <p:nvSpPr>
              <p:cNvPr id="34" name="îṡḻîḍè"/>
              <p:cNvSpPr/>
              <p:nvPr/>
            </p:nvSpPr>
            <p:spPr bwMode="auto">
              <a:xfrm>
                <a:off x="1323442" y="3803979"/>
                <a:ext cx="554270" cy="5557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 b="1" i="1" dirty="0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5" name="íṣḷïḓe"/>
              <p:cNvSpPr/>
              <p:nvPr/>
            </p:nvSpPr>
            <p:spPr bwMode="auto">
              <a:xfrm>
                <a:off x="1460049" y="3943441"/>
                <a:ext cx="281056" cy="276810"/>
              </a:xfrm>
              <a:custGeom>
                <a:avLst/>
                <a:gdLst>
                  <a:gd name="connsiteX0" fmla="*/ 539399 w 605494"/>
                  <a:gd name="connsiteY0" fmla="*/ 263242 h 596348"/>
                  <a:gd name="connsiteX1" fmla="*/ 507818 w 605494"/>
                  <a:gd name="connsiteY1" fmla="*/ 294579 h 596348"/>
                  <a:gd name="connsiteX2" fmla="*/ 507818 w 605494"/>
                  <a:gd name="connsiteY2" fmla="*/ 294774 h 596348"/>
                  <a:gd name="connsiteX3" fmla="*/ 539399 w 605494"/>
                  <a:gd name="connsiteY3" fmla="*/ 326306 h 596348"/>
                  <a:gd name="connsiteX4" fmla="*/ 570980 w 605494"/>
                  <a:gd name="connsiteY4" fmla="*/ 294774 h 596348"/>
                  <a:gd name="connsiteX5" fmla="*/ 539399 w 605494"/>
                  <a:gd name="connsiteY5" fmla="*/ 263242 h 596348"/>
                  <a:gd name="connsiteX6" fmla="*/ 289195 w 605494"/>
                  <a:gd name="connsiteY6" fmla="*/ 263242 h 596348"/>
                  <a:gd name="connsiteX7" fmla="*/ 257712 w 605494"/>
                  <a:gd name="connsiteY7" fmla="*/ 294774 h 596348"/>
                  <a:gd name="connsiteX8" fmla="*/ 289195 w 605494"/>
                  <a:gd name="connsiteY8" fmla="*/ 326306 h 596348"/>
                  <a:gd name="connsiteX9" fmla="*/ 320776 w 605494"/>
                  <a:gd name="connsiteY9" fmla="*/ 294774 h 596348"/>
                  <a:gd name="connsiteX10" fmla="*/ 320776 w 605494"/>
                  <a:gd name="connsiteY10" fmla="*/ 294579 h 596348"/>
                  <a:gd name="connsiteX11" fmla="*/ 289195 w 605494"/>
                  <a:gd name="connsiteY11" fmla="*/ 263242 h 596348"/>
                  <a:gd name="connsiteX12" fmla="*/ 56994 w 605494"/>
                  <a:gd name="connsiteY12" fmla="*/ 113751 h 596348"/>
                  <a:gd name="connsiteX13" fmla="*/ 376181 w 605494"/>
                  <a:gd name="connsiteY13" fmla="*/ 113751 h 596348"/>
                  <a:gd name="connsiteX14" fmla="*/ 399937 w 605494"/>
                  <a:gd name="connsiteY14" fmla="*/ 137476 h 596348"/>
                  <a:gd name="connsiteX15" fmla="*/ 376181 w 605494"/>
                  <a:gd name="connsiteY15" fmla="*/ 161103 h 596348"/>
                  <a:gd name="connsiteX16" fmla="*/ 183300 w 605494"/>
                  <a:gd name="connsiteY16" fmla="*/ 161103 h 596348"/>
                  <a:gd name="connsiteX17" fmla="*/ 183789 w 605494"/>
                  <a:gd name="connsiteY17" fmla="*/ 567937 h 596348"/>
                  <a:gd name="connsiteX18" fmla="*/ 155341 w 605494"/>
                  <a:gd name="connsiteY18" fmla="*/ 596348 h 596348"/>
                  <a:gd name="connsiteX19" fmla="*/ 126893 w 605494"/>
                  <a:gd name="connsiteY19" fmla="*/ 567937 h 596348"/>
                  <a:gd name="connsiteX20" fmla="*/ 126893 w 605494"/>
                  <a:gd name="connsiteY20" fmla="*/ 346897 h 596348"/>
                  <a:gd name="connsiteX21" fmla="*/ 120734 w 605494"/>
                  <a:gd name="connsiteY21" fmla="*/ 340746 h 596348"/>
                  <a:gd name="connsiteX22" fmla="*/ 114673 w 605494"/>
                  <a:gd name="connsiteY22" fmla="*/ 346897 h 596348"/>
                  <a:gd name="connsiteX23" fmla="*/ 114673 w 605494"/>
                  <a:gd name="connsiteY23" fmla="*/ 567937 h 596348"/>
                  <a:gd name="connsiteX24" fmla="*/ 86225 w 605494"/>
                  <a:gd name="connsiteY24" fmla="*/ 596348 h 596348"/>
                  <a:gd name="connsiteX25" fmla="*/ 57678 w 605494"/>
                  <a:gd name="connsiteY25" fmla="*/ 567937 h 596348"/>
                  <a:gd name="connsiteX26" fmla="*/ 57678 w 605494"/>
                  <a:gd name="connsiteY26" fmla="*/ 169792 h 596348"/>
                  <a:gd name="connsiteX27" fmla="*/ 52986 w 605494"/>
                  <a:gd name="connsiteY27" fmla="*/ 165106 h 596348"/>
                  <a:gd name="connsiteX28" fmla="*/ 48293 w 605494"/>
                  <a:gd name="connsiteY28" fmla="*/ 169792 h 596348"/>
                  <a:gd name="connsiteX29" fmla="*/ 47413 w 605494"/>
                  <a:gd name="connsiteY29" fmla="*/ 343773 h 596348"/>
                  <a:gd name="connsiteX30" fmla="*/ 23755 w 605494"/>
                  <a:gd name="connsiteY30" fmla="*/ 367302 h 596348"/>
                  <a:gd name="connsiteX31" fmla="*/ 23560 w 605494"/>
                  <a:gd name="connsiteY31" fmla="*/ 367302 h 596348"/>
                  <a:gd name="connsiteX32" fmla="*/ 0 w 605494"/>
                  <a:gd name="connsiteY32" fmla="*/ 343578 h 596348"/>
                  <a:gd name="connsiteX33" fmla="*/ 879 w 605494"/>
                  <a:gd name="connsiteY33" fmla="*/ 169499 h 596348"/>
                  <a:gd name="connsiteX34" fmla="*/ 56994 w 605494"/>
                  <a:gd name="connsiteY34" fmla="*/ 113751 h 596348"/>
                  <a:gd name="connsiteX35" fmla="*/ 381396 w 605494"/>
                  <a:gd name="connsiteY35" fmla="*/ 37541 h 596348"/>
                  <a:gd name="connsiteX36" fmla="*/ 447198 w 605494"/>
                  <a:gd name="connsiteY36" fmla="*/ 37541 h 596348"/>
                  <a:gd name="connsiteX37" fmla="*/ 460398 w 605494"/>
                  <a:gd name="connsiteY37" fmla="*/ 47987 h 596348"/>
                  <a:gd name="connsiteX38" fmla="*/ 469980 w 605494"/>
                  <a:gd name="connsiteY38" fmla="*/ 91038 h 596348"/>
                  <a:gd name="connsiteX39" fmla="*/ 527764 w 605494"/>
                  <a:gd name="connsiteY39" fmla="*/ 91038 h 596348"/>
                  <a:gd name="connsiteX40" fmla="*/ 541746 w 605494"/>
                  <a:gd name="connsiteY40" fmla="*/ 102557 h 596348"/>
                  <a:gd name="connsiteX41" fmla="*/ 564234 w 605494"/>
                  <a:gd name="connsiteY41" fmla="*/ 220874 h 596348"/>
                  <a:gd name="connsiteX42" fmla="*/ 605494 w 605494"/>
                  <a:gd name="connsiteY42" fmla="*/ 283157 h 596348"/>
                  <a:gd name="connsiteX43" fmla="*/ 605494 w 605494"/>
                  <a:gd name="connsiteY43" fmla="*/ 339582 h 596348"/>
                  <a:gd name="connsiteX44" fmla="*/ 580171 w 605494"/>
                  <a:gd name="connsiteY44" fmla="*/ 364866 h 596348"/>
                  <a:gd name="connsiteX45" fmla="*/ 571860 w 605494"/>
                  <a:gd name="connsiteY45" fmla="*/ 364866 h 596348"/>
                  <a:gd name="connsiteX46" fmla="*/ 571860 w 605494"/>
                  <a:gd name="connsiteY46" fmla="*/ 393957 h 596348"/>
                  <a:gd name="connsiteX47" fmla="*/ 538421 w 605494"/>
                  <a:gd name="connsiteY47" fmla="*/ 427344 h 596348"/>
                  <a:gd name="connsiteX48" fmla="*/ 505080 w 605494"/>
                  <a:gd name="connsiteY48" fmla="*/ 393957 h 596348"/>
                  <a:gd name="connsiteX49" fmla="*/ 505080 w 605494"/>
                  <a:gd name="connsiteY49" fmla="*/ 364866 h 596348"/>
                  <a:gd name="connsiteX50" fmla="*/ 323612 w 605494"/>
                  <a:gd name="connsiteY50" fmla="*/ 364866 h 596348"/>
                  <a:gd name="connsiteX51" fmla="*/ 323612 w 605494"/>
                  <a:gd name="connsiteY51" fmla="*/ 393957 h 596348"/>
                  <a:gd name="connsiteX52" fmla="*/ 290173 w 605494"/>
                  <a:gd name="connsiteY52" fmla="*/ 427344 h 596348"/>
                  <a:gd name="connsiteX53" fmla="*/ 256734 w 605494"/>
                  <a:gd name="connsiteY53" fmla="*/ 393957 h 596348"/>
                  <a:gd name="connsiteX54" fmla="*/ 256734 w 605494"/>
                  <a:gd name="connsiteY54" fmla="*/ 364866 h 596348"/>
                  <a:gd name="connsiteX55" fmla="*/ 248424 w 605494"/>
                  <a:gd name="connsiteY55" fmla="*/ 364866 h 596348"/>
                  <a:gd name="connsiteX56" fmla="*/ 223100 w 605494"/>
                  <a:gd name="connsiteY56" fmla="*/ 339582 h 596348"/>
                  <a:gd name="connsiteX57" fmla="*/ 223100 w 605494"/>
                  <a:gd name="connsiteY57" fmla="*/ 283157 h 596348"/>
                  <a:gd name="connsiteX58" fmla="*/ 264459 w 605494"/>
                  <a:gd name="connsiteY58" fmla="*/ 220874 h 596348"/>
                  <a:gd name="connsiteX59" fmla="*/ 270325 w 605494"/>
                  <a:gd name="connsiteY59" fmla="*/ 189538 h 596348"/>
                  <a:gd name="connsiteX60" fmla="*/ 299364 w 605494"/>
                  <a:gd name="connsiteY60" fmla="*/ 189538 h 596348"/>
                  <a:gd name="connsiteX61" fmla="*/ 294377 w 605494"/>
                  <a:gd name="connsiteY61" fmla="*/ 215505 h 596348"/>
                  <a:gd name="connsiteX62" fmla="*/ 534217 w 605494"/>
                  <a:gd name="connsiteY62" fmla="*/ 215505 h 596348"/>
                  <a:gd name="connsiteX63" fmla="*/ 515933 w 605494"/>
                  <a:gd name="connsiteY63" fmla="*/ 119446 h 596348"/>
                  <a:gd name="connsiteX64" fmla="*/ 425199 w 605494"/>
                  <a:gd name="connsiteY64" fmla="*/ 119446 h 596348"/>
                  <a:gd name="connsiteX65" fmla="*/ 376214 w 605494"/>
                  <a:gd name="connsiteY65" fmla="*/ 85473 h 596348"/>
                  <a:gd name="connsiteX66" fmla="*/ 359886 w 605494"/>
                  <a:gd name="connsiteY66" fmla="*/ 85473 h 596348"/>
                  <a:gd name="connsiteX67" fmla="*/ 368295 w 605494"/>
                  <a:gd name="connsiteY67" fmla="*/ 47987 h 596348"/>
                  <a:gd name="connsiteX68" fmla="*/ 381396 w 605494"/>
                  <a:gd name="connsiteY68" fmla="*/ 37541 h 596348"/>
                  <a:gd name="connsiteX69" fmla="*/ 120732 w 605494"/>
                  <a:gd name="connsiteY69" fmla="*/ 0 h 596348"/>
                  <a:gd name="connsiteX70" fmla="*/ 169894 w 605494"/>
                  <a:gd name="connsiteY70" fmla="*/ 49029 h 596348"/>
                  <a:gd name="connsiteX71" fmla="*/ 153767 w 605494"/>
                  <a:gd name="connsiteY71" fmla="*/ 85459 h 596348"/>
                  <a:gd name="connsiteX72" fmla="*/ 120732 w 605494"/>
                  <a:gd name="connsiteY72" fmla="*/ 98156 h 596348"/>
                  <a:gd name="connsiteX73" fmla="*/ 95613 w 605494"/>
                  <a:gd name="connsiteY73" fmla="*/ 91222 h 596348"/>
                  <a:gd name="connsiteX74" fmla="*/ 71667 w 605494"/>
                  <a:gd name="connsiteY74" fmla="*/ 49029 h 596348"/>
                  <a:gd name="connsiteX75" fmla="*/ 120732 w 605494"/>
                  <a:gd name="connsiteY75" fmla="*/ 0 h 59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5494" h="596348">
                    <a:moveTo>
                      <a:pt x="539399" y="263242"/>
                    </a:moveTo>
                    <a:cubicBezTo>
                      <a:pt x="522093" y="263242"/>
                      <a:pt x="508014" y="277300"/>
                      <a:pt x="507818" y="294579"/>
                    </a:cubicBezTo>
                    <a:cubicBezTo>
                      <a:pt x="507818" y="294579"/>
                      <a:pt x="507818" y="294676"/>
                      <a:pt x="507818" y="294774"/>
                    </a:cubicBezTo>
                    <a:cubicBezTo>
                      <a:pt x="507818" y="312151"/>
                      <a:pt x="521995" y="326306"/>
                      <a:pt x="539399" y="326306"/>
                    </a:cubicBezTo>
                    <a:cubicBezTo>
                      <a:pt x="556901" y="326306"/>
                      <a:pt x="570980" y="312053"/>
                      <a:pt x="570980" y="294774"/>
                    </a:cubicBezTo>
                    <a:cubicBezTo>
                      <a:pt x="570980" y="277397"/>
                      <a:pt x="556803" y="263242"/>
                      <a:pt x="539399" y="263242"/>
                    </a:cubicBezTo>
                    <a:close/>
                    <a:moveTo>
                      <a:pt x="289195" y="263242"/>
                    </a:moveTo>
                    <a:cubicBezTo>
                      <a:pt x="271792" y="263242"/>
                      <a:pt x="257712" y="277397"/>
                      <a:pt x="257712" y="294774"/>
                    </a:cubicBezTo>
                    <a:cubicBezTo>
                      <a:pt x="257712" y="312053"/>
                      <a:pt x="271694" y="326306"/>
                      <a:pt x="289195" y="326306"/>
                    </a:cubicBezTo>
                    <a:cubicBezTo>
                      <a:pt x="306697" y="326306"/>
                      <a:pt x="320776" y="312151"/>
                      <a:pt x="320776" y="294774"/>
                    </a:cubicBezTo>
                    <a:cubicBezTo>
                      <a:pt x="320776" y="294676"/>
                      <a:pt x="320776" y="294579"/>
                      <a:pt x="320776" y="294579"/>
                    </a:cubicBezTo>
                    <a:cubicBezTo>
                      <a:pt x="320679" y="277300"/>
                      <a:pt x="306599" y="263242"/>
                      <a:pt x="289195" y="263242"/>
                    </a:cubicBezTo>
                    <a:close/>
                    <a:moveTo>
                      <a:pt x="56994" y="113751"/>
                    </a:moveTo>
                    <a:lnTo>
                      <a:pt x="376181" y="113751"/>
                    </a:lnTo>
                    <a:cubicBezTo>
                      <a:pt x="389281" y="113751"/>
                      <a:pt x="399937" y="124393"/>
                      <a:pt x="399937" y="137476"/>
                    </a:cubicBezTo>
                    <a:cubicBezTo>
                      <a:pt x="399937" y="150558"/>
                      <a:pt x="389281" y="161103"/>
                      <a:pt x="376181" y="161103"/>
                    </a:cubicBezTo>
                    <a:lnTo>
                      <a:pt x="183300" y="161103"/>
                    </a:lnTo>
                    <a:lnTo>
                      <a:pt x="183789" y="567937"/>
                    </a:lnTo>
                    <a:cubicBezTo>
                      <a:pt x="183789" y="583558"/>
                      <a:pt x="171080" y="596348"/>
                      <a:pt x="155341" y="596348"/>
                    </a:cubicBezTo>
                    <a:cubicBezTo>
                      <a:pt x="139699" y="596348"/>
                      <a:pt x="126893" y="583558"/>
                      <a:pt x="126893" y="567937"/>
                    </a:cubicBezTo>
                    <a:lnTo>
                      <a:pt x="126893" y="346897"/>
                    </a:lnTo>
                    <a:cubicBezTo>
                      <a:pt x="126893" y="343480"/>
                      <a:pt x="124156" y="340746"/>
                      <a:pt x="120734" y="340746"/>
                    </a:cubicBezTo>
                    <a:cubicBezTo>
                      <a:pt x="117410" y="340746"/>
                      <a:pt x="114673" y="343480"/>
                      <a:pt x="114673" y="346897"/>
                    </a:cubicBezTo>
                    <a:lnTo>
                      <a:pt x="114673" y="567937"/>
                    </a:lnTo>
                    <a:cubicBezTo>
                      <a:pt x="114673" y="583558"/>
                      <a:pt x="101866" y="596348"/>
                      <a:pt x="86225" y="596348"/>
                    </a:cubicBezTo>
                    <a:cubicBezTo>
                      <a:pt x="70485" y="596348"/>
                      <a:pt x="57678" y="583558"/>
                      <a:pt x="57678" y="567937"/>
                    </a:cubicBezTo>
                    <a:lnTo>
                      <a:pt x="57678" y="169792"/>
                    </a:lnTo>
                    <a:cubicBezTo>
                      <a:pt x="57678" y="167254"/>
                      <a:pt x="55625" y="165106"/>
                      <a:pt x="52986" y="165106"/>
                    </a:cubicBezTo>
                    <a:cubicBezTo>
                      <a:pt x="50444" y="165106"/>
                      <a:pt x="48293" y="167156"/>
                      <a:pt x="48293" y="169792"/>
                    </a:cubicBezTo>
                    <a:lnTo>
                      <a:pt x="47413" y="343773"/>
                    </a:lnTo>
                    <a:cubicBezTo>
                      <a:pt x="47315" y="356856"/>
                      <a:pt x="36757" y="367302"/>
                      <a:pt x="23755" y="367302"/>
                    </a:cubicBezTo>
                    <a:lnTo>
                      <a:pt x="23560" y="367302"/>
                    </a:lnTo>
                    <a:cubicBezTo>
                      <a:pt x="10460" y="367302"/>
                      <a:pt x="-98" y="356660"/>
                      <a:pt x="0" y="343578"/>
                    </a:cubicBezTo>
                    <a:lnTo>
                      <a:pt x="879" y="169499"/>
                    </a:lnTo>
                    <a:cubicBezTo>
                      <a:pt x="1075" y="138843"/>
                      <a:pt x="26199" y="113751"/>
                      <a:pt x="56994" y="113751"/>
                    </a:cubicBezTo>
                    <a:close/>
                    <a:moveTo>
                      <a:pt x="381396" y="37541"/>
                    </a:moveTo>
                    <a:lnTo>
                      <a:pt x="447198" y="37541"/>
                    </a:lnTo>
                    <a:cubicBezTo>
                      <a:pt x="453553" y="37541"/>
                      <a:pt x="458931" y="41934"/>
                      <a:pt x="460398" y="47987"/>
                    </a:cubicBezTo>
                    <a:lnTo>
                      <a:pt x="469980" y="91038"/>
                    </a:lnTo>
                    <a:lnTo>
                      <a:pt x="527764" y="91038"/>
                    </a:lnTo>
                    <a:cubicBezTo>
                      <a:pt x="534608" y="91038"/>
                      <a:pt x="540475" y="95919"/>
                      <a:pt x="541746" y="102557"/>
                    </a:cubicBezTo>
                    <a:lnTo>
                      <a:pt x="564234" y="220874"/>
                    </a:lnTo>
                    <a:cubicBezTo>
                      <a:pt x="588482" y="231125"/>
                      <a:pt x="605494" y="255140"/>
                      <a:pt x="605494" y="283157"/>
                    </a:cubicBezTo>
                    <a:lnTo>
                      <a:pt x="605494" y="339582"/>
                    </a:lnTo>
                    <a:cubicBezTo>
                      <a:pt x="605494" y="353542"/>
                      <a:pt x="594152" y="364866"/>
                      <a:pt x="580171" y="364866"/>
                    </a:cubicBezTo>
                    <a:lnTo>
                      <a:pt x="571860" y="364866"/>
                    </a:lnTo>
                    <a:lnTo>
                      <a:pt x="571860" y="393957"/>
                    </a:lnTo>
                    <a:cubicBezTo>
                      <a:pt x="571860" y="412408"/>
                      <a:pt x="556901" y="427344"/>
                      <a:pt x="538421" y="427344"/>
                    </a:cubicBezTo>
                    <a:cubicBezTo>
                      <a:pt x="520040" y="427344"/>
                      <a:pt x="505080" y="412408"/>
                      <a:pt x="505080" y="393957"/>
                    </a:cubicBezTo>
                    <a:lnTo>
                      <a:pt x="505080" y="364866"/>
                    </a:lnTo>
                    <a:lnTo>
                      <a:pt x="323612" y="364866"/>
                    </a:lnTo>
                    <a:lnTo>
                      <a:pt x="323612" y="393957"/>
                    </a:lnTo>
                    <a:cubicBezTo>
                      <a:pt x="323612" y="412408"/>
                      <a:pt x="308652" y="427344"/>
                      <a:pt x="290173" y="427344"/>
                    </a:cubicBezTo>
                    <a:cubicBezTo>
                      <a:pt x="271694" y="427344"/>
                      <a:pt x="256734" y="412408"/>
                      <a:pt x="256734" y="393957"/>
                    </a:cubicBezTo>
                    <a:lnTo>
                      <a:pt x="256734" y="364866"/>
                    </a:lnTo>
                    <a:lnTo>
                      <a:pt x="248424" y="364866"/>
                    </a:lnTo>
                    <a:cubicBezTo>
                      <a:pt x="234442" y="364866"/>
                      <a:pt x="223100" y="353542"/>
                      <a:pt x="223100" y="339582"/>
                    </a:cubicBezTo>
                    <a:lnTo>
                      <a:pt x="223100" y="283157"/>
                    </a:lnTo>
                    <a:cubicBezTo>
                      <a:pt x="223100" y="255140"/>
                      <a:pt x="240113" y="231125"/>
                      <a:pt x="264459" y="220874"/>
                    </a:cubicBezTo>
                    <a:lnTo>
                      <a:pt x="270325" y="189538"/>
                    </a:lnTo>
                    <a:lnTo>
                      <a:pt x="299364" y="189538"/>
                    </a:lnTo>
                    <a:lnTo>
                      <a:pt x="294377" y="215505"/>
                    </a:lnTo>
                    <a:lnTo>
                      <a:pt x="534217" y="215505"/>
                    </a:lnTo>
                    <a:lnTo>
                      <a:pt x="515933" y="119446"/>
                    </a:lnTo>
                    <a:lnTo>
                      <a:pt x="425199" y="119446"/>
                    </a:lnTo>
                    <a:cubicBezTo>
                      <a:pt x="417866" y="99726"/>
                      <a:pt x="398800" y="85473"/>
                      <a:pt x="376214" y="85473"/>
                    </a:cubicBezTo>
                    <a:lnTo>
                      <a:pt x="359886" y="85473"/>
                    </a:lnTo>
                    <a:lnTo>
                      <a:pt x="368295" y="47987"/>
                    </a:lnTo>
                    <a:cubicBezTo>
                      <a:pt x="369663" y="41934"/>
                      <a:pt x="375139" y="37541"/>
                      <a:pt x="381396" y="37541"/>
                    </a:cubicBezTo>
                    <a:close/>
                    <a:moveTo>
                      <a:pt x="120732" y="0"/>
                    </a:moveTo>
                    <a:cubicBezTo>
                      <a:pt x="147903" y="0"/>
                      <a:pt x="169894" y="21975"/>
                      <a:pt x="169894" y="49029"/>
                    </a:cubicBezTo>
                    <a:cubicBezTo>
                      <a:pt x="169894" y="63484"/>
                      <a:pt x="163737" y="76474"/>
                      <a:pt x="153767" y="85459"/>
                    </a:cubicBezTo>
                    <a:cubicBezTo>
                      <a:pt x="145069" y="93370"/>
                      <a:pt x="133536" y="98156"/>
                      <a:pt x="120732" y="98156"/>
                    </a:cubicBezTo>
                    <a:cubicBezTo>
                      <a:pt x="111544" y="98156"/>
                      <a:pt x="102944" y="95617"/>
                      <a:pt x="95613" y="91222"/>
                    </a:cubicBezTo>
                    <a:cubicBezTo>
                      <a:pt x="81246" y="82627"/>
                      <a:pt x="71667" y="67000"/>
                      <a:pt x="71667" y="49029"/>
                    </a:cubicBezTo>
                    <a:cubicBezTo>
                      <a:pt x="71667" y="21975"/>
                      <a:pt x="93658" y="0"/>
                      <a:pt x="120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 flipH="1">
              <a:off x="3653145" y="3475577"/>
              <a:ext cx="2354608" cy="56832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altLang="en-US" sz="1200" b="1" dirty="0">
                  <a:solidFill>
                    <a:srgbClr val="00B0F0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1200" b="1" dirty="0">
                <a:solidFill>
                  <a:srgbClr val="00B0F0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30000"/>
                </a:lnSpc>
                <a:spcAft>
                  <a:spcPts val="0"/>
                </a:spcAft>
              </a:pPr>
              <a:r>
                <a:rPr lang="zh-CN" altLang="en-US" sz="1000" kern="3000" spc="23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kern="3000" spc="23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692" y="1693896"/>
            <a:ext cx="5884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Maecenas porttitor congue massa. Fusce posuere, magna sed pulvinar </a:t>
            </a:r>
            <a:r>
              <a:rPr lang="en-US" altLang="zh-CN" sz="1400" dirty="0" err="1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ultricies</a:t>
            </a:r>
            <a:endParaRPr lang="zh-CN" altLang="en-US" sz="14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444" y="1342518"/>
            <a:ext cx="19649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zh-CN" altLang="en-US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38" name="文本框 3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 autoUpdateAnimBg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 t="-83540" b="-83127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0" y="-33"/>
            <a:ext cx="9144000" cy="51435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9" name="文本框 48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2" name="矩形 741"/>
          <p:cNvSpPr/>
          <p:nvPr/>
        </p:nvSpPr>
        <p:spPr>
          <a:xfrm rot="2700000">
            <a:off x="6718693" y="148323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43" name="矩形 742"/>
          <p:cNvSpPr/>
          <p:nvPr/>
        </p:nvSpPr>
        <p:spPr>
          <a:xfrm rot="2700000">
            <a:off x="7211372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44" name="矩形 743"/>
          <p:cNvSpPr/>
          <p:nvPr/>
        </p:nvSpPr>
        <p:spPr>
          <a:xfrm rot="2700000">
            <a:off x="7704052" y="246859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61" name="矩形 760"/>
          <p:cNvSpPr/>
          <p:nvPr/>
        </p:nvSpPr>
        <p:spPr>
          <a:xfrm rot="2700000">
            <a:off x="5733334" y="148323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62" name="矩形 761"/>
          <p:cNvSpPr/>
          <p:nvPr/>
        </p:nvSpPr>
        <p:spPr>
          <a:xfrm rot="2700000">
            <a:off x="6226013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63" name="矩形 762"/>
          <p:cNvSpPr/>
          <p:nvPr/>
        </p:nvSpPr>
        <p:spPr>
          <a:xfrm rot="2700000">
            <a:off x="6718693" y="246859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64" name="矩形 763"/>
          <p:cNvSpPr/>
          <p:nvPr/>
        </p:nvSpPr>
        <p:spPr>
          <a:xfrm rot="2700000">
            <a:off x="7211373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80" name="矩形 779"/>
          <p:cNvSpPr/>
          <p:nvPr/>
        </p:nvSpPr>
        <p:spPr>
          <a:xfrm rot="2700000">
            <a:off x="4747974" y="148323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81" name="矩形 780"/>
          <p:cNvSpPr/>
          <p:nvPr/>
        </p:nvSpPr>
        <p:spPr>
          <a:xfrm rot="2700000">
            <a:off x="5240654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82" name="矩形 781"/>
          <p:cNvSpPr/>
          <p:nvPr/>
        </p:nvSpPr>
        <p:spPr>
          <a:xfrm rot="2700000">
            <a:off x="5733334" y="246859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83" name="矩形 782"/>
          <p:cNvSpPr/>
          <p:nvPr/>
        </p:nvSpPr>
        <p:spPr>
          <a:xfrm rot="2700000">
            <a:off x="6226013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84" name="矩形 783"/>
          <p:cNvSpPr/>
          <p:nvPr/>
        </p:nvSpPr>
        <p:spPr>
          <a:xfrm rot="2700000">
            <a:off x="6718693" y="345395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99" name="矩形 798"/>
          <p:cNvSpPr/>
          <p:nvPr/>
        </p:nvSpPr>
        <p:spPr>
          <a:xfrm rot="2700000">
            <a:off x="3762615" y="148323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00" name="矩形 799"/>
          <p:cNvSpPr/>
          <p:nvPr/>
        </p:nvSpPr>
        <p:spPr>
          <a:xfrm rot="2700000">
            <a:off x="4255295" y="197591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01" name="矩形 800"/>
          <p:cNvSpPr/>
          <p:nvPr/>
        </p:nvSpPr>
        <p:spPr>
          <a:xfrm rot="2700000">
            <a:off x="4747975" y="246859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02" name="矩形 801"/>
          <p:cNvSpPr/>
          <p:nvPr/>
        </p:nvSpPr>
        <p:spPr>
          <a:xfrm rot="2700000">
            <a:off x="5240654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03" name="矩形 802"/>
          <p:cNvSpPr/>
          <p:nvPr/>
        </p:nvSpPr>
        <p:spPr>
          <a:xfrm rot="2700000">
            <a:off x="5733334" y="3453949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04" name="矩形 803"/>
          <p:cNvSpPr/>
          <p:nvPr/>
        </p:nvSpPr>
        <p:spPr>
          <a:xfrm rot="2700000">
            <a:off x="6226014" y="3946629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18" name="矩形 817"/>
          <p:cNvSpPr/>
          <p:nvPr/>
        </p:nvSpPr>
        <p:spPr>
          <a:xfrm rot="2700000">
            <a:off x="2777256" y="148323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19" name="矩形 818"/>
          <p:cNvSpPr/>
          <p:nvPr/>
        </p:nvSpPr>
        <p:spPr>
          <a:xfrm rot="2700000">
            <a:off x="3269935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20" name="矩形 819"/>
          <p:cNvSpPr/>
          <p:nvPr/>
        </p:nvSpPr>
        <p:spPr>
          <a:xfrm rot="2700000">
            <a:off x="3762614" y="246859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21" name="矩形 820"/>
          <p:cNvSpPr/>
          <p:nvPr/>
        </p:nvSpPr>
        <p:spPr>
          <a:xfrm rot="2700000">
            <a:off x="4255295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22" name="矩形 821"/>
          <p:cNvSpPr/>
          <p:nvPr/>
        </p:nvSpPr>
        <p:spPr>
          <a:xfrm rot="2700000">
            <a:off x="4747974" y="345395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23" name="矩形 822"/>
          <p:cNvSpPr/>
          <p:nvPr/>
        </p:nvSpPr>
        <p:spPr>
          <a:xfrm rot="2700000">
            <a:off x="5240654" y="3946629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37" name="矩形 836"/>
          <p:cNvSpPr/>
          <p:nvPr/>
        </p:nvSpPr>
        <p:spPr>
          <a:xfrm rot="2700000">
            <a:off x="1791897" y="148323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38" name="矩形 837"/>
          <p:cNvSpPr/>
          <p:nvPr/>
        </p:nvSpPr>
        <p:spPr>
          <a:xfrm rot="2700000">
            <a:off x="2284576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39" name="矩形 838"/>
          <p:cNvSpPr/>
          <p:nvPr/>
        </p:nvSpPr>
        <p:spPr>
          <a:xfrm rot="2700000">
            <a:off x="2777256" y="246859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40" name="矩形 839"/>
          <p:cNvSpPr/>
          <p:nvPr/>
        </p:nvSpPr>
        <p:spPr>
          <a:xfrm rot="2700000">
            <a:off x="3269935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41" name="矩形 840"/>
          <p:cNvSpPr/>
          <p:nvPr/>
        </p:nvSpPr>
        <p:spPr>
          <a:xfrm rot="2700000">
            <a:off x="3762615" y="345395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42" name="矩形 841"/>
          <p:cNvSpPr/>
          <p:nvPr/>
        </p:nvSpPr>
        <p:spPr>
          <a:xfrm rot="2700000">
            <a:off x="4255295" y="3946629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57" name="矩形 856"/>
          <p:cNvSpPr/>
          <p:nvPr/>
        </p:nvSpPr>
        <p:spPr>
          <a:xfrm rot="2700000">
            <a:off x="1299216" y="197591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58" name="矩形 857"/>
          <p:cNvSpPr/>
          <p:nvPr/>
        </p:nvSpPr>
        <p:spPr>
          <a:xfrm rot="2700000">
            <a:off x="1791896" y="246859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59" name="矩形 858"/>
          <p:cNvSpPr/>
          <p:nvPr/>
        </p:nvSpPr>
        <p:spPr>
          <a:xfrm rot="2700000">
            <a:off x="2284575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60" name="矩形 859"/>
          <p:cNvSpPr/>
          <p:nvPr/>
        </p:nvSpPr>
        <p:spPr>
          <a:xfrm rot="2700000">
            <a:off x="2777255" y="345395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61" name="矩形 860"/>
          <p:cNvSpPr/>
          <p:nvPr/>
        </p:nvSpPr>
        <p:spPr>
          <a:xfrm rot="2700000">
            <a:off x="3269935" y="394663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77" name="矩形 876"/>
          <p:cNvSpPr/>
          <p:nvPr/>
        </p:nvSpPr>
        <p:spPr>
          <a:xfrm rot="2700000">
            <a:off x="806537" y="2468591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78" name="矩形 877"/>
          <p:cNvSpPr/>
          <p:nvPr/>
        </p:nvSpPr>
        <p:spPr>
          <a:xfrm rot="2700000">
            <a:off x="1299216" y="296127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79" name="矩形 878"/>
          <p:cNvSpPr/>
          <p:nvPr/>
        </p:nvSpPr>
        <p:spPr>
          <a:xfrm rot="2700000">
            <a:off x="1791896" y="3453950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80" name="矩形 879"/>
          <p:cNvSpPr/>
          <p:nvPr/>
        </p:nvSpPr>
        <p:spPr>
          <a:xfrm rot="2700000">
            <a:off x="2284575" y="3946629"/>
            <a:ext cx="633413" cy="633413"/>
          </a:xfrm>
          <a:prstGeom prst="rect">
            <a:avLst/>
          </a:prstGeom>
          <a:noFill/>
          <a:ln w="3175">
            <a:solidFill>
              <a:srgbClr val="01BBEC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1015" name="图片 10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78" y="2102015"/>
            <a:ext cx="325526" cy="325526"/>
          </a:xfrm>
          <a:prstGeom prst="rect">
            <a:avLst/>
          </a:prstGeom>
        </p:spPr>
      </p:pic>
      <p:pic>
        <p:nvPicPr>
          <p:cNvPr id="1017" name="图片 101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32" y="2094507"/>
            <a:ext cx="655704" cy="340543"/>
          </a:xfrm>
          <a:prstGeom prst="rect">
            <a:avLst/>
          </a:prstGeom>
        </p:spPr>
      </p:pic>
      <p:pic>
        <p:nvPicPr>
          <p:cNvPr id="1018" name="图片 10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59" y="1750384"/>
            <a:ext cx="491882" cy="146801"/>
          </a:xfrm>
          <a:prstGeom prst="rect">
            <a:avLst/>
          </a:prstGeom>
        </p:spPr>
      </p:pic>
      <p:pic>
        <p:nvPicPr>
          <p:cNvPr id="1021" name="图片 102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52" y="2219519"/>
            <a:ext cx="668823" cy="90518"/>
          </a:xfrm>
          <a:prstGeom prst="rect">
            <a:avLst/>
          </a:prstGeom>
        </p:spPr>
      </p:pic>
      <p:pic>
        <p:nvPicPr>
          <p:cNvPr id="1026" name="图片 102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19" y="2777908"/>
            <a:ext cx="447942" cy="12343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263631" y="2281006"/>
            <a:ext cx="580283" cy="141172"/>
            <a:chOff x="-1072244" y="2703140"/>
            <a:chExt cx="773985" cy="188296"/>
          </a:xfrm>
          <a:solidFill>
            <a:schemeClr val="bg1"/>
          </a:solidFill>
        </p:grpSpPr>
        <p:sp>
          <p:nvSpPr>
            <p:cNvPr id="1041" name="任意多边形: 形状 1040"/>
            <p:cNvSpPr/>
            <p:nvPr/>
          </p:nvSpPr>
          <p:spPr>
            <a:xfrm>
              <a:off x="-395461" y="2703140"/>
              <a:ext cx="26960" cy="64485"/>
            </a:xfrm>
            <a:custGeom>
              <a:avLst/>
              <a:gdLst>
                <a:gd name="connsiteX0" fmla="*/ 13495 w 26959"/>
                <a:gd name="connsiteY0" fmla="*/ 63721 h 64484"/>
                <a:gd name="connsiteX1" fmla="*/ 21966 w 26959"/>
                <a:gd name="connsiteY1" fmla="*/ 58517 h 64484"/>
                <a:gd name="connsiteX2" fmla="*/ 26323 w 26959"/>
                <a:gd name="connsiteY2" fmla="*/ 9743 h 64484"/>
                <a:gd name="connsiteX3" fmla="*/ 13616 w 26959"/>
                <a:gd name="connsiteY3" fmla="*/ 908 h 64484"/>
                <a:gd name="connsiteX4" fmla="*/ 908 w 26959"/>
                <a:gd name="connsiteY4" fmla="*/ 9743 h 64484"/>
                <a:gd name="connsiteX5" fmla="*/ 5265 w 26959"/>
                <a:gd name="connsiteY5" fmla="*/ 58517 h 64484"/>
                <a:gd name="connsiteX6" fmla="*/ 13495 w 26959"/>
                <a:gd name="connsiteY6" fmla="*/ 63721 h 64484"/>
                <a:gd name="connsiteX7" fmla="*/ 13495 w 26959"/>
                <a:gd name="connsiteY7" fmla="*/ 63721 h 6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9" h="64484">
                  <a:moveTo>
                    <a:pt x="13495" y="63721"/>
                  </a:moveTo>
                  <a:cubicBezTo>
                    <a:pt x="17851" y="63721"/>
                    <a:pt x="21482" y="61421"/>
                    <a:pt x="21966" y="58517"/>
                  </a:cubicBezTo>
                  <a:lnTo>
                    <a:pt x="26323" y="9743"/>
                  </a:lnTo>
                  <a:cubicBezTo>
                    <a:pt x="26323" y="4902"/>
                    <a:pt x="20635" y="908"/>
                    <a:pt x="13616" y="908"/>
                  </a:cubicBezTo>
                  <a:cubicBezTo>
                    <a:pt x="6475" y="908"/>
                    <a:pt x="908" y="4902"/>
                    <a:pt x="908" y="9743"/>
                  </a:cubicBezTo>
                  <a:lnTo>
                    <a:pt x="5265" y="58517"/>
                  </a:lnTo>
                  <a:cubicBezTo>
                    <a:pt x="5628" y="61421"/>
                    <a:pt x="9138" y="63721"/>
                    <a:pt x="13495" y="63721"/>
                  </a:cubicBezTo>
                  <a:lnTo>
                    <a:pt x="13495" y="63721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2" name="任意多边形: 形状 1041"/>
            <p:cNvSpPr/>
            <p:nvPr/>
          </p:nvSpPr>
          <p:spPr>
            <a:xfrm>
              <a:off x="-465772" y="2742349"/>
              <a:ext cx="59749" cy="45540"/>
            </a:xfrm>
            <a:custGeom>
              <a:avLst/>
              <a:gdLst>
                <a:gd name="connsiteX0" fmla="*/ 57422 w 59748"/>
                <a:gd name="connsiteY0" fmla="*/ 39761 h 45540"/>
                <a:gd name="connsiteX1" fmla="*/ 57180 w 59748"/>
                <a:gd name="connsiteY1" fmla="*/ 29837 h 45540"/>
                <a:gd name="connsiteX2" fmla="*/ 17120 w 59748"/>
                <a:gd name="connsiteY2" fmla="*/ 1759 h 45540"/>
                <a:gd name="connsiteX3" fmla="*/ 3202 w 59748"/>
                <a:gd name="connsiteY3" fmla="*/ 8415 h 45540"/>
                <a:gd name="connsiteX4" fmla="*/ 4412 w 59748"/>
                <a:gd name="connsiteY4" fmla="*/ 23786 h 45540"/>
                <a:gd name="connsiteX5" fmla="*/ 48829 w 59748"/>
                <a:gd name="connsiteY5" fmla="*/ 44481 h 45540"/>
                <a:gd name="connsiteX6" fmla="*/ 57422 w 59748"/>
                <a:gd name="connsiteY6" fmla="*/ 39761 h 45540"/>
                <a:gd name="connsiteX7" fmla="*/ 57422 w 59748"/>
                <a:gd name="connsiteY7" fmla="*/ 39761 h 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48" h="45540">
                  <a:moveTo>
                    <a:pt x="57422" y="39761"/>
                  </a:moveTo>
                  <a:cubicBezTo>
                    <a:pt x="59601" y="36009"/>
                    <a:pt x="59480" y="31773"/>
                    <a:pt x="57180" y="29837"/>
                  </a:cubicBezTo>
                  <a:lnTo>
                    <a:pt x="17120" y="1759"/>
                  </a:lnTo>
                  <a:cubicBezTo>
                    <a:pt x="13005" y="-662"/>
                    <a:pt x="6712" y="2243"/>
                    <a:pt x="3202" y="8415"/>
                  </a:cubicBezTo>
                  <a:cubicBezTo>
                    <a:pt x="-308" y="14588"/>
                    <a:pt x="298" y="21486"/>
                    <a:pt x="4412" y="23786"/>
                  </a:cubicBezTo>
                  <a:lnTo>
                    <a:pt x="48829" y="44481"/>
                  </a:lnTo>
                  <a:cubicBezTo>
                    <a:pt x="51492" y="45449"/>
                    <a:pt x="55244" y="43513"/>
                    <a:pt x="57422" y="39761"/>
                  </a:cubicBezTo>
                  <a:lnTo>
                    <a:pt x="57422" y="39761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3" name="任意多边形: 形状 1042"/>
            <p:cNvSpPr/>
            <p:nvPr/>
          </p:nvSpPr>
          <p:spPr>
            <a:xfrm>
              <a:off x="-358008" y="2742349"/>
              <a:ext cx="59749" cy="45540"/>
            </a:xfrm>
            <a:custGeom>
              <a:avLst/>
              <a:gdLst>
                <a:gd name="connsiteX0" fmla="*/ 2426 w 59748"/>
                <a:gd name="connsiteY0" fmla="*/ 39761 h 45540"/>
                <a:gd name="connsiteX1" fmla="*/ 11140 w 59748"/>
                <a:gd name="connsiteY1" fmla="*/ 44481 h 45540"/>
                <a:gd name="connsiteX2" fmla="*/ 55556 w 59748"/>
                <a:gd name="connsiteY2" fmla="*/ 23786 h 45540"/>
                <a:gd name="connsiteX3" fmla="*/ 56767 w 59748"/>
                <a:gd name="connsiteY3" fmla="*/ 8415 h 45540"/>
                <a:gd name="connsiteX4" fmla="*/ 42728 w 59748"/>
                <a:gd name="connsiteY4" fmla="*/ 1759 h 45540"/>
                <a:gd name="connsiteX5" fmla="*/ 2668 w 59748"/>
                <a:gd name="connsiteY5" fmla="*/ 29837 h 45540"/>
                <a:gd name="connsiteX6" fmla="*/ 2426 w 59748"/>
                <a:gd name="connsiteY6" fmla="*/ 39761 h 45540"/>
                <a:gd name="connsiteX7" fmla="*/ 2426 w 59748"/>
                <a:gd name="connsiteY7" fmla="*/ 39761 h 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48" h="45540">
                  <a:moveTo>
                    <a:pt x="2426" y="39761"/>
                  </a:moveTo>
                  <a:cubicBezTo>
                    <a:pt x="4604" y="43513"/>
                    <a:pt x="8356" y="45570"/>
                    <a:pt x="11140" y="44481"/>
                  </a:cubicBezTo>
                  <a:lnTo>
                    <a:pt x="55556" y="23786"/>
                  </a:lnTo>
                  <a:cubicBezTo>
                    <a:pt x="59792" y="21365"/>
                    <a:pt x="60398" y="14467"/>
                    <a:pt x="56767" y="8415"/>
                  </a:cubicBezTo>
                  <a:cubicBezTo>
                    <a:pt x="53257" y="2243"/>
                    <a:pt x="46964" y="-662"/>
                    <a:pt x="42728" y="1759"/>
                  </a:cubicBezTo>
                  <a:lnTo>
                    <a:pt x="2668" y="29837"/>
                  </a:lnTo>
                  <a:cubicBezTo>
                    <a:pt x="489" y="31773"/>
                    <a:pt x="247" y="36009"/>
                    <a:pt x="2426" y="39761"/>
                  </a:cubicBezTo>
                  <a:lnTo>
                    <a:pt x="2426" y="39761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4" name="任意多边形: 形状 1043"/>
            <p:cNvSpPr/>
            <p:nvPr/>
          </p:nvSpPr>
          <p:spPr>
            <a:xfrm>
              <a:off x="-395461" y="2826951"/>
              <a:ext cx="26960" cy="64485"/>
            </a:xfrm>
            <a:custGeom>
              <a:avLst/>
              <a:gdLst>
                <a:gd name="connsiteX0" fmla="*/ 13495 w 26959"/>
                <a:gd name="connsiteY0" fmla="*/ 908 h 64484"/>
                <a:gd name="connsiteX1" fmla="*/ 21966 w 26959"/>
                <a:gd name="connsiteY1" fmla="*/ 6112 h 64484"/>
                <a:gd name="connsiteX2" fmla="*/ 26323 w 26959"/>
                <a:gd name="connsiteY2" fmla="*/ 54886 h 64484"/>
                <a:gd name="connsiteX3" fmla="*/ 13616 w 26959"/>
                <a:gd name="connsiteY3" fmla="*/ 63721 h 64484"/>
                <a:gd name="connsiteX4" fmla="*/ 908 w 26959"/>
                <a:gd name="connsiteY4" fmla="*/ 54886 h 64484"/>
                <a:gd name="connsiteX5" fmla="*/ 5265 w 26959"/>
                <a:gd name="connsiteY5" fmla="*/ 6112 h 64484"/>
                <a:gd name="connsiteX6" fmla="*/ 13495 w 26959"/>
                <a:gd name="connsiteY6" fmla="*/ 908 h 64484"/>
                <a:gd name="connsiteX7" fmla="*/ 13495 w 26959"/>
                <a:gd name="connsiteY7" fmla="*/ 908 h 6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9" h="64484">
                  <a:moveTo>
                    <a:pt x="13495" y="908"/>
                  </a:moveTo>
                  <a:cubicBezTo>
                    <a:pt x="17851" y="908"/>
                    <a:pt x="21482" y="3207"/>
                    <a:pt x="21966" y="6112"/>
                  </a:cubicBezTo>
                  <a:lnTo>
                    <a:pt x="26323" y="54886"/>
                  </a:lnTo>
                  <a:cubicBezTo>
                    <a:pt x="26323" y="59727"/>
                    <a:pt x="20635" y="63721"/>
                    <a:pt x="13616" y="63721"/>
                  </a:cubicBezTo>
                  <a:cubicBezTo>
                    <a:pt x="6475" y="63721"/>
                    <a:pt x="908" y="59727"/>
                    <a:pt x="908" y="54886"/>
                  </a:cubicBezTo>
                  <a:lnTo>
                    <a:pt x="5265" y="6112"/>
                  </a:lnTo>
                  <a:cubicBezTo>
                    <a:pt x="5628" y="3086"/>
                    <a:pt x="9138" y="908"/>
                    <a:pt x="13495" y="908"/>
                  </a:cubicBezTo>
                  <a:lnTo>
                    <a:pt x="13495" y="908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5" name="任意多边形: 形状 1044"/>
            <p:cNvSpPr/>
            <p:nvPr/>
          </p:nvSpPr>
          <p:spPr>
            <a:xfrm>
              <a:off x="-358008" y="2806690"/>
              <a:ext cx="59749" cy="45540"/>
            </a:xfrm>
            <a:custGeom>
              <a:avLst/>
              <a:gdLst>
                <a:gd name="connsiteX0" fmla="*/ 2426 w 59748"/>
                <a:gd name="connsiteY0" fmla="*/ 5919 h 45540"/>
                <a:gd name="connsiteX1" fmla="*/ 11140 w 59748"/>
                <a:gd name="connsiteY1" fmla="*/ 1199 h 45540"/>
                <a:gd name="connsiteX2" fmla="*/ 55556 w 59748"/>
                <a:gd name="connsiteY2" fmla="*/ 21894 h 45540"/>
                <a:gd name="connsiteX3" fmla="*/ 56767 w 59748"/>
                <a:gd name="connsiteY3" fmla="*/ 37386 h 45540"/>
                <a:gd name="connsiteX4" fmla="*/ 42728 w 59748"/>
                <a:gd name="connsiteY4" fmla="*/ 44042 h 45540"/>
                <a:gd name="connsiteX5" fmla="*/ 2668 w 59748"/>
                <a:gd name="connsiteY5" fmla="*/ 15964 h 45540"/>
                <a:gd name="connsiteX6" fmla="*/ 2426 w 59748"/>
                <a:gd name="connsiteY6" fmla="*/ 5919 h 45540"/>
                <a:gd name="connsiteX7" fmla="*/ 2426 w 59748"/>
                <a:gd name="connsiteY7" fmla="*/ 5919 h 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48" h="45540">
                  <a:moveTo>
                    <a:pt x="2426" y="5919"/>
                  </a:moveTo>
                  <a:cubicBezTo>
                    <a:pt x="4604" y="2167"/>
                    <a:pt x="8356" y="109"/>
                    <a:pt x="11140" y="1199"/>
                  </a:cubicBezTo>
                  <a:lnTo>
                    <a:pt x="55556" y="21894"/>
                  </a:lnTo>
                  <a:cubicBezTo>
                    <a:pt x="59792" y="24315"/>
                    <a:pt x="60398" y="31213"/>
                    <a:pt x="56767" y="37386"/>
                  </a:cubicBezTo>
                  <a:cubicBezTo>
                    <a:pt x="53257" y="43558"/>
                    <a:pt x="46964" y="46463"/>
                    <a:pt x="42728" y="44042"/>
                  </a:cubicBezTo>
                  <a:lnTo>
                    <a:pt x="2668" y="15964"/>
                  </a:lnTo>
                  <a:cubicBezTo>
                    <a:pt x="489" y="13906"/>
                    <a:pt x="247" y="9670"/>
                    <a:pt x="2426" y="5919"/>
                  </a:cubicBezTo>
                  <a:lnTo>
                    <a:pt x="2426" y="5919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6" name="任意多边形: 形状 1045"/>
            <p:cNvSpPr/>
            <p:nvPr/>
          </p:nvSpPr>
          <p:spPr>
            <a:xfrm>
              <a:off x="-465772" y="2806680"/>
              <a:ext cx="59749" cy="45540"/>
            </a:xfrm>
            <a:custGeom>
              <a:avLst/>
              <a:gdLst>
                <a:gd name="connsiteX0" fmla="*/ 57422 w 59748"/>
                <a:gd name="connsiteY0" fmla="*/ 5929 h 45540"/>
                <a:gd name="connsiteX1" fmla="*/ 57180 w 59748"/>
                <a:gd name="connsiteY1" fmla="*/ 15853 h 45540"/>
                <a:gd name="connsiteX2" fmla="*/ 17120 w 59748"/>
                <a:gd name="connsiteY2" fmla="*/ 43931 h 45540"/>
                <a:gd name="connsiteX3" fmla="*/ 3202 w 59748"/>
                <a:gd name="connsiteY3" fmla="*/ 37275 h 45540"/>
                <a:gd name="connsiteX4" fmla="*/ 4412 w 59748"/>
                <a:gd name="connsiteY4" fmla="*/ 21783 h 45540"/>
                <a:gd name="connsiteX5" fmla="*/ 48708 w 59748"/>
                <a:gd name="connsiteY5" fmla="*/ 1208 h 45540"/>
                <a:gd name="connsiteX6" fmla="*/ 57422 w 59748"/>
                <a:gd name="connsiteY6" fmla="*/ 5929 h 45540"/>
                <a:gd name="connsiteX7" fmla="*/ 57422 w 59748"/>
                <a:gd name="connsiteY7" fmla="*/ 5929 h 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48" h="45540">
                  <a:moveTo>
                    <a:pt x="57422" y="5929"/>
                  </a:moveTo>
                  <a:cubicBezTo>
                    <a:pt x="59601" y="9680"/>
                    <a:pt x="59480" y="13916"/>
                    <a:pt x="57180" y="15853"/>
                  </a:cubicBezTo>
                  <a:lnTo>
                    <a:pt x="17120" y="43931"/>
                  </a:lnTo>
                  <a:cubicBezTo>
                    <a:pt x="13005" y="46352"/>
                    <a:pt x="6712" y="43447"/>
                    <a:pt x="3202" y="37275"/>
                  </a:cubicBezTo>
                  <a:cubicBezTo>
                    <a:pt x="-308" y="31102"/>
                    <a:pt x="298" y="24204"/>
                    <a:pt x="4412" y="21783"/>
                  </a:cubicBezTo>
                  <a:lnTo>
                    <a:pt x="48708" y="1208"/>
                  </a:lnTo>
                  <a:cubicBezTo>
                    <a:pt x="51492" y="119"/>
                    <a:pt x="55244" y="2056"/>
                    <a:pt x="57422" y="5929"/>
                  </a:cubicBezTo>
                  <a:lnTo>
                    <a:pt x="57422" y="5929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7" name="任意多边形: 形状 1046"/>
            <p:cNvSpPr/>
            <p:nvPr/>
          </p:nvSpPr>
          <p:spPr>
            <a:xfrm>
              <a:off x="-684594" y="2767405"/>
              <a:ext cx="73593" cy="86708"/>
            </a:xfrm>
            <a:custGeom>
              <a:avLst/>
              <a:gdLst>
                <a:gd name="connsiteX0" fmla="*/ 49682 w 73592"/>
                <a:gd name="connsiteY0" fmla="*/ 55007 h 86708"/>
                <a:gd name="connsiteX1" fmla="*/ 49197 w 73592"/>
                <a:gd name="connsiteY1" fmla="*/ 59364 h 86708"/>
                <a:gd name="connsiteX2" fmla="*/ 34311 w 73592"/>
                <a:gd name="connsiteY2" fmla="*/ 69772 h 86708"/>
                <a:gd name="connsiteX3" fmla="*/ 23419 w 73592"/>
                <a:gd name="connsiteY3" fmla="*/ 59001 h 86708"/>
                <a:gd name="connsiteX4" fmla="*/ 49682 w 73592"/>
                <a:gd name="connsiteY4" fmla="*/ 44840 h 86708"/>
                <a:gd name="connsiteX5" fmla="*/ 49682 w 73592"/>
                <a:gd name="connsiteY5" fmla="*/ 55007 h 86708"/>
                <a:gd name="connsiteX6" fmla="*/ 49682 w 73592"/>
                <a:gd name="connsiteY6" fmla="*/ 55007 h 86708"/>
                <a:gd name="connsiteX7" fmla="*/ 71587 w 73592"/>
                <a:gd name="connsiteY7" fmla="*/ 35521 h 86708"/>
                <a:gd name="connsiteX8" fmla="*/ 37095 w 73592"/>
                <a:gd name="connsiteY8" fmla="*/ 908 h 86708"/>
                <a:gd name="connsiteX9" fmla="*/ 6717 w 73592"/>
                <a:gd name="connsiteY9" fmla="*/ 8169 h 86708"/>
                <a:gd name="connsiteX10" fmla="*/ 11074 w 73592"/>
                <a:gd name="connsiteY10" fmla="*/ 22935 h 86708"/>
                <a:gd name="connsiteX11" fmla="*/ 33222 w 73592"/>
                <a:gd name="connsiteY11" fmla="*/ 16641 h 86708"/>
                <a:gd name="connsiteX12" fmla="*/ 48955 w 73592"/>
                <a:gd name="connsiteY12" fmla="*/ 29228 h 86708"/>
                <a:gd name="connsiteX13" fmla="*/ 48955 w 73592"/>
                <a:gd name="connsiteY13" fmla="*/ 30438 h 86708"/>
                <a:gd name="connsiteX14" fmla="*/ 908 w 73592"/>
                <a:gd name="connsiteY14" fmla="*/ 61300 h 86708"/>
                <a:gd name="connsiteX15" fmla="*/ 26807 w 73592"/>
                <a:gd name="connsiteY15" fmla="*/ 85868 h 86708"/>
                <a:gd name="connsiteX16" fmla="*/ 50408 w 73592"/>
                <a:gd name="connsiteY16" fmla="*/ 75339 h 86708"/>
                <a:gd name="connsiteX17" fmla="*/ 50892 w 73592"/>
                <a:gd name="connsiteY17" fmla="*/ 75339 h 86708"/>
                <a:gd name="connsiteX18" fmla="*/ 72798 w 73592"/>
                <a:gd name="connsiteY18" fmla="*/ 84053 h 86708"/>
                <a:gd name="connsiteX19" fmla="*/ 71466 w 73592"/>
                <a:gd name="connsiteY19" fmla="*/ 64447 h 86708"/>
                <a:gd name="connsiteX20" fmla="*/ 71587 w 73592"/>
                <a:gd name="connsiteY20" fmla="*/ 35521 h 8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3592" h="86708">
                  <a:moveTo>
                    <a:pt x="49682" y="55007"/>
                  </a:moveTo>
                  <a:cubicBezTo>
                    <a:pt x="49682" y="56459"/>
                    <a:pt x="49561" y="58032"/>
                    <a:pt x="49197" y="59364"/>
                  </a:cubicBezTo>
                  <a:cubicBezTo>
                    <a:pt x="47503" y="65052"/>
                    <a:pt x="41694" y="69772"/>
                    <a:pt x="34311" y="69772"/>
                  </a:cubicBezTo>
                  <a:cubicBezTo>
                    <a:pt x="28260" y="69772"/>
                    <a:pt x="23419" y="66262"/>
                    <a:pt x="23419" y="59001"/>
                  </a:cubicBezTo>
                  <a:cubicBezTo>
                    <a:pt x="23419" y="47866"/>
                    <a:pt x="35763" y="44719"/>
                    <a:pt x="49682" y="44840"/>
                  </a:cubicBezTo>
                  <a:lnTo>
                    <a:pt x="49682" y="55007"/>
                  </a:lnTo>
                  <a:lnTo>
                    <a:pt x="49682" y="55007"/>
                  </a:lnTo>
                  <a:close/>
                  <a:moveTo>
                    <a:pt x="71587" y="35521"/>
                  </a:moveTo>
                  <a:cubicBezTo>
                    <a:pt x="71587" y="17125"/>
                    <a:pt x="63721" y="908"/>
                    <a:pt x="37095" y="908"/>
                  </a:cubicBezTo>
                  <a:cubicBezTo>
                    <a:pt x="23419" y="908"/>
                    <a:pt x="12647" y="4781"/>
                    <a:pt x="6717" y="8169"/>
                  </a:cubicBezTo>
                  <a:lnTo>
                    <a:pt x="11074" y="22935"/>
                  </a:lnTo>
                  <a:cubicBezTo>
                    <a:pt x="16520" y="19546"/>
                    <a:pt x="25113" y="16641"/>
                    <a:pt x="33222" y="16641"/>
                  </a:cubicBezTo>
                  <a:cubicBezTo>
                    <a:pt x="46656" y="16641"/>
                    <a:pt x="48955" y="24266"/>
                    <a:pt x="48955" y="29228"/>
                  </a:cubicBezTo>
                  <a:lnTo>
                    <a:pt x="48955" y="30438"/>
                  </a:lnTo>
                  <a:cubicBezTo>
                    <a:pt x="19546" y="30438"/>
                    <a:pt x="908" y="40604"/>
                    <a:pt x="908" y="61300"/>
                  </a:cubicBezTo>
                  <a:cubicBezTo>
                    <a:pt x="908" y="74008"/>
                    <a:pt x="10348" y="85868"/>
                    <a:pt x="26807" y="85868"/>
                  </a:cubicBezTo>
                  <a:cubicBezTo>
                    <a:pt x="36974" y="85868"/>
                    <a:pt x="45446" y="81875"/>
                    <a:pt x="50408" y="75339"/>
                  </a:cubicBezTo>
                  <a:lnTo>
                    <a:pt x="50892" y="75339"/>
                  </a:lnTo>
                  <a:cubicBezTo>
                    <a:pt x="50892" y="75339"/>
                    <a:pt x="54281" y="89378"/>
                    <a:pt x="72798" y="84053"/>
                  </a:cubicBezTo>
                  <a:cubicBezTo>
                    <a:pt x="71830" y="78244"/>
                    <a:pt x="71466" y="71950"/>
                    <a:pt x="71466" y="64447"/>
                  </a:cubicBezTo>
                  <a:lnTo>
                    <a:pt x="71587" y="35521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8" name="任意多边形: 形状 1047"/>
            <p:cNvSpPr/>
            <p:nvPr/>
          </p:nvSpPr>
          <p:spPr>
            <a:xfrm>
              <a:off x="-1072244" y="2742232"/>
              <a:ext cx="141356" cy="111118"/>
            </a:xfrm>
            <a:custGeom>
              <a:avLst/>
              <a:gdLst>
                <a:gd name="connsiteX0" fmla="*/ 908 w 141356"/>
                <a:gd name="connsiteY0" fmla="*/ 908 h 111117"/>
                <a:gd name="connsiteX1" fmla="*/ 23177 w 141356"/>
                <a:gd name="connsiteY1" fmla="*/ 92404 h 111117"/>
                <a:gd name="connsiteX2" fmla="*/ 51860 w 141356"/>
                <a:gd name="connsiteY2" fmla="*/ 109106 h 111117"/>
                <a:gd name="connsiteX3" fmla="*/ 63842 w 141356"/>
                <a:gd name="connsiteY3" fmla="*/ 60332 h 111117"/>
                <a:gd name="connsiteX4" fmla="*/ 70861 w 141356"/>
                <a:gd name="connsiteY4" fmla="*/ 27170 h 111117"/>
                <a:gd name="connsiteX5" fmla="*/ 71224 w 141356"/>
                <a:gd name="connsiteY5" fmla="*/ 27170 h 111117"/>
                <a:gd name="connsiteX6" fmla="*/ 77034 w 141356"/>
                <a:gd name="connsiteY6" fmla="*/ 60332 h 111117"/>
                <a:gd name="connsiteX7" fmla="*/ 84416 w 141356"/>
                <a:gd name="connsiteY7" fmla="*/ 94098 h 111117"/>
                <a:gd name="connsiteX8" fmla="*/ 112132 w 141356"/>
                <a:gd name="connsiteY8" fmla="*/ 109106 h 111117"/>
                <a:gd name="connsiteX9" fmla="*/ 140694 w 141356"/>
                <a:gd name="connsiteY9" fmla="*/ 908 h 111117"/>
                <a:gd name="connsiteX10" fmla="*/ 117578 w 141356"/>
                <a:gd name="connsiteY10" fmla="*/ 908 h 111117"/>
                <a:gd name="connsiteX11" fmla="*/ 107775 w 141356"/>
                <a:gd name="connsiteY11" fmla="*/ 47745 h 111117"/>
                <a:gd name="connsiteX12" fmla="*/ 100876 w 141356"/>
                <a:gd name="connsiteY12" fmla="*/ 84416 h 111117"/>
                <a:gd name="connsiteX13" fmla="*/ 100513 w 141356"/>
                <a:gd name="connsiteY13" fmla="*/ 84416 h 111117"/>
                <a:gd name="connsiteX14" fmla="*/ 94098 w 141356"/>
                <a:gd name="connsiteY14" fmla="*/ 48592 h 111117"/>
                <a:gd name="connsiteX15" fmla="*/ 83932 w 141356"/>
                <a:gd name="connsiteY15" fmla="*/ 908 h 111117"/>
                <a:gd name="connsiteX16" fmla="*/ 59848 w 141356"/>
                <a:gd name="connsiteY16" fmla="*/ 908 h 111117"/>
                <a:gd name="connsiteX17" fmla="*/ 48955 w 141356"/>
                <a:gd name="connsiteY17" fmla="*/ 47382 h 111117"/>
                <a:gd name="connsiteX18" fmla="*/ 41210 w 141356"/>
                <a:gd name="connsiteY18" fmla="*/ 84900 h 111117"/>
                <a:gd name="connsiteX19" fmla="*/ 40847 w 141356"/>
                <a:gd name="connsiteY19" fmla="*/ 84900 h 111117"/>
                <a:gd name="connsiteX20" fmla="*/ 33706 w 141356"/>
                <a:gd name="connsiteY20" fmla="*/ 45567 h 111117"/>
                <a:gd name="connsiteX21" fmla="*/ 24992 w 141356"/>
                <a:gd name="connsiteY21" fmla="*/ 908 h 111117"/>
                <a:gd name="connsiteX22" fmla="*/ 908 w 141356"/>
                <a:gd name="connsiteY22" fmla="*/ 908 h 11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356" h="111117">
                  <a:moveTo>
                    <a:pt x="908" y="908"/>
                  </a:moveTo>
                  <a:cubicBezTo>
                    <a:pt x="908" y="908"/>
                    <a:pt x="20151" y="79696"/>
                    <a:pt x="23177" y="92404"/>
                  </a:cubicBezTo>
                  <a:cubicBezTo>
                    <a:pt x="26807" y="107290"/>
                    <a:pt x="33222" y="112858"/>
                    <a:pt x="51860" y="109106"/>
                  </a:cubicBezTo>
                  <a:lnTo>
                    <a:pt x="63842" y="60332"/>
                  </a:lnTo>
                  <a:cubicBezTo>
                    <a:pt x="66867" y="48229"/>
                    <a:pt x="68925" y="39515"/>
                    <a:pt x="70861" y="27170"/>
                  </a:cubicBezTo>
                  <a:lnTo>
                    <a:pt x="71224" y="27170"/>
                  </a:lnTo>
                  <a:cubicBezTo>
                    <a:pt x="72556" y="39636"/>
                    <a:pt x="74613" y="48229"/>
                    <a:pt x="77034" y="60332"/>
                  </a:cubicBezTo>
                  <a:cubicBezTo>
                    <a:pt x="77034" y="60332"/>
                    <a:pt x="81875" y="82480"/>
                    <a:pt x="84416" y="94098"/>
                  </a:cubicBezTo>
                  <a:cubicBezTo>
                    <a:pt x="86958" y="105717"/>
                    <a:pt x="93856" y="113100"/>
                    <a:pt x="112132" y="109106"/>
                  </a:cubicBezTo>
                  <a:lnTo>
                    <a:pt x="140694" y="908"/>
                  </a:lnTo>
                  <a:lnTo>
                    <a:pt x="117578" y="908"/>
                  </a:lnTo>
                  <a:lnTo>
                    <a:pt x="107775" y="47745"/>
                  </a:lnTo>
                  <a:cubicBezTo>
                    <a:pt x="105112" y="61421"/>
                    <a:pt x="102812" y="72072"/>
                    <a:pt x="100876" y="84416"/>
                  </a:cubicBezTo>
                  <a:lnTo>
                    <a:pt x="100513" y="84416"/>
                  </a:lnTo>
                  <a:cubicBezTo>
                    <a:pt x="98819" y="72072"/>
                    <a:pt x="96761" y="61905"/>
                    <a:pt x="94098" y="48592"/>
                  </a:cubicBezTo>
                  <a:lnTo>
                    <a:pt x="83932" y="908"/>
                  </a:lnTo>
                  <a:lnTo>
                    <a:pt x="59848" y="908"/>
                  </a:lnTo>
                  <a:lnTo>
                    <a:pt x="48955" y="47382"/>
                  </a:lnTo>
                  <a:cubicBezTo>
                    <a:pt x="45930" y="61542"/>
                    <a:pt x="43025" y="72919"/>
                    <a:pt x="41210" y="84900"/>
                  </a:cubicBezTo>
                  <a:lnTo>
                    <a:pt x="40847" y="84900"/>
                  </a:lnTo>
                  <a:cubicBezTo>
                    <a:pt x="38910" y="73524"/>
                    <a:pt x="36490" y="59243"/>
                    <a:pt x="33706" y="45567"/>
                  </a:cubicBezTo>
                  <a:cubicBezTo>
                    <a:pt x="33706" y="45567"/>
                    <a:pt x="27292" y="12284"/>
                    <a:pt x="24992" y="908"/>
                  </a:cubicBezTo>
                  <a:lnTo>
                    <a:pt x="908" y="908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49" name="任意多边形: 形状 1048"/>
            <p:cNvSpPr/>
            <p:nvPr/>
          </p:nvSpPr>
          <p:spPr>
            <a:xfrm>
              <a:off x="-937420" y="2767405"/>
              <a:ext cx="73593" cy="86708"/>
            </a:xfrm>
            <a:custGeom>
              <a:avLst/>
              <a:gdLst>
                <a:gd name="connsiteX0" fmla="*/ 49561 w 73592"/>
                <a:gd name="connsiteY0" fmla="*/ 55007 h 86708"/>
                <a:gd name="connsiteX1" fmla="*/ 48955 w 73592"/>
                <a:gd name="connsiteY1" fmla="*/ 59364 h 86708"/>
                <a:gd name="connsiteX2" fmla="*/ 34069 w 73592"/>
                <a:gd name="connsiteY2" fmla="*/ 69772 h 86708"/>
                <a:gd name="connsiteX3" fmla="*/ 23177 w 73592"/>
                <a:gd name="connsiteY3" fmla="*/ 59001 h 86708"/>
                <a:gd name="connsiteX4" fmla="*/ 49440 w 73592"/>
                <a:gd name="connsiteY4" fmla="*/ 44840 h 86708"/>
                <a:gd name="connsiteX5" fmla="*/ 49561 w 73592"/>
                <a:gd name="connsiteY5" fmla="*/ 55007 h 86708"/>
                <a:gd name="connsiteX6" fmla="*/ 49561 w 73592"/>
                <a:gd name="connsiteY6" fmla="*/ 55007 h 86708"/>
                <a:gd name="connsiteX7" fmla="*/ 71587 w 73592"/>
                <a:gd name="connsiteY7" fmla="*/ 35521 h 86708"/>
                <a:gd name="connsiteX8" fmla="*/ 37095 w 73592"/>
                <a:gd name="connsiteY8" fmla="*/ 908 h 86708"/>
                <a:gd name="connsiteX9" fmla="*/ 6717 w 73592"/>
                <a:gd name="connsiteY9" fmla="*/ 8169 h 86708"/>
                <a:gd name="connsiteX10" fmla="*/ 11074 w 73592"/>
                <a:gd name="connsiteY10" fmla="*/ 22935 h 86708"/>
                <a:gd name="connsiteX11" fmla="*/ 33222 w 73592"/>
                <a:gd name="connsiteY11" fmla="*/ 16641 h 86708"/>
                <a:gd name="connsiteX12" fmla="*/ 48955 w 73592"/>
                <a:gd name="connsiteY12" fmla="*/ 29228 h 86708"/>
                <a:gd name="connsiteX13" fmla="*/ 48955 w 73592"/>
                <a:gd name="connsiteY13" fmla="*/ 30438 h 86708"/>
                <a:gd name="connsiteX14" fmla="*/ 908 w 73592"/>
                <a:gd name="connsiteY14" fmla="*/ 61300 h 86708"/>
                <a:gd name="connsiteX15" fmla="*/ 26807 w 73592"/>
                <a:gd name="connsiteY15" fmla="*/ 85868 h 86708"/>
                <a:gd name="connsiteX16" fmla="*/ 50529 w 73592"/>
                <a:gd name="connsiteY16" fmla="*/ 75339 h 86708"/>
                <a:gd name="connsiteX17" fmla="*/ 51013 w 73592"/>
                <a:gd name="connsiteY17" fmla="*/ 75339 h 86708"/>
                <a:gd name="connsiteX18" fmla="*/ 72919 w 73592"/>
                <a:gd name="connsiteY18" fmla="*/ 84053 h 86708"/>
                <a:gd name="connsiteX19" fmla="*/ 71587 w 73592"/>
                <a:gd name="connsiteY19" fmla="*/ 64447 h 86708"/>
                <a:gd name="connsiteX20" fmla="*/ 71587 w 73592"/>
                <a:gd name="connsiteY20" fmla="*/ 35521 h 8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3592" h="86708">
                  <a:moveTo>
                    <a:pt x="49561" y="55007"/>
                  </a:moveTo>
                  <a:cubicBezTo>
                    <a:pt x="49561" y="56459"/>
                    <a:pt x="49440" y="58032"/>
                    <a:pt x="48955" y="59364"/>
                  </a:cubicBezTo>
                  <a:cubicBezTo>
                    <a:pt x="47261" y="65052"/>
                    <a:pt x="41452" y="69772"/>
                    <a:pt x="34069" y="69772"/>
                  </a:cubicBezTo>
                  <a:cubicBezTo>
                    <a:pt x="28018" y="69772"/>
                    <a:pt x="23177" y="66262"/>
                    <a:pt x="23177" y="59001"/>
                  </a:cubicBezTo>
                  <a:cubicBezTo>
                    <a:pt x="23177" y="47866"/>
                    <a:pt x="35521" y="44719"/>
                    <a:pt x="49440" y="44840"/>
                  </a:cubicBezTo>
                  <a:lnTo>
                    <a:pt x="49561" y="55007"/>
                  </a:lnTo>
                  <a:lnTo>
                    <a:pt x="49561" y="55007"/>
                  </a:lnTo>
                  <a:close/>
                  <a:moveTo>
                    <a:pt x="71587" y="35521"/>
                  </a:moveTo>
                  <a:cubicBezTo>
                    <a:pt x="71587" y="17125"/>
                    <a:pt x="63721" y="908"/>
                    <a:pt x="37095" y="908"/>
                  </a:cubicBezTo>
                  <a:cubicBezTo>
                    <a:pt x="23419" y="908"/>
                    <a:pt x="12647" y="4781"/>
                    <a:pt x="6717" y="8169"/>
                  </a:cubicBezTo>
                  <a:lnTo>
                    <a:pt x="11074" y="22935"/>
                  </a:lnTo>
                  <a:cubicBezTo>
                    <a:pt x="16520" y="19546"/>
                    <a:pt x="25113" y="16641"/>
                    <a:pt x="33222" y="16641"/>
                  </a:cubicBezTo>
                  <a:cubicBezTo>
                    <a:pt x="46777" y="16641"/>
                    <a:pt x="48955" y="24266"/>
                    <a:pt x="48955" y="29228"/>
                  </a:cubicBezTo>
                  <a:lnTo>
                    <a:pt x="48955" y="30438"/>
                  </a:lnTo>
                  <a:cubicBezTo>
                    <a:pt x="19546" y="30438"/>
                    <a:pt x="908" y="40604"/>
                    <a:pt x="908" y="61300"/>
                  </a:cubicBezTo>
                  <a:cubicBezTo>
                    <a:pt x="908" y="74008"/>
                    <a:pt x="10348" y="85868"/>
                    <a:pt x="26807" y="85868"/>
                  </a:cubicBezTo>
                  <a:cubicBezTo>
                    <a:pt x="36974" y="85868"/>
                    <a:pt x="45446" y="81875"/>
                    <a:pt x="50529" y="75339"/>
                  </a:cubicBezTo>
                  <a:lnTo>
                    <a:pt x="51013" y="75339"/>
                  </a:lnTo>
                  <a:cubicBezTo>
                    <a:pt x="51013" y="75339"/>
                    <a:pt x="54402" y="89378"/>
                    <a:pt x="72919" y="84053"/>
                  </a:cubicBezTo>
                  <a:cubicBezTo>
                    <a:pt x="71951" y="78244"/>
                    <a:pt x="71587" y="71950"/>
                    <a:pt x="71587" y="64447"/>
                  </a:cubicBezTo>
                  <a:lnTo>
                    <a:pt x="71587" y="35521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0" name="任意多边形: 形状 1049"/>
            <p:cNvSpPr/>
            <p:nvPr/>
          </p:nvSpPr>
          <p:spPr>
            <a:xfrm>
              <a:off x="-852096" y="2742232"/>
              <a:ext cx="23681" cy="109660"/>
            </a:xfrm>
            <a:custGeom>
              <a:avLst/>
              <a:gdLst>
                <a:gd name="connsiteX0" fmla="*/ 22935 w 23680"/>
                <a:gd name="connsiteY0" fmla="*/ 86232 h 109660"/>
                <a:gd name="connsiteX1" fmla="*/ 22935 w 23680"/>
                <a:gd name="connsiteY1" fmla="*/ 908 h 109660"/>
                <a:gd name="connsiteX2" fmla="*/ 908 w 23680"/>
                <a:gd name="connsiteY2" fmla="*/ 908 h 109660"/>
                <a:gd name="connsiteX3" fmla="*/ 908 w 23680"/>
                <a:gd name="connsiteY3" fmla="*/ 109106 h 109660"/>
                <a:gd name="connsiteX4" fmla="*/ 22935 w 23680"/>
                <a:gd name="connsiteY4" fmla="*/ 109106 h 109660"/>
                <a:gd name="connsiteX5" fmla="*/ 22935 w 23680"/>
                <a:gd name="connsiteY5" fmla="*/ 86232 h 10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80" h="109660">
                  <a:moveTo>
                    <a:pt x="22935" y="86232"/>
                  </a:moveTo>
                  <a:lnTo>
                    <a:pt x="22935" y="908"/>
                  </a:lnTo>
                  <a:lnTo>
                    <a:pt x="908" y="908"/>
                  </a:lnTo>
                  <a:lnTo>
                    <a:pt x="908" y="109106"/>
                  </a:lnTo>
                  <a:lnTo>
                    <a:pt x="22935" y="109106"/>
                  </a:lnTo>
                  <a:lnTo>
                    <a:pt x="22935" y="86232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1" name="任意多边形: 形状 1050"/>
            <p:cNvSpPr/>
            <p:nvPr/>
          </p:nvSpPr>
          <p:spPr>
            <a:xfrm>
              <a:off x="-542508" y="2742232"/>
              <a:ext cx="42261" cy="111846"/>
            </a:xfrm>
            <a:custGeom>
              <a:avLst/>
              <a:gdLst>
                <a:gd name="connsiteX0" fmla="*/ 908 w 42261"/>
                <a:gd name="connsiteY0" fmla="*/ 908 h 111846"/>
                <a:gd name="connsiteX1" fmla="*/ 908 w 42261"/>
                <a:gd name="connsiteY1" fmla="*/ 80785 h 111846"/>
                <a:gd name="connsiteX2" fmla="*/ 7443 w 42261"/>
                <a:gd name="connsiteY2" fmla="*/ 104265 h 111846"/>
                <a:gd name="connsiteX3" fmla="*/ 25355 w 42261"/>
                <a:gd name="connsiteY3" fmla="*/ 111042 h 111846"/>
                <a:gd name="connsiteX4" fmla="*/ 41210 w 42261"/>
                <a:gd name="connsiteY4" fmla="*/ 108622 h 111846"/>
                <a:gd name="connsiteX5" fmla="*/ 40968 w 42261"/>
                <a:gd name="connsiteY5" fmla="*/ 91436 h 111846"/>
                <a:gd name="connsiteX6" fmla="*/ 32617 w 42261"/>
                <a:gd name="connsiteY6" fmla="*/ 92404 h 111846"/>
                <a:gd name="connsiteX7" fmla="*/ 22572 w 42261"/>
                <a:gd name="connsiteY7" fmla="*/ 77760 h 111846"/>
                <a:gd name="connsiteX8" fmla="*/ 22572 w 42261"/>
                <a:gd name="connsiteY8" fmla="*/ 47261 h 111846"/>
                <a:gd name="connsiteX9" fmla="*/ 41694 w 42261"/>
                <a:gd name="connsiteY9" fmla="*/ 47261 h 111846"/>
                <a:gd name="connsiteX10" fmla="*/ 41694 w 42261"/>
                <a:gd name="connsiteY10" fmla="*/ 26565 h 111846"/>
                <a:gd name="connsiteX11" fmla="*/ 22572 w 42261"/>
                <a:gd name="connsiteY11" fmla="*/ 26565 h 111846"/>
                <a:gd name="connsiteX12" fmla="*/ 22572 w 42261"/>
                <a:gd name="connsiteY12" fmla="*/ 1029 h 111846"/>
                <a:gd name="connsiteX13" fmla="*/ 908 w 42261"/>
                <a:gd name="connsiteY13" fmla="*/ 1029 h 11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261" h="111846">
                  <a:moveTo>
                    <a:pt x="908" y="908"/>
                  </a:moveTo>
                  <a:cubicBezTo>
                    <a:pt x="908" y="11316"/>
                    <a:pt x="908" y="80785"/>
                    <a:pt x="908" y="80785"/>
                  </a:cubicBezTo>
                  <a:cubicBezTo>
                    <a:pt x="908" y="91799"/>
                    <a:pt x="2965" y="99545"/>
                    <a:pt x="7443" y="104265"/>
                  </a:cubicBezTo>
                  <a:cubicBezTo>
                    <a:pt x="11316" y="108380"/>
                    <a:pt x="17730" y="111042"/>
                    <a:pt x="25355" y="111042"/>
                  </a:cubicBezTo>
                  <a:cubicBezTo>
                    <a:pt x="31891" y="111042"/>
                    <a:pt x="38305" y="109832"/>
                    <a:pt x="41210" y="108622"/>
                  </a:cubicBezTo>
                  <a:lnTo>
                    <a:pt x="40968" y="91436"/>
                  </a:lnTo>
                  <a:cubicBezTo>
                    <a:pt x="38668" y="92041"/>
                    <a:pt x="36127" y="92404"/>
                    <a:pt x="32617" y="92404"/>
                  </a:cubicBezTo>
                  <a:cubicBezTo>
                    <a:pt x="25113" y="92404"/>
                    <a:pt x="22572" y="87563"/>
                    <a:pt x="22572" y="77760"/>
                  </a:cubicBezTo>
                  <a:lnTo>
                    <a:pt x="22572" y="47261"/>
                  </a:lnTo>
                  <a:lnTo>
                    <a:pt x="41694" y="47261"/>
                  </a:lnTo>
                  <a:lnTo>
                    <a:pt x="41694" y="26565"/>
                  </a:lnTo>
                  <a:lnTo>
                    <a:pt x="22572" y="26565"/>
                  </a:lnTo>
                  <a:lnTo>
                    <a:pt x="22572" y="1029"/>
                  </a:lnTo>
                  <a:lnTo>
                    <a:pt x="908" y="1029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2" name="任意多边形: 形状 1051"/>
            <p:cNvSpPr/>
            <p:nvPr/>
          </p:nvSpPr>
          <p:spPr>
            <a:xfrm>
              <a:off x="-599270" y="2767405"/>
              <a:ext cx="49183" cy="84887"/>
            </a:xfrm>
            <a:custGeom>
              <a:avLst/>
              <a:gdLst>
                <a:gd name="connsiteX0" fmla="*/ 908 w 49183"/>
                <a:gd name="connsiteY0" fmla="*/ 2723 h 84886"/>
                <a:gd name="connsiteX1" fmla="*/ 908 w 49183"/>
                <a:gd name="connsiteY1" fmla="*/ 84053 h 84886"/>
                <a:gd name="connsiteX2" fmla="*/ 23540 w 49183"/>
                <a:gd name="connsiteY2" fmla="*/ 84053 h 84886"/>
                <a:gd name="connsiteX3" fmla="*/ 23540 w 49183"/>
                <a:gd name="connsiteY3" fmla="*/ 42420 h 84886"/>
                <a:gd name="connsiteX4" fmla="*/ 24024 w 49183"/>
                <a:gd name="connsiteY4" fmla="*/ 36368 h 84886"/>
                <a:gd name="connsiteX5" fmla="*/ 41936 w 49183"/>
                <a:gd name="connsiteY5" fmla="*/ 22087 h 84886"/>
                <a:gd name="connsiteX6" fmla="*/ 48471 w 49183"/>
                <a:gd name="connsiteY6" fmla="*/ 22693 h 84886"/>
                <a:gd name="connsiteX7" fmla="*/ 48471 w 49183"/>
                <a:gd name="connsiteY7" fmla="*/ 1392 h 84886"/>
                <a:gd name="connsiteX8" fmla="*/ 43509 w 49183"/>
                <a:gd name="connsiteY8" fmla="*/ 908 h 84886"/>
                <a:gd name="connsiteX9" fmla="*/ 21361 w 49183"/>
                <a:gd name="connsiteY9" fmla="*/ 18093 h 84886"/>
                <a:gd name="connsiteX10" fmla="*/ 20756 w 49183"/>
                <a:gd name="connsiteY10" fmla="*/ 18093 h 84886"/>
                <a:gd name="connsiteX11" fmla="*/ 20756 w 49183"/>
                <a:gd name="connsiteY11" fmla="*/ 2723 h 84886"/>
                <a:gd name="connsiteX12" fmla="*/ 908 w 49183"/>
                <a:gd name="connsiteY12" fmla="*/ 2723 h 8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183" h="84886">
                  <a:moveTo>
                    <a:pt x="908" y="2723"/>
                  </a:moveTo>
                  <a:lnTo>
                    <a:pt x="908" y="84053"/>
                  </a:lnTo>
                  <a:lnTo>
                    <a:pt x="23540" y="84053"/>
                  </a:lnTo>
                  <a:lnTo>
                    <a:pt x="23540" y="42420"/>
                  </a:lnTo>
                  <a:cubicBezTo>
                    <a:pt x="23540" y="40120"/>
                    <a:pt x="23661" y="38184"/>
                    <a:pt x="24024" y="36368"/>
                  </a:cubicBezTo>
                  <a:cubicBezTo>
                    <a:pt x="25718" y="27655"/>
                    <a:pt x="32375" y="22087"/>
                    <a:pt x="41936" y="22087"/>
                  </a:cubicBezTo>
                  <a:cubicBezTo>
                    <a:pt x="44598" y="22087"/>
                    <a:pt x="46414" y="22329"/>
                    <a:pt x="48471" y="22693"/>
                  </a:cubicBezTo>
                  <a:lnTo>
                    <a:pt x="48471" y="1392"/>
                  </a:lnTo>
                  <a:cubicBezTo>
                    <a:pt x="46777" y="1029"/>
                    <a:pt x="45567" y="908"/>
                    <a:pt x="43509" y="908"/>
                  </a:cubicBezTo>
                  <a:cubicBezTo>
                    <a:pt x="35037" y="908"/>
                    <a:pt x="25476" y="6354"/>
                    <a:pt x="21361" y="18093"/>
                  </a:cubicBezTo>
                  <a:lnTo>
                    <a:pt x="20756" y="18093"/>
                  </a:lnTo>
                  <a:lnTo>
                    <a:pt x="20756" y="2723"/>
                  </a:lnTo>
                  <a:lnTo>
                    <a:pt x="908" y="2723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3" name="任意多边形: 形状 1052"/>
            <p:cNvSpPr/>
            <p:nvPr/>
          </p:nvSpPr>
          <p:spPr>
            <a:xfrm>
              <a:off x="-814698" y="2767405"/>
              <a:ext cx="123140" cy="84887"/>
            </a:xfrm>
            <a:custGeom>
              <a:avLst/>
              <a:gdLst>
                <a:gd name="connsiteX0" fmla="*/ 908 w 123140"/>
                <a:gd name="connsiteY0" fmla="*/ 2723 h 84886"/>
                <a:gd name="connsiteX1" fmla="*/ 908 w 123140"/>
                <a:gd name="connsiteY1" fmla="*/ 84053 h 84886"/>
                <a:gd name="connsiteX2" fmla="*/ 23056 w 123140"/>
                <a:gd name="connsiteY2" fmla="*/ 84053 h 84886"/>
                <a:gd name="connsiteX3" fmla="*/ 23056 w 123140"/>
                <a:gd name="connsiteY3" fmla="*/ 36368 h 84886"/>
                <a:gd name="connsiteX4" fmla="*/ 24145 w 123140"/>
                <a:gd name="connsiteY4" fmla="*/ 29712 h 84886"/>
                <a:gd name="connsiteX5" fmla="*/ 37579 w 123140"/>
                <a:gd name="connsiteY5" fmla="*/ 19304 h 84886"/>
                <a:gd name="connsiteX6" fmla="*/ 50650 w 123140"/>
                <a:gd name="connsiteY6" fmla="*/ 37700 h 84886"/>
                <a:gd name="connsiteX7" fmla="*/ 50650 w 123140"/>
                <a:gd name="connsiteY7" fmla="*/ 84053 h 84886"/>
                <a:gd name="connsiteX8" fmla="*/ 72677 w 123140"/>
                <a:gd name="connsiteY8" fmla="*/ 84053 h 84886"/>
                <a:gd name="connsiteX9" fmla="*/ 72677 w 123140"/>
                <a:gd name="connsiteY9" fmla="*/ 35763 h 84886"/>
                <a:gd name="connsiteX10" fmla="*/ 73645 w 123140"/>
                <a:gd name="connsiteY10" fmla="*/ 29228 h 84886"/>
                <a:gd name="connsiteX11" fmla="*/ 86958 w 123140"/>
                <a:gd name="connsiteY11" fmla="*/ 19304 h 84886"/>
                <a:gd name="connsiteX12" fmla="*/ 100392 w 123140"/>
                <a:gd name="connsiteY12" fmla="*/ 39515 h 84886"/>
                <a:gd name="connsiteX13" fmla="*/ 100392 w 123140"/>
                <a:gd name="connsiteY13" fmla="*/ 84053 h 84886"/>
                <a:gd name="connsiteX14" fmla="*/ 122540 w 123140"/>
                <a:gd name="connsiteY14" fmla="*/ 84053 h 84886"/>
                <a:gd name="connsiteX15" fmla="*/ 122540 w 123140"/>
                <a:gd name="connsiteY15" fmla="*/ 36126 h 84886"/>
                <a:gd name="connsiteX16" fmla="*/ 95188 w 123140"/>
                <a:gd name="connsiteY16" fmla="*/ 908 h 84886"/>
                <a:gd name="connsiteX17" fmla="*/ 79091 w 123140"/>
                <a:gd name="connsiteY17" fmla="*/ 5265 h 84886"/>
                <a:gd name="connsiteX18" fmla="*/ 68804 w 123140"/>
                <a:gd name="connsiteY18" fmla="*/ 15431 h 84886"/>
                <a:gd name="connsiteX19" fmla="*/ 68441 w 123140"/>
                <a:gd name="connsiteY19" fmla="*/ 15431 h 84886"/>
                <a:gd name="connsiteX20" fmla="*/ 46051 w 123140"/>
                <a:gd name="connsiteY20" fmla="*/ 908 h 84886"/>
                <a:gd name="connsiteX21" fmla="*/ 22329 w 123140"/>
                <a:gd name="connsiteY21" fmla="*/ 13737 h 84886"/>
                <a:gd name="connsiteX22" fmla="*/ 21966 w 123140"/>
                <a:gd name="connsiteY22" fmla="*/ 13737 h 84886"/>
                <a:gd name="connsiteX23" fmla="*/ 21966 w 123140"/>
                <a:gd name="connsiteY23" fmla="*/ 2723 h 84886"/>
                <a:gd name="connsiteX24" fmla="*/ 908 w 123140"/>
                <a:gd name="connsiteY24" fmla="*/ 2723 h 8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140" h="84886">
                  <a:moveTo>
                    <a:pt x="908" y="2723"/>
                  </a:moveTo>
                  <a:lnTo>
                    <a:pt x="908" y="84053"/>
                  </a:lnTo>
                  <a:lnTo>
                    <a:pt x="23056" y="84053"/>
                  </a:lnTo>
                  <a:lnTo>
                    <a:pt x="23056" y="36368"/>
                  </a:lnTo>
                  <a:cubicBezTo>
                    <a:pt x="23056" y="34190"/>
                    <a:pt x="23298" y="31770"/>
                    <a:pt x="24145" y="29712"/>
                  </a:cubicBezTo>
                  <a:cubicBezTo>
                    <a:pt x="25960" y="24871"/>
                    <a:pt x="30438" y="19304"/>
                    <a:pt x="37579" y="19304"/>
                  </a:cubicBezTo>
                  <a:cubicBezTo>
                    <a:pt x="46535" y="19304"/>
                    <a:pt x="50650" y="26807"/>
                    <a:pt x="50650" y="37700"/>
                  </a:cubicBezTo>
                  <a:lnTo>
                    <a:pt x="50650" y="84053"/>
                  </a:lnTo>
                  <a:lnTo>
                    <a:pt x="72677" y="84053"/>
                  </a:lnTo>
                  <a:lnTo>
                    <a:pt x="72677" y="35763"/>
                  </a:lnTo>
                  <a:cubicBezTo>
                    <a:pt x="72677" y="33585"/>
                    <a:pt x="72919" y="31043"/>
                    <a:pt x="73645" y="29228"/>
                  </a:cubicBezTo>
                  <a:cubicBezTo>
                    <a:pt x="75460" y="23782"/>
                    <a:pt x="80301" y="19304"/>
                    <a:pt x="86958" y="19304"/>
                  </a:cubicBezTo>
                  <a:cubicBezTo>
                    <a:pt x="96035" y="19304"/>
                    <a:pt x="100392" y="26686"/>
                    <a:pt x="100392" y="39515"/>
                  </a:cubicBezTo>
                  <a:cubicBezTo>
                    <a:pt x="100392" y="39515"/>
                    <a:pt x="100392" y="73887"/>
                    <a:pt x="100392" y="84053"/>
                  </a:cubicBezTo>
                  <a:lnTo>
                    <a:pt x="122540" y="84053"/>
                  </a:lnTo>
                  <a:lnTo>
                    <a:pt x="122540" y="36126"/>
                  </a:lnTo>
                  <a:cubicBezTo>
                    <a:pt x="122540" y="10832"/>
                    <a:pt x="109711" y="908"/>
                    <a:pt x="95188" y="908"/>
                  </a:cubicBezTo>
                  <a:cubicBezTo>
                    <a:pt x="88773" y="908"/>
                    <a:pt x="83690" y="2481"/>
                    <a:pt x="79091" y="5265"/>
                  </a:cubicBezTo>
                  <a:cubicBezTo>
                    <a:pt x="75218" y="7685"/>
                    <a:pt x="71830" y="10953"/>
                    <a:pt x="68804" y="15431"/>
                  </a:cubicBezTo>
                  <a:lnTo>
                    <a:pt x="68441" y="15431"/>
                  </a:lnTo>
                  <a:cubicBezTo>
                    <a:pt x="64931" y="6717"/>
                    <a:pt x="56701" y="908"/>
                    <a:pt x="46051" y="908"/>
                  </a:cubicBezTo>
                  <a:cubicBezTo>
                    <a:pt x="32254" y="908"/>
                    <a:pt x="26081" y="7927"/>
                    <a:pt x="22329" y="13737"/>
                  </a:cubicBezTo>
                  <a:lnTo>
                    <a:pt x="21966" y="13737"/>
                  </a:lnTo>
                  <a:lnTo>
                    <a:pt x="21966" y="2723"/>
                  </a:lnTo>
                  <a:lnTo>
                    <a:pt x="908" y="2723"/>
                  </a:lnTo>
                </a:path>
              </a:pathLst>
            </a:custGeom>
            <a:grpFill/>
            <a:ln w="31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</p:grpSp>
      <p:grpSp>
        <p:nvGrpSpPr>
          <p:cNvPr id="1054" name="图形 90"/>
          <p:cNvGrpSpPr/>
          <p:nvPr/>
        </p:nvGrpSpPr>
        <p:grpSpPr>
          <a:xfrm>
            <a:off x="1775931" y="1594114"/>
            <a:ext cx="662578" cy="333610"/>
            <a:chOff x="1768678" y="2691919"/>
            <a:chExt cx="662578" cy="333610"/>
          </a:xfrm>
          <a:solidFill>
            <a:schemeClr val="bg1"/>
          </a:solidFill>
        </p:grpSpPr>
        <p:sp>
          <p:nvSpPr>
            <p:cNvPr id="1055" name="任意多边形: 形状 1054"/>
            <p:cNvSpPr/>
            <p:nvPr/>
          </p:nvSpPr>
          <p:spPr>
            <a:xfrm>
              <a:off x="1997921" y="2696196"/>
              <a:ext cx="198309" cy="189024"/>
            </a:xfrm>
            <a:custGeom>
              <a:avLst/>
              <a:gdLst>
                <a:gd name="connsiteX0" fmla="*/ 197937 w 198309"/>
                <a:gd name="connsiteY0" fmla="*/ 71800 h 189023"/>
                <a:gd name="connsiteX1" fmla="*/ 191389 w 198309"/>
                <a:gd name="connsiteY1" fmla="*/ 67012 h 189023"/>
                <a:gd name="connsiteX2" fmla="*/ 125956 w 198309"/>
                <a:gd name="connsiteY2" fmla="*/ 67012 h 189023"/>
                <a:gd name="connsiteX3" fmla="*/ 105737 w 198309"/>
                <a:gd name="connsiteY3" fmla="*/ 4782 h 189023"/>
                <a:gd name="connsiteX4" fmla="*/ 99155 w 198309"/>
                <a:gd name="connsiteY4" fmla="*/ 34 h 189023"/>
                <a:gd name="connsiteX5" fmla="*/ 92575 w 198309"/>
                <a:gd name="connsiteY5" fmla="*/ 4789 h 189023"/>
                <a:gd name="connsiteX6" fmla="*/ 72348 w 198309"/>
                <a:gd name="connsiteY6" fmla="*/ 67012 h 189023"/>
                <a:gd name="connsiteX7" fmla="*/ 6929 w 198309"/>
                <a:gd name="connsiteY7" fmla="*/ 67012 h 189023"/>
                <a:gd name="connsiteX8" fmla="*/ 376 w 198309"/>
                <a:gd name="connsiteY8" fmla="*/ 71800 h 189023"/>
                <a:gd name="connsiteX9" fmla="*/ 2860 w 198309"/>
                <a:gd name="connsiteY9" fmla="*/ 79530 h 189023"/>
                <a:gd name="connsiteX10" fmla="*/ 55789 w 198309"/>
                <a:gd name="connsiteY10" fmla="*/ 117988 h 189023"/>
                <a:gd name="connsiteX11" fmla="*/ 35570 w 198309"/>
                <a:gd name="connsiteY11" fmla="*/ 180211 h 189023"/>
                <a:gd name="connsiteX12" fmla="*/ 38101 w 198309"/>
                <a:gd name="connsiteY12" fmla="*/ 187927 h 189023"/>
                <a:gd name="connsiteX13" fmla="*/ 46226 w 198309"/>
                <a:gd name="connsiteY13" fmla="*/ 187954 h 189023"/>
                <a:gd name="connsiteX14" fmla="*/ 99155 w 198309"/>
                <a:gd name="connsiteY14" fmla="*/ 149496 h 189023"/>
                <a:gd name="connsiteX15" fmla="*/ 152085 w 198309"/>
                <a:gd name="connsiteY15" fmla="*/ 187954 h 189023"/>
                <a:gd name="connsiteX16" fmla="*/ 160210 w 198309"/>
                <a:gd name="connsiteY16" fmla="*/ 187927 h 189023"/>
                <a:gd name="connsiteX17" fmla="*/ 162742 w 198309"/>
                <a:gd name="connsiteY17" fmla="*/ 180210 h 189023"/>
                <a:gd name="connsiteX18" fmla="*/ 142522 w 198309"/>
                <a:gd name="connsiteY18" fmla="*/ 117988 h 189023"/>
                <a:gd name="connsiteX19" fmla="*/ 195451 w 198309"/>
                <a:gd name="connsiteY19" fmla="*/ 79530 h 189023"/>
                <a:gd name="connsiteX20" fmla="*/ 197936 w 198309"/>
                <a:gd name="connsiteY20" fmla="*/ 71800 h 18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309" h="189023">
                  <a:moveTo>
                    <a:pt x="197937" y="71800"/>
                  </a:moveTo>
                  <a:cubicBezTo>
                    <a:pt x="196989" y="68885"/>
                    <a:pt x="194290" y="67026"/>
                    <a:pt x="191389" y="67012"/>
                  </a:cubicBezTo>
                  <a:lnTo>
                    <a:pt x="125956" y="67012"/>
                  </a:lnTo>
                  <a:lnTo>
                    <a:pt x="105737" y="4782"/>
                  </a:lnTo>
                  <a:cubicBezTo>
                    <a:pt x="104830" y="2021"/>
                    <a:pt x="102218" y="34"/>
                    <a:pt x="99155" y="34"/>
                  </a:cubicBezTo>
                  <a:cubicBezTo>
                    <a:pt x="96093" y="34"/>
                    <a:pt x="93488" y="2023"/>
                    <a:pt x="92575" y="4789"/>
                  </a:cubicBezTo>
                  <a:lnTo>
                    <a:pt x="72348" y="67012"/>
                  </a:lnTo>
                  <a:lnTo>
                    <a:pt x="6929" y="67012"/>
                  </a:lnTo>
                  <a:cubicBezTo>
                    <a:pt x="4021" y="67026"/>
                    <a:pt x="1322" y="68886"/>
                    <a:pt x="376" y="71800"/>
                  </a:cubicBezTo>
                  <a:cubicBezTo>
                    <a:pt x="-572" y="74721"/>
                    <a:pt x="516" y="77811"/>
                    <a:pt x="2860" y="79530"/>
                  </a:cubicBezTo>
                  <a:lnTo>
                    <a:pt x="55789" y="117988"/>
                  </a:lnTo>
                  <a:lnTo>
                    <a:pt x="35570" y="180211"/>
                  </a:lnTo>
                  <a:cubicBezTo>
                    <a:pt x="34690" y="182985"/>
                    <a:pt x="35637" y="186120"/>
                    <a:pt x="38101" y="187927"/>
                  </a:cubicBezTo>
                  <a:cubicBezTo>
                    <a:pt x="40586" y="189734"/>
                    <a:pt x="43864" y="189646"/>
                    <a:pt x="46226" y="187954"/>
                  </a:cubicBezTo>
                  <a:lnTo>
                    <a:pt x="99155" y="149496"/>
                  </a:lnTo>
                  <a:lnTo>
                    <a:pt x="152085" y="187954"/>
                  </a:lnTo>
                  <a:cubicBezTo>
                    <a:pt x="154449" y="189646"/>
                    <a:pt x="157726" y="189733"/>
                    <a:pt x="160210" y="187927"/>
                  </a:cubicBezTo>
                  <a:cubicBezTo>
                    <a:pt x="162688" y="186120"/>
                    <a:pt x="163622" y="182984"/>
                    <a:pt x="162742" y="180210"/>
                  </a:cubicBezTo>
                  <a:lnTo>
                    <a:pt x="142522" y="117988"/>
                  </a:lnTo>
                  <a:lnTo>
                    <a:pt x="195451" y="79530"/>
                  </a:lnTo>
                  <a:cubicBezTo>
                    <a:pt x="197795" y="77811"/>
                    <a:pt x="198883" y="74721"/>
                    <a:pt x="197936" y="71800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6" name="任意多边形: 形状 1055"/>
            <p:cNvSpPr/>
            <p:nvPr/>
          </p:nvSpPr>
          <p:spPr>
            <a:xfrm>
              <a:off x="1997921" y="2692216"/>
              <a:ext cx="198309" cy="189024"/>
            </a:xfrm>
            <a:custGeom>
              <a:avLst/>
              <a:gdLst>
                <a:gd name="connsiteX0" fmla="*/ 197937 w 198309"/>
                <a:gd name="connsiteY0" fmla="*/ 71800 h 189023"/>
                <a:gd name="connsiteX1" fmla="*/ 191390 w 198309"/>
                <a:gd name="connsiteY1" fmla="*/ 67012 h 189023"/>
                <a:gd name="connsiteX2" fmla="*/ 125956 w 198309"/>
                <a:gd name="connsiteY2" fmla="*/ 67012 h 189023"/>
                <a:gd name="connsiteX3" fmla="*/ 105737 w 198309"/>
                <a:gd name="connsiteY3" fmla="*/ 4782 h 189023"/>
                <a:gd name="connsiteX4" fmla="*/ 99155 w 198309"/>
                <a:gd name="connsiteY4" fmla="*/ 34 h 189023"/>
                <a:gd name="connsiteX5" fmla="*/ 92575 w 198309"/>
                <a:gd name="connsiteY5" fmla="*/ 4788 h 189023"/>
                <a:gd name="connsiteX6" fmla="*/ 72348 w 198309"/>
                <a:gd name="connsiteY6" fmla="*/ 67012 h 189023"/>
                <a:gd name="connsiteX7" fmla="*/ 6929 w 198309"/>
                <a:gd name="connsiteY7" fmla="*/ 67012 h 189023"/>
                <a:gd name="connsiteX8" fmla="*/ 376 w 198309"/>
                <a:gd name="connsiteY8" fmla="*/ 71800 h 189023"/>
                <a:gd name="connsiteX9" fmla="*/ 2860 w 198309"/>
                <a:gd name="connsiteY9" fmla="*/ 79529 h 189023"/>
                <a:gd name="connsiteX10" fmla="*/ 55789 w 198309"/>
                <a:gd name="connsiteY10" fmla="*/ 117987 h 189023"/>
                <a:gd name="connsiteX11" fmla="*/ 35570 w 198309"/>
                <a:gd name="connsiteY11" fmla="*/ 180211 h 189023"/>
                <a:gd name="connsiteX12" fmla="*/ 38101 w 198309"/>
                <a:gd name="connsiteY12" fmla="*/ 187926 h 189023"/>
                <a:gd name="connsiteX13" fmla="*/ 46226 w 198309"/>
                <a:gd name="connsiteY13" fmla="*/ 187954 h 189023"/>
                <a:gd name="connsiteX14" fmla="*/ 99155 w 198309"/>
                <a:gd name="connsiteY14" fmla="*/ 149495 h 189023"/>
                <a:gd name="connsiteX15" fmla="*/ 152085 w 198309"/>
                <a:gd name="connsiteY15" fmla="*/ 187953 h 189023"/>
                <a:gd name="connsiteX16" fmla="*/ 160210 w 198309"/>
                <a:gd name="connsiteY16" fmla="*/ 187926 h 189023"/>
                <a:gd name="connsiteX17" fmla="*/ 162742 w 198309"/>
                <a:gd name="connsiteY17" fmla="*/ 180210 h 189023"/>
                <a:gd name="connsiteX18" fmla="*/ 142522 w 198309"/>
                <a:gd name="connsiteY18" fmla="*/ 117987 h 189023"/>
                <a:gd name="connsiteX19" fmla="*/ 195451 w 198309"/>
                <a:gd name="connsiteY19" fmla="*/ 79529 h 189023"/>
                <a:gd name="connsiteX20" fmla="*/ 197936 w 198309"/>
                <a:gd name="connsiteY20" fmla="*/ 71800 h 18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309" h="189023">
                  <a:moveTo>
                    <a:pt x="197937" y="71800"/>
                  </a:moveTo>
                  <a:cubicBezTo>
                    <a:pt x="196990" y="68885"/>
                    <a:pt x="194291" y="67026"/>
                    <a:pt x="191390" y="67012"/>
                  </a:cubicBezTo>
                  <a:lnTo>
                    <a:pt x="125956" y="67012"/>
                  </a:lnTo>
                  <a:lnTo>
                    <a:pt x="105737" y="4782"/>
                  </a:lnTo>
                  <a:cubicBezTo>
                    <a:pt x="104830" y="2022"/>
                    <a:pt x="102218" y="34"/>
                    <a:pt x="99155" y="34"/>
                  </a:cubicBezTo>
                  <a:cubicBezTo>
                    <a:pt x="96093" y="34"/>
                    <a:pt x="93488" y="2022"/>
                    <a:pt x="92575" y="4788"/>
                  </a:cubicBezTo>
                  <a:lnTo>
                    <a:pt x="72348" y="67012"/>
                  </a:lnTo>
                  <a:lnTo>
                    <a:pt x="6929" y="67012"/>
                  </a:lnTo>
                  <a:cubicBezTo>
                    <a:pt x="4021" y="67026"/>
                    <a:pt x="1322" y="68885"/>
                    <a:pt x="376" y="71800"/>
                  </a:cubicBezTo>
                  <a:cubicBezTo>
                    <a:pt x="-572" y="74721"/>
                    <a:pt x="516" y="77810"/>
                    <a:pt x="2860" y="79529"/>
                  </a:cubicBezTo>
                  <a:lnTo>
                    <a:pt x="55789" y="117987"/>
                  </a:lnTo>
                  <a:lnTo>
                    <a:pt x="35570" y="180211"/>
                  </a:lnTo>
                  <a:cubicBezTo>
                    <a:pt x="34690" y="182985"/>
                    <a:pt x="35637" y="186120"/>
                    <a:pt x="38101" y="187926"/>
                  </a:cubicBezTo>
                  <a:cubicBezTo>
                    <a:pt x="40586" y="189733"/>
                    <a:pt x="43864" y="189646"/>
                    <a:pt x="46226" y="187954"/>
                  </a:cubicBezTo>
                  <a:lnTo>
                    <a:pt x="99155" y="149495"/>
                  </a:lnTo>
                  <a:lnTo>
                    <a:pt x="152085" y="187953"/>
                  </a:lnTo>
                  <a:cubicBezTo>
                    <a:pt x="154449" y="189646"/>
                    <a:pt x="157726" y="189732"/>
                    <a:pt x="160210" y="187926"/>
                  </a:cubicBezTo>
                  <a:cubicBezTo>
                    <a:pt x="162688" y="186119"/>
                    <a:pt x="163622" y="182984"/>
                    <a:pt x="162742" y="180210"/>
                  </a:cubicBezTo>
                  <a:lnTo>
                    <a:pt x="142522" y="117987"/>
                  </a:lnTo>
                  <a:lnTo>
                    <a:pt x="195451" y="79529"/>
                  </a:lnTo>
                  <a:cubicBezTo>
                    <a:pt x="197795" y="77810"/>
                    <a:pt x="198883" y="74721"/>
                    <a:pt x="197936" y="71800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7" name="任意多边形: 形状 1056"/>
            <p:cNvSpPr/>
            <p:nvPr/>
          </p:nvSpPr>
          <p:spPr>
            <a:xfrm>
              <a:off x="2005421" y="2699860"/>
              <a:ext cx="183055" cy="174432"/>
            </a:xfrm>
            <a:custGeom>
              <a:avLst/>
              <a:gdLst>
                <a:gd name="connsiteX0" fmla="*/ 36638 w 183054"/>
                <a:gd name="connsiteY0" fmla="*/ 174193 h 174432"/>
                <a:gd name="connsiteX1" fmla="*/ 35081 w 183054"/>
                <a:gd name="connsiteY1" fmla="*/ 174193 h 174432"/>
                <a:gd name="connsiteX2" fmla="*/ 34577 w 183054"/>
                <a:gd name="connsiteY2" fmla="*/ 172770 h 174432"/>
                <a:gd name="connsiteX3" fmla="*/ 55609 w 183054"/>
                <a:gd name="connsiteY3" fmla="*/ 108015 h 174432"/>
                <a:gd name="connsiteX4" fmla="*/ 571 w 183054"/>
                <a:gd name="connsiteY4" fmla="*/ 68032 h 174432"/>
                <a:gd name="connsiteX5" fmla="*/ 102 w 183054"/>
                <a:gd name="connsiteY5" fmla="*/ 66562 h 174432"/>
                <a:gd name="connsiteX6" fmla="*/ 1344 w 183054"/>
                <a:gd name="connsiteY6" fmla="*/ 65642 h 174432"/>
                <a:gd name="connsiteX7" fmla="*/ 69376 w 183054"/>
                <a:gd name="connsiteY7" fmla="*/ 65642 h 174432"/>
                <a:gd name="connsiteX8" fmla="*/ 90395 w 183054"/>
                <a:gd name="connsiteY8" fmla="*/ 954 h 174432"/>
                <a:gd name="connsiteX9" fmla="*/ 91657 w 183054"/>
                <a:gd name="connsiteY9" fmla="*/ 34 h 174432"/>
                <a:gd name="connsiteX10" fmla="*/ 92919 w 183054"/>
                <a:gd name="connsiteY10" fmla="*/ 954 h 174432"/>
                <a:gd name="connsiteX11" fmla="*/ 113931 w 183054"/>
                <a:gd name="connsiteY11" fmla="*/ 65642 h 174432"/>
                <a:gd name="connsiteX12" fmla="*/ 181971 w 183054"/>
                <a:gd name="connsiteY12" fmla="*/ 65642 h 174432"/>
                <a:gd name="connsiteX13" fmla="*/ 183233 w 183054"/>
                <a:gd name="connsiteY13" fmla="*/ 66562 h 174432"/>
                <a:gd name="connsiteX14" fmla="*/ 182749 w 183054"/>
                <a:gd name="connsiteY14" fmla="*/ 68032 h 174432"/>
                <a:gd name="connsiteX15" fmla="*/ 127698 w 183054"/>
                <a:gd name="connsiteY15" fmla="*/ 108015 h 174432"/>
                <a:gd name="connsiteX16" fmla="*/ 148730 w 183054"/>
                <a:gd name="connsiteY16" fmla="*/ 172744 h 174432"/>
                <a:gd name="connsiteX17" fmla="*/ 148233 w 183054"/>
                <a:gd name="connsiteY17" fmla="*/ 174194 h 174432"/>
                <a:gd name="connsiteX18" fmla="*/ 146675 w 183054"/>
                <a:gd name="connsiteY18" fmla="*/ 174194 h 174432"/>
                <a:gd name="connsiteX19" fmla="*/ 91657 w 183054"/>
                <a:gd name="connsiteY19" fmla="*/ 134199 h 174432"/>
                <a:gd name="connsiteX20" fmla="*/ 36638 w 183054"/>
                <a:gd name="connsiteY20" fmla="*/ 174193 h 17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054" h="174432">
                  <a:moveTo>
                    <a:pt x="36638" y="174193"/>
                  </a:moveTo>
                  <a:cubicBezTo>
                    <a:pt x="36182" y="174522"/>
                    <a:pt x="35557" y="174543"/>
                    <a:pt x="35081" y="174193"/>
                  </a:cubicBezTo>
                  <a:cubicBezTo>
                    <a:pt x="34597" y="173845"/>
                    <a:pt x="34403" y="173301"/>
                    <a:pt x="34577" y="172770"/>
                  </a:cubicBezTo>
                  <a:lnTo>
                    <a:pt x="55609" y="108015"/>
                  </a:lnTo>
                  <a:lnTo>
                    <a:pt x="571" y="68032"/>
                  </a:lnTo>
                  <a:cubicBezTo>
                    <a:pt x="115" y="67697"/>
                    <a:pt x="-80" y="67126"/>
                    <a:pt x="102" y="66562"/>
                  </a:cubicBezTo>
                  <a:cubicBezTo>
                    <a:pt x="276" y="65998"/>
                    <a:pt x="780" y="65642"/>
                    <a:pt x="1344" y="65642"/>
                  </a:cubicBezTo>
                  <a:lnTo>
                    <a:pt x="69376" y="65642"/>
                  </a:lnTo>
                  <a:lnTo>
                    <a:pt x="90395" y="954"/>
                  </a:lnTo>
                  <a:cubicBezTo>
                    <a:pt x="90563" y="424"/>
                    <a:pt x="91067" y="34"/>
                    <a:pt x="91657" y="34"/>
                  </a:cubicBezTo>
                  <a:cubicBezTo>
                    <a:pt x="92247" y="34"/>
                    <a:pt x="92738" y="424"/>
                    <a:pt x="92919" y="954"/>
                  </a:cubicBezTo>
                  <a:lnTo>
                    <a:pt x="113931" y="65642"/>
                  </a:lnTo>
                  <a:lnTo>
                    <a:pt x="181971" y="65642"/>
                  </a:lnTo>
                  <a:cubicBezTo>
                    <a:pt x="182528" y="65642"/>
                    <a:pt x="183052" y="65998"/>
                    <a:pt x="183233" y="66562"/>
                  </a:cubicBezTo>
                  <a:cubicBezTo>
                    <a:pt x="183414" y="67126"/>
                    <a:pt x="183206" y="67703"/>
                    <a:pt x="182749" y="68032"/>
                  </a:cubicBezTo>
                  <a:lnTo>
                    <a:pt x="127698" y="108015"/>
                  </a:lnTo>
                  <a:lnTo>
                    <a:pt x="148730" y="172744"/>
                  </a:lnTo>
                  <a:cubicBezTo>
                    <a:pt x="148898" y="173281"/>
                    <a:pt x="148710" y="173845"/>
                    <a:pt x="148233" y="174194"/>
                  </a:cubicBezTo>
                  <a:cubicBezTo>
                    <a:pt x="147756" y="174544"/>
                    <a:pt x="147125" y="174523"/>
                    <a:pt x="146675" y="174194"/>
                  </a:cubicBezTo>
                  <a:lnTo>
                    <a:pt x="91657" y="134199"/>
                  </a:lnTo>
                  <a:lnTo>
                    <a:pt x="36638" y="174193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8" name="任意多边形: 形状 1057"/>
            <p:cNvSpPr/>
            <p:nvPr/>
          </p:nvSpPr>
          <p:spPr>
            <a:xfrm>
              <a:off x="1937945" y="2850257"/>
              <a:ext cx="9285" cy="16581"/>
            </a:xfrm>
            <a:custGeom>
              <a:avLst/>
              <a:gdLst>
                <a:gd name="connsiteX0" fmla="*/ 2539 w 9285"/>
                <a:gd name="connsiteY0" fmla="*/ 16910 h 16581"/>
                <a:gd name="connsiteX1" fmla="*/ 2539 w 9285"/>
                <a:gd name="connsiteY1" fmla="*/ 4151 h 16581"/>
                <a:gd name="connsiteX2" fmla="*/ 34 w 9285"/>
                <a:gd name="connsiteY2" fmla="*/ 4151 h 16581"/>
                <a:gd name="connsiteX3" fmla="*/ 34 w 9285"/>
                <a:gd name="connsiteY3" fmla="*/ 34 h 16581"/>
                <a:gd name="connsiteX4" fmla="*/ 9724 w 9285"/>
                <a:gd name="connsiteY4" fmla="*/ 34 h 16581"/>
                <a:gd name="connsiteX5" fmla="*/ 9724 w 9285"/>
                <a:gd name="connsiteY5" fmla="*/ 4151 h 16581"/>
                <a:gd name="connsiteX6" fmla="*/ 7105 w 9285"/>
                <a:gd name="connsiteY6" fmla="*/ 4151 h 16581"/>
                <a:gd name="connsiteX7" fmla="*/ 7105 w 9285"/>
                <a:gd name="connsiteY7" fmla="*/ 16910 h 16581"/>
                <a:gd name="connsiteX8" fmla="*/ 2539 w 9285"/>
                <a:gd name="connsiteY8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5" h="16581">
                  <a:moveTo>
                    <a:pt x="2539" y="16910"/>
                  </a:moveTo>
                  <a:lnTo>
                    <a:pt x="2539" y="4151"/>
                  </a:lnTo>
                  <a:lnTo>
                    <a:pt x="34" y="4151"/>
                  </a:lnTo>
                  <a:lnTo>
                    <a:pt x="34" y="34"/>
                  </a:lnTo>
                  <a:lnTo>
                    <a:pt x="9724" y="34"/>
                  </a:lnTo>
                  <a:lnTo>
                    <a:pt x="9724" y="4151"/>
                  </a:lnTo>
                  <a:lnTo>
                    <a:pt x="7105" y="4151"/>
                  </a:lnTo>
                  <a:lnTo>
                    <a:pt x="7105" y="16910"/>
                  </a:lnTo>
                  <a:lnTo>
                    <a:pt x="2539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59" name="任意多边形: 形状 1058"/>
            <p:cNvSpPr/>
            <p:nvPr/>
          </p:nvSpPr>
          <p:spPr>
            <a:xfrm>
              <a:off x="1952828" y="2850258"/>
              <a:ext cx="11938" cy="16581"/>
            </a:xfrm>
            <a:custGeom>
              <a:avLst/>
              <a:gdLst>
                <a:gd name="connsiteX0" fmla="*/ 4889 w 11938"/>
                <a:gd name="connsiteY0" fmla="*/ 7844 h 16581"/>
                <a:gd name="connsiteX1" fmla="*/ 6742 w 11938"/>
                <a:gd name="connsiteY1" fmla="*/ 5695 h 16581"/>
                <a:gd name="connsiteX2" fmla="*/ 4600 w 11938"/>
                <a:gd name="connsiteY2" fmla="*/ 3660 h 16581"/>
                <a:gd name="connsiteX3" fmla="*/ 4600 w 11938"/>
                <a:gd name="connsiteY3" fmla="*/ 7823 h 16581"/>
                <a:gd name="connsiteX4" fmla="*/ 4889 w 11938"/>
                <a:gd name="connsiteY4" fmla="*/ 7844 h 16581"/>
                <a:gd name="connsiteX5" fmla="*/ 7106 w 11938"/>
                <a:gd name="connsiteY5" fmla="*/ 16910 h 16581"/>
                <a:gd name="connsiteX6" fmla="*/ 4574 w 11938"/>
                <a:gd name="connsiteY6" fmla="*/ 9885 h 16581"/>
                <a:gd name="connsiteX7" fmla="*/ 4527 w 11938"/>
                <a:gd name="connsiteY7" fmla="*/ 9926 h 16581"/>
                <a:gd name="connsiteX8" fmla="*/ 4601 w 11938"/>
                <a:gd name="connsiteY8" fmla="*/ 12410 h 16581"/>
                <a:gd name="connsiteX9" fmla="*/ 4601 w 11938"/>
                <a:gd name="connsiteY9" fmla="*/ 16910 h 16581"/>
                <a:gd name="connsiteX10" fmla="*/ 34 w 11938"/>
                <a:gd name="connsiteY10" fmla="*/ 16910 h 16581"/>
                <a:gd name="connsiteX11" fmla="*/ 34 w 11938"/>
                <a:gd name="connsiteY11" fmla="*/ 34 h 16581"/>
                <a:gd name="connsiteX12" fmla="*/ 4440 w 11938"/>
                <a:gd name="connsiteY12" fmla="*/ 34 h 16581"/>
                <a:gd name="connsiteX13" fmla="*/ 11262 w 11938"/>
                <a:gd name="connsiteY13" fmla="*/ 5648 h 16581"/>
                <a:gd name="connsiteX14" fmla="*/ 8651 w 11938"/>
                <a:gd name="connsiteY14" fmla="*/ 9885 h 16581"/>
                <a:gd name="connsiteX15" fmla="*/ 12048 w 11938"/>
                <a:gd name="connsiteY15" fmla="*/ 16910 h 16581"/>
                <a:gd name="connsiteX16" fmla="*/ 7106 w 11938"/>
                <a:gd name="connsiteY16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38" h="16581">
                  <a:moveTo>
                    <a:pt x="4889" y="7844"/>
                  </a:moveTo>
                  <a:cubicBezTo>
                    <a:pt x="6091" y="7844"/>
                    <a:pt x="6742" y="6789"/>
                    <a:pt x="6742" y="5695"/>
                  </a:cubicBezTo>
                  <a:cubicBezTo>
                    <a:pt x="6742" y="4217"/>
                    <a:pt x="5849" y="3587"/>
                    <a:pt x="4600" y="3660"/>
                  </a:cubicBezTo>
                  <a:lnTo>
                    <a:pt x="4600" y="7823"/>
                  </a:lnTo>
                  <a:lnTo>
                    <a:pt x="4889" y="7844"/>
                  </a:lnTo>
                  <a:close/>
                  <a:moveTo>
                    <a:pt x="7106" y="16910"/>
                  </a:moveTo>
                  <a:lnTo>
                    <a:pt x="4574" y="9885"/>
                  </a:lnTo>
                  <a:lnTo>
                    <a:pt x="4527" y="9926"/>
                  </a:lnTo>
                  <a:cubicBezTo>
                    <a:pt x="4554" y="10752"/>
                    <a:pt x="4601" y="11585"/>
                    <a:pt x="4601" y="12410"/>
                  </a:cubicBezTo>
                  <a:lnTo>
                    <a:pt x="4601" y="16910"/>
                  </a:lnTo>
                  <a:lnTo>
                    <a:pt x="34" y="16910"/>
                  </a:lnTo>
                  <a:lnTo>
                    <a:pt x="34" y="34"/>
                  </a:lnTo>
                  <a:lnTo>
                    <a:pt x="4440" y="34"/>
                  </a:lnTo>
                  <a:cubicBezTo>
                    <a:pt x="8402" y="34"/>
                    <a:pt x="11262" y="1196"/>
                    <a:pt x="11262" y="5648"/>
                  </a:cubicBezTo>
                  <a:cubicBezTo>
                    <a:pt x="11262" y="7508"/>
                    <a:pt x="10463" y="9160"/>
                    <a:pt x="8651" y="9885"/>
                  </a:cubicBezTo>
                  <a:lnTo>
                    <a:pt x="12048" y="16910"/>
                  </a:lnTo>
                  <a:lnTo>
                    <a:pt x="7106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0" name="任意多边形: 形状 1059"/>
            <p:cNvSpPr/>
            <p:nvPr/>
          </p:nvSpPr>
          <p:spPr>
            <a:xfrm>
              <a:off x="1967865" y="2850255"/>
              <a:ext cx="13265" cy="16581"/>
            </a:xfrm>
            <a:custGeom>
              <a:avLst/>
              <a:gdLst>
                <a:gd name="connsiteX0" fmla="*/ 7642 w 13264"/>
                <a:gd name="connsiteY0" fmla="*/ 11162 h 16581"/>
                <a:gd name="connsiteX1" fmla="*/ 7152 w 13264"/>
                <a:gd name="connsiteY1" fmla="*/ 7246 h 16581"/>
                <a:gd name="connsiteX2" fmla="*/ 6823 w 13264"/>
                <a:gd name="connsiteY2" fmla="*/ 4064 h 16581"/>
                <a:gd name="connsiteX3" fmla="*/ 6770 w 13264"/>
                <a:gd name="connsiteY3" fmla="*/ 4064 h 16581"/>
                <a:gd name="connsiteX4" fmla="*/ 6346 w 13264"/>
                <a:gd name="connsiteY4" fmla="*/ 7246 h 16581"/>
                <a:gd name="connsiteX5" fmla="*/ 5722 w 13264"/>
                <a:gd name="connsiteY5" fmla="*/ 11162 h 16581"/>
                <a:gd name="connsiteX6" fmla="*/ 7642 w 13264"/>
                <a:gd name="connsiteY6" fmla="*/ 11162 h 16581"/>
                <a:gd name="connsiteX7" fmla="*/ 8515 w 13264"/>
                <a:gd name="connsiteY7" fmla="*/ 16910 h 16581"/>
                <a:gd name="connsiteX8" fmla="*/ 8180 w 13264"/>
                <a:gd name="connsiteY8" fmla="*/ 14740 h 16581"/>
                <a:gd name="connsiteX9" fmla="*/ 5117 w 13264"/>
                <a:gd name="connsiteY9" fmla="*/ 14740 h 16581"/>
                <a:gd name="connsiteX10" fmla="*/ 4735 w 13264"/>
                <a:gd name="connsiteY10" fmla="*/ 16910 h 16581"/>
                <a:gd name="connsiteX11" fmla="*/ 34 w 13264"/>
                <a:gd name="connsiteY11" fmla="*/ 16910 h 16581"/>
                <a:gd name="connsiteX12" fmla="*/ 4083 w 13264"/>
                <a:gd name="connsiteY12" fmla="*/ 34 h 16581"/>
                <a:gd name="connsiteX13" fmla="*/ 9657 w 13264"/>
                <a:gd name="connsiteY13" fmla="*/ 34 h 16581"/>
                <a:gd name="connsiteX14" fmla="*/ 13236 w 13264"/>
                <a:gd name="connsiteY14" fmla="*/ 16910 h 16581"/>
                <a:gd name="connsiteX15" fmla="*/ 8515 w 13264"/>
                <a:gd name="connsiteY15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64" h="16581">
                  <a:moveTo>
                    <a:pt x="7642" y="11162"/>
                  </a:moveTo>
                  <a:lnTo>
                    <a:pt x="7152" y="7246"/>
                  </a:lnTo>
                  <a:cubicBezTo>
                    <a:pt x="7018" y="6193"/>
                    <a:pt x="6931" y="5118"/>
                    <a:pt x="6823" y="4064"/>
                  </a:cubicBezTo>
                  <a:lnTo>
                    <a:pt x="6770" y="4064"/>
                  </a:lnTo>
                  <a:cubicBezTo>
                    <a:pt x="6642" y="5118"/>
                    <a:pt x="6528" y="6193"/>
                    <a:pt x="6346" y="7246"/>
                  </a:cubicBezTo>
                  <a:lnTo>
                    <a:pt x="5722" y="11162"/>
                  </a:lnTo>
                  <a:lnTo>
                    <a:pt x="7642" y="11162"/>
                  </a:lnTo>
                  <a:close/>
                  <a:moveTo>
                    <a:pt x="8515" y="16910"/>
                  </a:moveTo>
                  <a:lnTo>
                    <a:pt x="8180" y="14740"/>
                  </a:lnTo>
                  <a:lnTo>
                    <a:pt x="5117" y="14740"/>
                  </a:lnTo>
                  <a:lnTo>
                    <a:pt x="4735" y="16910"/>
                  </a:lnTo>
                  <a:lnTo>
                    <a:pt x="34" y="16910"/>
                  </a:lnTo>
                  <a:lnTo>
                    <a:pt x="4083" y="34"/>
                  </a:lnTo>
                  <a:lnTo>
                    <a:pt x="9657" y="34"/>
                  </a:lnTo>
                  <a:lnTo>
                    <a:pt x="13236" y="16910"/>
                  </a:lnTo>
                  <a:lnTo>
                    <a:pt x="8515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1" name="任意多边形: 形状 1060"/>
            <p:cNvSpPr/>
            <p:nvPr/>
          </p:nvSpPr>
          <p:spPr>
            <a:xfrm>
              <a:off x="1985258" y="2850261"/>
              <a:ext cx="11275" cy="16581"/>
            </a:xfrm>
            <a:custGeom>
              <a:avLst/>
              <a:gdLst>
                <a:gd name="connsiteX0" fmla="*/ 4600 w 11275"/>
                <a:gd name="connsiteY0" fmla="*/ 12834 h 16581"/>
                <a:gd name="connsiteX1" fmla="*/ 7038 w 11275"/>
                <a:gd name="connsiteY1" fmla="*/ 8623 h 16581"/>
                <a:gd name="connsiteX2" fmla="*/ 4600 w 11275"/>
                <a:gd name="connsiteY2" fmla="*/ 4237 h 16581"/>
                <a:gd name="connsiteX3" fmla="*/ 4600 w 11275"/>
                <a:gd name="connsiteY3" fmla="*/ 12834 h 16581"/>
                <a:gd name="connsiteX4" fmla="*/ 34 w 11275"/>
                <a:gd name="connsiteY4" fmla="*/ 34 h 16581"/>
                <a:gd name="connsiteX5" fmla="*/ 3707 w 11275"/>
                <a:gd name="connsiteY5" fmla="*/ 34 h 16581"/>
                <a:gd name="connsiteX6" fmla="*/ 11692 w 11275"/>
                <a:gd name="connsiteY6" fmla="*/ 8401 h 16581"/>
                <a:gd name="connsiteX7" fmla="*/ 4016 w 11275"/>
                <a:gd name="connsiteY7" fmla="*/ 16903 h 16581"/>
                <a:gd name="connsiteX8" fmla="*/ 34 w 11275"/>
                <a:gd name="connsiteY8" fmla="*/ 16903 h 16581"/>
                <a:gd name="connsiteX9" fmla="*/ 34 w 11275"/>
                <a:gd name="connsiteY9" fmla="*/ 34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75" h="16581">
                  <a:moveTo>
                    <a:pt x="4600" y="12834"/>
                  </a:moveTo>
                  <a:cubicBezTo>
                    <a:pt x="6682" y="12813"/>
                    <a:pt x="7038" y="10214"/>
                    <a:pt x="7038" y="8623"/>
                  </a:cubicBezTo>
                  <a:cubicBezTo>
                    <a:pt x="7038" y="6789"/>
                    <a:pt x="6681" y="4237"/>
                    <a:pt x="4600" y="4237"/>
                  </a:cubicBezTo>
                  <a:lnTo>
                    <a:pt x="4600" y="12834"/>
                  </a:lnTo>
                  <a:close/>
                  <a:moveTo>
                    <a:pt x="34" y="34"/>
                  </a:moveTo>
                  <a:lnTo>
                    <a:pt x="3707" y="34"/>
                  </a:lnTo>
                  <a:cubicBezTo>
                    <a:pt x="8899" y="34"/>
                    <a:pt x="11692" y="3297"/>
                    <a:pt x="11692" y="8401"/>
                  </a:cubicBezTo>
                  <a:cubicBezTo>
                    <a:pt x="11692" y="16192"/>
                    <a:pt x="6797" y="16903"/>
                    <a:pt x="4016" y="16903"/>
                  </a:cubicBezTo>
                  <a:lnTo>
                    <a:pt x="34" y="16903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2" name="任意多边形: 形状 1061"/>
            <p:cNvSpPr/>
            <p:nvPr/>
          </p:nvSpPr>
          <p:spPr>
            <a:xfrm>
              <a:off x="2002019" y="2850257"/>
              <a:ext cx="7959" cy="16581"/>
            </a:xfrm>
            <a:custGeom>
              <a:avLst/>
              <a:gdLst>
                <a:gd name="connsiteX0" fmla="*/ 34 w 7958"/>
                <a:gd name="connsiteY0" fmla="*/ 34 h 16581"/>
                <a:gd name="connsiteX1" fmla="*/ 8516 w 7958"/>
                <a:gd name="connsiteY1" fmla="*/ 34 h 16581"/>
                <a:gd name="connsiteX2" fmla="*/ 8516 w 7958"/>
                <a:gd name="connsiteY2" fmla="*/ 4016 h 16581"/>
                <a:gd name="connsiteX3" fmla="*/ 4601 w 7958"/>
                <a:gd name="connsiteY3" fmla="*/ 4016 h 16581"/>
                <a:gd name="connsiteX4" fmla="*/ 4601 w 7958"/>
                <a:gd name="connsiteY4" fmla="*/ 6367 h 16581"/>
                <a:gd name="connsiteX5" fmla="*/ 8113 w 7958"/>
                <a:gd name="connsiteY5" fmla="*/ 6367 h 16581"/>
                <a:gd name="connsiteX6" fmla="*/ 8113 w 7958"/>
                <a:gd name="connsiteY6" fmla="*/ 10348 h 16581"/>
                <a:gd name="connsiteX7" fmla="*/ 4601 w 7958"/>
                <a:gd name="connsiteY7" fmla="*/ 10348 h 16581"/>
                <a:gd name="connsiteX8" fmla="*/ 4601 w 7958"/>
                <a:gd name="connsiteY8" fmla="*/ 12921 h 16581"/>
                <a:gd name="connsiteX9" fmla="*/ 8516 w 7958"/>
                <a:gd name="connsiteY9" fmla="*/ 12921 h 16581"/>
                <a:gd name="connsiteX10" fmla="*/ 8516 w 7958"/>
                <a:gd name="connsiteY10" fmla="*/ 16910 h 16581"/>
                <a:gd name="connsiteX11" fmla="*/ 34 w 7958"/>
                <a:gd name="connsiteY11" fmla="*/ 16910 h 16581"/>
                <a:gd name="connsiteX12" fmla="*/ 34 w 7958"/>
                <a:gd name="connsiteY12" fmla="*/ 34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58" h="16581">
                  <a:moveTo>
                    <a:pt x="34" y="34"/>
                  </a:moveTo>
                  <a:lnTo>
                    <a:pt x="8516" y="34"/>
                  </a:lnTo>
                  <a:lnTo>
                    <a:pt x="8516" y="4016"/>
                  </a:lnTo>
                  <a:lnTo>
                    <a:pt x="4601" y="4016"/>
                  </a:lnTo>
                  <a:lnTo>
                    <a:pt x="4601" y="6367"/>
                  </a:lnTo>
                  <a:lnTo>
                    <a:pt x="8113" y="6367"/>
                  </a:lnTo>
                  <a:lnTo>
                    <a:pt x="8113" y="10348"/>
                  </a:lnTo>
                  <a:lnTo>
                    <a:pt x="4601" y="10348"/>
                  </a:lnTo>
                  <a:lnTo>
                    <a:pt x="4601" y="12921"/>
                  </a:lnTo>
                  <a:lnTo>
                    <a:pt x="8516" y="12921"/>
                  </a:lnTo>
                  <a:lnTo>
                    <a:pt x="8516" y="16910"/>
                  </a:lnTo>
                  <a:lnTo>
                    <a:pt x="34" y="16910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3" name="任意多边形: 形状 1062"/>
            <p:cNvSpPr/>
            <p:nvPr/>
          </p:nvSpPr>
          <p:spPr>
            <a:xfrm>
              <a:off x="2181114" y="2850256"/>
              <a:ext cx="17244" cy="16581"/>
            </a:xfrm>
            <a:custGeom>
              <a:avLst/>
              <a:gdLst>
                <a:gd name="connsiteX0" fmla="*/ 13082 w 17244"/>
                <a:gd name="connsiteY0" fmla="*/ 16911 h 16581"/>
                <a:gd name="connsiteX1" fmla="*/ 12659 w 17244"/>
                <a:gd name="connsiteY1" fmla="*/ 6300 h 16581"/>
                <a:gd name="connsiteX2" fmla="*/ 12612 w 17244"/>
                <a:gd name="connsiteY2" fmla="*/ 6300 h 16581"/>
                <a:gd name="connsiteX3" fmla="*/ 12035 w 17244"/>
                <a:gd name="connsiteY3" fmla="*/ 9994 h 16581"/>
                <a:gd name="connsiteX4" fmla="*/ 10739 w 17244"/>
                <a:gd name="connsiteY4" fmla="*/ 16911 h 16581"/>
                <a:gd name="connsiteX5" fmla="*/ 7019 w 17244"/>
                <a:gd name="connsiteY5" fmla="*/ 16911 h 16581"/>
                <a:gd name="connsiteX6" fmla="*/ 5428 w 17244"/>
                <a:gd name="connsiteY6" fmla="*/ 6300 h 16581"/>
                <a:gd name="connsiteX7" fmla="*/ 5387 w 17244"/>
                <a:gd name="connsiteY7" fmla="*/ 6300 h 16581"/>
                <a:gd name="connsiteX8" fmla="*/ 5320 w 17244"/>
                <a:gd name="connsiteY8" fmla="*/ 10040 h 16581"/>
                <a:gd name="connsiteX9" fmla="*/ 4937 w 17244"/>
                <a:gd name="connsiteY9" fmla="*/ 16910 h 16581"/>
                <a:gd name="connsiteX10" fmla="*/ 34 w 17244"/>
                <a:gd name="connsiteY10" fmla="*/ 16910 h 16581"/>
                <a:gd name="connsiteX11" fmla="*/ 2002 w 17244"/>
                <a:gd name="connsiteY11" fmla="*/ 34 h 16581"/>
                <a:gd name="connsiteX12" fmla="*/ 7690 w 17244"/>
                <a:gd name="connsiteY12" fmla="*/ 34 h 16581"/>
                <a:gd name="connsiteX13" fmla="*/ 8993 w 17244"/>
                <a:gd name="connsiteY13" fmla="*/ 9006 h 16581"/>
                <a:gd name="connsiteX14" fmla="*/ 9033 w 17244"/>
                <a:gd name="connsiteY14" fmla="*/ 9006 h 16581"/>
                <a:gd name="connsiteX15" fmla="*/ 9476 w 17244"/>
                <a:gd name="connsiteY15" fmla="*/ 5877 h 16581"/>
                <a:gd name="connsiteX16" fmla="*/ 10578 w 17244"/>
                <a:gd name="connsiteY16" fmla="*/ 34 h 16581"/>
                <a:gd name="connsiteX17" fmla="*/ 16192 w 17244"/>
                <a:gd name="connsiteY17" fmla="*/ 34 h 16581"/>
                <a:gd name="connsiteX18" fmla="*/ 17830 w 17244"/>
                <a:gd name="connsiteY18" fmla="*/ 16910 h 16581"/>
                <a:gd name="connsiteX19" fmla="*/ 13082 w 17244"/>
                <a:gd name="connsiteY19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4" h="16581">
                  <a:moveTo>
                    <a:pt x="13082" y="16911"/>
                  </a:moveTo>
                  <a:lnTo>
                    <a:pt x="12659" y="6300"/>
                  </a:lnTo>
                  <a:lnTo>
                    <a:pt x="12612" y="6300"/>
                  </a:lnTo>
                  <a:cubicBezTo>
                    <a:pt x="12410" y="7529"/>
                    <a:pt x="12257" y="8765"/>
                    <a:pt x="12035" y="9994"/>
                  </a:cubicBezTo>
                  <a:lnTo>
                    <a:pt x="10739" y="16911"/>
                  </a:lnTo>
                  <a:lnTo>
                    <a:pt x="7019" y="16911"/>
                  </a:lnTo>
                  <a:lnTo>
                    <a:pt x="5428" y="6300"/>
                  </a:lnTo>
                  <a:lnTo>
                    <a:pt x="5387" y="6300"/>
                  </a:lnTo>
                  <a:cubicBezTo>
                    <a:pt x="5360" y="7556"/>
                    <a:pt x="5387" y="8785"/>
                    <a:pt x="5320" y="10040"/>
                  </a:cubicBezTo>
                  <a:lnTo>
                    <a:pt x="4937" y="16910"/>
                  </a:lnTo>
                  <a:lnTo>
                    <a:pt x="34" y="16910"/>
                  </a:lnTo>
                  <a:lnTo>
                    <a:pt x="2002" y="34"/>
                  </a:lnTo>
                  <a:lnTo>
                    <a:pt x="7690" y="34"/>
                  </a:lnTo>
                  <a:lnTo>
                    <a:pt x="8993" y="9006"/>
                  </a:lnTo>
                  <a:lnTo>
                    <a:pt x="9033" y="9006"/>
                  </a:lnTo>
                  <a:cubicBezTo>
                    <a:pt x="9168" y="7958"/>
                    <a:pt x="9282" y="6924"/>
                    <a:pt x="9476" y="5877"/>
                  </a:cubicBezTo>
                  <a:lnTo>
                    <a:pt x="10578" y="34"/>
                  </a:lnTo>
                  <a:lnTo>
                    <a:pt x="16192" y="34"/>
                  </a:lnTo>
                  <a:lnTo>
                    <a:pt x="17830" y="16910"/>
                  </a:lnTo>
                  <a:lnTo>
                    <a:pt x="13082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4" name="任意多边形: 形状 1063"/>
            <p:cNvSpPr/>
            <p:nvPr/>
          </p:nvSpPr>
          <p:spPr>
            <a:xfrm>
              <a:off x="2201885" y="2850255"/>
              <a:ext cx="13265" cy="16581"/>
            </a:xfrm>
            <a:custGeom>
              <a:avLst/>
              <a:gdLst>
                <a:gd name="connsiteX0" fmla="*/ 7642 w 13264"/>
                <a:gd name="connsiteY0" fmla="*/ 11162 h 16581"/>
                <a:gd name="connsiteX1" fmla="*/ 7152 w 13264"/>
                <a:gd name="connsiteY1" fmla="*/ 7246 h 16581"/>
                <a:gd name="connsiteX2" fmla="*/ 6817 w 13264"/>
                <a:gd name="connsiteY2" fmla="*/ 4064 h 16581"/>
                <a:gd name="connsiteX3" fmla="*/ 6770 w 13264"/>
                <a:gd name="connsiteY3" fmla="*/ 4064 h 16581"/>
                <a:gd name="connsiteX4" fmla="*/ 6346 w 13264"/>
                <a:gd name="connsiteY4" fmla="*/ 7246 h 16581"/>
                <a:gd name="connsiteX5" fmla="*/ 5722 w 13264"/>
                <a:gd name="connsiteY5" fmla="*/ 11162 h 16581"/>
                <a:gd name="connsiteX6" fmla="*/ 7642 w 13264"/>
                <a:gd name="connsiteY6" fmla="*/ 11162 h 16581"/>
                <a:gd name="connsiteX7" fmla="*/ 8516 w 13264"/>
                <a:gd name="connsiteY7" fmla="*/ 16910 h 16581"/>
                <a:gd name="connsiteX8" fmla="*/ 8180 w 13264"/>
                <a:gd name="connsiteY8" fmla="*/ 14740 h 16581"/>
                <a:gd name="connsiteX9" fmla="*/ 5118 w 13264"/>
                <a:gd name="connsiteY9" fmla="*/ 14740 h 16581"/>
                <a:gd name="connsiteX10" fmla="*/ 4735 w 13264"/>
                <a:gd name="connsiteY10" fmla="*/ 16910 h 16581"/>
                <a:gd name="connsiteX11" fmla="*/ 34 w 13264"/>
                <a:gd name="connsiteY11" fmla="*/ 16910 h 16581"/>
                <a:gd name="connsiteX12" fmla="*/ 4090 w 13264"/>
                <a:gd name="connsiteY12" fmla="*/ 34 h 16581"/>
                <a:gd name="connsiteX13" fmla="*/ 9657 w 13264"/>
                <a:gd name="connsiteY13" fmla="*/ 34 h 16581"/>
                <a:gd name="connsiteX14" fmla="*/ 13236 w 13264"/>
                <a:gd name="connsiteY14" fmla="*/ 16910 h 16581"/>
                <a:gd name="connsiteX15" fmla="*/ 8516 w 13264"/>
                <a:gd name="connsiteY15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64" h="16581">
                  <a:moveTo>
                    <a:pt x="7642" y="11162"/>
                  </a:moveTo>
                  <a:lnTo>
                    <a:pt x="7152" y="7246"/>
                  </a:lnTo>
                  <a:cubicBezTo>
                    <a:pt x="7018" y="6193"/>
                    <a:pt x="6931" y="5118"/>
                    <a:pt x="6817" y="4064"/>
                  </a:cubicBezTo>
                  <a:lnTo>
                    <a:pt x="6770" y="4064"/>
                  </a:lnTo>
                  <a:cubicBezTo>
                    <a:pt x="6636" y="5118"/>
                    <a:pt x="6528" y="6193"/>
                    <a:pt x="6346" y="7246"/>
                  </a:cubicBezTo>
                  <a:lnTo>
                    <a:pt x="5722" y="11162"/>
                  </a:lnTo>
                  <a:lnTo>
                    <a:pt x="7642" y="11162"/>
                  </a:lnTo>
                  <a:close/>
                  <a:moveTo>
                    <a:pt x="8516" y="16910"/>
                  </a:moveTo>
                  <a:lnTo>
                    <a:pt x="8180" y="14740"/>
                  </a:lnTo>
                  <a:lnTo>
                    <a:pt x="5118" y="14740"/>
                  </a:lnTo>
                  <a:lnTo>
                    <a:pt x="4735" y="16910"/>
                  </a:lnTo>
                  <a:lnTo>
                    <a:pt x="34" y="16910"/>
                  </a:lnTo>
                  <a:lnTo>
                    <a:pt x="4090" y="34"/>
                  </a:lnTo>
                  <a:lnTo>
                    <a:pt x="9657" y="34"/>
                  </a:lnTo>
                  <a:lnTo>
                    <a:pt x="13236" y="16910"/>
                  </a:lnTo>
                  <a:lnTo>
                    <a:pt x="8516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5" name="任意多边形: 形状 1064"/>
            <p:cNvSpPr/>
            <p:nvPr/>
          </p:nvSpPr>
          <p:spPr>
            <a:xfrm>
              <a:off x="2219053" y="2850258"/>
              <a:ext cx="11938" cy="16581"/>
            </a:xfrm>
            <a:custGeom>
              <a:avLst/>
              <a:gdLst>
                <a:gd name="connsiteX0" fmla="*/ 4889 w 11938"/>
                <a:gd name="connsiteY0" fmla="*/ 7844 h 16581"/>
                <a:gd name="connsiteX1" fmla="*/ 6750 w 11938"/>
                <a:gd name="connsiteY1" fmla="*/ 5695 h 16581"/>
                <a:gd name="connsiteX2" fmla="*/ 4601 w 11938"/>
                <a:gd name="connsiteY2" fmla="*/ 3660 h 16581"/>
                <a:gd name="connsiteX3" fmla="*/ 4601 w 11938"/>
                <a:gd name="connsiteY3" fmla="*/ 7823 h 16581"/>
                <a:gd name="connsiteX4" fmla="*/ 4889 w 11938"/>
                <a:gd name="connsiteY4" fmla="*/ 7844 h 16581"/>
                <a:gd name="connsiteX5" fmla="*/ 7105 w 11938"/>
                <a:gd name="connsiteY5" fmla="*/ 16910 h 16581"/>
                <a:gd name="connsiteX6" fmla="*/ 4574 w 11938"/>
                <a:gd name="connsiteY6" fmla="*/ 9885 h 16581"/>
                <a:gd name="connsiteX7" fmla="*/ 4533 w 11938"/>
                <a:gd name="connsiteY7" fmla="*/ 9926 h 16581"/>
                <a:gd name="connsiteX8" fmla="*/ 4601 w 11938"/>
                <a:gd name="connsiteY8" fmla="*/ 12410 h 16581"/>
                <a:gd name="connsiteX9" fmla="*/ 4601 w 11938"/>
                <a:gd name="connsiteY9" fmla="*/ 16910 h 16581"/>
                <a:gd name="connsiteX10" fmla="*/ 34 w 11938"/>
                <a:gd name="connsiteY10" fmla="*/ 16910 h 16581"/>
                <a:gd name="connsiteX11" fmla="*/ 34 w 11938"/>
                <a:gd name="connsiteY11" fmla="*/ 34 h 16581"/>
                <a:gd name="connsiteX12" fmla="*/ 4440 w 11938"/>
                <a:gd name="connsiteY12" fmla="*/ 34 h 16581"/>
                <a:gd name="connsiteX13" fmla="*/ 11270 w 11938"/>
                <a:gd name="connsiteY13" fmla="*/ 5648 h 16581"/>
                <a:gd name="connsiteX14" fmla="*/ 8651 w 11938"/>
                <a:gd name="connsiteY14" fmla="*/ 9885 h 16581"/>
                <a:gd name="connsiteX15" fmla="*/ 12048 w 11938"/>
                <a:gd name="connsiteY15" fmla="*/ 16910 h 16581"/>
                <a:gd name="connsiteX16" fmla="*/ 7105 w 11938"/>
                <a:gd name="connsiteY16" fmla="*/ 16910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38" h="16581">
                  <a:moveTo>
                    <a:pt x="4889" y="7844"/>
                  </a:moveTo>
                  <a:cubicBezTo>
                    <a:pt x="6098" y="7844"/>
                    <a:pt x="6750" y="6789"/>
                    <a:pt x="6750" y="5695"/>
                  </a:cubicBezTo>
                  <a:cubicBezTo>
                    <a:pt x="6750" y="4217"/>
                    <a:pt x="5850" y="3587"/>
                    <a:pt x="4601" y="3660"/>
                  </a:cubicBezTo>
                  <a:lnTo>
                    <a:pt x="4601" y="7823"/>
                  </a:lnTo>
                  <a:lnTo>
                    <a:pt x="4889" y="7844"/>
                  </a:lnTo>
                  <a:close/>
                  <a:moveTo>
                    <a:pt x="7105" y="16910"/>
                  </a:moveTo>
                  <a:lnTo>
                    <a:pt x="4574" y="9885"/>
                  </a:lnTo>
                  <a:lnTo>
                    <a:pt x="4533" y="9926"/>
                  </a:lnTo>
                  <a:cubicBezTo>
                    <a:pt x="4554" y="10752"/>
                    <a:pt x="4601" y="11585"/>
                    <a:pt x="4601" y="12410"/>
                  </a:cubicBezTo>
                  <a:lnTo>
                    <a:pt x="4601" y="16910"/>
                  </a:lnTo>
                  <a:lnTo>
                    <a:pt x="34" y="16910"/>
                  </a:lnTo>
                  <a:lnTo>
                    <a:pt x="34" y="34"/>
                  </a:lnTo>
                  <a:lnTo>
                    <a:pt x="4440" y="34"/>
                  </a:lnTo>
                  <a:cubicBezTo>
                    <a:pt x="8408" y="34"/>
                    <a:pt x="11270" y="1196"/>
                    <a:pt x="11270" y="5648"/>
                  </a:cubicBezTo>
                  <a:cubicBezTo>
                    <a:pt x="11270" y="7508"/>
                    <a:pt x="10463" y="9160"/>
                    <a:pt x="8651" y="9885"/>
                  </a:cubicBezTo>
                  <a:lnTo>
                    <a:pt x="12048" y="16910"/>
                  </a:lnTo>
                  <a:lnTo>
                    <a:pt x="7105" y="1691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6" name="任意多边形: 形状 1065"/>
            <p:cNvSpPr/>
            <p:nvPr/>
          </p:nvSpPr>
          <p:spPr>
            <a:xfrm>
              <a:off x="2235701" y="2850257"/>
              <a:ext cx="11938" cy="16581"/>
            </a:xfrm>
            <a:custGeom>
              <a:avLst/>
              <a:gdLst>
                <a:gd name="connsiteX0" fmla="*/ 11940 w 11938"/>
                <a:gd name="connsiteY0" fmla="*/ 34 h 16581"/>
                <a:gd name="connsiteX1" fmla="*/ 8294 w 11938"/>
                <a:gd name="connsiteY1" fmla="*/ 8180 h 16581"/>
                <a:gd name="connsiteX2" fmla="*/ 12363 w 11938"/>
                <a:gd name="connsiteY2" fmla="*/ 16910 h 16581"/>
                <a:gd name="connsiteX3" fmla="*/ 7468 w 11938"/>
                <a:gd name="connsiteY3" fmla="*/ 16910 h 16581"/>
                <a:gd name="connsiteX4" fmla="*/ 4627 w 11938"/>
                <a:gd name="connsiteY4" fmla="*/ 9161 h 16581"/>
                <a:gd name="connsiteX5" fmla="*/ 4601 w 11938"/>
                <a:gd name="connsiteY5" fmla="*/ 9161 h 16581"/>
                <a:gd name="connsiteX6" fmla="*/ 4601 w 11938"/>
                <a:gd name="connsiteY6" fmla="*/ 16910 h 16581"/>
                <a:gd name="connsiteX7" fmla="*/ 34 w 11938"/>
                <a:gd name="connsiteY7" fmla="*/ 16910 h 16581"/>
                <a:gd name="connsiteX8" fmla="*/ 34 w 11938"/>
                <a:gd name="connsiteY8" fmla="*/ 34 h 16581"/>
                <a:gd name="connsiteX9" fmla="*/ 4601 w 11938"/>
                <a:gd name="connsiteY9" fmla="*/ 34 h 16581"/>
                <a:gd name="connsiteX10" fmla="*/ 4601 w 11938"/>
                <a:gd name="connsiteY10" fmla="*/ 7219 h 16581"/>
                <a:gd name="connsiteX11" fmla="*/ 4627 w 11938"/>
                <a:gd name="connsiteY11" fmla="*/ 7219 h 16581"/>
                <a:gd name="connsiteX12" fmla="*/ 7126 w 11938"/>
                <a:gd name="connsiteY12" fmla="*/ 34 h 16581"/>
                <a:gd name="connsiteX13" fmla="*/ 11940 w 11938"/>
                <a:gd name="connsiteY13" fmla="*/ 34 h 1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8" h="16581">
                  <a:moveTo>
                    <a:pt x="11940" y="34"/>
                  </a:moveTo>
                  <a:lnTo>
                    <a:pt x="8294" y="8180"/>
                  </a:lnTo>
                  <a:lnTo>
                    <a:pt x="12363" y="16910"/>
                  </a:lnTo>
                  <a:lnTo>
                    <a:pt x="7468" y="16910"/>
                  </a:lnTo>
                  <a:lnTo>
                    <a:pt x="4627" y="9161"/>
                  </a:lnTo>
                  <a:lnTo>
                    <a:pt x="4601" y="9161"/>
                  </a:lnTo>
                  <a:lnTo>
                    <a:pt x="4601" y="16910"/>
                  </a:lnTo>
                  <a:lnTo>
                    <a:pt x="34" y="16910"/>
                  </a:lnTo>
                  <a:lnTo>
                    <a:pt x="34" y="34"/>
                  </a:lnTo>
                  <a:lnTo>
                    <a:pt x="4601" y="34"/>
                  </a:lnTo>
                  <a:lnTo>
                    <a:pt x="4601" y="7219"/>
                  </a:lnTo>
                  <a:lnTo>
                    <a:pt x="4627" y="7219"/>
                  </a:lnTo>
                  <a:lnTo>
                    <a:pt x="7126" y="34"/>
                  </a:lnTo>
                  <a:lnTo>
                    <a:pt x="11940" y="34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7" name="任意多边形: 形状 1066"/>
            <p:cNvSpPr/>
            <p:nvPr/>
          </p:nvSpPr>
          <p:spPr>
            <a:xfrm>
              <a:off x="1869693" y="2942237"/>
              <a:ext cx="78262" cy="83568"/>
            </a:xfrm>
            <a:custGeom>
              <a:avLst/>
              <a:gdLst>
                <a:gd name="connsiteX0" fmla="*/ 26466 w 78262"/>
                <a:gd name="connsiteY0" fmla="*/ 37604 h 83568"/>
                <a:gd name="connsiteX1" fmla="*/ 34632 w 78262"/>
                <a:gd name="connsiteY1" fmla="*/ 14121 h 83568"/>
                <a:gd name="connsiteX2" fmla="*/ 51809 w 78262"/>
                <a:gd name="connsiteY2" fmla="*/ 24717 h 83568"/>
                <a:gd name="connsiteX3" fmla="*/ 51493 w 78262"/>
                <a:gd name="connsiteY3" fmla="*/ 32944 h 83568"/>
                <a:gd name="connsiteX4" fmla="*/ 44503 w 78262"/>
                <a:gd name="connsiteY4" fmla="*/ 36893 h 83568"/>
                <a:gd name="connsiteX5" fmla="*/ 37781 w 78262"/>
                <a:gd name="connsiteY5" fmla="*/ 39116 h 83568"/>
                <a:gd name="connsiteX6" fmla="*/ 26466 w 78262"/>
                <a:gd name="connsiteY6" fmla="*/ 37604 h 83568"/>
                <a:gd name="connsiteX7" fmla="*/ 68872 w 78262"/>
                <a:gd name="connsiteY7" fmla="*/ 56393 h 83568"/>
                <a:gd name="connsiteX8" fmla="*/ 53259 w 78262"/>
                <a:gd name="connsiteY8" fmla="*/ 66876 h 83568"/>
                <a:gd name="connsiteX9" fmla="*/ 28601 w 78262"/>
                <a:gd name="connsiteY9" fmla="*/ 57501 h 83568"/>
                <a:gd name="connsiteX10" fmla="*/ 30851 w 78262"/>
                <a:gd name="connsiteY10" fmla="*/ 53270 h 83568"/>
                <a:gd name="connsiteX11" fmla="*/ 53616 w 78262"/>
                <a:gd name="connsiteY11" fmla="*/ 45769 h 83568"/>
                <a:gd name="connsiteX12" fmla="*/ 72996 w 78262"/>
                <a:gd name="connsiteY12" fmla="*/ 36684 h 83568"/>
                <a:gd name="connsiteX13" fmla="*/ 76159 w 78262"/>
                <a:gd name="connsiteY13" fmla="*/ 25194 h 83568"/>
                <a:gd name="connsiteX14" fmla="*/ 32167 w 78262"/>
                <a:gd name="connsiteY14" fmla="*/ 852 h 83568"/>
                <a:gd name="connsiteX15" fmla="*/ 34 w 78262"/>
                <a:gd name="connsiteY15" fmla="*/ 40558 h 83568"/>
                <a:gd name="connsiteX16" fmla="*/ 32731 w 78262"/>
                <a:gd name="connsiteY16" fmla="*/ 82723 h 83568"/>
                <a:gd name="connsiteX17" fmla="*/ 78072 w 78262"/>
                <a:gd name="connsiteY17" fmla="*/ 64747 h 83568"/>
                <a:gd name="connsiteX18" fmla="*/ 68872 w 78262"/>
                <a:gd name="connsiteY18" fmla="*/ 56393 h 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62" h="83568">
                  <a:moveTo>
                    <a:pt x="26466" y="37604"/>
                  </a:moveTo>
                  <a:cubicBezTo>
                    <a:pt x="24633" y="32533"/>
                    <a:pt x="26096" y="17042"/>
                    <a:pt x="34632" y="14121"/>
                  </a:cubicBezTo>
                  <a:cubicBezTo>
                    <a:pt x="43610" y="11039"/>
                    <a:pt x="49129" y="15665"/>
                    <a:pt x="51809" y="24717"/>
                  </a:cubicBezTo>
                  <a:cubicBezTo>
                    <a:pt x="52809" y="28075"/>
                    <a:pt x="52588" y="31620"/>
                    <a:pt x="51493" y="32944"/>
                  </a:cubicBezTo>
                  <a:cubicBezTo>
                    <a:pt x="49902" y="34878"/>
                    <a:pt x="47061" y="36026"/>
                    <a:pt x="44503" y="36893"/>
                  </a:cubicBezTo>
                  <a:lnTo>
                    <a:pt x="37781" y="39116"/>
                  </a:lnTo>
                  <a:cubicBezTo>
                    <a:pt x="31174" y="41364"/>
                    <a:pt x="28017" y="41814"/>
                    <a:pt x="26466" y="37604"/>
                  </a:cubicBezTo>
                  <a:moveTo>
                    <a:pt x="68872" y="56393"/>
                  </a:moveTo>
                  <a:cubicBezTo>
                    <a:pt x="64507" y="60765"/>
                    <a:pt x="58840" y="65102"/>
                    <a:pt x="53259" y="66876"/>
                  </a:cubicBezTo>
                  <a:cubicBezTo>
                    <a:pt x="48001" y="68568"/>
                    <a:pt x="33013" y="69877"/>
                    <a:pt x="28601" y="57501"/>
                  </a:cubicBezTo>
                  <a:cubicBezTo>
                    <a:pt x="27647" y="54815"/>
                    <a:pt x="28420" y="53989"/>
                    <a:pt x="30851" y="53270"/>
                  </a:cubicBezTo>
                  <a:cubicBezTo>
                    <a:pt x="34463" y="52196"/>
                    <a:pt x="43784" y="49456"/>
                    <a:pt x="53616" y="45769"/>
                  </a:cubicBezTo>
                  <a:cubicBezTo>
                    <a:pt x="62540" y="42439"/>
                    <a:pt x="70498" y="38349"/>
                    <a:pt x="72996" y="36684"/>
                  </a:cubicBezTo>
                  <a:cubicBezTo>
                    <a:pt x="77461" y="33756"/>
                    <a:pt x="78119" y="29633"/>
                    <a:pt x="76159" y="25194"/>
                  </a:cubicBezTo>
                  <a:cubicBezTo>
                    <a:pt x="69900" y="11113"/>
                    <a:pt x="55724" y="-3627"/>
                    <a:pt x="32167" y="852"/>
                  </a:cubicBezTo>
                  <a:cubicBezTo>
                    <a:pt x="13444" y="4424"/>
                    <a:pt x="34" y="21279"/>
                    <a:pt x="34" y="40558"/>
                  </a:cubicBezTo>
                  <a:cubicBezTo>
                    <a:pt x="34" y="64438"/>
                    <a:pt x="14425" y="78392"/>
                    <a:pt x="32731" y="82723"/>
                  </a:cubicBezTo>
                  <a:cubicBezTo>
                    <a:pt x="49660" y="86745"/>
                    <a:pt x="69557" y="78540"/>
                    <a:pt x="78072" y="64747"/>
                  </a:cubicBezTo>
                  <a:cubicBezTo>
                    <a:pt x="81450" y="59435"/>
                    <a:pt x="71941" y="53130"/>
                    <a:pt x="68872" y="56393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8" name="任意多边形: 形状 1067"/>
            <p:cNvSpPr/>
            <p:nvPr/>
          </p:nvSpPr>
          <p:spPr>
            <a:xfrm>
              <a:off x="2088977" y="2942237"/>
              <a:ext cx="78262" cy="83568"/>
            </a:xfrm>
            <a:custGeom>
              <a:avLst/>
              <a:gdLst>
                <a:gd name="connsiteX0" fmla="*/ 26465 w 78262"/>
                <a:gd name="connsiteY0" fmla="*/ 37604 h 83568"/>
                <a:gd name="connsiteX1" fmla="*/ 27512 w 78262"/>
                <a:gd name="connsiteY1" fmla="*/ 22247 h 83568"/>
                <a:gd name="connsiteX2" fmla="*/ 34630 w 78262"/>
                <a:gd name="connsiteY2" fmla="*/ 14121 h 83568"/>
                <a:gd name="connsiteX3" fmla="*/ 44992 w 78262"/>
                <a:gd name="connsiteY3" fmla="*/ 14503 h 83568"/>
                <a:gd name="connsiteX4" fmla="*/ 51808 w 78262"/>
                <a:gd name="connsiteY4" fmla="*/ 24717 h 83568"/>
                <a:gd name="connsiteX5" fmla="*/ 51492 w 78262"/>
                <a:gd name="connsiteY5" fmla="*/ 32944 h 83568"/>
                <a:gd name="connsiteX6" fmla="*/ 44495 w 78262"/>
                <a:gd name="connsiteY6" fmla="*/ 36892 h 83568"/>
                <a:gd name="connsiteX7" fmla="*/ 37779 w 78262"/>
                <a:gd name="connsiteY7" fmla="*/ 39148 h 83568"/>
                <a:gd name="connsiteX8" fmla="*/ 26465 w 78262"/>
                <a:gd name="connsiteY8" fmla="*/ 37604 h 83568"/>
                <a:gd name="connsiteX9" fmla="*/ 68858 w 78262"/>
                <a:gd name="connsiteY9" fmla="*/ 56393 h 83568"/>
                <a:gd name="connsiteX10" fmla="*/ 53265 w 78262"/>
                <a:gd name="connsiteY10" fmla="*/ 66876 h 83568"/>
                <a:gd name="connsiteX11" fmla="*/ 28601 w 78262"/>
                <a:gd name="connsiteY11" fmla="*/ 57501 h 83568"/>
                <a:gd name="connsiteX12" fmla="*/ 30851 w 78262"/>
                <a:gd name="connsiteY12" fmla="*/ 53270 h 83568"/>
                <a:gd name="connsiteX13" fmla="*/ 53615 w 78262"/>
                <a:gd name="connsiteY13" fmla="*/ 45769 h 83568"/>
                <a:gd name="connsiteX14" fmla="*/ 72989 w 78262"/>
                <a:gd name="connsiteY14" fmla="*/ 36684 h 83568"/>
                <a:gd name="connsiteX15" fmla="*/ 76158 w 78262"/>
                <a:gd name="connsiteY15" fmla="*/ 25194 h 83568"/>
                <a:gd name="connsiteX16" fmla="*/ 32166 w 78262"/>
                <a:gd name="connsiteY16" fmla="*/ 852 h 83568"/>
                <a:gd name="connsiteX17" fmla="*/ 34 w 78262"/>
                <a:gd name="connsiteY17" fmla="*/ 40558 h 83568"/>
                <a:gd name="connsiteX18" fmla="*/ 32731 w 78262"/>
                <a:gd name="connsiteY18" fmla="*/ 82723 h 83568"/>
                <a:gd name="connsiteX19" fmla="*/ 78072 w 78262"/>
                <a:gd name="connsiteY19" fmla="*/ 64747 h 83568"/>
                <a:gd name="connsiteX20" fmla="*/ 68858 w 78262"/>
                <a:gd name="connsiteY20" fmla="*/ 56393 h 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262" h="83568">
                  <a:moveTo>
                    <a:pt x="26465" y="37604"/>
                  </a:moveTo>
                  <a:cubicBezTo>
                    <a:pt x="25377" y="34569"/>
                    <a:pt x="25451" y="27813"/>
                    <a:pt x="27512" y="22247"/>
                  </a:cubicBezTo>
                  <a:cubicBezTo>
                    <a:pt x="28916" y="18506"/>
                    <a:pt x="30984" y="15578"/>
                    <a:pt x="34630" y="14121"/>
                  </a:cubicBezTo>
                  <a:cubicBezTo>
                    <a:pt x="38734" y="12469"/>
                    <a:pt x="42246" y="12919"/>
                    <a:pt x="44992" y="14503"/>
                  </a:cubicBezTo>
                  <a:cubicBezTo>
                    <a:pt x="48135" y="16310"/>
                    <a:pt x="50378" y="19889"/>
                    <a:pt x="51808" y="24717"/>
                  </a:cubicBezTo>
                  <a:cubicBezTo>
                    <a:pt x="52802" y="28074"/>
                    <a:pt x="52587" y="31620"/>
                    <a:pt x="51492" y="32944"/>
                  </a:cubicBezTo>
                  <a:cubicBezTo>
                    <a:pt x="49887" y="34878"/>
                    <a:pt x="47409" y="35844"/>
                    <a:pt x="44495" y="36892"/>
                  </a:cubicBezTo>
                  <a:cubicBezTo>
                    <a:pt x="41594" y="37926"/>
                    <a:pt x="39002" y="38765"/>
                    <a:pt x="37779" y="39148"/>
                  </a:cubicBezTo>
                  <a:cubicBezTo>
                    <a:pt x="31132" y="41231"/>
                    <a:pt x="28017" y="41814"/>
                    <a:pt x="26465" y="37604"/>
                  </a:cubicBezTo>
                  <a:moveTo>
                    <a:pt x="68858" y="56393"/>
                  </a:moveTo>
                  <a:cubicBezTo>
                    <a:pt x="64507" y="60765"/>
                    <a:pt x="58833" y="65102"/>
                    <a:pt x="53265" y="66876"/>
                  </a:cubicBezTo>
                  <a:cubicBezTo>
                    <a:pt x="48001" y="68568"/>
                    <a:pt x="33005" y="69877"/>
                    <a:pt x="28601" y="57501"/>
                  </a:cubicBezTo>
                  <a:cubicBezTo>
                    <a:pt x="27647" y="54815"/>
                    <a:pt x="28426" y="53989"/>
                    <a:pt x="30851" y="53270"/>
                  </a:cubicBezTo>
                  <a:cubicBezTo>
                    <a:pt x="34463" y="52196"/>
                    <a:pt x="43784" y="49456"/>
                    <a:pt x="53615" y="45769"/>
                  </a:cubicBezTo>
                  <a:cubicBezTo>
                    <a:pt x="62540" y="42439"/>
                    <a:pt x="70504" y="38349"/>
                    <a:pt x="72989" y="36684"/>
                  </a:cubicBezTo>
                  <a:cubicBezTo>
                    <a:pt x="77461" y="33756"/>
                    <a:pt x="78119" y="29633"/>
                    <a:pt x="76158" y="25194"/>
                  </a:cubicBezTo>
                  <a:cubicBezTo>
                    <a:pt x="69893" y="11113"/>
                    <a:pt x="55730" y="-3627"/>
                    <a:pt x="32166" y="852"/>
                  </a:cubicBezTo>
                  <a:cubicBezTo>
                    <a:pt x="13444" y="4424"/>
                    <a:pt x="34" y="21279"/>
                    <a:pt x="34" y="40558"/>
                  </a:cubicBezTo>
                  <a:cubicBezTo>
                    <a:pt x="34" y="64438"/>
                    <a:pt x="14419" y="78392"/>
                    <a:pt x="32731" y="82723"/>
                  </a:cubicBezTo>
                  <a:cubicBezTo>
                    <a:pt x="49653" y="86745"/>
                    <a:pt x="69557" y="78540"/>
                    <a:pt x="78072" y="64747"/>
                  </a:cubicBezTo>
                  <a:cubicBezTo>
                    <a:pt x="81449" y="59435"/>
                    <a:pt x="71940" y="53130"/>
                    <a:pt x="68858" y="56393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69" name="任意多边形: 形状 1068"/>
            <p:cNvSpPr/>
            <p:nvPr/>
          </p:nvSpPr>
          <p:spPr>
            <a:xfrm>
              <a:off x="2256143" y="2942237"/>
              <a:ext cx="78262" cy="83568"/>
            </a:xfrm>
            <a:custGeom>
              <a:avLst/>
              <a:gdLst>
                <a:gd name="connsiteX0" fmla="*/ 26466 w 78262"/>
                <a:gd name="connsiteY0" fmla="*/ 37604 h 83568"/>
                <a:gd name="connsiteX1" fmla="*/ 27513 w 78262"/>
                <a:gd name="connsiteY1" fmla="*/ 22247 h 83568"/>
                <a:gd name="connsiteX2" fmla="*/ 34631 w 78262"/>
                <a:gd name="connsiteY2" fmla="*/ 14121 h 83568"/>
                <a:gd name="connsiteX3" fmla="*/ 44993 w 78262"/>
                <a:gd name="connsiteY3" fmla="*/ 14503 h 83568"/>
                <a:gd name="connsiteX4" fmla="*/ 51808 w 78262"/>
                <a:gd name="connsiteY4" fmla="*/ 24717 h 83568"/>
                <a:gd name="connsiteX5" fmla="*/ 51487 w 78262"/>
                <a:gd name="connsiteY5" fmla="*/ 32944 h 83568"/>
                <a:gd name="connsiteX6" fmla="*/ 44496 w 78262"/>
                <a:gd name="connsiteY6" fmla="*/ 36892 h 83568"/>
                <a:gd name="connsiteX7" fmla="*/ 37774 w 78262"/>
                <a:gd name="connsiteY7" fmla="*/ 39148 h 83568"/>
                <a:gd name="connsiteX8" fmla="*/ 26466 w 78262"/>
                <a:gd name="connsiteY8" fmla="*/ 37604 h 83568"/>
                <a:gd name="connsiteX9" fmla="*/ 68859 w 78262"/>
                <a:gd name="connsiteY9" fmla="*/ 56393 h 83568"/>
                <a:gd name="connsiteX10" fmla="*/ 53253 w 78262"/>
                <a:gd name="connsiteY10" fmla="*/ 66876 h 83568"/>
                <a:gd name="connsiteX11" fmla="*/ 28595 w 78262"/>
                <a:gd name="connsiteY11" fmla="*/ 57501 h 83568"/>
                <a:gd name="connsiteX12" fmla="*/ 30851 w 78262"/>
                <a:gd name="connsiteY12" fmla="*/ 53270 h 83568"/>
                <a:gd name="connsiteX13" fmla="*/ 53615 w 78262"/>
                <a:gd name="connsiteY13" fmla="*/ 45769 h 83568"/>
                <a:gd name="connsiteX14" fmla="*/ 72989 w 78262"/>
                <a:gd name="connsiteY14" fmla="*/ 36684 h 83568"/>
                <a:gd name="connsiteX15" fmla="*/ 76158 w 78262"/>
                <a:gd name="connsiteY15" fmla="*/ 25194 h 83568"/>
                <a:gd name="connsiteX16" fmla="*/ 32166 w 78262"/>
                <a:gd name="connsiteY16" fmla="*/ 852 h 83568"/>
                <a:gd name="connsiteX17" fmla="*/ 34 w 78262"/>
                <a:gd name="connsiteY17" fmla="*/ 40558 h 83568"/>
                <a:gd name="connsiteX18" fmla="*/ 32731 w 78262"/>
                <a:gd name="connsiteY18" fmla="*/ 82723 h 83568"/>
                <a:gd name="connsiteX19" fmla="*/ 78066 w 78262"/>
                <a:gd name="connsiteY19" fmla="*/ 64747 h 83568"/>
                <a:gd name="connsiteX20" fmla="*/ 68859 w 78262"/>
                <a:gd name="connsiteY20" fmla="*/ 56393 h 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262" h="83568">
                  <a:moveTo>
                    <a:pt x="26466" y="37604"/>
                  </a:moveTo>
                  <a:cubicBezTo>
                    <a:pt x="25365" y="34569"/>
                    <a:pt x="25452" y="27813"/>
                    <a:pt x="27513" y="22247"/>
                  </a:cubicBezTo>
                  <a:cubicBezTo>
                    <a:pt x="28917" y="18506"/>
                    <a:pt x="30985" y="15578"/>
                    <a:pt x="34631" y="14121"/>
                  </a:cubicBezTo>
                  <a:cubicBezTo>
                    <a:pt x="38734" y="12469"/>
                    <a:pt x="42246" y="12919"/>
                    <a:pt x="44993" y="14503"/>
                  </a:cubicBezTo>
                  <a:cubicBezTo>
                    <a:pt x="48135" y="16310"/>
                    <a:pt x="50372" y="19889"/>
                    <a:pt x="51808" y="24717"/>
                  </a:cubicBezTo>
                  <a:cubicBezTo>
                    <a:pt x="52795" y="28074"/>
                    <a:pt x="52588" y="31620"/>
                    <a:pt x="51487" y="32944"/>
                  </a:cubicBezTo>
                  <a:cubicBezTo>
                    <a:pt x="49895" y="34878"/>
                    <a:pt x="47417" y="35844"/>
                    <a:pt x="44496" y="36892"/>
                  </a:cubicBezTo>
                  <a:cubicBezTo>
                    <a:pt x="41588" y="37926"/>
                    <a:pt x="38996" y="38765"/>
                    <a:pt x="37774" y="39148"/>
                  </a:cubicBezTo>
                  <a:cubicBezTo>
                    <a:pt x="31120" y="41231"/>
                    <a:pt x="28017" y="41814"/>
                    <a:pt x="26466" y="37604"/>
                  </a:cubicBezTo>
                  <a:moveTo>
                    <a:pt x="68859" y="56393"/>
                  </a:moveTo>
                  <a:cubicBezTo>
                    <a:pt x="64514" y="60765"/>
                    <a:pt x="58833" y="65102"/>
                    <a:pt x="53253" y="66876"/>
                  </a:cubicBezTo>
                  <a:cubicBezTo>
                    <a:pt x="48002" y="68568"/>
                    <a:pt x="33007" y="69877"/>
                    <a:pt x="28595" y="57501"/>
                  </a:cubicBezTo>
                  <a:cubicBezTo>
                    <a:pt x="27648" y="54815"/>
                    <a:pt x="28426" y="53989"/>
                    <a:pt x="30851" y="53270"/>
                  </a:cubicBezTo>
                  <a:cubicBezTo>
                    <a:pt x="34463" y="52196"/>
                    <a:pt x="43777" y="49456"/>
                    <a:pt x="53615" y="45769"/>
                  </a:cubicBezTo>
                  <a:cubicBezTo>
                    <a:pt x="62533" y="42439"/>
                    <a:pt x="70504" y="38349"/>
                    <a:pt x="72989" y="36684"/>
                  </a:cubicBezTo>
                  <a:cubicBezTo>
                    <a:pt x="77454" y="33756"/>
                    <a:pt x="78112" y="29633"/>
                    <a:pt x="76158" y="25194"/>
                  </a:cubicBezTo>
                  <a:cubicBezTo>
                    <a:pt x="69893" y="11113"/>
                    <a:pt x="55723" y="-3627"/>
                    <a:pt x="32166" y="852"/>
                  </a:cubicBezTo>
                  <a:cubicBezTo>
                    <a:pt x="13438" y="4424"/>
                    <a:pt x="34" y="21279"/>
                    <a:pt x="34" y="40558"/>
                  </a:cubicBezTo>
                  <a:cubicBezTo>
                    <a:pt x="34" y="64438"/>
                    <a:pt x="14419" y="78392"/>
                    <a:pt x="32731" y="82723"/>
                  </a:cubicBezTo>
                  <a:cubicBezTo>
                    <a:pt x="49653" y="86745"/>
                    <a:pt x="69551" y="78540"/>
                    <a:pt x="78066" y="64747"/>
                  </a:cubicBezTo>
                  <a:cubicBezTo>
                    <a:pt x="81444" y="59435"/>
                    <a:pt x="71941" y="53130"/>
                    <a:pt x="68859" y="56393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0" name="任意多边形: 形状 1069"/>
            <p:cNvSpPr/>
            <p:nvPr/>
          </p:nvSpPr>
          <p:spPr>
            <a:xfrm>
              <a:off x="1768975" y="2916440"/>
              <a:ext cx="100149" cy="107445"/>
            </a:xfrm>
            <a:custGeom>
              <a:avLst/>
              <a:gdLst>
                <a:gd name="connsiteX0" fmla="*/ 39635 w 100149"/>
                <a:gd name="connsiteY0" fmla="*/ 57125 h 107444"/>
                <a:gd name="connsiteX1" fmla="*/ 37251 w 100149"/>
                <a:gd name="connsiteY1" fmla="*/ 59510 h 107444"/>
                <a:gd name="connsiteX2" fmla="*/ 37258 w 100149"/>
                <a:gd name="connsiteY2" fmla="*/ 86553 h 107444"/>
                <a:gd name="connsiteX3" fmla="*/ 40837 w 100149"/>
                <a:gd name="connsiteY3" fmla="*/ 94570 h 107444"/>
                <a:gd name="connsiteX4" fmla="*/ 46289 w 100149"/>
                <a:gd name="connsiteY4" fmla="*/ 97048 h 107444"/>
                <a:gd name="connsiteX5" fmla="*/ 47222 w 100149"/>
                <a:gd name="connsiteY5" fmla="*/ 99963 h 107444"/>
                <a:gd name="connsiteX6" fmla="*/ 46598 w 100149"/>
                <a:gd name="connsiteY6" fmla="*/ 105953 h 107444"/>
                <a:gd name="connsiteX7" fmla="*/ 43254 w 100149"/>
                <a:gd name="connsiteY7" fmla="*/ 107940 h 107444"/>
                <a:gd name="connsiteX8" fmla="*/ 4111 w 100149"/>
                <a:gd name="connsiteY8" fmla="*/ 107940 h 107444"/>
                <a:gd name="connsiteX9" fmla="*/ 733 w 100149"/>
                <a:gd name="connsiteY9" fmla="*/ 105953 h 107444"/>
                <a:gd name="connsiteX10" fmla="*/ 102 w 100149"/>
                <a:gd name="connsiteY10" fmla="*/ 99768 h 107444"/>
                <a:gd name="connsiteX11" fmla="*/ 1203 w 100149"/>
                <a:gd name="connsiteY11" fmla="*/ 96974 h 107444"/>
                <a:gd name="connsiteX12" fmla="*/ 6602 w 100149"/>
                <a:gd name="connsiteY12" fmla="*/ 94517 h 107444"/>
                <a:gd name="connsiteX13" fmla="*/ 10067 w 100149"/>
                <a:gd name="connsiteY13" fmla="*/ 86640 h 107444"/>
                <a:gd name="connsiteX14" fmla="*/ 10060 w 100149"/>
                <a:gd name="connsiteY14" fmla="*/ 19776 h 107444"/>
                <a:gd name="connsiteX15" fmla="*/ 6286 w 100149"/>
                <a:gd name="connsiteY15" fmla="*/ 11765 h 107444"/>
                <a:gd name="connsiteX16" fmla="*/ 1217 w 100149"/>
                <a:gd name="connsiteY16" fmla="*/ 9428 h 107444"/>
                <a:gd name="connsiteX17" fmla="*/ 95 w 100149"/>
                <a:gd name="connsiteY17" fmla="*/ 6608 h 107444"/>
                <a:gd name="connsiteX18" fmla="*/ 733 w 100149"/>
                <a:gd name="connsiteY18" fmla="*/ 2015 h 107444"/>
                <a:gd name="connsiteX19" fmla="*/ 4111 w 100149"/>
                <a:gd name="connsiteY19" fmla="*/ 34 h 107444"/>
                <a:gd name="connsiteX20" fmla="*/ 41434 w 100149"/>
                <a:gd name="connsiteY20" fmla="*/ 34 h 107444"/>
                <a:gd name="connsiteX21" fmla="*/ 44785 w 100149"/>
                <a:gd name="connsiteY21" fmla="*/ 2015 h 107444"/>
                <a:gd name="connsiteX22" fmla="*/ 45423 w 100149"/>
                <a:gd name="connsiteY22" fmla="*/ 6608 h 107444"/>
                <a:gd name="connsiteX23" fmla="*/ 44342 w 100149"/>
                <a:gd name="connsiteY23" fmla="*/ 9456 h 107444"/>
                <a:gd name="connsiteX24" fmla="*/ 39950 w 100149"/>
                <a:gd name="connsiteY24" fmla="*/ 11873 h 107444"/>
                <a:gd name="connsiteX25" fmla="*/ 37257 w 100149"/>
                <a:gd name="connsiteY25" fmla="*/ 18884 h 107444"/>
                <a:gd name="connsiteX26" fmla="*/ 37250 w 100149"/>
                <a:gd name="connsiteY26" fmla="*/ 38372 h 107444"/>
                <a:gd name="connsiteX27" fmla="*/ 39634 w 100149"/>
                <a:gd name="connsiteY27" fmla="*/ 40762 h 107444"/>
                <a:gd name="connsiteX28" fmla="*/ 60532 w 100149"/>
                <a:gd name="connsiteY28" fmla="*/ 40762 h 107444"/>
                <a:gd name="connsiteX29" fmla="*/ 62916 w 100149"/>
                <a:gd name="connsiteY29" fmla="*/ 38372 h 107444"/>
                <a:gd name="connsiteX30" fmla="*/ 62909 w 100149"/>
                <a:gd name="connsiteY30" fmla="*/ 18884 h 107444"/>
                <a:gd name="connsiteX31" fmla="*/ 60223 w 100149"/>
                <a:gd name="connsiteY31" fmla="*/ 11873 h 107444"/>
                <a:gd name="connsiteX32" fmla="*/ 55831 w 100149"/>
                <a:gd name="connsiteY32" fmla="*/ 9456 h 107444"/>
                <a:gd name="connsiteX33" fmla="*/ 54743 w 100149"/>
                <a:gd name="connsiteY33" fmla="*/ 6608 h 107444"/>
                <a:gd name="connsiteX34" fmla="*/ 55381 w 100149"/>
                <a:gd name="connsiteY34" fmla="*/ 2015 h 107444"/>
                <a:gd name="connsiteX35" fmla="*/ 58732 w 100149"/>
                <a:gd name="connsiteY35" fmla="*/ 34 h 107444"/>
                <a:gd name="connsiteX36" fmla="*/ 96055 w 100149"/>
                <a:gd name="connsiteY36" fmla="*/ 34 h 107444"/>
                <a:gd name="connsiteX37" fmla="*/ 99439 w 100149"/>
                <a:gd name="connsiteY37" fmla="*/ 2015 h 107444"/>
                <a:gd name="connsiteX38" fmla="*/ 100077 w 100149"/>
                <a:gd name="connsiteY38" fmla="*/ 6608 h 107444"/>
                <a:gd name="connsiteX39" fmla="*/ 98956 w 100149"/>
                <a:gd name="connsiteY39" fmla="*/ 9428 h 107444"/>
                <a:gd name="connsiteX40" fmla="*/ 93879 w 100149"/>
                <a:gd name="connsiteY40" fmla="*/ 11765 h 107444"/>
                <a:gd name="connsiteX41" fmla="*/ 90111 w 100149"/>
                <a:gd name="connsiteY41" fmla="*/ 19776 h 107444"/>
                <a:gd name="connsiteX42" fmla="*/ 90105 w 100149"/>
                <a:gd name="connsiteY42" fmla="*/ 86640 h 107444"/>
                <a:gd name="connsiteX43" fmla="*/ 93563 w 100149"/>
                <a:gd name="connsiteY43" fmla="*/ 94517 h 107444"/>
                <a:gd name="connsiteX44" fmla="*/ 98968 w 100149"/>
                <a:gd name="connsiteY44" fmla="*/ 96974 h 107444"/>
                <a:gd name="connsiteX45" fmla="*/ 100070 w 100149"/>
                <a:gd name="connsiteY45" fmla="*/ 99768 h 107444"/>
                <a:gd name="connsiteX46" fmla="*/ 99439 w 100149"/>
                <a:gd name="connsiteY46" fmla="*/ 105953 h 107444"/>
                <a:gd name="connsiteX47" fmla="*/ 96054 w 100149"/>
                <a:gd name="connsiteY47" fmla="*/ 107940 h 107444"/>
                <a:gd name="connsiteX48" fmla="*/ 56913 w 100149"/>
                <a:gd name="connsiteY48" fmla="*/ 107940 h 107444"/>
                <a:gd name="connsiteX49" fmla="*/ 53569 w 100149"/>
                <a:gd name="connsiteY49" fmla="*/ 105953 h 107444"/>
                <a:gd name="connsiteX50" fmla="*/ 52944 w 100149"/>
                <a:gd name="connsiteY50" fmla="*/ 99963 h 107444"/>
                <a:gd name="connsiteX51" fmla="*/ 53884 w 100149"/>
                <a:gd name="connsiteY51" fmla="*/ 97048 h 107444"/>
                <a:gd name="connsiteX52" fmla="*/ 59337 w 100149"/>
                <a:gd name="connsiteY52" fmla="*/ 94570 h 107444"/>
                <a:gd name="connsiteX53" fmla="*/ 62909 w 100149"/>
                <a:gd name="connsiteY53" fmla="*/ 86553 h 107444"/>
                <a:gd name="connsiteX54" fmla="*/ 62916 w 100149"/>
                <a:gd name="connsiteY54" fmla="*/ 59510 h 107444"/>
                <a:gd name="connsiteX55" fmla="*/ 60532 w 100149"/>
                <a:gd name="connsiteY55" fmla="*/ 57125 h 107444"/>
                <a:gd name="connsiteX56" fmla="*/ 39635 w 100149"/>
                <a:gd name="connsiteY56" fmla="*/ 57125 h 10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0149" h="107444">
                  <a:moveTo>
                    <a:pt x="39635" y="57125"/>
                  </a:moveTo>
                  <a:cubicBezTo>
                    <a:pt x="38319" y="57125"/>
                    <a:pt x="37251" y="58194"/>
                    <a:pt x="37251" y="59510"/>
                  </a:cubicBezTo>
                  <a:lnTo>
                    <a:pt x="37258" y="86553"/>
                  </a:lnTo>
                  <a:cubicBezTo>
                    <a:pt x="37284" y="90748"/>
                    <a:pt x="38547" y="93556"/>
                    <a:pt x="40837" y="94570"/>
                  </a:cubicBezTo>
                  <a:cubicBezTo>
                    <a:pt x="42072" y="95121"/>
                    <a:pt x="44765" y="96363"/>
                    <a:pt x="46289" y="97048"/>
                  </a:cubicBezTo>
                  <a:cubicBezTo>
                    <a:pt x="47337" y="97525"/>
                    <a:pt x="47377" y="98592"/>
                    <a:pt x="47222" y="99963"/>
                  </a:cubicBezTo>
                  <a:cubicBezTo>
                    <a:pt x="47088" y="101185"/>
                    <a:pt x="46732" y="104671"/>
                    <a:pt x="46598" y="105953"/>
                  </a:cubicBezTo>
                  <a:cubicBezTo>
                    <a:pt x="46458" y="107349"/>
                    <a:pt x="45369" y="107940"/>
                    <a:pt x="43254" y="107940"/>
                  </a:cubicBezTo>
                  <a:lnTo>
                    <a:pt x="4111" y="107940"/>
                  </a:lnTo>
                  <a:cubicBezTo>
                    <a:pt x="2130" y="107940"/>
                    <a:pt x="901" y="107591"/>
                    <a:pt x="733" y="105953"/>
                  </a:cubicBezTo>
                  <a:cubicBezTo>
                    <a:pt x="598" y="104670"/>
                    <a:pt x="236" y="100990"/>
                    <a:pt x="102" y="99768"/>
                  </a:cubicBezTo>
                  <a:cubicBezTo>
                    <a:pt x="-73" y="98217"/>
                    <a:pt x="242" y="97417"/>
                    <a:pt x="1203" y="96974"/>
                  </a:cubicBezTo>
                  <a:cubicBezTo>
                    <a:pt x="2513" y="96363"/>
                    <a:pt x="5366" y="95093"/>
                    <a:pt x="6602" y="94517"/>
                  </a:cubicBezTo>
                  <a:cubicBezTo>
                    <a:pt x="9033" y="93389"/>
                    <a:pt x="10067" y="90098"/>
                    <a:pt x="10067" y="86640"/>
                  </a:cubicBezTo>
                  <a:lnTo>
                    <a:pt x="10060" y="19776"/>
                  </a:lnTo>
                  <a:cubicBezTo>
                    <a:pt x="10054" y="16042"/>
                    <a:pt x="9006" y="13028"/>
                    <a:pt x="6286" y="11765"/>
                  </a:cubicBezTo>
                  <a:cubicBezTo>
                    <a:pt x="5051" y="11194"/>
                    <a:pt x="2472" y="10025"/>
                    <a:pt x="1217" y="9428"/>
                  </a:cubicBezTo>
                  <a:cubicBezTo>
                    <a:pt x="176" y="8931"/>
                    <a:pt x="-107" y="7971"/>
                    <a:pt x="95" y="6608"/>
                  </a:cubicBezTo>
                  <a:cubicBezTo>
                    <a:pt x="269" y="5385"/>
                    <a:pt x="559" y="3298"/>
                    <a:pt x="733" y="2015"/>
                  </a:cubicBezTo>
                  <a:cubicBezTo>
                    <a:pt x="955" y="389"/>
                    <a:pt x="2130" y="34"/>
                    <a:pt x="4111" y="34"/>
                  </a:cubicBezTo>
                  <a:lnTo>
                    <a:pt x="41434" y="34"/>
                  </a:lnTo>
                  <a:cubicBezTo>
                    <a:pt x="43422" y="34"/>
                    <a:pt x="44557" y="389"/>
                    <a:pt x="44785" y="2015"/>
                  </a:cubicBezTo>
                  <a:cubicBezTo>
                    <a:pt x="44959" y="3298"/>
                    <a:pt x="45249" y="5385"/>
                    <a:pt x="45423" y="6608"/>
                  </a:cubicBezTo>
                  <a:cubicBezTo>
                    <a:pt x="45625" y="7971"/>
                    <a:pt x="45356" y="8912"/>
                    <a:pt x="44342" y="9456"/>
                  </a:cubicBezTo>
                  <a:cubicBezTo>
                    <a:pt x="43012" y="10173"/>
                    <a:pt x="41146" y="11221"/>
                    <a:pt x="39950" y="11873"/>
                  </a:cubicBezTo>
                  <a:cubicBezTo>
                    <a:pt x="38338" y="12753"/>
                    <a:pt x="37284" y="14573"/>
                    <a:pt x="37257" y="18884"/>
                  </a:cubicBezTo>
                  <a:lnTo>
                    <a:pt x="37250" y="38372"/>
                  </a:lnTo>
                  <a:cubicBezTo>
                    <a:pt x="37250" y="39694"/>
                    <a:pt x="38318" y="40762"/>
                    <a:pt x="39634" y="40762"/>
                  </a:cubicBezTo>
                  <a:lnTo>
                    <a:pt x="60532" y="40762"/>
                  </a:lnTo>
                  <a:cubicBezTo>
                    <a:pt x="61855" y="40762"/>
                    <a:pt x="62916" y="39695"/>
                    <a:pt x="62916" y="38372"/>
                  </a:cubicBezTo>
                  <a:lnTo>
                    <a:pt x="62909" y="18884"/>
                  </a:lnTo>
                  <a:cubicBezTo>
                    <a:pt x="62882" y="14573"/>
                    <a:pt x="61828" y="12753"/>
                    <a:pt x="60223" y="11873"/>
                  </a:cubicBezTo>
                  <a:cubicBezTo>
                    <a:pt x="59021" y="11222"/>
                    <a:pt x="57161" y="10174"/>
                    <a:pt x="55831" y="9456"/>
                  </a:cubicBezTo>
                  <a:cubicBezTo>
                    <a:pt x="54817" y="8912"/>
                    <a:pt x="54542" y="7971"/>
                    <a:pt x="54743" y="6608"/>
                  </a:cubicBezTo>
                  <a:cubicBezTo>
                    <a:pt x="54918" y="5385"/>
                    <a:pt x="55206" y="3298"/>
                    <a:pt x="55381" y="2015"/>
                  </a:cubicBezTo>
                  <a:cubicBezTo>
                    <a:pt x="55609" y="389"/>
                    <a:pt x="56750" y="34"/>
                    <a:pt x="58732" y="34"/>
                  </a:cubicBezTo>
                  <a:lnTo>
                    <a:pt x="96055" y="34"/>
                  </a:lnTo>
                  <a:cubicBezTo>
                    <a:pt x="98036" y="34"/>
                    <a:pt x="99211" y="389"/>
                    <a:pt x="99439" y="2015"/>
                  </a:cubicBezTo>
                  <a:cubicBezTo>
                    <a:pt x="99614" y="3298"/>
                    <a:pt x="99896" y="5385"/>
                    <a:pt x="100077" y="6608"/>
                  </a:cubicBezTo>
                  <a:cubicBezTo>
                    <a:pt x="100272" y="7971"/>
                    <a:pt x="99996" y="8931"/>
                    <a:pt x="98956" y="9428"/>
                  </a:cubicBezTo>
                  <a:cubicBezTo>
                    <a:pt x="97693" y="10025"/>
                    <a:pt x="95114" y="11194"/>
                    <a:pt x="93879" y="11765"/>
                  </a:cubicBezTo>
                  <a:cubicBezTo>
                    <a:pt x="91166" y="13028"/>
                    <a:pt x="90118" y="16042"/>
                    <a:pt x="90111" y="19776"/>
                  </a:cubicBezTo>
                  <a:lnTo>
                    <a:pt x="90105" y="86640"/>
                  </a:lnTo>
                  <a:cubicBezTo>
                    <a:pt x="90105" y="90098"/>
                    <a:pt x="91132" y="93389"/>
                    <a:pt x="93563" y="94517"/>
                  </a:cubicBezTo>
                  <a:cubicBezTo>
                    <a:pt x="94799" y="95093"/>
                    <a:pt x="97659" y="96363"/>
                    <a:pt x="98968" y="96974"/>
                  </a:cubicBezTo>
                  <a:cubicBezTo>
                    <a:pt x="99929" y="97417"/>
                    <a:pt x="100238" y="98217"/>
                    <a:pt x="100070" y="99768"/>
                  </a:cubicBezTo>
                  <a:cubicBezTo>
                    <a:pt x="99935" y="100990"/>
                    <a:pt x="99567" y="104671"/>
                    <a:pt x="99439" y="105953"/>
                  </a:cubicBezTo>
                  <a:cubicBezTo>
                    <a:pt x="99271" y="107591"/>
                    <a:pt x="98035" y="107940"/>
                    <a:pt x="96054" y="107940"/>
                  </a:cubicBezTo>
                  <a:lnTo>
                    <a:pt x="56913" y="107940"/>
                  </a:lnTo>
                  <a:cubicBezTo>
                    <a:pt x="54798" y="107940"/>
                    <a:pt x="53709" y="107349"/>
                    <a:pt x="53569" y="105953"/>
                  </a:cubicBezTo>
                  <a:cubicBezTo>
                    <a:pt x="53434" y="104670"/>
                    <a:pt x="53079" y="101185"/>
                    <a:pt x="52944" y="99963"/>
                  </a:cubicBezTo>
                  <a:cubicBezTo>
                    <a:pt x="52796" y="98593"/>
                    <a:pt x="52830" y="97525"/>
                    <a:pt x="53884" y="97048"/>
                  </a:cubicBezTo>
                  <a:cubicBezTo>
                    <a:pt x="55402" y="96363"/>
                    <a:pt x="58095" y="95121"/>
                    <a:pt x="59337" y="94570"/>
                  </a:cubicBezTo>
                  <a:cubicBezTo>
                    <a:pt x="61620" y="93556"/>
                    <a:pt x="62883" y="90748"/>
                    <a:pt x="62909" y="86553"/>
                  </a:cubicBezTo>
                  <a:lnTo>
                    <a:pt x="62916" y="59510"/>
                  </a:lnTo>
                  <a:cubicBezTo>
                    <a:pt x="62916" y="58195"/>
                    <a:pt x="61855" y="57125"/>
                    <a:pt x="60532" y="57125"/>
                  </a:cubicBezTo>
                  <a:lnTo>
                    <a:pt x="39635" y="57125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1" name="任意多边形: 形状 1070"/>
            <p:cNvSpPr/>
            <p:nvPr/>
          </p:nvSpPr>
          <p:spPr>
            <a:xfrm>
              <a:off x="2170037" y="2916435"/>
              <a:ext cx="88211" cy="107445"/>
            </a:xfrm>
            <a:custGeom>
              <a:avLst/>
              <a:gdLst>
                <a:gd name="connsiteX0" fmla="*/ 58100 w 88211"/>
                <a:gd name="connsiteY0" fmla="*/ 54972 h 107444"/>
                <a:gd name="connsiteX1" fmla="*/ 76144 w 88211"/>
                <a:gd name="connsiteY1" fmla="*/ 87661 h 107444"/>
                <a:gd name="connsiteX2" fmla="*/ 86868 w 88211"/>
                <a:gd name="connsiteY2" fmla="*/ 97049 h 107444"/>
                <a:gd name="connsiteX3" fmla="*/ 88164 w 88211"/>
                <a:gd name="connsiteY3" fmla="*/ 100298 h 107444"/>
                <a:gd name="connsiteX4" fmla="*/ 87620 w 88211"/>
                <a:gd name="connsiteY4" fmla="*/ 105860 h 107444"/>
                <a:gd name="connsiteX5" fmla="*/ 84283 w 88211"/>
                <a:gd name="connsiteY5" fmla="*/ 107942 h 107444"/>
                <a:gd name="connsiteX6" fmla="*/ 63385 w 88211"/>
                <a:gd name="connsiteY6" fmla="*/ 107942 h 107444"/>
                <a:gd name="connsiteX7" fmla="*/ 58765 w 88211"/>
                <a:gd name="connsiteY7" fmla="*/ 105685 h 107444"/>
                <a:gd name="connsiteX8" fmla="*/ 40285 w 88211"/>
                <a:gd name="connsiteY8" fmla="*/ 72068 h 107444"/>
                <a:gd name="connsiteX9" fmla="*/ 33697 w 88211"/>
                <a:gd name="connsiteY9" fmla="*/ 78360 h 107444"/>
                <a:gd name="connsiteX10" fmla="*/ 33697 w 88211"/>
                <a:gd name="connsiteY10" fmla="*/ 87131 h 107444"/>
                <a:gd name="connsiteX11" fmla="*/ 37390 w 88211"/>
                <a:gd name="connsiteY11" fmla="*/ 94766 h 107444"/>
                <a:gd name="connsiteX12" fmla="*/ 41755 w 88211"/>
                <a:gd name="connsiteY12" fmla="*/ 97190 h 107444"/>
                <a:gd name="connsiteX13" fmla="*/ 42783 w 88211"/>
                <a:gd name="connsiteY13" fmla="*/ 100279 h 107444"/>
                <a:gd name="connsiteX14" fmla="*/ 42212 w 88211"/>
                <a:gd name="connsiteY14" fmla="*/ 105959 h 107444"/>
                <a:gd name="connsiteX15" fmla="*/ 38861 w 88211"/>
                <a:gd name="connsiteY15" fmla="*/ 107941 h 107444"/>
                <a:gd name="connsiteX16" fmla="*/ 4076 w 88211"/>
                <a:gd name="connsiteY16" fmla="*/ 107941 h 107444"/>
                <a:gd name="connsiteX17" fmla="*/ 678 w 88211"/>
                <a:gd name="connsiteY17" fmla="*/ 105959 h 107444"/>
                <a:gd name="connsiteX18" fmla="*/ 81 w 88211"/>
                <a:gd name="connsiteY18" fmla="*/ 100043 h 107444"/>
                <a:gd name="connsiteX19" fmla="*/ 1189 w 88211"/>
                <a:gd name="connsiteY19" fmla="*/ 97170 h 107444"/>
                <a:gd name="connsiteX20" fmla="*/ 5587 w 88211"/>
                <a:gd name="connsiteY20" fmla="*/ 94711 h 107444"/>
                <a:gd name="connsiteX21" fmla="*/ 8690 w 88211"/>
                <a:gd name="connsiteY21" fmla="*/ 87002 h 107444"/>
                <a:gd name="connsiteX22" fmla="*/ 8690 w 88211"/>
                <a:gd name="connsiteY22" fmla="*/ 19086 h 107444"/>
                <a:gd name="connsiteX23" fmla="*/ 5514 w 88211"/>
                <a:gd name="connsiteY23" fmla="*/ 11477 h 107444"/>
                <a:gd name="connsiteX24" fmla="*/ 1075 w 88211"/>
                <a:gd name="connsiteY24" fmla="*/ 8992 h 107444"/>
                <a:gd name="connsiteX25" fmla="*/ 102 w 88211"/>
                <a:gd name="connsiteY25" fmla="*/ 6077 h 107444"/>
                <a:gd name="connsiteX26" fmla="*/ 672 w 88211"/>
                <a:gd name="connsiteY26" fmla="*/ 2015 h 107444"/>
                <a:gd name="connsiteX27" fmla="*/ 4050 w 88211"/>
                <a:gd name="connsiteY27" fmla="*/ 34 h 107444"/>
                <a:gd name="connsiteX28" fmla="*/ 29171 w 88211"/>
                <a:gd name="connsiteY28" fmla="*/ 34 h 107444"/>
                <a:gd name="connsiteX29" fmla="*/ 33691 w 88211"/>
                <a:gd name="connsiteY29" fmla="*/ 4594 h 107444"/>
                <a:gd name="connsiteX30" fmla="*/ 33697 w 88211"/>
                <a:gd name="connsiteY30" fmla="*/ 56489 h 107444"/>
                <a:gd name="connsiteX31" fmla="*/ 49875 w 88211"/>
                <a:gd name="connsiteY31" fmla="*/ 41923 h 107444"/>
                <a:gd name="connsiteX32" fmla="*/ 50103 w 88211"/>
                <a:gd name="connsiteY32" fmla="*/ 38774 h 107444"/>
                <a:gd name="connsiteX33" fmla="*/ 46141 w 88211"/>
                <a:gd name="connsiteY33" fmla="*/ 36982 h 107444"/>
                <a:gd name="connsiteX34" fmla="*/ 44798 w 88211"/>
                <a:gd name="connsiteY34" fmla="*/ 34336 h 107444"/>
                <a:gd name="connsiteX35" fmla="*/ 45356 w 88211"/>
                <a:gd name="connsiteY35" fmla="*/ 29044 h 107444"/>
                <a:gd name="connsiteX36" fmla="*/ 48599 w 88211"/>
                <a:gd name="connsiteY36" fmla="*/ 26848 h 107444"/>
                <a:gd name="connsiteX37" fmla="*/ 79301 w 88211"/>
                <a:gd name="connsiteY37" fmla="*/ 26848 h 107444"/>
                <a:gd name="connsiteX38" fmla="*/ 82008 w 88211"/>
                <a:gd name="connsiteY38" fmla="*/ 28775 h 107444"/>
                <a:gd name="connsiteX39" fmla="*/ 82626 w 88211"/>
                <a:gd name="connsiteY39" fmla="*/ 34632 h 107444"/>
                <a:gd name="connsiteX40" fmla="*/ 80242 w 88211"/>
                <a:gd name="connsiteY40" fmla="*/ 37062 h 107444"/>
                <a:gd name="connsiteX41" fmla="*/ 67866 w 88211"/>
                <a:gd name="connsiteY41" fmla="*/ 45637 h 107444"/>
                <a:gd name="connsiteX42" fmla="*/ 58100 w 88211"/>
                <a:gd name="connsiteY42" fmla="*/ 54972 h 10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8211" h="107444">
                  <a:moveTo>
                    <a:pt x="58100" y="54972"/>
                  </a:moveTo>
                  <a:cubicBezTo>
                    <a:pt x="58100" y="54972"/>
                    <a:pt x="72276" y="80617"/>
                    <a:pt x="76144" y="87661"/>
                  </a:cubicBezTo>
                  <a:cubicBezTo>
                    <a:pt x="79086" y="93013"/>
                    <a:pt x="82389" y="94497"/>
                    <a:pt x="86868" y="97049"/>
                  </a:cubicBezTo>
                  <a:cubicBezTo>
                    <a:pt x="88023" y="97700"/>
                    <a:pt x="88372" y="98130"/>
                    <a:pt x="88164" y="100298"/>
                  </a:cubicBezTo>
                  <a:cubicBezTo>
                    <a:pt x="88010" y="101970"/>
                    <a:pt x="87748" y="104529"/>
                    <a:pt x="87620" y="105860"/>
                  </a:cubicBezTo>
                  <a:cubicBezTo>
                    <a:pt x="87439" y="107712"/>
                    <a:pt x="86123" y="107942"/>
                    <a:pt x="84283" y="107942"/>
                  </a:cubicBezTo>
                  <a:lnTo>
                    <a:pt x="63385" y="107942"/>
                  </a:lnTo>
                  <a:cubicBezTo>
                    <a:pt x="60740" y="107942"/>
                    <a:pt x="59705" y="107391"/>
                    <a:pt x="58765" y="105685"/>
                  </a:cubicBezTo>
                  <a:cubicBezTo>
                    <a:pt x="57757" y="103859"/>
                    <a:pt x="40285" y="72068"/>
                    <a:pt x="40285" y="72068"/>
                  </a:cubicBezTo>
                  <a:lnTo>
                    <a:pt x="33697" y="78360"/>
                  </a:lnTo>
                  <a:lnTo>
                    <a:pt x="33697" y="87131"/>
                  </a:lnTo>
                  <a:cubicBezTo>
                    <a:pt x="33731" y="91153"/>
                    <a:pt x="35584" y="93758"/>
                    <a:pt x="37390" y="94766"/>
                  </a:cubicBezTo>
                  <a:cubicBezTo>
                    <a:pt x="38559" y="95418"/>
                    <a:pt x="40332" y="96405"/>
                    <a:pt x="41755" y="97190"/>
                  </a:cubicBezTo>
                  <a:cubicBezTo>
                    <a:pt x="42850" y="97795"/>
                    <a:pt x="42930" y="98560"/>
                    <a:pt x="42783" y="100279"/>
                  </a:cubicBezTo>
                  <a:cubicBezTo>
                    <a:pt x="42675" y="101494"/>
                    <a:pt x="42339" y="104670"/>
                    <a:pt x="42212" y="105959"/>
                  </a:cubicBezTo>
                  <a:cubicBezTo>
                    <a:pt x="42064" y="107383"/>
                    <a:pt x="41097" y="107941"/>
                    <a:pt x="38861" y="107941"/>
                  </a:cubicBezTo>
                  <a:lnTo>
                    <a:pt x="4076" y="107941"/>
                  </a:lnTo>
                  <a:cubicBezTo>
                    <a:pt x="2089" y="107941"/>
                    <a:pt x="846" y="107597"/>
                    <a:pt x="678" y="105959"/>
                  </a:cubicBezTo>
                  <a:cubicBezTo>
                    <a:pt x="544" y="104670"/>
                    <a:pt x="215" y="101259"/>
                    <a:pt x="81" y="100043"/>
                  </a:cubicBezTo>
                  <a:cubicBezTo>
                    <a:pt x="-87" y="98512"/>
                    <a:pt x="181" y="97734"/>
                    <a:pt x="1189" y="97170"/>
                  </a:cubicBezTo>
                  <a:cubicBezTo>
                    <a:pt x="2518" y="96417"/>
                    <a:pt x="4392" y="95369"/>
                    <a:pt x="5587" y="94711"/>
                  </a:cubicBezTo>
                  <a:cubicBezTo>
                    <a:pt x="7300" y="93764"/>
                    <a:pt x="8690" y="91199"/>
                    <a:pt x="8690" y="87002"/>
                  </a:cubicBezTo>
                  <a:lnTo>
                    <a:pt x="8690" y="19086"/>
                  </a:lnTo>
                  <a:cubicBezTo>
                    <a:pt x="8676" y="14385"/>
                    <a:pt x="6897" y="12250"/>
                    <a:pt x="5514" y="11477"/>
                  </a:cubicBezTo>
                  <a:cubicBezTo>
                    <a:pt x="4540" y="10926"/>
                    <a:pt x="1719" y="9362"/>
                    <a:pt x="1075" y="8992"/>
                  </a:cubicBezTo>
                  <a:cubicBezTo>
                    <a:pt x="102" y="8442"/>
                    <a:pt x="-87" y="7380"/>
                    <a:pt x="102" y="6077"/>
                  </a:cubicBezTo>
                  <a:cubicBezTo>
                    <a:pt x="276" y="4869"/>
                    <a:pt x="491" y="3297"/>
                    <a:pt x="672" y="2015"/>
                  </a:cubicBezTo>
                  <a:cubicBezTo>
                    <a:pt x="907" y="309"/>
                    <a:pt x="2022" y="34"/>
                    <a:pt x="4050" y="34"/>
                  </a:cubicBezTo>
                  <a:lnTo>
                    <a:pt x="29171" y="34"/>
                  </a:lnTo>
                  <a:cubicBezTo>
                    <a:pt x="31307" y="34"/>
                    <a:pt x="33691" y="1612"/>
                    <a:pt x="33691" y="4594"/>
                  </a:cubicBezTo>
                  <a:lnTo>
                    <a:pt x="33697" y="56489"/>
                  </a:lnTo>
                  <a:cubicBezTo>
                    <a:pt x="33697" y="56489"/>
                    <a:pt x="47793" y="43790"/>
                    <a:pt x="49875" y="41923"/>
                  </a:cubicBezTo>
                  <a:cubicBezTo>
                    <a:pt x="51359" y="40588"/>
                    <a:pt x="50936" y="39164"/>
                    <a:pt x="50103" y="38774"/>
                  </a:cubicBezTo>
                  <a:cubicBezTo>
                    <a:pt x="48660" y="38103"/>
                    <a:pt x="47048" y="37391"/>
                    <a:pt x="46141" y="36982"/>
                  </a:cubicBezTo>
                  <a:cubicBezTo>
                    <a:pt x="45140" y="36525"/>
                    <a:pt x="44630" y="35988"/>
                    <a:pt x="44798" y="34336"/>
                  </a:cubicBezTo>
                  <a:cubicBezTo>
                    <a:pt x="44966" y="32772"/>
                    <a:pt x="45242" y="30246"/>
                    <a:pt x="45356" y="29044"/>
                  </a:cubicBezTo>
                  <a:cubicBezTo>
                    <a:pt x="45504" y="27486"/>
                    <a:pt x="46034" y="26848"/>
                    <a:pt x="48599" y="26848"/>
                  </a:cubicBezTo>
                  <a:lnTo>
                    <a:pt x="79301" y="26848"/>
                  </a:lnTo>
                  <a:cubicBezTo>
                    <a:pt x="81229" y="26848"/>
                    <a:pt x="81881" y="27514"/>
                    <a:pt x="82008" y="28775"/>
                  </a:cubicBezTo>
                  <a:cubicBezTo>
                    <a:pt x="82142" y="30213"/>
                    <a:pt x="82491" y="33194"/>
                    <a:pt x="82626" y="34632"/>
                  </a:cubicBezTo>
                  <a:cubicBezTo>
                    <a:pt x="82733" y="35779"/>
                    <a:pt x="81934" y="36444"/>
                    <a:pt x="80242" y="37062"/>
                  </a:cubicBezTo>
                  <a:cubicBezTo>
                    <a:pt x="75796" y="38687"/>
                    <a:pt x="73869" y="39835"/>
                    <a:pt x="67866" y="45637"/>
                  </a:cubicBezTo>
                  <a:cubicBezTo>
                    <a:pt x="64110" y="49263"/>
                    <a:pt x="58100" y="54972"/>
                    <a:pt x="58100" y="54972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2" name="任意多边形: 形状 1071"/>
            <p:cNvSpPr/>
            <p:nvPr/>
          </p:nvSpPr>
          <p:spPr>
            <a:xfrm>
              <a:off x="1950959" y="2945812"/>
              <a:ext cx="42447" cy="78262"/>
            </a:xfrm>
            <a:custGeom>
              <a:avLst/>
              <a:gdLst>
                <a:gd name="connsiteX0" fmla="*/ 34207 w 42447"/>
                <a:gd name="connsiteY0" fmla="*/ 57880 h 78262"/>
                <a:gd name="connsiteX1" fmla="*/ 37390 w 42447"/>
                <a:gd name="connsiteY1" fmla="*/ 65387 h 78262"/>
                <a:gd name="connsiteX2" fmla="*/ 41755 w 42447"/>
                <a:gd name="connsiteY2" fmla="*/ 67811 h 78262"/>
                <a:gd name="connsiteX3" fmla="*/ 42776 w 42447"/>
                <a:gd name="connsiteY3" fmla="*/ 70900 h 78262"/>
                <a:gd name="connsiteX4" fmla="*/ 42211 w 42447"/>
                <a:gd name="connsiteY4" fmla="*/ 76580 h 78262"/>
                <a:gd name="connsiteX5" fmla="*/ 38861 w 42447"/>
                <a:gd name="connsiteY5" fmla="*/ 78569 h 78262"/>
                <a:gd name="connsiteX6" fmla="*/ 4069 w 42447"/>
                <a:gd name="connsiteY6" fmla="*/ 78569 h 78262"/>
                <a:gd name="connsiteX7" fmla="*/ 691 w 42447"/>
                <a:gd name="connsiteY7" fmla="*/ 76580 h 78262"/>
                <a:gd name="connsiteX8" fmla="*/ 80 w 42447"/>
                <a:gd name="connsiteY8" fmla="*/ 70664 h 78262"/>
                <a:gd name="connsiteX9" fmla="*/ 1188 w 42447"/>
                <a:gd name="connsiteY9" fmla="*/ 67790 h 78262"/>
                <a:gd name="connsiteX10" fmla="*/ 5580 w 42447"/>
                <a:gd name="connsiteY10" fmla="*/ 65339 h 78262"/>
                <a:gd name="connsiteX11" fmla="*/ 8689 w 42447"/>
                <a:gd name="connsiteY11" fmla="*/ 57624 h 78262"/>
                <a:gd name="connsiteX12" fmla="*/ 8683 w 42447"/>
                <a:gd name="connsiteY12" fmla="*/ 19561 h 78262"/>
                <a:gd name="connsiteX13" fmla="*/ 5520 w 42447"/>
                <a:gd name="connsiteY13" fmla="*/ 11126 h 78262"/>
                <a:gd name="connsiteX14" fmla="*/ 2511 w 42447"/>
                <a:gd name="connsiteY14" fmla="*/ 9415 h 78262"/>
                <a:gd name="connsiteX15" fmla="*/ 1504 w 42447"/>
                <a:gd name="connsiteY15" fmla="*/ 6547 h 78262"/>
                <a:gd name="connsiteX16" fmla="*/ 2128 w 42447"/>
                <a:gd name="connsiteY16" fmla="*/ 2015 h 78262"/>
                <a:gd name="connsiteX17" fmla="*/ 5506 w 42447"/>
                <a:gd name="connsiteY17" fmla="*/ 34 h 78262"/>
                <a:gd name="connsiteX18" fmla="*/ 31869 w 42447"/>
                <a:gd name="connsiteY18" fmla="*/ 34 h 78262"/>
                <a:gd name="connsiteX19" fmla="*/ 34199 w 42447"/>
                <a:gd name="connsiteY19" fmla="*/ 2371 h 78262"/>
                <a:gd name="connsiteX20" fmla="*/ 34207 w 42447"/>
                <a:gd name="connsiteY20" fmla="*/ 57880 h 7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447" h="78262">
                  <a:moveTo>
                    <a:pt x="34207" y="57880"/>
                  </a:moveTo>
                  <a:cubicBezTo>
                    <a:pt x="34241" y="61901"/>
                    <a:pt x="35577" y="64380"/>
                    <a:pt x="37390" y="65387"/>
                  </a:cubicBezTo>
                  <a:cubicBezTo>
                    <a:pt x="38559" y="66045"/>
                    <a:pt x="40332" y="67026"/>
                    <a:pt x="41755" y="67811"/>
                  </a:cubicBezTo>
                  <a:cubicBezTo>
                    <a:pt x="42843" y="68416"/>
                    <a:pt x="42930" y="69188"/>
                    <a:pt x="42776" y="70900"/>
                  </a:cubicBezTo>
                  <a:cubicBezTo>
                    <a:pt x="42675" y="72122"/>
                    <a:pt x="42339" y="75298"/>
                    <a:pt x="42211" y="76580"/>
                  </a:cubicBezTo>
                  <a:cubicBezTo>
                    <a:pt x="42063" y="78010"/>
                    <a:pt x="41090" y="78569"/>
                    <a:pt x="38861" y="78569"/>
                  </a:cubicBezTo>
                  <a:lnTo>
                    <a:pt x="4069" y="78569"/>
                  </a:lnTo>
                  <a:cubicBezTo>
                    <a:pt x="2088" y="78569"/>
                    <a:pt x="859" y="78219"/>
                    <a:pt x="691" y="76580"/>
                  </a:cubicBezTo>
                  <a:cubicBezTo>
                    <a:pt x="564" y="75298"/>
                    <a:pt x="214" y="71887"/>
                    <a:pt x="80" y="70664"/>
                  </a:cubicBezTo>
                  <a:cubicBezTo>
                    <a:pt x="-88" y="69139"/>
                    <a:pt x="188" y="68361"/>
                    <a:pt x="1188" y="67790"/>
                  </a:cubicBezTo>
                  <a:cubicBezTo>
                    <a:pt x="2518" y="67038"/>
                    <a:pt x="4391" y="65997"/>
                    <a:pt x="5580" y="65339"/>
                  </a:cubicBezTo>
                  <a:cubicBezTo>
                    <a:pt x="7292" y="64385"/>
                    <a:pt x="8689" y="61827"/>
                    <a:pt x="8689" y="57624"/>
                  </a:cubicBezTo>
                  <a:lnTo>
                    <a:pt x="8683" y="19561"/>
                  </a:lnTo>
                  <a:cubicBezTo>
                    <a:pt x="8676" y="14451"/>
                    <a:pt x="7172" y="12060"/>
                    <a:pt x="5520" y="11126"/>
                  </a:cubicBezTo>
                  <a:cubicBezTo>
                    <a:pt x="4539" y="10576"/>
                    <a:pt x="3162" y="9785"/>
                    <a:pt x="2511" y="9415"/>
                  </a:cubicBezTo>
                  <a:cubicBezTo>
                    <a:pt x="1484" y="8831"/>
                    <a:pt x="1316" y="7843"/>
                    <a:pt x="1504" y="6547"/>
                  </a:cubicBezTo>
                  <a:cubicBezTo>
                    <a:pt x="1678" y="5339"/>
                    <a:pt x="1947" y="3298"/>
                    <a:pt x="2128" y="2015"/>
                  </a:cubicBezTo>
                  <a:cubicBezTo>
                    <a:pt x="2349" y="389"/>
                    <a:pt x="3524" y="34"/>
                    <a:pt x="5506" y="34"/>
                  </a:cubicBezTo>
                  <a:lnTo>
                    <a:pt x="31869" y="34"/>
                  </a:lnTo>
                  <a:cubicBezTo>
                    <a:pt x="33159" y="34"/>
                    <a:pt x="34199" y="1074"/>
                    <a:pt x="34199" y="2371"/>
                  </a:cubicBezTo>
                  <a:lnTo>
                    <a:pt x="34207" y="57880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3" name="任意多边形: 形状 1072"/>
            <p:cNvSpPr/>
            <p:nvPr/>
          </p:nvSpPr>
          <p:spPr>
            <a:xfrm>
              <a:off x="1956369" y="2914253"/>
              <a:ext cx="27856" cy="26530"/>
            </a:xfrm>
            <a:custGeom>
              <a:avLst/>
              <a:gdLst>
                <a:gd name="connsiteX0" fmla="*/ 13996 w 27856"/>
                <a:gd name="connsiteY0" fmla="*/ 34 h 26529"/>
                <a:gd name="connsiteX1" fmla="*/ 34 w 27856"/>
                <a:gd name="connsiteY1" fmla="*/ 13505 h 26529"/>
                <a:gd name="connsiteX2" fmla="*/ 13996 w 27856"/>
                <a:gd name="connsiteY2" fmla="*/ 26977 h 26529"/>
                <a:gd name="connsiteX3" fmla="*/ 27950 w 27856"/>
                <a:gd name="connsiteY3" fmla="*/ 13505 h 26529"/>
                <a:gd name="connsiteX4" fmla="*/ 13996 w 27856"/>
                <a:gd name="connsiteY4" fmla="*/ 34 h 2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6" h="26529">
                  <a:moveTo>
                    <a:pt x="13996" y="34"/>
                  </a:moveTo>
                  <a:cubicBezTo>
                    <a:pt x="6280" y="34"/>
                    <a:pt x="34" y="6065"/>
                    <a:pt x="34" y="13505"/>
                  </a:cubicBezTo>
                  <a:cubicBezTo>
                    <a:pt x="34" y="20946"/>
                    <a:pt x="6280" y="26977"/>
                    <a:pt x="13996" y="26977"/>
                  </a:cubicBezTo>
                  <a:cubicBezTo>
                    <a:pt x="21698" y="26977"/>
                    <a:pt x="27950" y="20946"/>
                    <a:pt x="27950" y="13505"/>
                  </a:cubicBezTo>
                  <a:cubicBezTo>
                    <a:pt x="27950" y="6065"/>
                    <a:pt x="21698" y="34"/>
                    <a:pt x="13996" y="34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4" name="任意多边形: 形状 1073"/>
            <p:cNvSpPr/>
            <p:nvPr/>
          </p:nvSpPr>
          <p:spPr>
            <a:xfrm>
              <a:off x="1999770" y="2942881"/>
              <a:ext cx="87548" cy="82242"/>
            </a:xfrm>
            <a:custGeom>
              <a:avLst/>
              <a:gdLst>
                <a:gd name="connsiteX0" fmla="*/ 76107 w 87547"/>
                <a:gd name="connsiteY0" fmla="*/ 22525 h 82241"/>
                <a:gd name="connsiteX1" fmla="*/ 62441 w 87547"/>
                <a:gd name="connsiteY1" fmla="*/ 875 h 82241"/>
                <a:gd name="connsiteX2" fmla="*/ 38508 w 87547"/>
                <a:gd name="connsiteY2" fmla="*/ 5038 h 82241"/>
                <a:gd name="connsiteX3" fmla="*/ 34392 w 87547"/>
                <a:gd name="connsiteY3" fmla="*/ 7045 h 82241"/>
                <a:gd name="connsiteX4" fmla="*/ 30309 w 87547"/>
                <a:gd name="connsiteY4" fmla="*/ 2963 h 82241"/>
                <a:gd name="connsiteX5" fmla="*/ 5510 w 87547"/>
                <a:gd name="connsiteY5" fmla="*/ 2963 h 82241"/>
                <a:gd name="connsiteX6" fmla="*/ 2132 w 87547"/>
                <a:gd name="connsiteY6" fmla="*/ 4943 h 82241"/>
                <a:gd name="connsiteX7" fmla="*/ 1507 w 87547"/>
                <a:gd name="connsiteY7" fmla="*/ 9476 h 82241"/>
                <a:gd name="connsiteX8" fmla="*/ 2515 w 87547"/>
                <a:gd name="connsiteY8" fmla="*/ 12343 h 82241"/>
                <a:gd name="connsiteX9" fmla="*/ 5516 w 87547"/>
                <a:gd name="connsiteY9" fmla="*/ 14063 h 82241"/>
                <a:gd name="connsiteX10" fmla="*/ 8686 w 87547"/>
                <a:gd name="connsiteY10" fmla="*/ 22490 h 82241"/>
                <a:gd name="connsiteX11" fmla="*/ 8693 w 87547"/>
                <a:gd name="connsiteY11" fmla="*/ 60552 h 82241"/>
                <a:gd name="connsiteX12" fmla="*/ 5583 w 87547"/>
                <a:gd name="connsiteY12" fmla="*/ 68269 h 82241"/>
                <a:gd name="connsiteX13" fmla="*/ 1192 w 87547"/>
                <a:gd name="connsiteY13" fmla="*/ 70726 h 82241"/>
                <a:gd name="connsiteX14" fmla="*/ 83 w 87547"/>
                <a:gd name="connsiteY14" fmla="*/ 73600 h 82241"/>
                <a:gd name="connsiteX15" fmla="*/ 694 w 87547"/>
                <a:gd name="connsiteY15" fmla="*/ 79510 h 82241"/>
                <a:gd name="connsiteX16" fmla="*/ 4072 w 87547"/>
                <a:gd name="connsiteY16" fmla="*/ 81497 h 82241"/>
                <a:gd name="connsiteX17" fmla="*/ 38857 w 87547"/>
                <a:gd name="connsiteY17" fmla="*/ 81497 h 82241"/>
                <a:gd name="connsiteX18" fmla="*/ 42208 w 87547"/>
                <a:gd name="connsiteY18" fmla="*/ 79510 h 82241"/>
                <a:gd name="connsiteX19" fmla="*/ 42778 w 87547"/>
                <a:gd name="connsiteY19" fmla="*/ 73828 h 82241"/>
                <a:gd name="connsiteX20" fmla="*/ 41751 w 87547"/>
                <a:gd name="connsiteY20" fmla="*/ 70739 h 82241"/>
                <a:gd name="connsiteX21" fmla="*/ 37386 w 87547"/>
                <a:gd name="connsiteY21" fmla="*/ 68316 h 82241"/>
                <a:gd name="connsiteX22" fmla="*/ 34196 w 87547"/>
                <a:gd name="connsiteY22" fmla="*/ 60708 h 82241"/>
                <a:gd name="connsiteX23" fmla="*/ 34210 w 87547"/>
                <a:gd name="connsiteY23" fmla="*/ 30455 h 82241"/>
                <a:gd name="connsiteX24" fmla="*/ 43356 w 87547"/>
                <a:gd name="connsiteY24" fmla="*/ 17461 h 82241"/>
                <a:gd name="connsiteX25" fmla="*/ 51387 w 87547"/>
                <a:gd name="connsiteY25" fmla="*/ 25412 h 82241"/>
                <a:gd name="connsiteX26" fmla="*/ 51387 w 87547"/>
                <a:gd name="connsiteY26" fmla="*/ 66166 h 82241"/>
                <a:gd name="connsiteX27" fmla="*/ 68994 w 87547"/>
                <a:gd name="connsiteY27" fmla="*/ 82222 h 82241"/>
                <a:gd name="connsiteX28" fmla="*/ 87320 w 87547"/>
                <a:gd name="connsiteY28" fmla="*/ 71901 h 82241"/>
                <a:gd name="connsiteX29" fmla="*/ 86085 w 87547"/>
                <a:gd name="connsiteY29" fmla="*/ 67126 h 82241"/>
                <a:gd name="connsiteX30" fmla="*/ 81982 w 87547"/>
                <a:gd name="connsiteY30" fmla="*/ 65671 h 82241"/>
                <a:gd name="connsiteX31" fmla="*/ 77025 w 87547"/>
                <a:gd name="connsiteY31" fmla="*/ 67860 h 82241"/>
                <a:gd name="connsiteX32" fmla="*/ 76105 w 87547"/>
                <a:gd name="connsiteY32" fmla="*/ 64851 h 82241"/>
                <a:gd name="connsiteX33" fmla="*/ 76105 w 87547"/>
                <a:gd name="connsiteY33" fmla="*/ 22525 h 8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547" h="82241">
                  <a:moveTo>
                    <a:pt x="76107" y="22525"/>
                  </a:moveTo>
                  <a:cubicBezTo>
                    <a:pt x="76107" y="8550"/>
                    <a:pt x="69774" y="3219"/>
                    <a:pt x="62441" y="875"/>
                  </a:cubicBezTo>
                  <a:cubicBezTo>
                    <a:pt x="53973" y="-1819"/>
                    <a:pt x="43753" y="2613"/>
                    <a:pt x="38508" y="5038"/>
                  </a:cubicBezTo>
                  <a:cubicBezTo>
                    <a:pt x="36373" y="6019"/>
                    <a:pt x="34392" y="7045"/>
                    <a:pt x="34392" y="7045"/>
                  </a:cubicBezTo>
                  <a:cubicBezTo>
                    <a:pt x="33036" y="3863"/>
                    <a:pt x="32317" y="2963"/>
                    <a:pt x="30309" y="2963"/>
                  </a:cubicBezTo>
                  <a:lnTo>
                    <a:pt x="5510" y="2963"/>
                  </a:lnTo>
                  <a:cubicBezTo>
                    <a:pt x="3529" y="2963"/>
                    <a:pt x="2353" y="3319"/>
                    <a:pt x="2132" y="4943"/>
                  </a:cubicBezTo>
                  <a:cubicBezTo>
                    <a:pt x="1951" y="6226"/>
                    <a:pt x="1682" y="8267"/>
                    <a:pt x="1507" y="9476"/>
                  </a:cubicBezTo>
                  <a:cubicBezTo>
                    <a:pt x="1320" y="10772"/>
                    <a:pt x="1481" y="11759"/>
                    <a:pt x="2515" y="12343"/>
                  </a:cubicBezTo>
                  <a:cubicBezTo>
                    <a:pt x="3159" y="12713"/>
                    <a:pt x="4543" y="13512"/>
                    <a:pt x="5516" y="14063"/>
                  </a:cubicBezTo>
                  <a:cubicBezTo>
                    <a:pt x="7175" y="14988"/>
                    <a:pt x="8673" y="17380"/>
                    <a:pt x="8686" y="22490"/>
                  </a:cubicBezTo>
                  <a:lnTo>
                    <a:pt x="8693" y="60552"/>
                  </a:lnTo>
                  <a:cubicBezTo>
                    <a:pt x="8693" y="64757"/>
                    <a:pt x="7296" y="67315"/>
                    <a:pt x="5583" y="68269"/>
                  </a:cubicBezTo>
                  <a:cubicBezTo>
                    <a:pt x="4388" y="68926"/>
                    <a:pt x="2515" y="69967"/>
                    <a:pt x="1192" y="70726"/>
                  </a:cubicBezTo>
                  <a:cubicBezTo>
                    <a:pt x="184" y="71291"/>
                    <a:pt x="-91" y="72069"/>
                    <a:pt x="83" y="73600"/>
                  </a:cubicBezTo>
                  <a:cubicBezTo>
                    <a:pt x="218" y="74815"/>
                    <a:pt x="560" y="78228"/>
                    <a:pt x="694" y="79510"/>
                  </a:cubicBezTo>
                  <a:cubicBezTo>
                    <a:pt x="855" y="81149"/>
                    <a:pt x="2091" y="81497"/>
                    <a:pt x="4072" y="81497"/>
                  </a:cubicBezTo>
                  <a:lnTo>
                    <a:pt x="38857" y="81497"/>
                  </a:lnTo>
                  <a:cubicBezTo>
                    <a:pt x="41086" y="81497"/>
                    <a:pt x="42060" y="80940"/>
                    <a:pt x="42208" y="79510"/>
                  </a:cubicBezTo>
                  <a:cubicBezTo>
                    <a:pt x="42335" y="78227"/>
                    <a:pt x="42671" y="75051"/>
                    <a:pt x="42778" y="73828"/>
                  </a:cubicBezTo>
                  <a:cubicBezTo>
                    <a:pt x="42926" y="72116"/>
                    <a:pt x="42846" y="71351"/>
                    <a:pt x="41751" y="70739"/>
                  </a:cubicBezTo>
                  <a:cubicBezTo>
                    <a:pt x="40327" y="69960"/>
                    <a:pt x="38555" y="68980"/>
                    <a:pt x="37386" y="68316"/>
                  </a:cubicBezTo>
                  <a:cubicBezTo>
                    <a:pt x="35136" y="67040"/>
                    <a:pt x="34196" y="63722"/>
                    <a:pt x="34196" y="60708"/>
                  </a:cubicBezTo>
                  <a:lnTo>
                    <a:pt x="34210" y="30455"/>
                  </a:lnTo>
                  <a:cubicBezTo>
                    <a:pt x="34210" y="22551"/>
                    <a:pt x="38064" y="18113"/>
                    <a:pt x="43356" y="17461"/>
                  </a:cubicBezTo>
                  <a:cubicBezTo>
                    <a:pt x="46874" y="17018"/>
                    <a:pt x="51387" y="19187"/>
                    <a:pt x="51387" y="25412"/>
                  </a:cubicBezTo>
                  <a:lnTo>
                    <a:pt x="51387" y="66166"/>
                  </a:lnTo>
                  <a:cubicBezTo>
                    <a:pt x="51387" y="77770"/>
                    <a:pt x="61251" y="82222"/>
                    <a:pt x="68994" y="82222"/>
                  </a:cubicBezTo>
                  <a:cubicBezTo>
                    <a:pt x="77194" y="82222"/>
                    <a:pt x="84191" y="78455"/>
                    <a:pt x="87320" y="71901"/>
                  </a:cubicBezTo>
                  <a:cubicBezTo>
                    <a:pt x="88314" y="69826"/>
                    <a:pt x="87098" y="68248"/>
                    <a:pt x="86085" y="67126"/>
                  </a:cubicBezTo>
                  <a:cubicBezTo>
                    <a:pt x="84923" y="65844"/>
                    <a:pt x="83876" y="64703"/>
                    <a:pt x="81982" y="65671"/>
                  </a:cubicBezTo>
                  <a:cubicBezTo>
                    <a:pt x="80115" y="66630"/>
                    <a:pt x="78154" y="68484"/>
                    <a:pt x="77025" y="67860"/>
                  </a:cubicBezTo>
                  <a:cubicBezTo>
                    <a:pt x="76186" y="67403"/>
                    <a:pt x="76105" y="66664"/>
                    <a:pt x="76105" y="64851"/>
                  </a:cubicBezTo>
                  <a:lnTo>
                    <a:pt x="76105" y="22525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5" name="任意多边形: 形状 1074"/>
            <p:cNvSpPr/>
            <p:nvPr/>
          </p:nvSpPr>
          <p:spPr>
            <a:xfrm>
              <a:off x="2337529" y="2942881"/>
              <a:ext cx="87548" cy="82242"/>
            </a:xfrm>
            <a:custGeom>
              <a:avLst/>
              <a:gdLst>
                <a:gd name="connsiteX0" fmla="*/ 76106 w 87547"/>
                <a:gd name="connsiteY0" fmla="*/ 22525 h 82241"/>
                <a:gd name="connsiteX1" fmla="*/ 62440 w 87547"/>
                <a:gd name="connsiteY1" fmla="*/ 875 h 82241"/>
                <a:gd name="connsiteX2" fmla="*/ 38507 w 87547"/>
                <a:gd name="connsiteY2" fmla="*/ 5038 h 82241"/>
                <a:gd name="connsiteX3" fmla="*/ 34391 w 87547"/>
                <a:gd name="connsiteY3" fmla="*/ 7045 h 82241"/>
                <a:gd name="connsiteX4" fmla="*/ 30308 w 87547"/>
                <a:gd name="connsiteY4" fmla="*/ 2963 h 82241"/>
                <a:gd name="connsiteX5" fmla="*/ 5509 w 87547"/>
                <a:gd name="connsiteY5" fmla="*/ 2963 h 82241"/>
                <a:gd name="connsiteX6" fmla="*/ 2124 w 87547"/>
                <a:gd name="connsiteY6" fmla="*/ 4943 h 82241"/>
                <a:gd name="connsiteX7" fmla="*/ 1506 w 87547"/>
                <a:gd name="connsiteY7" fmla="*/ 9476 h 82241"/>
                <a:gd name="connsiteX8" fmla="*/ 2507 w 87547"/>
                <a:gd name="connsiteY8" fmla="*/ 12343 h 82241"/>
                <a:gd name="connsiteX9" fmla="*/ 5522 w 87547"/>
                <a:gd name="connsiteY9" fmla="*/ 14063 h 82241"/>
                <a:gd name="connsiteX10" fmla="*/ 8685 w 87547"/>
                <a:gd name="connsiteY10" fmla="*/ 22490 h 82241"/>
                <a:gd name="connsiteX11" fmla="*/ 8692 w 87547"/>
                <a:gd name="connsiteY11" fmla="*/ 60552 h 82241"/>
                <a:gd name="connsiteX12" fmla="*/ 5576 w 87547"/>
                <a:gd name="connsiteY12" fmla="*/ 68269 h 82241"/>
                <a:gd name="connsiteX13" fmla="*/ 1191 w 87547"/>
                <a:gd name="connsiteY13" fmla="*/ 70726 h 82241"/>
                <a:gd name="connsiteX14" fmla="*/ 83 w 87547"/>
                <a:gd name="connsiteY14" fmla="*/ 73600 h 82241"/>
                <a:gd name="connsiteX15" fmla="*/ 695 w 87547"/>
                <a:gd name="connsiteY15" fmla="*/ 79510 h 82241"/>
                <a:gd name="connsiteX16" fmla="*/ 4073 w 87547"/>
                <a:gd name="connsiteY16" fmla="*/ 81497 h 82241"/>
                <a:gd name="connsiteX17" fmla="*/ 38857 w 87547"/>
                <a:gd name="connsiteY17" fmla="*/ 81497 h 82241"/>
                <a:gd name="connsiteX18" fmla="*/ 42208 w 87547"/>
                <a:gd name="connsiteY18" fmla="*/ 79510 h 82241"/>
                <a:gd name="connsiteX19" fmla="*/ 42786 w 87547"/>
                <a:gd name="connsiteY19" fmla="*/ 73828 h 82241"/>
                <a:gd name="connsiteX20" fmla="*/ 41751 w 87547"/>
                <a:gd name="connsiteY20" fmla="*/ 70739 h 82241"/>
                <a:gd name="connsiteX21" fmla="*/ 37387 w 87547"/>
                <a:gd name="connsiteY21" fmla="*/ 68316 h 82241"/>
                <a:gd name="connsiteX22" fmla="*/ 34196 w 87547"/>
                <a:gd name="connsiteY22" fmla="*/ 60708 h 82241"/>
                <a:gd name="connsiteX23" fmla="*/ 34210 w 87547"/>
                <a:gd name="connsiteY23" fmla="*/ 30455 h 82241"/>
                <a:gd name="connsiteX24" fmla="*/ 43356 w 87547"/>
                <a:gd name="connsiteY24" fmla="*/ 17461 h 82241"/>
                <a:gd name="connsiteX25" fmla="*/ 51388 w 87547"/>
                <a:gd name="connsiteY25" fmla="*/ 25412 h 82241"/>
                <a:gd name="connsiteX26" fmla="*/ 51388 w 87547"/>
                <a:gd name="connsiteY26" fmla="*/ 66166 h 82241"/>
                <a:gd name="connsiteX27" fmla="*/ 68995 w 87547"/>
                <a:gd name="connsiteY27" fmla="*/ 82222 h 82241"/>
                <a:gd name="connsiteX28" fmla="*/ 87328 w 87547"/>
                <a:gd name="connsiteY28" fmla="*/ 71901 h 82241"/>
                <a:gd name="connsiteX29" fmla="*/ 86078 w 87547"/>
                <a:gd name="connsiteY29" fmla="*/ 67126 h 82241"/>
                <a:gd name="connsiteX30" fmla="*/ 81989 w 87547"/>
                <a:gd name="connsiteY30" fmla="*/ 65671 h 82241"/>
                <a:gd name="connsiteX31" fmla="*/ 77026 w 87547"/>
                <a:gd name="connsiteY31" fmla="*/ 67860 h 82241"/>
                <a:gd name="connsiteX32" fmla="*/ 76107 w 87547"/>
                <a:gd name="connsiteY32" fmla="*/ 64851 h 82241"/>
                <a:gd name="connsiteX33" fmla="*/ 76107 w 87547"/>
                <a:gd name="connsiteY33" fmla="*/ 22525 h 8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547" h="82241">
                  <a:moveTo>
                    <a:pt x="76106" y="22525"/>
                  </a:moveTo>
                  <a:cubicBezTo>
                    <a:pt x="76106" y="8550"/>
                    <a:pt x="69773" y="3219"/>
                    <a:pt x="62440" y="875"/>
                  </a:cubicBezTo>
                  <a:cubicBezTo>
                    <a:pt x="53973" y="-1819"/>
                    <a:pt x="43752" y="2613"/>
                    <a:pt x="38507" y="5038"/>
                  </a:cubicBezTo>
                  <a:cubicBezTo>
                    <a:pt x="36379" y="6019"/>
                    <a:pt x="34391" y="7045"/>
                    <a:pt x="34391" y="7045"/>
                  </a:cubicBezTo>
                  <a:cubicBezTo>
                    <a:pt x="33042" y="3863"/>
                    <a:pt x="32316" y="2963"/>
                    <a:pt x="30308" y="2963"/>
                  </a:cubicBezTo>
                  <a:lnTo>
                    <a:pt x="5509" y="2963"/>
                  </a:lnTo>
                  <a:cubicBezTo>
                    <a:pt x="3528" y="2963"/>
                    <a:pt x="2353" y="3319"/>
                    <a:pt x="2124" y="4943"/>
                  </a:cubicBezTo>
                  <a:cubicBezTo>
                    <a:pt x="1950" y="6226"/>
                    <a:pt x="1681" y="8267"/>
                    <a:pt x="1506" y="9476"/>
                  </a:cubicBezTo>
                  <a:cubicBezTo>
                    <a:pt x="1312" y="10772"/>
                    <a:pt x="1479" y="11759"/>
                    <a:pt x="2507" y="12343"/>
                  </a:cubicBezTo>
                  <a:cubicBezTo>
                    <a:pt x="3158" y="12713"/>
                    <a:pt x="4535" y="13512"/>
                    <a:pt x="5522" y="14063"/>
                  </a:cubicBezTo>
                  <a:cubicBezTo>
                    <a:pt x="7174" y="14988"/>
                    <a:pt x="8678" y="17380"/>
                    <a:pt x="8685" y="22490"/>
                  </a:cubicBezTo>
                  <a:lnTo>
                    <a:pt x="8692" y="60552"/>
                  </a:lnTo>
                  <a:cubicBezTo>
                    <a:pt x="8692" y="64757"/>
                    <a:pt x="7295" y="67315"/>
                    <a:pt x="5576" y="68269"/>
                  </a:cubicBezTo>
                  <a:cubicBezTo>
                    <a:pt x="4388" y="68926"/>
                    <a:pt x="2514" y="69967"/>
                    <a:pt x="1191" y="70726"/>
                  </a:cubicBezTo>
                  <a:cubicBezTo>
                    <a:pt x="184" y="71291"/>
                    <a:pt x="-91" y="72069"/>
                    <a:pt x="83" y="73600"/>
                  </a:cubicBezTo>
                  <a:cubicBezTo>
                    <a:pt x="211" y="74815"/>
                    <a:pt x="560" y="78228"/>
                    <a:pt x="695" y="79510"/>
                  </a:cubicBezTo>
                  <a:cubicBezTo>
                    <a:pt x="863" y="81149"/>
                    <a:pt x="2091" y="81497"/>
                    <a:pt x="4073" y="81497"/>
                  </a:cubicBezTo>
                  <a:lnTo>
                    <a:pt x="38857" y="81497"/>
                  </a:lnTo>
                  <a:cubicBezTo>
                    <a:pt x="41093" y="81497"/>
                    <a:pt x="42060" y="80940"/>
                    <a:pt x="42208" y="79510"/>
                  </a:cubicBezTo>
                  <a:cubicBezTo>
                    <a:pt x="42336" y="78227"/>
                    <a:pt x="42671" y="75051"/>
                    <a:pt x="42786" y="73828"/>
                  </a:cubicBezTo>
                  <a:cubicBezTo>
                    <a:pt x="42927" y="72116"/>
                    <a:pt x="42846" y="71351"/>
                    <a:pt x="41751" y="70739"/>
                  </a:cubicBezTo>
                  <a:cubicBezTo>
                    <a:pt x="40328" y="69960"/>
                    <a:pt x="38555" y="68980"/>
                    <a:pt x="37387" y="68316"/>
                  </a:cubicBezTo>
                  <a:cubicBezTo>
                    <a:pt x="35130" y="67040"/>
                    <a:pt x="34196" y="63722"/>
                    <a:pt x="34196" y="60708"/>
                  </a:cubicBezTo>
                  <a:lnTo>
                    <a:pt x="34210" y="30455"/>
                  </a:lnTo>
                  <a:cubicBezTo>
                    <a:pt x="34210" y="22551"/>
                    <a:pt x="38065" y="18113"/>
                    <a:pt x="43356" y="17461"/>
                  </a:cubicBezTo>
                  <a:cubicBezTo>
                    <a:pt x="46876" y="17018"/>
                    <a:pt x="51388" y="19187"/>
                    <a:pt x="51388" y="25412"/>
                  </a:cubicBezTo>
                  <a:lnTo>
                    <a:pt x="51388" y="66166"/>
                  </a:lnTo>
                  <a:cubicBezTo>
                    <a:pt x="51388" y="77770"/>
                    <a:pt x="61252" y="82222"/>
                    <a:pt x="68995" y="82222"/>
                  </a:cubicBezTo>
                  <a:cubicBezTo>
                    <a:pt x="77194" y="82222"/>
                    <a:pt x="84191" y="78455"/>
                    <a:pt x="87328" y="71901"/>
                  </a:cubicBezTo>
                  <a:cubicBezTo>
                    <a:pt x="88308" y="69826"/>
                    <a:pt x="87099" y="68248"/>
                    <a:pt x="86078" y="67126"/>
                  </a:cubicBezTo>
                  <a:cubicBezTo>
                    <a:pt x="84924" y="65844"/>
                    <a:pt x="83876" y="64703"/>
                    <a:pt x="81989" y="65671"/>
                  </a:cubicBezTo>
                  <a:cubicBezTo>
                    <a:pt x="80109" y="66630"/>
                    <a:pt x="78148" y="68484"/>
                    <a:pt x="77026" y="67860"/>
                  </a:cubicBezTo>
                  <a:cubicBezTo>
                    <a:pt x="76194" y="67403"/>
                    <a:pt x="76107" y="66664"/>
                    <a:pt x="76107" y="64851"/>
                  </a:cubicBezTo>
                  <a:lnTo>
                    <a:pt x="76107" y="22525"/>
                  </a:lnTo>
                  <a:close/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1076" name="任意多边形: 形状 1075"/>
            <p:cNvSpPr/>
            <p:nvPr/>
          </p:nvSpPr>
          <p:spPr>
            <a:xfrm>
              <a:off x="2400750" y="2906870"/>
              <a:ext cx="30509" cy="30509"/>
            </a:xfrm>
            <a:custGeom>
              <a:avLst/>
              <a:gdLst>
                <a:gd name="connsiteX0" fmla="*/ 18159 w 30509"/>
                <a:gd name="connsiteY0" fmla="*/ 11383 h 30509"/>
                <a:gd name="connsiteX1" fmla="*/ 15601 w 30509"/>
                <a:gd name="connsiteY1" fmla="*/ 9577 h 30509"/>
                <a:gd name="connsiteX2" fmla="*/ 12922 w 30509"/>
                <a:gd name="connsiteY2" fmla="*/ 9577 h 30509"/>
                <a:gd name="connsiteX3" fmla="*/ 12922 w 30509"/>
                <a:gd name="connsiteY3" fmla="*/ 13384 h 30509"/>
                <a:gd name="connsiteX4" fmla="*/ 15971 w 30509"/>
                <a:gd name="connsiteY4" fmla="*/ 13384 h 30509"/>
                <a:gd name="connsiteX5" fmla="*/ 18159 w 30509"/>
                <a:gd name="connsiteY5" fmla="*/ 11383 h 30509"/>
                <a:gd name="connsiteX6" fmla="*/ 21846 w 30509"/>
                <a:gd name="connsiteY6" fmla="*/ 19092 h 30509"/>
                <a:gd name="connsiteX7" fmla="*/ 23363 w 30509"/>
                <a:gd name="connsiteY7" fmla="*/ 23135 h 30509"/>
                <a:gd name="connsiteX8" fmla="*/ 19240 w 30509"/>
                <a:gd name="connsiteY8" fmla="*/ 23128 h 30509"/>
                <a:gd name="connsiteX9" fmla="*/ 17883 w 30509"/>
                <a:gd name="connsiteY9" fmla="*/ 18952 h 30509"/>
                <a:gd name="connsiteX10" fmla="*/ 14318 w 30509"/>
                <a:gd name="connsiteY10" fmla="*/ 16647 h 30509"/>
                <a:gd name="connsiteX11" fmla="*/ 12895 w 30509"/>
                <a:gd name="connsiteY11" fmla="*/ 16647 h 30509"/>
                <a:gd name="connsiteX12" fmla="*/ 12895 w 30509"/>
                <a:gd name="connsiteY12" fmla="*/ 23128 h 30509"/>
                <a:gd name="connsiteX13" fmla="*/ 9100 w 30509"/>
                <a:gd name="connsiteY13" fmla="*/ 23128 h 30509"/>
                <a:gd name="connsiteX14" fmla="*/ 9100 w 30509"/>
                <a:gd name="connsiteY14" fmla="*/ 6548 h 30509"/>
                <a:gd name="connsiteX15" fmla="*/ 17031 w 30509"/>
                <a:gd name="connsiteY15" fmla="*/ 6548 h 30509"/>
                <a:gd name="connsiteX16" fmla="*/ 22067 w 30509"/>
                <a:gd name="connsiteY16" fmla="*/ 11168 h 30509"/>
                <a:gd name="connsiteX17" fmla="*/ 19596 w 30509"/>
                <a:gd name="connsiteY17" fmla="*/ 15385 h 30509"/>
                <a:gd name="connsiteX18" fmla="*/ 21846 w 30509"/>
                <a:gd name="connsiteY18" fmla="*/ 19092 h 30509"/>
                <a:gd name="connsiteX19" fmla="*/ 27701 w 30509"/>
                <a:gd name="connsiteY19" fmla="*/ 15420 h 30509"/>
                <a:gd name="connsiteX20" fmla="*/ 15467 w 30509"/>
                <a:gd name="connsiteY20" fmla="*/ 3144 h 30509"/>
                <a:gd name="connsiteX21" fmla="*/ 3137 w 30509"/>
                <a:gd name="connsiteY21" fmla="*/ 15420 h 30509"/>
                <a:gd name="connsiteX22" fmla="*/ 15467 w 30509"/>
                <a:gd name="connsiteY22" fmla="*/ 27701 h 30509"/>
                <a:gd name="connsiteX23" fmla="*/ 27701 w 30509"/>
                <a:gd name="connsiteY23" fmla="*/ 15420 h 30509"/>
                <a:gd name="connsiteX24" fmla="*/ 30838 w 30509"/>
                <a:gd name="connsiteY24" fmla="*/ 15420 h 30509"/>
                <a:gd name="connsiteX25" fmla="*/ 15467 w 30509"/>
                <a:gd name="connsiteY25" fmla="*/ 30797 h 30509"/>
                <a:gd name="connsiteX26" fmla="*/ 34 w 30509"/>
                <a:gd name="connsiteY26" fmla="*/ 15420 h 30509"/>
                <a:gd name="connsiteX27" fmla="*/ 15467 w 30509"/>
                <a:gd name="connsiteY27" fmla="*/ 34 h 30509"/>
                <a:gd name="connsiteX28" fmla="*/ 30838 w 30509"/>
                <a:gd name="connsiteY28" fmla="*/ 15420 h 3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09" h="30509">
                  <a:moveTo>
                    <a:pt x="18159" y="11383"/>
                  </a:moveTo>
                  <a:cubicBezTo>
                    <a:pt x="18159" y="10047"/>
                    <a:pt x="16763" y="9577"/>
                    <a:pt x="15601" y="9577"/>
                  </a:cubicBezTo>
                  <a:lnTo>
                    <a:pt x="12922" y="9577"/>
                  </a:lnTo>
                  <a:lnTo>
                    <a:pt x="12922" y="13384"/>
                  </a:lnTo>
                  <a:lnTo>
                    <a:pt x="15971" y="13384"/>
                  </a:lnTo>
                  <a:cubicBezTo>
                    <a:pt x="17273" y="13385"/>
                    <a:pt x="18159" y="12526"/>
                    <a:pt x="18159" y="11383"/>
                  </a:cubicBezTo>
                  <a:moveTo>
                    <a:pt x="21846" y="19092"/>
                  </a:moveTo>
                  <a:cubicBezTo>
                    <a:pt x="22114" y="20893"/>
                    <a:pt x="22920" y="22188"/>
                    <a:pt x="23363" y="23135"/>
                  </a:cubicBezTo>
                  <a:cubicBezTo>
                    <a:pt x="21517" y="23135"/>
                    <a:pt x="20825" y="23128"/>
                    <a:pt x="19240" y="23128"/>
                  </a:cubicBezTo>
                  <a:cubicBezTo>
                    <a:pt x="18454" y="21363"/>
                    <a:pt x="18280" y="20174"/>
                    <a:pt x="17883" y="18952"/>
                  </a:cubicBezTo>
                  <a:cubicBezTo>
                    <a:pt x="17346" y="17172"/>
                    <a:pt x="16239" y="16647"/>
                    <a:pt x="14318" y="16647"/>
                  </a:cubicBezTo>
                  <a:lnTo>
                    <a:pt x="12895" y="16647"/>
                  </a:lnTo>
                  <a:lnTo>
                    <a:pt x="12895" y="23128"/>
                  </a:lnTo>
                  <a:lnTo>
                    <a:pt x="9100" y="23128"/>
                  </a:lnTo>
                  <a:lnTo>
                    <a:pt x="9100" y="6548"/>
                  </a:lnTo>
                  <a:lnTo>
                    <a:pt x="17031" y="6548"/>
                  </a:lnTo>
                  <a:cubicBezTo>
                    <a:pt x="18877" y="6548"/>
                    <a:pt x="22067" y="7642"/>
                    <a:pt x="22067" y="11168"/>
                  </a:cubicBezTo>
                  <a:cubicBezTo>
                    <a:pt x="22067" y="13384"/>
                    <a:pt x="20838" y="14915"/>
                    <a:pt x="19596" y="15385"/>
                  </a:cubicBezTo>
                  <a:cubicBezTo>
                    <a:pt x="20966" y="16286"/>
                    <a:pt x="21570" y="17314"/>
                    <a:pt x="21846" y="19092"/>
                  </a:cubicBezTo>
                  <a:moveTo>
                    <a:pt x="27701" y="15420"/>
                  </a:moveTo>
                  <a:cubicBezTo>
                    <a:pt x="27701" y="8624"/>
                    <a:pt x="22228" y="3144"/>
                    <a:pt x="15467" y="3144"/>
                  </a:cubicBezTo>
                  <a:cubicBezTo>
                    <a:pt x="8656" y="3144"/>
                    <a:pt x="3137" y="8624"/>
                    <a:pt x="3137" y="15420"/>
                  </a:cubicBezTo>
                  <a:cubicBezTo>
                    <a:pt x="3137" y="22195"/>
                    <a:pt x="8656" y="27701"/>
                    <a:pt x="15467" y="27701"/>
                  </a:cubicBezTo>
                  <a:cubicBezTo>
                    <a:pt x="22229" y="27701"/>
                    <a:pt x="27701" y="22195"/>
                    <a:pt x="27701" y="15420"/>
                  </a:cubicBezTo>
                  <a:moveTo>
                    <a:pt x="30838" y="15420"/>
                  </a:moveTo>
                  <a:cubicBezTo>
                    <a:pt x="30838" y="23914"/>
                    <a:pt x="23934" y="30797"/>
                    <a:pt x="15467" y="30797"/>
                  </a:cubicBezTo>
                  <a:cubicBezTo>
                    <a:pt x="6951" y="30797"/>
                    <a:pt x="34" y="23914"/>
                    <a:pt x="34" y="15420"/>
                  </a:cubicBezTo>
                  <a:cubicBezTo>
                    <a:pt x="34" y="6897"/>
                    <a:pt x="6951" y="15"/>
                    <a:pt x="15467" y="34"/>
                  </a:cubicBezTo>
                  <a:cubicBezTo>
                    <a:pt x="23934" y="15"/>
                    <a:pt x="30838" y="6898"/>
                    <a:pt x="30838" y="15420"/>
                  </a:cubicBezTo>
                </a:path>
              </a:pathLst>
            </a:custGeom>
            <a:grpFill/>
            <a:ln w="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</p:grpSp>
      <p:pic>
        <p:nvPicPr>
          <p:cNvPr id="1128" name="图片 112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7" y="2762772"/>
            <a:ext cx="651672" cy="133475"/>
          </a:xfrm>
          <a:prstGeom prst="rect">
            <a:avLst/>
          </a:prstGeom>
        </p:spPr>
      </p:pic>
      <p:pic>
        <p:nvPicPr>
          <p:cNvPr id="1149" name="图片 114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67" y="2762715"/>
            <a:ext cx="662608" cy="97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03854" y="1934592"/>
            <a:ext cx="3118717" cy="3208909"/>
            <a:chOff x="3003854" y="1934592"/>
            <a:chExt cx="3118717" cy="3208909"/>
          </a:xfrm>
        </p:grpSpPr>
        <p:sp>
          <p:nvSpPr>
            <p:cNvPr id="51" name="Freeform 9"/>
            <p:cNvSpPr/>
            <p:nvPr/>
          </p:nvSpPr>
          <p:spPr bwMode="auto">
            <a:xfrm>
              <a:off x="3265136" y="3351608"/>
              <a:ext cx="769938" cy="1791892"/>
            </a:xfrm>
            <a:custGeom>
              <a:avLst/>
              <a:gdLst>
                <a:gd name="T0" fmla="*/ 133 w 133"/>
                <a:gd name="T1" fmla="*/ 385 h 385"/>
                <a:gd name="T2" fmla="*/ 133 w 133"/>
                <a:gd name="T3" fmla="*/ 47 h 385"/>
                <a:gd name="T4" fmla="*/ 133 w 133"/>
                <a:gd name="T5" fmla="*/ 17 h 385"/>
                <a:gd name="T6" fmla="*/ 116 w 133"/>
                <a:gd name="T7" fmla="*/ 0 h 385"/>
                <a:gd name="T8" fmla="*/ 0 w 133"/>
                <a:gd name="T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85">
                  <a:moveTo>
                    <a:pt x="133" y="385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33" y="8"/>
                    <a:pt x="126" y="0"/>
                    <a:pt x="1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3536106" y="4077786"/>
              <a:ext cx="225425" cy="1065715"/>
            </a:xfrm>
            <a:custGeom>
              <a:avLst/>
              <a:gdLst>
                <a:gd name="T0" fmla="*/ 60 w 60"/>
                <a:gd name="T1" fmla="*/ 229 h 229"/>
                <a:gd name="T2" fmla="*/ 60 w 60"/>
                <a:gd name="T3" fmla="*/ 81 h 229"/>
                <a:gd name="T4" fmla="*/ 60 w 60"/>
                <a:gd name="T5" fmla="*/ 14 h 229"/>
                <a:gd name="T6" fmla="*/ 46 w 60"/>
                <a:gd name="T7" fmla="*/ 0 h 229"/>
                <a:gd name="T8" fmla="*/ 0 w 6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29">
                  <a:moveTo>
                    <a:pt x="60" y="229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"/>
                    <a:pt x="54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0" name="Freeform 8"/>
            <p:cNvSpPr/>
            <p:nvPr/>
          </p:nvSpPr>
          <p:spPr bwMode="auto">
            <a:xfrm>
              <a:off x="5285115" y="3854044"/>
              <a:ext cx="366713" cy="1289456"/>
            </a:xfrm>
            <a:custGeom>
              <a:avLst/>
              <a:gdLst>
                <a:gd name="T0" fmla="*/ 0 w 97"/>
                <a:gd name="T1" fmla="*/ 277 h 277"/>
                <a:gd name="T2" fmla="*/ 0 w 97"/>
                <a:gd name="T3" fmla="*/ 17 h 277"/>
                <a:gd name="T4" fmla="*/ 17 w 97"/>
                <a:gd name="T5" fmla="*/ 0 h 277"/>
                <a:gd name="T6" fmla="*/ 97 w 97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77">
                  <a:moveTo>
                    <a:pt x="0" y="27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5044464" y="3121979"/>
              <a:ext cx="1078107" cy="2021521"/>
            </a:xfrm>
            <a:custGeom>
              <a:avLst/>
              <a:gdLst>
                <a:gd name="T0" fmla="*/ 0 w 173"/>
                <a:gd name="T1" fmla="*/ 434 h 434"/>
                <a:gd name="T2" fmla="*/ 0 w 173"/>
                <a:gd name="T3" fmla="*/ 15 h 434"/>
                <a:gd name="T4" fmla="*/ 15 w 173"/>
                <a:gd name="T5" fmla="*/ 0 h 434"/>
                <a:gd name="T6" fmla="*/ 173 w 173"/>
                <a:gd name="T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434">
                  <a:moveTo>
                    <a:pt x="0" y="434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3003854" y="2636006"/>
              <a:ext cx="1304613" cy="2507495"/>
            </a:xfrm>
            <a:custGeom>
              <a:avLst/>
              <a:gdLst>
                <a:gd name="T0" fmla="*/ 187 w 187"/>
                <a:gd name="T1" fmla="*/ 529 h 529"/>
                <a:gd name="T2" fmla="*/ 187 w 187"/>
                <a:gd name="T3" fmla="*/ 15 h 529"/>
                <a:gd name="T4" fmla="*/ 172 w 187"/>
                <a:gd name="T5" fmla="*/ 0 h 529"/>
                <a:gd name="T6" fmla="*/ 0 w 187"/>
                <a:gd name="T7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529">
                  <a:moveTo>
                    <a:pt x="187" y="529"/>
                  </a:moveTo>
                  <a:cubicBezTo>
                    <a:pt x="187" y="15"/>
                    <a:pt x="187" y="15"/>
                    <a:pt x="187" y="15"/>
                  </a:cubicBezTo>
                  <a:cubicBezTo>
                    <a:pt x="187" y="6"/>
                    <a:pt x="180" y="0"/>
                    <a:pt x="17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4" name="Freeform 12"/>
            <p:cNvSpPr/>
            <p:nvPr/>
          </p:nvSpPr>
          <p:spPr bwMode="auto">
            <a:xfrm>
              <a:off x="4812182" y="2317296"/>
              <a:ext cx="896938" cy="2826203"/>
            </a:xfrm>
            <a:custGeom>
              <a:avLst/>
              <a:gdLst>
                <a:gd name="T0" fmla="*/ 0 w 238"/>
                <a:gd name="T1" fmla="*/ 585 h 585"/>
                <a:gd name="T2" fmla="*/ 0 w 238"/>
                <a:gd name="T3" fmla="*/ 16 h 585"/>
                <a:gd name="T4" fmla="*/ 16 w 238"/>
                <a:gd name="T5" fmla="*/ 0 h 585"/>
                <a:gd name="T6" fmla="*/ 238 w 238"/>
                <a:gd name="T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585">
                  <a:moveTo>
                    <a:pt x="0" y="58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8" y="0"/>
                    <a:pt x="238" y="0"/>
                    <a:pt x="238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3916573" y="1934592"/>
              <a:ext cx="649916" cy="3208909"/>
            </a:xfrm>
            <a:custGeom>
              <a:avLst/>
              <a:gdLst>
                <a:gd name="T0" fmla="*/ 290 w 290"/>
                <a:gd name="T1" fmla="*/ 637 h 637"/>
                <a:gd name="T2" fmla="*/ 290 w 290"/>
                <a:gd name="T3" fmla="*/ 17 h 637"/>
                <a:gd name="T4" fmla="*/ 271 w 290"/>
                <a:gd name="T5" fmla="*/ 0 h 637"/>
                <a:gd name="T6" fmla="*/ 0 w 290"/>
                <a:gd name="T7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637">
                  <a:moveTo>
                    <a:pt x="290" y="637"/>
                  </a:moveTo>
                  <a:cubicBezTo>
                    <a:pt x="290" y="17"/>
                    <a:pt x="290" y="17"/>
                    <a:pt x="290" y="17"/>
                  </a:cubicBezTo>
                  <a:cubicBezTo>
                    <a:pt x="290" y="8"/>
                    <a:pt x="282" y="0"/>
                    <a:pt x="27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4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8928" y="2407553"/>
            <a:ext cx="2698526" cy="416403"/>
            <a:chOff x="298928" y="2407553"/>
            <a:chExt cx="2698526" cy="416403"/>
          </a:xfrm>
        </p:grpSpPr>
        <p:sp>
          <p:nvSpPr>
            <p:cNvPr id="40" name="矩形 39"/>
            <p:cNvSpPr/>
            <p:nvPr/>
          </p:nvSpPr>
          <p:spPr>
            <a:xfrm>
              <a:off x="298928" y="2407553"/>
              <a:ext cx="2350089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640106" y="2466608"/>
              <a:ext cx="327910" cy="327910"/>
            </a:xfrm>
            <a:prstGeom prst="ellipse">
              <a:avLst/>
            </a:prstGeom>
            <a:solidFill>
              <a:srgbClr val="01BBEC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2610668" y="2437170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backup_115800"/>
            <p:cNvSpPr>
              <a:spLocks noChangeAspect="1"/>
            </p:cNvSpPr>
            <p:nvPr/>
          </p:nvSpPr>
          <p:spPr bwMode="auto">
            <a:xfrm>
              <a:off x="2733543" y="2536846"/>
              <a:ext cx="144132" cy="187434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  <a:gd name="connsiteX68" fmla="*/ 325000 h 606722"/>
                <a:gd name="connsiteY68" fmla="*/ 325000 h 606722"/>
                <a:gd name="connsiteX69" fmla="*/ 325000 h 606722"/>
                <a:gd name="connsiteY69" fmla="*/ 325000 h 606722"/>
                <a:gd name="connsiteX70" fmla="*/ 325000 h 606722"/>
                <a:gd name="connsiteY70" fmla="*/ 325000 h 606722"/>
                <a:gd name="connsiteX71" fmla="*/ 325000 h 606722"/>
                <a:gd name="connsiteY71" fmla="*/ 325000 h 606722"/>
                <a:gd name="connsiteX72" fmla="*/ 325000 h 606722"/>
                <a:gd name="connsiteY72" fmla="*/ 325000 h 606722"/>
                <a:gd name="connsiteX73" fmla="*/ 325000 h 606722"/>
                <a:gd name="connsiteY73" fmla="*/ 325000 h 606722"/>
                <a:gd name="connsiteX74" fmla="*/ 325000 h 606722"/>
                <a:gd name="connsiteY74" fmla="*/ 325000 h 606722"/>
                <a:gd name="connsiteX75" fmla="*/ 325000 h 606722"/>
                <a:gd name="connsiteY75" fmla="*/ 325000 h 606722"/>
                <a:gd name="connsiteX76" fmla="*/ 325000 h 606722"/>
                <a:gd name="connsiteY76" fmla="*/ 325000 h 606722"/>
                <a:gd name="connsiteX77" fmla="*/ 325000 h 606722"/>
                <a:gd name="connsiteY77" fmla="*/ 325000 h 606722"/>
                <a:gd name="connsiteX78" fmla="*/ 325000 h 606722"/>
                <a:gd name="connsiteY78" fmla="*/ 325000 h 606722"/>
                <a:gd name="connsiteX79" fmla="*/ 325000 h 606722"/>
                <a:gd name="connsiteY79" fmla="*/ 325000 h 606722"/>
                <a:gd name="connsiteX80" fmla="*/ 325000 h 606722"/>
                <a:gd name="connsiteY80" fmla="*/ 325000 h 606722"/>
                <a:gd name="connsiteX81" fmla="*/ 325000 h 606722"/>
                <a:gd name="connsiteY81" fmla="*/ 325000 h 606722"/>
                <a:gd name="connsiteX82" fmla="*/ 325000 h 606722"/>
                <a:gd name="connsiteY82" fmla="*/ 325000 h 606722"/>
                <a:gd name="connsiteX83" fmla="*/ 325000 h 606722"/>
                <a:gd name="connsiteY83" fmla="*/ 325000 h 606722"/>
                <a:gd name="connsiteX84" fmla="*/ 325000 h 606722"/>
                <a:gd name="connsiteY84" fmla="*/ 325000 h 606722"/>
                <a:gd name="connsiteX85" fmla="*/ 325000 h 606722"/>
                <a:gd name="connsiteY85" fmla="*/ 325000 h 606722"/>
                <a:gd name="connsiteX86" fmla="*/ 325000 h 606722"/>
                <a:gd name="connsiteY86" fmla="*/ 325000 h 606722"/>
                <a:gd name="connsiteX87" fmla="*/ 325000 h 606722"/>
                <a:gd name="connsiteY87" fmla="*/ 325000 h 606722"/>
                <a:gd name="connsiteX88" fmla="*/ 325000 h 606722"/>
                <a:gd name="connsiteY88" fmla="*/ 325000 h 606722"/>
                <a:gd name="connsiteX89" fmla="*/ 325000 h 606722"/>
                <a:gd name="connsiteY89" fmla="*/ 325000 h 606722"/>
                <a:gd name="connsiteX90" fmla="*/ 325000 h 606722"/>
                <a:gd name="connsiteY90" fmla="*/ 325000 h 606722"/>
                <a:gd name="connsiteX91" fmla="*/ 325000 h 606722"/>
                <a:gd name="connsiteY91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6931" h="607216">
                  <a:moveTo>
                    <a:pt x="146525" y="485632"/>
                  </a:moveTo>
                  <a:cubicBezTo>
                    <a:pt x="151958" y="485632"/>
                    <a:pt x="156226" y="489992"/>
                    <a:pt x="156226" y="495320"/>
                  </a:cubicBezTo>
                  <a:lnTo>
                    <a:pt x="156226" y="551413"/>
                  </a:lnTo>
                  <a:lnTo>
                    <a:pt x="233452" y="586871"/>
                  </a:lnTo>
                  <a:lnTo>
                    <a:pt x="310678" y="551413"/>
                  </a:lnTo>
                  <a:lnTo>
                    <a:pt x="310678" y="495320"/>
                  </a:lnTo>
                  <a:cubicBezTo>
                    <a:pt x="310678" y="489992"/>
                    <a:pt x="315044" y="485632"/>
                    <a:pt x="320380" y="485632"/>
                  </a:cubicBezTo>
                  <a:cubicBezTo>
                    <a:pt x="325715" y="485632"/>
                    <a:pt x="330081" y="489992"/>
                    <a:pt x="330081" y="495320"/>
                  </a:cubicBezTo>
                  <a:lnTo>
                    <a:pt x="330081" y="542500"/>
                  </a:lnTo>
                  <a:lnTo>
                    <a:pt x="347641" y="534459"/>
                  </a:lnTo>
                  <a:cubicBezTo>
                    <a:pt x="352492" y="532231"/>
                    <a:pt x="358313" y="534362"/>
                    <a:pt x="360545" y="539206"/>
                  </a:cubicBezTo>
                  <a:cubicBezTo>
                    <a:pt x="362776" y="544050"/>
                    <a:pt x="360642" y="549766"/>
                    <a:pt x="355791" y="552091"/>
                  </a:cubicBezTo>
                  <a:lnTo>
                    <a:pt x="237527" y="606344"/>
                  </a:lnTo>
                  <a:cubicBezTo>
                    <a:pt x="236266" y="606925"/>
                    <a:pt x="234907" y="607216"/>
                    <a:pt x="233452" y="607216"/>
                  </a:cubicBezTo>
                  <a:cubicBezTo>
                    <a:pt x="232094" y="607216"/>
                    <a:pt x="230736" y="606925"/>
                    <a:pt x="229474" y="606344"/>
                  </a:cubicBezTo>
                  <a:lnTo>
                    <a:pt x="111210" y="552091"/>
                  </a:lnTo>
                  <a:cubicBezTo>
                    <a:pt x="106359" y="549766"/>
                    <a:pt x="104225" y="544050"/>
                    <a:pt x="106456" y="539206"/>
                  </a:cubicBezTo>
                  <a:cubicBezTo>
                    <a:pt x="108688" y="534362"/>
                    <a:pt x="114412" y="532231"/>
                    <a:pt x="119360" y="534459"/>
                  </a:cubicBezTo>
                  <a:lnTo>
                    <a:pt x="136823" y="542500"/>
                  </a:lnTo>
                  <a:lnTo>
                    <a:pt x="136823" y="495320"/>
                  </a:lnTo>
                  <a:cubicBezTo>
                    <a:pt x="136823" y="489992"/>
                    <a:pt x="141189" y="485632"/>
                    <a:pt x="146525" y="485632"/>
                  </a:cubicBezTo>
                  <a:close/>
                  <a:moveTo>
                    <a:pt x="108637" y="369340"/>
                  </a:moveTo>
                  <a:lnTo>
                    <a:pt x="358224" y="369340"/>
                  </a:lnTo>
                  <a:cubicBezTo>
                    <a:pt x="363561" y="369340"/>
                    <a:pt x="367928" y="373706"/>
                    <a:pt x="367928" y="379043"/>
                  </a:cubicBezTo>
                  <a:cubicBezTo>
                    <a:pt x="367928" y="384380"/>
                    <a:pt x="363561" y="388746"/>
                    <a:pt x="358224" y="388746"/>
                  </a:cubicBezTo>
                  <a:lnTo>
                    <a:pt x="108637" y="388746"/>
                  </a:lnTo>
                  <a:cubicBezTo>
                    <a:pt x="103300" y="388746"/>
                    <a:pt x="98933" y="384380"/>
                    <a:pt x="98933" y="379043"/>
                  </a:cubicBezTo>
                  <a:cubicBezTo>
                    <a:pt x="98933" y="373706"/>
                    <a:pt x="103300" y="369340"/>
                    <a:pt x="108637" y="369340"/>
                  </a:cubicBezTo>
                  <a:close/>
                  <a:moveTo>
                    <a:pt x="108637" y="330599"/>
                  </a:moveTo>
                  <a:lnTo>
                    <a:pt x="358224" y="330599"/>
                  </a:lnTo>
                  <a:cubicBezTo>
                    <a:pt x="363561" y="330599"/>
                    <a:pt x="367928" y="334965"/>
                    <a:pt x="367928" y="340302"/>
                  </a:cubicBezTo>
                  <a:cubicBezTo>
                    <a:pt x="367928" y="345639"/>
                    <a:pt x="363561" y="350005"/>
                    <a:pt x="358224" y="350005"/>
                  </a:cubicBezTo>
                  <a:lnTo>
                    <a:pt x="108637" y="350005"/>
                  </a:lnTo>
                  <a:cubicBezTo>
                    <a:pt x="103300" y="350005"/>
                    <a:pt x="98933" y="345639"/>
                    <a:pt x="98933" y="340302"/>
                  </a:cubicBezTo>
                  <a:cubicBezTo>
                    <a:pt x="98933" y="334965"/>
                    <a:pt x="103300" y="330599"/>
                    <a:pt x="108637" y="330599"/>
                  </a:cubicBezTo>
                  <a:close/>
                  <a:moveTo>
                    <a:pt x="147448" y="254600"/>
                  </a:moveTo>
                  <a:lnTo>
                    <a:pt x="397035" y="254600"/>
                  </a:lnTo>
                  <a:cubicBezTo>
                    <a:pt x="402372" y="254600"/>
                    <a:pt x="406739" y="258864"/>
                    <a:pt x="406739" y="264291"/>
                  </a:cubicBezTo>
                  <a:lnTo>
                    <a:pt x="406739" y="417794"/>
                  </a:lnTo>
                  <a:cubicBezTo>
                    <a:pt x="406739" y="423124"/>
                    <a:pt x="402372" y="427485"/>
                    <a:pt x="397035" y="427485"/>
                  </a:cubicBezTo>
                  <a:cubicBezTo>
                    <a:pt x="391698" y="427485"/>
                    <a:pt x="387331" y="423124"/>
                    <a:pt x="387331" y="417794"/>
                  </a:cubicBezTo>
                  <a:lnTo>
                    <a:pt x="387331" y="273982"/>
                  </a:lnTo>
                  <a:lnTo>
                    <a:pt x="147448" y="273982"/>
                  </a:lnTo>
                  <a:cubicBezTo>
                    <a:pt x="142111" y="273982"/>
                    <a:pt x="137744" y="269621"/>
                    <a:pt x="137744" y="264291"/>
                  </a:cubicBezTo>
                  <a:cubicBezTo>
                    <a:pt x="137744" y="258864"/>
                    <a:pt x="142111" y="254600"/>
                    <a:pt x="147448" y="254600"/>
                  </a:cubicBezTo>
                  <a:close/>
                  <a:moveTo>
                    <a:pt x="69825" y="254600"/>
                  </a:moveTo>
                  <a:lnTo>
                    <a:pt x="108635" y="254600"/>
                  </a:lnTo>
                  <a:cubicBezTo>
                    <a:pt x="114069" y="254600"/>
                    <a:pt x="118338" y="258864"/>
                    <a:pt x="118338" y="264291"/>
                  </a:cubicBezTo>
                  <a:cubicBezTo>
                    <a:pt x="118338" y="269621"/>
                    <a:pt x="114069" y="273982"/>
                    <a:pt x="108635" y="273982"/>
                  </a:cubicBezTo>
                  <a:lnTo>
                    <a:pt x="79527" y="273982"/>
                  </a:lnTo>
                  <a:lnTo>
                    <a:pt x="79527" y="417794"/>
                  </a:lnTo>
                  <a:cubicBezTo>
                    <a:pt x="79527" y="423124"/>
                    <a:pt x="75258" y="427485"/>
                    <a:pt x="69825" y="427485"/>
                  </a:cubicBezTo>
                  <a:cubicBezTo>
                    <a:pt x="64488" y="427485"/>
                    <a:pt x="60122" y="423124"/>
                    <a:pt x="60122" y="417794"/>
                  </a:cubicBezTo>
                  <a:lnTo>
                    <a:pt x="60122" y="264291"/>
                  </a:lnTo>
                  <a:cubicBezTo>
                    <a:pt x="60122" y="258864"/>
                    <a:pt x="64488" y="254600"/>
                    <a:pt x="69825" y="254600"/>
                  </a:cubicBezTo>
                  <a:close/>
                  <a:moveTo>
                    <a:pt x="130900" y="19378"/>
                  </a:moveTo>
                  <a:lnTo>
                    <a:pt x="130900" y="183700"/>
                  </a:lnTo>
                  <a:lnTo>
                    <a:pt x="336128" y="183700"/>
                  </a:lnTo>
                  <a:lnTo>
                    <a:pt x="336128" y="19378"/>
                  </a:lnTo>
                  <a:lnTo>
                    <a:pt x="243169" y="19378"/>
                  </a:lnTo>
                  <a:lnTo>
                    <a:pt x="243169" y="143976"/>
                  </a:lnTo>
                  <a:lnTo>
                    <a:pt x="297314" y="143976"/>
                  </a:lnTo>
                  <a:lnTo>
                    <a:pt x="297314" y="48444"/>
                  </a:lnTo>
                  <a:cubicBezTo>
                    <a:pt x="297314" y="43115"/>
                    <a:pt x="301681" y="38755"/>
                    <a:pt x="307018" y="38755"/>
                  </a:cubicBezTo>
                  <a:cubicBezTo>
                    <a:pt x="312355" y="38755"/>
                    <a:pt x="316721" y="43115"/>
                    <a:pt x="316721" y="48444"/>
                  </a:cubicBezTo>
                  <a:lnTo>
                    <a:pt x="316721" y="153665"/>
                  </a:lnTo>
                  <a:cubicBezTo>
                    <a:pt x="316721" y="158994"/>
                    <a:pt x="312355" y="163353"/>
                    <a:pt x="307018" y="163353"/>
                  </a:cubicBezTo>
                  <a:lnTo>
                    <a:pt x="233466" y="163353"/>
                  </a:lnTo>
                  <a:cubicBezTo>
                    <a:pt x="228129" y="163353"/>
                    <a:pt x="223762" y="158994"/>
                    <a:pt x="223762" y="153665"/>
                  </a:cubicBezTo>
                  <a:lnTo>
                    <a:pt x="223762" y="19378"/>
                  </a:lnTo>
                  <a:close/>
                  <a:moveTo>
                    <a:pt x="19407" y="19378"/>
                  </a:moveTo>
                  <a:lnTo>
                    <a:pt x="19407" y="446848"/>
                  </a:lnTo>
                  <a:lnTo>
                    <a:pt x="447524" y="446848"/>
                  </a:lnTo>
                  <a:lnTo>
                    <a:pt x="447524" y="73247"/>
                  </a:lnTo>
                  <a:lnTo>
                    <a:pt x="393573" y="19378"/>
                  </a:lnTo>
                  <a:lnTo>
                    <a:pt x="355535" y="19378"/>
                  </a:lnTo>
                  <a:lnTo>
                    <a:pt x="355535" y="193389"/>
                  </a:lnTo>
                  <a:cubicBezTo>
                    <a:pt x="355535" y="198718"/>
                    <a:pt x="351169" y="203078"/>
                    <a:pt x="345832" y="203078"/>
                  </a:cubicBezTo>
                  <a:lnTo>
                    <a:pt x="121196" y="203078"/>
                  </a:lnTo>
                  <a:cubicBezTo>
                    <a:pt x="115762" y="203078"/>
                    <a:pt x="111493" y="198718"/>
                    <a:pt x="111493" y="193389"/>
                  </a:cubicBezTo>
                  <a:lnTo>
                    <a:pt x="111493" y="19378"/>
                  </a:lnTo>
                  <a:close/>
                  <a:moveTo>
                    <a:pt x="9703" y="0"/>
                  </a:moveTo>
                  <a:lnTo>
                    <a:pt x="397551" y="0"/>
                  </a:lnTo>
                  <a:cubicBezTo>
                    <a:pt x="400171" y="0"/>
                    <a:pt x="402597" y="1066"/>
                    <a:pt x="404441" y="2810"/>
                  </a:cubicBezTo>
                  <a:lnTo>
                    <a:pt x="464117" y="62396"/>
                  </a:lnTo>
                  <a:cubicBezTo>
                    <a:pt x="465961" y="64237"/>
                    <a:pt x="466931" y="66659"/>
                    <a:pt x="466931" y="69275"/>
                  </a:cubicBezTo>
                  <a:lnTo>
                    <a:pt x="466931" y="456537"/>
                  </a:lnTo>
                  <a:cubicBezTo>
                    <a:pt x="466931" y="461866"/>
                    <a:pt x="462662" y="466226"/>
                    <a:pt x="457228" y="466226"/>
                  </a:cubicBezTo>
                  <a:lnTo>
                    <a:pt x="9703" y="466226"/>
                  </a:lnTo>
                  <a:cubicBezTo>
                    <a:pt x="4366" y="466226"/>
                    <a:pt x="0" y="461866"/>
                    <a:pt x="0" y="456537"/>
                  </a:cubicBezTo>
                  <a:lnTo>
                    <a:pt x="0" y="9689"/>
                  </a:lnTo>
                  <a:cubicBezTo>
                    <a:pt x="0" y="4360"/>
                    <a:pt x="4366" y="0"/>
                    <a:pt x="97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06805" y="3854776"/>
            <a:ext cx="2725755" cy="416403"/>
            <a:chOff x="806805" y="3854776"/>
            <a:chExt cx="2725755" cy="416403"/>
          </a:xfrm>
        </p:grpSpPr>
        <p:sp>
          <p:nvSpPr>
            <p:cNvPr id="39" name="矩形 38"/>
            <p:cNvSpPr/>
            <p:nvPr/>
          </p:nvSpPr>
          <p:spPr>
            <a:xfrm>
              <a:off x="806805" y="3854776"/>
              <a:ext cx="2305317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175212" y="3913831"/>
              <a:ext cx="327910" cy="327910"/>
            </a:xfrm>
            <a:prstGeom prst="ellipse">
              <a:avLst/>
            </a:prstGeom>
            <a:solidFill>
              <a:srgbClr val="0369B5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145774" y="3884393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1" name="recycled-paper_247397"/>
            <p:cNvSpPr>
              <a:spLocks noChangeAspect="1"/>
            </p:cNvSpPr>
            <p:nvPr/>
          </p:nvSpPr>
          <p:spPr bwMode="auto">
            <a:xfrm>
              <a:off x="3258141" y="3996882"/>
              <a:ext cx="162052" cy="161808"/>
            </a:xfrm>
            <a:custGeom>
              <a:avLst/>
              <a:gdLst>
                <a:gd name="connsiteX0" fmla="*/ 550621 w 609614"/>
                <a:gd name="connsiteY0" fmla="*/ 549775 h 608697"/>
                <a:gd name="connsiteX1" fmla="*/ 570309 w 609614"/>
                <a:gd name="connsiteY1" fmla="*/ 549775 h 608697"/>
                <a:gd name="connsiteX2" fmla="*/ 570309 w 609614"/>
                <a:gd name="connsiteY2" fmla="*/ 569463 h 608697"/>
                <a:gd name="connsiteX3" fmla="*/ 550621 w 609614"/>
                <a:gd name="connsiteY3" fmla="*/ 569463 h 608697"/>
                <a:gd name="connsiteX4" fmla="*/ 511316 w 609614"/>
                <a:gd name="connsiteY4" fmla="*/ 549775 h 608697"/>
                <a:gd name="connsiteX5" fmla="*/ 531004 w 609614"/>
                <a:gd name="connsiteY5" fmla="*/ 549775 h 608697"/>
                <a:gd name="connsiteX6" fmla="*/ 531004 w 609614"/>
                <a:gd name="connsiteY6" fmla="*/ 569463 h 608697"/>
                <a:gd name="connsiteX7" fmla="*/ 511316 w 609614"/>
                <a:gd name="connsiteY7" fmla="*/ 569463 h 608697"/>
                <a:gd name="connsiteX8" fmla="*/ 471941 w 609614"/>
                <a:gd name="connsiteY8" fmla="*/ 549775 h 608697"/>
                <a:gd name="connsiteX9" fmla="*/ 491629 w 609614"/>
                <a:gd name="connsiteY9" fmla="*/ 549775 h 608697"/>
                <a:gd name="connsiteX10" fmla="*/ 491629 w 609614"/>
                <a:gd name="connsiteY10" fmla="*/ 569463 h 608697"/>
                <a:gd name="connsiteX11" fmla="*/ 471941 w 609614"/>
                <a:gd name="connsiteY11" fmla="*/ 569463 h 608697"/>
                <a:gd name="connsiteX12" fmla="*/ 550621 w 609614"/>
                <a:gd name="connsiteY12" fmla="*/ 510611 h 608697"/>
                <a:gd name="connsiteX13" fmla="*/ 570309 w 609614"/>
                <a:gd name="connsiteY13" fmla="*/ 510611 h 608697"/>
                <a:gd name="connsiteX14" fmla="*/ 570309 w 609614"/>
                <a:gd name="connsiteY14" fmla="*/ 530158 h 608697"/>
                <a:gd name="connsiteX15" fmla="*/ 550621 w 609614"/>
                <a:gd name="connsiteY15" fmla="*/ 530158 h 608697"/>
                <a:gd name="connsiteX16" fmla="*/ 511316 w 609614"/>
                <a:gd name="connsiteY16" fmla="*/ 510611 h 608697"/>
                <a:gd name="connsiteX17" fmla="*/ 531004 w 609614"/>
                <a:gd name="connsiteY17" fmla="*/ 510611 h 608697"/>
                <a:gd name="connsiteX18" fmla="*/ 531004 w 609614"/>
                <a:gd name="connsiteY18" fmla="*/ 530158 h 608697"/>
                <a:gd name="connsiteX19" fmla="*/ 511316 w 609614"/>
                <a:gd name="connsiteY19" fmla="*/ 530158 h 608697"/>
                <a:gd name="connsiteX20" fmla="*/ 550621 w 609614"/>
                <a:gd name="connsiteY20" fmla="*/ 471306 h 608697"/>
                <a:gd name="connsiteX21" fmla="*/ 570309 w 609614"/>
                <a:gd name="connsiteY21" fmla="*/ 471306 h 608697"/>
                <a:gd name="connsiteX22" fmla="*/ 570309 w 609614"/>
                <a:gd name="connsiteY22" fmla="*/ 490853 h 608697"/>
                <a:gd name="connsiteX23" fmla="*/ 550621 w 609614"/>
                <a:gd name="connsiteY23" fmla="*/ 490853 h 608697"/>
                <a:gd name="connsiteX24" fmla="*/ 132818 w 609614"/>
                <a:gd name="connsiteY24" fmla="*/ 363300 h 608697"/>
                <a:gd name="connsiteX25" fmla="*/ 111528 w 609614"/>
                <a:gd name="connsiteY25" fmla="*/ 402501 h 608697"/>
                <a:gd name="connsiteX26" fmla="*/ 176964 w 609614"/>
                <a:gd name="connsiteY26" fmla="*/ 402501 h 608697"/>
                <a:gd name="connsiteX27" fmla="*/ 176964 w 609614"/>
                <a:gd name="connsiteY27" fmla="*/ 363300 h 608697"/>
                <a:gd name="connsiteX28" fmla="*/ 324964 w 609614"/>
                <a:gd name="connsiteY28" fmla="*/ 357605 h 608697"/>
                <a:gd name="connsiteX29" fmla="*/ 243187 w 609614"/>
                <a:gd name="connsiteY29" fmla="*/ 363496 h 608697"/>
                <a:gd name="connsiteX30" fmla="*/ 228620 w 609614"/>
                <a:gd name="connsiteY30" fmla="*/ 382921 h 608697"/>
                <a:gd name="connsiteX31" fmla="*/ 243371 w 609614"/>
                <a:gd name="connsiteY31" fmla="*/ 402529 h 608697"/>
                <a:gd name="connsiteX32" fmla="*/ 299518 w 609614"/>
                <a:gd name="connsiteY32" fmla="*/ 402529 h 608697"/>
                <a:gd name="connsiteX33" fmla="*/ 255633 w 609614"/>
                <a:gd name="connsiteY33" fmla="*/ 323819 h 608697"/>
                <a:gd name="connsiteX34" fmla="*/ 255633 w 609614"/>
                <a:gd name="connsiteY34" fmla="*/ 342875 h 608697"/>
                <a:gd name="connsiteX35" fmla="*/ 265498 w 609614"/>
                <a:gd name="connsiteY35" fmla="*/ 342231 h 608697"/>
                <a:gd name="connsiteX36" fmla="*/ 120744 w 609614"/>
                <a:gd name="connsiteY36" fmla="*/ 295850 h 608697"/>
                <a:gd name="connsiteX37" fmla="*/ 89317 w 609614"/>
                <a:gd name="connsiteY37" fmla="*/ 301095 h 608697"/>
                <a:gd name="connsiteX38" fmla="*/ 90607 w 609614"/>
                <a:gd name="connsiteY38" fmla="*/ 302476 h 608697"/>
                <a:gd name="connsiteX39" fmla="*/ 70147 w 609614"/>
                <a:gd name="connsiteY39" fmla="*/ 343332 h 608697"/>
                <a:gd name="connsiteX40" fmla="*/ 96413 w 609614"/>
                <a:gd name="connsiteY40" fmla="*/ 389158 h 608697"/>
                <a:gd name="connsiteX41" fmla="*/ 129039 w 609614"/>
                <a:gd name="connsiteY41" fmla="*/ 329161 h 608697"/>
                <a:gd name="connsiteX42" fmla="*/ 130514 w 609614"/>
                <a:gd name="connsiteY42" fmla="*/ 329990 h 608697"/>
                <a:gd name="connsiteX43" fmla="*/ 299887 w 609614"/>
                <a:gd name="connsiteY43" fmla="*/ 277053 h 608697"/>
                <a:gd name="connsiteX44" fmla="*/ 259966 w 609614"/>
                <a:gd name="connsiteY44" fmla="*/ 290310 h 608697"/>
                <a:gd name="connsiteX45" fmla="*/ 286979 w 609614"/>
                <a:gd name="connsiteY45" fmla="*/ 340666 h 608697"/>
                <a:gd name="connsiteX46" fmla="*/ 330127 w 609614"/>
                <a:gd name="connsiteY46" fmla="*/ 337536 h 608697"/>
                <a:gd name="connsiteX47" fmla="*/ 134845 w 609614"/>
                <a:gd name="connsiteY47" fmla="*/ 273582 h 608697"/>
                <a:gd name="connsiteX48" fmla="*/ 154845 w 609614"/>
                <a:gd name="connsiteY48" fmla="*/ 343608 h 608697"/>
                <a:gd name="connsiteX49" fmla="*/ 196595 w 609614"/>
                <a:gd name="connsiteY49" fmla="*/ 343608 h 608697"/>
                <a:gd name="connsiteX50" fmla="*/ 196595 w 609614"/>
                <a:gd name="connsiteY50" fmla="*/ 422193 h 608697"/>
                <a:gd name="connsiteX51" fmla="*/ 92635 w 609614"/>
                <a:gd name="connsiteY51" fmla="*/ 422193 h 608697"/>
                <a:gd name="connsiteX52" fmla="*/ 47843 w 609614"/>
                <a:gd name="connsiteY52" fmla="*/ 343976 h 608697"/>
                <a:gd name="connsiteX53" fmla="*/ 66737 w 609614"/>
                <a:gd name="connsiteY53" fmla="*/ 306341 h 608697"/>
                <a:gd name="connsiteX54" fmla="*/ 48396 w 609614"/>
                <a:gd name="connsiteY54" fmla="*/ 288029 h 608697"/>
                <a:gd name="connsiteX55" fmla="*/ 309844 w 609614"/>
                <a:gd name="connsiteY55" fmla="*/ 253118 h 608697"/>
                <a:gd name="connsiteX56" fmla="*/ 355296 w 609614"/>
                <a:gd name="connsiteY56" fmla="*/ 343888 h 608697"/>
                <a:gd name="connsiteX57" fmla="*/ 310950 w 609614"/>
                <a:gd name="connsiteY57" fmla="*/ 422230 h 608697"/>
                <a:gd name="connsiteX58" fmla="*/ 255633 w 609614"/>
                <a:gd name="connsiteY58" fmla="*/ 422230 h 608697"/>
                <a:gd name="connsiteX59" fmla="*/ 255633 w 609614"/>
                <a:gd name="connsiteY59" fmla="*/ 451689 h 608697"/>
                <a:gd name="connsiteX60" fmla="*/ 204004 w 609614"/>
                <a:gd name="connsiteY60" fmla="*/ 382921 h 608697"/>
                <a:gd name="connsiteX61" fmla="*/ 252683 w 609614"/>
                <a:gd name="connsiteY61" fmla="*/ 318203 h 608697"/>
                <a:gd name="connsiteX62" fmla="*/ 231663 w 609614"/>
                <a:gd name="connsiteY62" fmla="*/ 279078 h 608697"/>
                <a:gd name="connsiteX63" fmla="*/ 167874 w 609614"/>
                <a:gd name="connsiteY63" fmla="*/ 174422 h 608697"/>
                <a:gd name="connsiteX64" fmla="*/ 130452 w 609614"/>
                <a:gd name="connsiteY64" fmla="*/ 234248 h 608697"/>
                <a:gd name="connsiteX65" fmla="*/ 156076 w 609614"/>
                <a:gd name="connsiteY65" fmla="*/ 259743 h 608697"/>
                <a:gd name="connsiteX66" fmla="*/ 192392 w 609614"/>
                <a:gd name="connsiteY66" fmla="*/ 209029 h 608697"/>
                <a:gd name="connsiteX67" fmla="*/ 186677 w 609614"/>
                <a:gd name="connsiteY67" fmla="*/ 166874 h 608697"/>
                <a:gd name="connsiteX68" fmla="*/ 229168 w 609614"/>
                <a:gd name="connsiteY68" fmla="*/ 226884 h 608697"/>
                <a:gd name="connsiteX69" fmla="*/ 226956 w 609614"/>
                <a:gd name="connsiteY69" fmla="*/ 229093 h 608697"/>
                <a:gd name="connsiteX70" fmla="*/ 257373 w 609614"/>
                <a:gd name="connsiteY70" fmla="*/ 234155 h 608697"/>
                <a:gd name="connsiteX71" fmla="*/ 261797 w 609614"/>
                <a:gd name="connsiteY71" fmla="*/ 207832 h 608697"/>
                <a:gd name="connsiteX72" fmla="*/ 231104 w 609614"/>
                <a:gd name="connsiteY72" fmla="*/ 166874 h 608697"/>
                <a:gd name="connsiteX73" fmla="*/ 161699 w 609614"/>
                <a:gd name="connsiteY73" fmla="*/ 147270 h 608697"/>
                <a:gd name="connsiteX74" fmla="*/ 240874 w 609614"/>
                <a:gd name="connsiteY74" fmla="*/ 147270 h 608697"/>
                <a:gd name="connsiteX75" fmla="*/ 266590 w 609614"/>
                <a:gd name="connsiteY75" fmla="*/ 181417 h 608697"/>
                <a:gd name="connsiteX76" fmla="*/ 290094 w 609614"/>
                <a:gd name="connsiteY76" fmla="*/ 157946 h 608697"/>
                <a:gd name="connsiteX77" fmla="*/ 273595 w 609614"/>
                <a:gd name="connsiteY77" fmla="*/ 256705 h 608697"/>
                <a:gd name="connsiteX78" fmla="*/ 192115 w 609614"/>
                <a:gd name="connsiteY78" fmla="*/ 243175 h 608697"/>
                <a:gd name="connsiteX79" fmla="*/ 158565 w 609614"/>
                <a:gd name="connsiteY79" fmla="*/ 290024 h 608697"/>
                <a:gd name="connsiteX80" fmla="*/ 105566 w 609614"/>
                <a:gd name="connsiteY80" fmla="*/ 237009 h 608697"/>
                <a:gd name="connsiteX81" fmla="*/ 206493 w 609614"/>
                <a:gd name="connsiteY81" fmla="*/ 117818 h 608697"/>
                <a:gd name="connsiteX82" fmla="*/ 19635 w 609614"/>
                <a:gd name="connsiteY82" fmla="*/ 304394 h 608697"/>
                <a:gd name="connsiteX83" fmla="*/ 206493 w 609614"/>
                <a:gd name="connsiteY83" fmla="*/ 490879 h 608697"/>
                <a:gd name="connsiteX84" fmla="*/ 393350 w 609614"/>
                <a:gd name="connsiteY84" fmla="*/ 304394 h 608697"/>
                <a:gd name="connsiteX85" fmla="*/ 206493 w 609614"/>
                <a:gd name="connsiteY85" fmla="*/ 117818 h 608697"/>
                <a:gd name="connsiteX86" fmla="*/ 511346 w 609614"/>
                <a:gd name="connsiteY86" fmla="*/ 33504 h 608697"/>
                <a:gd name="connsiteX87" fmla="*/ 511346 w 609614"/>
                <a:gd name="connsiteY87" fmla="*/ 98212 h 608697"/>
                <a:gd name="connsiteX88" fmla="*/ 576059 w 609614"/>
                <a:gd name="connsiteY88" fmla="*/ 98212 h 608697"/>
                <a:gd name="connsiteX89" fmla="*/ 176994 w 609614"/>
                <a:gd name="connsiteY89" fmla="*/ 19605 h 608697"/>
                <a:gd name="connsiteX90" fmla="*/ 176994 w 609614"/>
                <a:gd name="connsiteY90" fmla="*/ 100513 h 608697"/>
                <a:gd name="connsiteX91" fmla="*/ 206493 w 609614"/>
                <a:gd name="connsiteY91" fmla="*/ 98212 h 608697"/>
                <a:gd name="connsiteX92" fmla="*/ 412985 w 609614"/>
                <a:gd name="connsiteY92" fmla="*/ 304394 h 608697"/>
                <a:gd name="connsiteX93" fmla="*/ 206493 w 609614"/>
                <a:gd name="connsiteY93" fmla="*/ 510577 h 608697"/>
                <a:gd name="connsiteX94" fmla="*/ 176994 w 609614"/>
                <a:gd name="connsiteY94" fmla="*/ 508184 h 608697"/>
                <a:gd name="connsiteX95" fmla="*/ 176994 w 609614"/>
                <a:gd name="connsiteY95" fmla="*/ 589092 h 608697"/>
                <a:gd name="connsiteX96" fmla="*/ 589979 w 609614"/>
                <a:gd name="connsiteY96" fmla="*/ 589092 h 608697"/>
                <a:gd name="connsiteX97" fmla="*/ 589979 w 609614"/>
                <a:gd name="connsiteY97" fmla="*/ 117818 h 608697"/>
                <a:gd name="connsiteX98" fmla="*/ 491618 w 609614"/>
                <a:gd name="connsiteY98" fmla="*/ 117818 h 608697"/>
                <a:gd name="connsiteX99" fmla="*/ 491618 w 609614"/>
                <a:gd name="connsiteY99" fmla="*/ 19605 h 608697"/>
                <a:gd name="connsiteX100" fmla="*/ 157358 w 609614"/>
                <a:gd name="connsiteY100" fmla="*/ 0 h 608697"/>
                <a:gd name="connsiteX101" fmla="*/ 505538 w 609614"/>
                <a:gd name="connsiteY101" fmla="*/ 0 h 608697"/>
                <a:gd name="connsiteX102" fmla="*/ 609614 w 609614"/>
                <a:gd name="connsiteY102" fmla="*/ 103919 h 608697"/>
                <a:gd name="connsiteX103" fmla="*/ 609614 w 609614"/>
                <a:gd name="connsiteY103" fmla="*/ 608697 h 608697"/>
                <a:gd name="connsiteX104" fmla="*/ 157358 w 609614"/>
                <a:gd name="connsiteY104" fmla="*/ 608697 h 608697"/>
                <a:gd name="connsiteX105" fmla="*/ 157358 w 609614"/>
                <a:gd name="connsiteY105" fmla="*/ 504410 h 608697"/>
                <a:gd name="connsiteX106" fmla="*/ 0 w 609614"/>
                <a:gd name="connsiteY106" fmla="*/ 304394 h 608697"/>
                <a:gd name="connsiteX107" fmla="*/ 157358 w 609614"/>
                <a:gd name="connsiteY107" fmla="*/ 104379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9614" h="608697">
                  <a:moveTo>
                    <a:pt x="550621" y="549775"/>
                  </a:moveTo>
                  <a:lnTo>
                    <a:pt x="570309" y="549775"/>
                  </a:lnTo>
                  <a:lnTo>
                    <a:pt x="570309" y="569463"/>
                  </a:lnTo>
                  <a:lnTo>
                    <a:pt x="550621" y="569463"/>
                  </a:lnTo>
                  <a:close/>
                  <a:moveTo>
                    <a:pt x="511316" y="549775"/>
                  </a:moveTo>
                  <a:lnTo>
                    <a:pt x="531004" y="549775"/>
                  </a:lnTo>
                  <a:lnTo>
                    <a:pt x="531004" y="569463"/>
                  </a:lnTo>
                  <a:lnTo>
                    <a:pt x="511316" y="569463"/>
                  </a:lnTo>
                  <a:close/>
                  <a:moveTo>
                    <a:pt x="471941" y="549775"/>
                  </a:moveTo>
                  <a:lnTo>
                    <a:pt x="491629" y="549775"/>
                  </a:lnTo>
                  <a:lnTo>
                    <a:pt x="491629" y="569463"/>
                  </a:lnTo>
                  <a:lnTo>
                    <a:pt x="471941" y="569463"/>
                  </a:lnTo>
                  <a:close/>
                  <a:moveTo>
                    <a:pt x="550621" y="510611"/>
                  </a:moveTo>
                  <a:lnTo>
                    <a:pt x="570309" y="510611"/>
                  </a:lnTo>
                  <a:lnTo>
                    <a:pt x="570309" y="530158"/>
                  </a:lnTo>
                  <a:lnTo>
                    <a:pt x="550621" y="530158"/>
                  </a:lnTo>
                  <a:close/>
                  <a:moveTo>
                    <a:pt x="511316" y="510611"/>
                  </a:moveTo>
                  <a:lnTo>
                    <a:pt x="531004" y="510611"/>
                  </a:lnTo>
                  <a:lnTo>
                    <a:pt x="531004" y="530158"/>
                  </a:lnTo>
                  <a:lnTo>
                    <a:pt x="511316" y="530158"/>
                  </a:lnTo>
                  <a:close/>
                  <a:moveTo>
                    <a:pt x="550621" y="471306"/>
                  </a:moveTo>
                  <a:lnTo>
                    <a:pt x="570309" y="471306"/>
                  </a:lnTo>
                  <a:lnTo>
                    <a:pt x="570309" y="490853"/>
                  </a:lnTo>
                  <a:lnTo>
                    <a:pt x="550621" y="490853"/>
                  </a:lnTo>
                  <a:close/>
                  <a:moveTo>
                    <a:pt x="132818" y="363300"/>
                  </a:moveTo>
                  <a:lnTo>
                    <a:pt x="111528" y="402501"/>
                  </a:lnTo>
                  <a:lnTo>
                    <a:pt x="176964" y="402501"/>
                  </a:lnTo>
                  <a:lnTo>
                    <a:pt x="176964" y="363300"/>
                  </a:lnTo>
                  <a:close/>
                  <a:moveTo>
                    <a:pt x="324964" y="357605"/>
                  </a:moveTo>
                  <a:lnTo>
                    <a:pt x="243187" y="363496"/>
                  </a:lnTo>
                  <a:lnTo>
                    <a:pt x="228620" y="382921"/>
                  </a:lnTo>
                  <a:lnTo>
                    <a:pt x="243371" y="402529"/>
                  </a:lnTo>
                  <a:lnTo>
                    <a:pt x="299518" y="402529"/>
                  </a:lnTo>
                  <a:close/>
                  <a:moveTo>
                    <a:pt x="255633" y="323819"/>
                  </a:moveTo>
                  <a:lnTo>
                    <a:pt x="255633" y="342875"/>
                  </a:lnTo>
                  <a:lnTo>
                    <a:pt x="265498" y="342231"/>
                  </a:lnTo>
                  <a:close/>
                  <a:moveTo>
                    <a:pt x="120744" y="295850"/>
                  </a:moveTo>
                  <a:lnTo>
                    <a:pt x="89317" y="301095"/>
                  </a:lnTo>
                  <a:lnTo>
                    <a:pt x="90607" y="302476"/>
                  </a:lnTo>
                  <a:lnTo>
                    <a:pt x="70147" y="343332"/>
                  </a:lnTo>
                  <a:lnTo>
                    <a:pt x="96413" y="389158"/>
                  </a:lnTo>
                  <a:lnTo>
                    <a:pt x="129039" y="329161"/>
                  </a:lnTo>
                  <a:lnTo>
                    <a:pt x="130514" y="329990"/>
                  </a:lnTo>
                  <a:close/>
                  <a:moveTo>
                    <a:pt x="299887" y="277053"/>
                  </a:moveTo>
                  <a:lnTo>
                    <a:pt x="259966" y="290310"/>
                  </a:lnTo>
                  <a:lnTo>
                    <a:pt x="286979" y="340666"/>
                  </a:lnTo>
                  <a:lnTo>
                    <a:pt x="330127" y="337536"/>
                  </a:lnTo>
                  <a:close/>
                  <a:moveTo>
                    <a:pt x="134845" y="273582"/>
                  </a:moveTo>
                  <a:lnTo>
                    <a:pt x="154845" y="343608"/>
                  </a:lnTo>
                  <a:lnTo>
                    <a:pt x="196595" y="343608"/>
                  </a:lnTo>
                  <a:lnTo>
                    <a:pt x="196595" y="422193"/>
                  </a:lnTo>
                  <a:lnTo>
                    <a:pt x="92635" y="422193"/>
                  </a:lnTo>
                  <a:lnTo>
                    <a:pt x="47843" y="343976"/>
                  </a:lnTo>
                  <a:lnTo>
                    <a:pt x="66737" y="306341"/>
                  </a:lnTo>
                  <a:lnTo>
                    <a:pt x="48396" y="288029"/>
                  </a:lnTo>
                  <a:close/>
                  <a:moveTo>
                    <a:pt x="309844" y="253118"/>
                  </a:moveTo>
                  <a:lnTo>
                    <a:pt x="355296" y="343888"/>
                  </a:lnTo>
                  <a:lnTo>
                    <a:pt x="310950" y="422230"/>
                  </a:lnTo>
                  <a:lnTo>
                    <a:pt x="255633" y="422230"/>
                  </a:lnTo>
                  <a:lnTo>
                    <a:pt x="255633" y="451689"/>
                  </a:lnTo>
                  <a:lnTo>
                    <a:pt x="204004" y="382921"/>
                  </a:lnTo>
                  <a:lnTo>
                    <a:pt x="252683" y="318203"/>
                  </a:lnTo>
                  <a:lnTo>
                    <a:pt x="231663" y="279078"/>
                  </a:lnTo>
                  <a:close/>
                  <a:moveTo>
                    <a:pt x="167874" y="174422"/>
                  </a:moveTo>
                  <a:lnTo>
                    <a:pt x="130452" y="234248"/>
                  </a:lnTo>
                  <a:lnTo>
                    <a:pt x="156076" y="259743"/>
                  </a:lnTo>
                  <a:lnTo>
                    <a:pt x="192392" y="209029"/>
                  </a:lnTo>
                  <a:close/>
                  <a:moveTo>
                    <a:pt x="186677" y="166874"/>
                  </a:moveTo>
                  <a:lnTo>
                    <a:pt x="229168" y="226884"/>
                  </a:lnTo>
                  <a:lnTo>
                    <a:pt x="226956" y="229093"/>
                  </a:lnTo>
                  <a:lnTo>
                    <a:pt x="257373" y="234155"/>
                  </a:lnTo>
                  <a:lnTo>
                    <a:pt x="261797" y="207832"/>
                  </a:lnTo>
                  <a:lnTo>
                    <a:pt x="231104" y="166874"/>
                  </a:lnTo>
                  <a:close/>
                  <a:moveTo>
                    <a:pt x="161699" y="147270"/>
                  </a:moveTo>
                  <a:lnTo>
                    <a:pt x="240874" y="147270"/>
                  </a:lnTo>
                  <a:lnTo>
                    <a:pt x="266590" y="181417"/>
                  </a:lnTo>
                  <a:lnTo>
                    <a:pt x="290094" y="157946"/>
                  </a:lnTo>
                  <a:lnTo>
                    <a:pt x="273595" y="256705"/>
                  </a:lnTo>
                  <a:lnTo>
                    <a:pt x="192115" y="243175"/>
                  </a:lnTo>
                  <a:lnTo>
                    <a:pt x="158565" y="290024"/>
                  </a:lnTo>
                  <a:lnTo>
                    <a:pt x="105566" y="237009"/>
                  </a:lnTo>
                  <a:close/>
                  <a:moveTo>
                    <a:pt x="206493" y="117818"/>
                  </a:moveTo>
                  <a:cubicBezTo>
                    <a:pt x="103431" y="117818"/>
                    <a:pt x="19635" y="201487"/>
                    <a:pt x="19635" y="304394"/>
                  </a:cubicBezTo>
                  <a:cubicBezTo>
                    <a:pt x="19635" y="407209"/>
                    <a:pt x="103431" y="490879"/>
                    <a:pt x="206493" y="490879"/>
                  </a:cubicBezTo>
                  <a:cubicBezTo>
                    <a:pt x="309554" y="490879"/>
                    <a:pt x="393350" y="407209"/>
                    <a:pt x="393350" y="304394"/>
                  </a:cubicBezTo>
                  <a:cubicBezTo>
                    <a:pt x="393350" y="201487"/>
                    <a:pt x="309554" y="117818"/>
                    <a:pt x="206493" y="117818"/>
                  </a:cubicBezTo>
                  <a:close/>
                  <a:moveTo>
                    <a:pt x="511346" y="33504"/>
                  </a:moveTo>
                  <a:lnTo>
                    <a:pt x="511346" y="98212"/>
                  </a:lnTo>
                  <a:lnTo>
                    <a:pt x="576059" y="98212"/>
                  </a:lnTo>
                  <a:close/>
                  <a:moveTo>
                    <a:pt x="176994" y="19605"/>
                  </a:moveTo>
                  <a:lnTo>
                    <a:pt x="176994" y="100513"/>
                  </a:lnTo>
                  <a:cubicBezTo>
                    <a:pt x="186673" y="99133"/>
                    <a:pt x="196445" y="98212"/>
                    <a:pt x="206493" y="98212"/>
                  </a:cubicBezTo>
                  <a:cubicBezTo>
                    <a:pt x="320340" y="98212"/>
                    <a:pt x="412985" y="190718"/>
                    <a:pt x="412985" y="304394"/>
                  </a:cubicBezTo>
                  <a:cubicBezTo>
                    <a:pt x="412985" y="418071"/>
                    <a:pt x="320340" y="510577"/>
                    <a:pt x="206493" y="510577"/>
                  </a:cubicBezTo>
                  <a:cubicBezTo>
                    <a:pt x="196445" y="510577"/>
                    <a:pt x="186673" y="509564"/>
                    <a:pt x="176994" y="508184"/>
                  </a:cubicBezTo>
                  <a:lnTo>
                    <a:pt x="176994" y="589092"/>
                  </a:lnTo>
                  <a:lnTo>
                    <a:pt x="589979" y="589092"/>
                  </a:lnTo>
                  <a:lnTo>
                    <a:pt x="589979" y="117818"/>
                  </a:lnTo>
                  <a:lnTo>
                    <a:pt x="491618" y="117818"/>
                  </a:lnTo>
                  <a:lnTo>
                    <a:pt x="491618" y="19605"/>
                  </a:lnTo>
                  <a:close/>
                  <a:moveTo>
                    <a:pt x="157358" y="0"/>
                  </a:moveTo>
                  <a:lnTo>
                    <a:pt x="505538" y="0"/>
                  </a:lnTo>
                  <a:lnTo>
                    <a:pt x="609614" y="103919"/>
                  </a:lnTo>
                  <a:lnTo>
                    <a:pt x="609614" y="608697"/>
                  </a:lnTo>
                  <a:lnTo>
                    <a:pt x="157358" y="608697"/>
                  </a:lnTo>
                  <a:lnTo>
                    <a:pt x="157358" y="504410"/>
                  </a:lnTo>
                  <a:cubicBezTo>
                    <a:pt x="67202" y="482319"/>
                    <a:pt x="0" y="401134"/>
                    <a:pt x="0" y="304394"/>
                  </a:cubicBezTo>
                  <a:cubicBezTo>
                    <a:pt x="0" y="207654"/>
                    <a:pt x="67202" y="126470"/>
                    <a:pt x="157358" y="1043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050" y="3155166"/>
            <a:ext cx="2864411" cy="386786"/>
            <a:chOff x="400050" y="3155166"/>
            <a:chExt cx="2864411" cy="386786"/>
          </a:xfrm>
        </p:grpSpPr>
        <p:sp>
          <p:nvSpPr>
            <p:cNvPr id="42" name="矩形 41"/>
            <p:cNvSpPr/>
            <p:nvPr/>
          </p:nvSpPr>
          <p:spPr>
            <a:xfrm>
              <a:off x="400050" y="3214631"/>
              <a:ext cx="2573119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>
                <a:lnSpc>
                  <a:spcPct val="120000"/>
                </a:lnSpc>
              </a:pPr>
              <a:r>
                <a:rPr lang="zh-CN" altLang="en-US" sz="1000" spc="50" dirty="0">
                  <a:ln w="11430"/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spc="50" dirty="0">
                <a:ln w="11430"/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07113" y="3184604"/>
              <a:ext cx="327910" cy="327910"/>
            </a:xfrm>
            <a:prstGeom prst="ellipse">
              <a:avLst/>
            </a:prstGeom>
            <a:solidFill>
              <a:srgbClr val="049EFB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877675" y="3155166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0" name="toxic-sign_63390"/>
            <p:cNvSpPr>
              <a:spLocks noChangeAspect="1"/>
            </p:cNvSpPr>
            <p:nvPr/>
          </p:nvSpPr>
          <p:spPr bwMode="auto">
            <a:xfrm>
              <a:off x="2954639" y="3233868"/>
              <a:ext cx="229732" cy="229382"/>
            </a:xfrm>
            <a:custGeom>
              <a:avLst/>
              <a:gdLst>
                <a:gd name="T0" fmla="*/ 2453 w 8725"/>
                <a:gd name="T1" fmla="*/ 1052 h 8725"/>
                <a:gd name="T2" fmla="*/ 1052 w 8725"/>
                <a:gd name="T3" fmla="*/ 6272 h 8725"/>
                <a:gd name="T4" fmla="*/ 6272 w 8725"/>
                <a:gd name="T5" fmla="*/ 7673 h 8725"/>
                <a:gd name="T6" fmla="*/ 7673 w 8725"/>
                <a:gd name="T7" fmla="*/ 2453 h 8725"/>
                <a:gd name="T8" fmla="*/ 2453 w 8725"/>
                <a:gd name="T9" fmla="*/ 1052 h 8725"/>
                <a:gd name="T10" fmla="*/ 5701 w 8725"/>
                <a:gd name="T11" fmla="*/ 2045 h 8725"/>
                <a:gd name="T12" fmla="*/ 4776 w 8725"/>
                <a:gd name="T13" fmla="*/ 3648 h 8725"/>
                <a:gd name="T14" fmla="*/ 3948 w 8725"/>
                <a:gd name="T15" fmla="*/ 3644 h 8725"/>
                <a:gd name="T16" fmla="*/ 3024 w 8725"/>
                <a:gd name="T17" fmla="*/ 2041 h 8725"/>
                <a:gd name="T18" fmla="*/ 5701 w 8725"/>
                <a:gd name="T19" fmla="*/ 2045 h 8725"/>
                <a:gd name="T20" fmla="*/ 1687 w 8725"/>
                <a:gd name="T21" fmla="*/ 4361 h 8725"/>
                <a:gd name="T22" fmla="*/ 3537 w 8725"/>
                <a:gd name="T23" fmla="*/ 4361 h 8725"/>
                <a:gd name="T24" fmla="*/ 3645 w 8725"/>
                <a:gd name="T25" fmla="*/ 4776 h 8725"/>
                <a:gd name="T26" fmla="*/ 3951 w 8725"/>
                <a:gd name="T27" fmla="*/ 5077 h 8725"/>
                <a:gd name="T28" fmla="*/ 3025 w 8725"/>
                <a:gd name="T29" fmla="*/ 6679 h 8725"/>
                <a:gd name="T30" fmla="*/ 2044 w 8725"/>
                <a:gd name="T31" fmla="*/ 5700 h 8725"/>
                <a:gd name="T32" fmla="*/ 1687 w 8725"/>
                <a:gd name="T33" fmla="*/ 4361 h 8725"/>
                <a:gd name="T34" fmla="*/ 5701 w 8725"/>
                <a:gd name="T35" fmla="*/ 6684 h 8725"/>
                <a:gd name="T36" fmla="*/ 4777 w 8725"/>
                <a:gd name="T37" fmla="*/ 5081 h 8725"/>
                <a:gd name="T38" fmla="*/ 5189 w 8725"/>
                <a:gd name="T39" fmla="*/ 4363 h 8725"/>
                <a:gd name="T40" fmla="*/ 7040 w 8725"/>
                <a:gd name="T41" fmla="*/ 4363 h 8725"/>
                <a:gd name="T42" fmla="*/ 5701 w 8725"/>
                <a:gd name="T43" fmla="*/ 6684 h 8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25" h="8725">
                  <a:moveTo>
                    <a:pt x="2453" y="1052"/>
                  </a:moveTo>
                  <a:cubicBezTo>
                    <a:pt x="628" y="2105"/>
                    <a:pt x="0" y="4447"/>
                    <a:pt x="1052" y="6272"/>
                  </a:cubicBezTo>
                  <a:cubicBezTo>
                    <a:pt x="2104" y="8097"/>
                    <a:pt x="4447" y="8725"/>
                    <a:pt x="6272" y="7673"/>
                  </a:cubicBezTo>
                  <a:cubicBezTo>
                    <a:pt x="8097" y="6620"/>
                    <a:pt x="8725" y="4279"/>
                    <a:pt x="7673" y="2453"/>
                  </a:cubicBezTo>
                  <a:cubicBezTo>
                    <a:pt x="6620" y="628"/>
                    <a:pt x="4279" y="0"/>
                    <a:pt x="2453" y="1052"/>
                  </a:cubicBezTo>
                  <a:close/>
                  <a:moveTo>
                    <a:pt x="5701" y="2045"/>
                  </a:moveTo>
                  <a:lnTo>
                    <a:pt x="4776" y="3648"/>
                  </a:lnTo>
                  <a:cubicBezTo>
                    <a:pt x="4528" y="3505"/>
                    <a:pt x="4215" y="3491"/>
                    <a:pt x="3948" y="3644"/>
                  </a:cubicBezTo>
                  <a:lnTo>
                    <a:pt x="3024" y="2041"/>
                  </a:lnTo>
                  <a:cubicBezTo>
                    <a:pt x="3881" y="1547"/>
                    <a:pt x="4900" y="1584"/>
                    <a:pt x="5701" y="2045"/>
                  </a:cubicBezTo>
                  <a:close/>
                  <a:moveTo>
                    <a:pt x="1687" y="4361"/>
                  </a:moveTo>
                  <a:lnTo>
                    <a:pt x="3537" y="4361"/>
                  </a:lnTo>
                  <a:cubicBezTo>
                    <a:pt x="3537" y="4503"/>
                    <a:pt x="3569" y="4645"/>
                    <a:pt x="3645" y="4776"/>
                  </a:cubicBezTo>
                  <a:cubicBezTo>
                    <a:pt x="3721" y="4907"/>
                    <a:pt x="3828" y="5007"/>
                    <a:pt x="3951" y="5077"/>
                  </a:cubicBezTo>
                  <a:lnTo>
                    <a:pt x="3025" y="6679"/>
                  </a:lnTo>
                  <a:cubicBezTo>
                    <a:pt x="2631" y="6451"/>
                    <a:pt x="2287" y="6123"/>
                    <a:pt x="2044" y="5700"/>
                  </a:cubicBezTo>
                  <a:cubicBezTo>
                    <a:pt x="1799" y="5279"/>
                    <a:pt x="1685" y="4817"/>
                    <a:pt x="1687" y="4361"/>
                  </a:cubicBezTo>
                  <a:close/>
                  <a:moveTo>
                    <a:pt x="5701" y="6684"/>
                  </a:moveTo>
                  <a:lnTo>
                    <a:pt x="4777" y="5081"/>
                  </a:lnTo>
                  <a:cubicBezTo>
                    <a:pt x="5043" y="4928"/>
                    <a:pt x="5188" y="4649"/>
                    <a:pt x="5189" y="4363"/>
                  </a:cubicBezTo>
                  <a:lnTo>
                    <a:pt x="7040" y="4363"/>
                  </a:lnTo>
                  <a:cubicBezTo>
                    <a:pt x="7037" y="5289"/>
                    <a:pt x="6559" y="6189"/>
                    <a:pt x="5701" y="66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718" y="1707396"/>
            <a:ext cx="2803818" cy="410987"/>
            <a:chOff x="1114718" y="1707396"/>
            <a:chExt cx="2803818" cy="410987"/>
          </a:xfrm>
        </p:grpSpPr>
        <p:sp>
          <p:nvSpPr>
            <p:cNvPr id="57" name="椭圆 56"/>
            <p:cNvSpPr/>
            <p:nvPr/>
          </p:nvSpPr>
          <p:spPr>
            <a:xfrm>
              <a:off x="3561188" y="1761035"/>
              <a:ext cx="327910" cy="3279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531750" y="1731597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7" name="lightning-bolt-black-shape_37713"/>
            <p:cNvSpPr>
              <a:spLocks noChangeAspect="1"/>
            </p:cNvSpPr>
            <p:nvPr/>
          </p:nvSpPr>
          <p:spPr bwMode="auto">
            <a:xfrm>
              <a:off x="3674793" y="1828525"/>
              <a:ext cx="102590" cy="216430"/>
            </a:xfrm>
            <a:custGeom>
              <a:avLst/>
              <a:gdLst>
                <a:gd name="T0" fmla="*/ 800 w 3536"/>
                <a:gd name="T1" fmla="*/ 7471 h 7471"/>
                <a:gd name="T2" fmla="*/ 3393 w 3536"/>
                <a:gd name="T3" fmla="*/ 1844 h 7471"/>
                <a:gd name="T4" fmla="*/ 3536 w 3536"/>
                <a:gd name="T5" fmla="*/ 1524 h 7471"/>
                <a:gd name="T6" fmla="*/ 1729 w 3536"/>
                <a:gd name="T7" fmla="*/ 2002 h 7471"/>
                <a:gd name="T8" fmla="*/ 2444 w 3536"/>
                <a:gd name="T9" fmla="*/ 0 h 7471"/>
                <a:gd name="T10" fmla="*/ 845 w 3536"/>
                <a:gd name="T11" fmla="*/ 0 h 7471"/>
                <a:gd name="T12" fmla="*/ 683 w 3536"/>
                <a:gd name="T13" fmla="*/ 773 h 7471"/>
                <a:gd name="T14" fmla="*/ 0 w 3536"/>
                <a:gd name="T15" fmla="*/ 3572 h 7471"/>
                <a:gd name="T16" fmla="*/ 1803 w 3536"/>
                <a:gd name="T17" fmla="*/ 3082 h 7471"/>
                <a:gd name="T18" fmla="*/ 800 w 3536"/>
                <a:gd name="T19" fmla="*/ 7471 h 7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6" h="7471">
                  <a:moveTo>
                    <a:pt x="800" y="7471"/>
                  </a:moveTo>
                  <a:cubicBezTo>
                    <a:pt x="800" y="7471"/>
                    <a:pt x="3392" y="1845"/>
                    <a:pt x="3393" y="1844"/>
                  </a:cubicBezTo>
                  <a:lnTo>
                    <a:pt x="3536" y="1524"/>
                  </a:lnTo>
                  <a:cubicBezTo>
                    <a:pt x="2979" y="1685"/>
                    <a:pt x="1733" y="1990"/>
                    <a:pt x="1729" y="2002"/>
                  </a:cubicBezTo>
                  <a:cubicBezTo>
                    <a:pt x="1859" y="1638"/>
                    <a:pt x="2420" y="0"/>
                    <a:pt x="2444" y="0"/>
                  </a:cubicBezTo>
                  <a:lnTo>
                    <a:pt x="845" y="0"/>
                  </a:lnTo>
                  <a:lnTo>
                    <a:pt x="683" y="773"/>
                  </a:lnTo>
                  <a:lnTo>
                    <a:pt x="0" y="3572"/>
                  </a:lnTo>
                  <a:lnTo>
                    <a:pt x="1803" y="3082"/>
                  </a:lnTo>
                  <a:lnTo>
                    <a:pt x="800" y="74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4718" y="1707396"/>
              <a:ext cx="2305317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22571" y="2922788"/>
            <a:ext cx="2733034" cy="386786"/>
            <a:chOff x="6122571" y="2922788"/>
            <a:chExt cx="2733034" cy="386786"/>
          </a:xfrm>
        </p:grpSpPr>
        <p:sp>
          <p:nvSpPr>
            <p:cNvPr id="86" name="椭圆 85"/>
            <p:cNvSpPr/>
            <p:nvPr/>
          </p:nvSpPr>
          <p:spPr>
            <a:xfrm>
              <a:off x="6152009" y="2952226"/>
              <a:ext cx="327910" cy="327910"/>
            </a:xfrm>
            <a:prstGeom prst="ellipse">
              <a:avLst/>
            </a:prstGeom>
            <a:solidFill>
              <a:srgbClr val="325DB1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122571" y="2922788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4" name="medical-kit_203161"/>
            <p:cNvSpPr>
              <a:spLocks noChangeAspect="1"/>
            </p:cNvSpPr>
            <p:nvPr/>
          </p:nvSpPr>
          <p:spPr bwMode="auto">
            <a:xfrm>
              <a:off x="6227211" y="3035818"/>
              <a:ext cx="177506" cy="16072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07639" h="550199">
                  <a:moveTo>
                    <a:pt x="28570" y="412627"/>
                  </a:moveTo>
                  <a:lnTo>
                    <a:pt x="28570" y="507363"/>
                  </a:lnTo>
                  <a:cubicBezTo>
                    <a:pt x="28570" y="515273"/>
                    <a:pt x="34979" y="521671"/>
                    <a:pt x="42811" y="521671"/>
                  </a:cubicBezTo>
                  <a:lnTo>
                    <a:pt x="564739" y="521671"/>
                  </a:lnTo>
                  <a:cubicBezTo>
                    <a:pt x="572660" y="521671"/>
                    <a:pt x="579069" y="515273"/>
                    <a:pt x="579069" y="507363"/>
                  </a:cubicBezTo>
                  <a:lnTo>
                    <a:pt x="579069" y="412627"/>
                  </a:lnTo>
                  <a:lnTo>
                    <a:pt x="428205" y="412627"/>
                  </a:lnTo>
                  <a:cubicBezTo>
                    <a:pt x="368037" y="499809"/>
                    <a:pt x="239691" y="499898"/>
                    <a:pt x="179434" y="412627"/>
                  </a:cubicBezTo>
                  <a:close/>
                  <a:moveTo>
                    <a:pt x="443692" y="270345"/>
                  </a:moveTo>
                  <a:cubicBezTo>
                    <a:pt x="458466" y="306604"/>
                    <a:pt x="458466" y="347929"/>
                    <a:pt x="443692" y="384100"/>
                  </a:cubicBezTo>
                  <a:lnTo>
                    <a:pt x="579069" y="384100"/>
                  </a:lnTo>
                  <a:lnTo>
                    <a:pt x="579069" y="270345"/>
                  </a:lnTo>
                  <a:close/>
                  <a:moveTo>
                    <a:pt x="28570" y="270345"/>
                  </a:moveTo>
                  <a:lnTo>
                    <a:pt x="28570" y="384100"/>
                  </a:lnTo>
                  <a:lnTo>
                    <a:pt x="163858" y="384100"/>
                  </a:lnTo>
                  <a:cubicBezTo>
                    <a:pt x="148639" y="346685"/>
                    <a:pt x="149618" y="305271"/>
                    <a:pt x="163858" y="270345"/>
                  </a:cubicBezTo>
                  <a:close/>
                  <a:moveTo>
                    <a:pt x="281883" y="240487"/>
                  </a:moveTo>
                  <a:lnTo>
                    <a:pt x="325756" y="240487"/>
                  </a:lnTo>
                  <a:cubicBezTo>
                    <a:pt x="330651" y="240487"/>
                    <a:pt x="334656" y="244485"/>
                    <a:pt x="334656" y="249372"/>
                  </a:cubicBezTo>
                  <a:lnTo>
                    <a:pt x="334656" y="287488"/>
                  </a:lnTo>
                  <a:cubicBezTo>
                    <a:pt x="334656" y="292374"/>
                    <a:pt x="338660" y="296373"/>
                    <a:pt x="343644" y="296373"/>
                  </a:cubicBezTo>
                  <a:lnTo>
                    <a:pt x="381733" y="296373"/>
                  </a:lnTo>
                  <a:cubicBezTo>
                    <a:pt x="386717" y="296373"/>
                    <a:pt x="390721" y="300371"/>
                    <a:pt x="390721" y="305346"/>
                  </a:cubicBezTo>
                  <a:lnTo>
                    <a:pt x="390721" y="349149"/>
                  </a:lnTo>
                  <a:cubicBezTo>
                    <a:pt x="390721" y="354035"/>
                    <a:pt x="386717" y="358033"/>
                    <a:pt x="381733" y="358033"/>
                  </a:cubicBezTo>
                  <a:lnTo>
                    <a:pt x="343644" y="358033"/>
                  </a:lnTo>
                  <a:cubicBezTo>
                    <a:pt x="338660" y="358033"/>
                    <a:pt x="334656" y="362032"/>
                    <a:pt x="334656" y="367007"/>
                  </a:cubicBezTo>
                  <a:lnTo>
                    <a:pt x="334656" y="405034"/>
                  </a:lnTo>
                  <a:cubicBezTo>
                    <a:pt x="334656" y="410010"/>
                    <a:pt x="330651" y="414008"/>
                    <a:pt x="325756" y="414008"/>
                  </a:cubicBezTo>
                  <a:lnTo>
                    <a:pt x="281883" y="414008"/>
                  </a:lnTo>
                  <a:cubicBezTo>
                    <a:pt x="276899" y="414008"/>
                    <a:pt x="272895" y="410010"/>
                    <a:pt x="272895" y="405034"/>
                  </a:cubicBezTo>
                  <a:lnTo>
                    <a:pt x="272895" y="367007"/>
                  </a:lnTo>
                  <a:cubicBezTo>
                    <a:pt x="272895" y="362032"/>
                    <a:pt x="268890" y="358033"/>
                    <a:pt x="263995" y="358033"/>
                  </a:cubicBezTo>
                  <a:lnTo>
                    <a:pt x="225818" y="358033"/>
                  </a:lnTo>
                  <a:cubicBezTo>
                    <a:pt x="220923" y="358033"/>
                    <a:pt x="216918" y="354035"/>
                    <a:pt x="216918" y="349149"/>
                  </a:cubicBezTo>
                  <a:lnTo>
                    <a:pt x="216918" y="305346"/>
                  </a:lnTo>
                  <a:cubicBezTo>
                    <a:pt x="216918" y="300371"/>
                    <a:pt x="220923" y="296373"/>
                    <a:pt x="225818" y="296373"/>
                  </a:cubicBezTo>
                  <a:lnTo>
                    <a:pt x="263995" y="296373"/>
                  </a:lnTo>
                  <a:cubicBezTo>
                    <a:pt x="268890" y="296373"/>
                    <a:pt x="272895" y="292374"/>
                    <a:pt x="272895" y="287488"/>
                  </a:cubicBezTo>
                  <a:lnTo>
                    <a:pt x="272895" y="249372"/>
                  </a:lnTo>
                  <a:cubicBezTo>
                    <a:pt x="272895" y="244485"/>
                    <a:pt x="276899" y="240487"/>
                    <a:pt x="281883" y="240487"/>
                  </a:cubicBezTo>
                  <a:close/>
                  <a:moveTo>
                    <a:pt x="303775" y="204936"/>
                  </a:moveTo>
                  <a:cubicBezTo>
                    <a:pt x="236309" y="204936"/>
                    <a:pt x="181303" y="259769"/>
                    <a:pt x="181303" y="327222"/>
                  </a:cubicBezTo>
                  <a:cubicBezTo>
                    <a:pt x="181303" y="394675"/>
                    <a:pt x="236220" y="449508"/>
                    <a:pt x="303775" y="449508"/>
                  </a:cubicBezTo>
                  <a:cubicBezTo>
                    <a:pt x="371330" y="449508"/>
                    <a:pt x="426246" y="394675"/>
                    <a:pt x="426246" y="327222"/>
                  </a:cubicBezTo>
                  <a:cubicBezTo>
                    <a:pt x="426246" y="259858"/>
                    <a:pt x="371330" y="204936"/>
                    <a:pt x="303775" y="204936"/>
                  </a:cubicBezTo>
                  <a:close/>
                  <a:moveTo>
                    <a:pt x="42811" y="132862"/>
                  </a:moveTo>
                  <a:cubicBezTo>
                    <a:pt x="34979" y="132862"/>
                    <a:pt x="28570" y="139261"/>
                    <a:pt x="28570" y="147081"/>
                  </a:cubicBezTo>
                  <a:lnTo>
                    <a:pt x="28570" y="241817"/>
                  </a:lnTo>
                  <a:lnTo>
                    <a:pt x="179434" y="241817"/>
                  </a:lnTo>
                  <a:cubicBezTo>
                    <a:pt x="239602" y="154724"/>
                    <a:pt x="367948" y="154546"/>
                    <a:pt x="428205" y="241817"/>
                  </a:cubicBezTo>
                  <a:lnTo>
                    <a:pt x="579069" y="241817"/>
                  </a:lnTo>
                  <a:lnTo>
                    <a:pt x="579069" y="147081"/>
                  </a:lnTo>
                  <a:cubicBezTo>
                    <a:pt x="579069" y="139261"/>
                    <a:pt x="572660" y="132862"/>
                    <a:pt x="564739" y="132862"/>
                  </a:cubicBezTo>
                  <a:close/>
                  <a:moveTo>
                    <a:pt x="247791" y="72963"/>
                  </a:moveTo>
                  <a:lnTo>
                    <a:pt x="247791" y="104334"/>
                  </a:lnTo>
                  <a:lnTo>
                    <a:pt x="359849" y="104334"/>
                  </a:lnTo>
                  <a:lnTo>
                    <a:pt x="359849" y="72963"/>
                  </a:lnTo>
                  <a:close/>
                  <a:moveTo>
                    <a:pt x="208005" y="28528"/>
                  </a:moveTo>
                  <a:cubicBezTo>
                    <a:pt x="205424" y="28528"/>
                    <a:pt x="203288" y="30660"/>
                    <a:pt x="203288" y="33327"/>
                  </a:cubicBezTo>
                  <a:lnTo>
                    <a:pt x="203288" y="104334"/>
                  </a:lnTo>
                  <a:lnTo>
                    <a:pt x="219220" y="104334"/>
                  </a:lnTo>
                  <a:lnTo>
                    <a:pt x="219220" y="58744"/>
                  </a:lnTo>
                  <a:cubicBezTo>
                    <a:pt x="219220" y="50834"/>
                    <a:pt x="225629" y="44435"/>
                    <a:pt x="233461" y="44435"/>
                  </a:cubicBezTo>
                  <a:lnTo>
                    <a:pt x="374089" y="44435"/>
                  </a:lnTo>
                  <a:cubicBezTo>
                    <a:pt x="382011" y="44435"/>
                    <a:pt x="388419" y="50834"/>
                    <a:pt x="388419" y="58744"/>
                  </a:cubicBezTo>
                  <a:lnTo>
                    <a:pt x="388419" y="104334"/>
                  </a:lnTo>
                  <a:lnTo>
                    <a:pt x="404351" y="104334"/>
                  </a:lnTo>
                  <a:lnTo>
                    <a:pt x="404351" y="33327"/>
                  </a:lnTo>
                  <a:cubicBezTo>
                    <a:pt x="404351" y="30660"/>
                    <a:pt x="402215" y="28528"/>
                    <a:pt x="399545" y="28528"/>
                  </a:cubicBezTo>
                  <a:close/>
                  <a:moveTo>
                    <a:pt x="208005" y="0"/>
                  </a:moveTo>
                  <a:lnTo>
                    <a:pt x="399545" y="0"/>
                  </a:lnTo>
                  <a:cubicBezTo>
                    <a:pt x="417969" y="0"/>
                    <a:pt x="432922" y="14930"/>
                    <a:pt x="432922" y="33327"/>
                  </a:cubicBezTo>
                  <a:lnTo>
                    <a:pt x="432922" y="104334"/>
                  </a:lnTo>
                  <a:lnTo>
                    <a:pt x="564739" y="104334"/>
                  </a:lnTo>
                  <a:cubicBezTo>
                    <a:pt x="588414" y="104334"/>
                    <a:pt x="607639" y="123530"/>
                    <a:pt x="607639" y="147081"/>
                  </a:cubicBezTo>
                  <a:lnTo>
                    <a:pt x="607639" y="507363"/>
                  </a:lnTo>
                  <a:cubicBezTo>
                    <a:pt x="607639" y="531003"/>
                    <a:pt x="588414" y="550199"/>
                    <a:pt x="564739" y="550199"/>
                  </a:cubicBezTo>
                  <a:lnTo>
                    <a:pt x="42811" y="550199"/>
                  </a:lnTo>
                  <a:cubicBezTo>
                    <a:pt x="19225" y="550199"/>
                    <a:pt x="0" y="531003"/>
                    <a:pt x="0" y="507363"/>
                  </a:cubicBezTo>
                  <a:lnTo>
                    <a:pt x="0" y="147081"/>
                  </a:lnTo>
                  <a:cubicBezTo>
                    <a:pt x="0" y="123530"/>
                    <a:pt x="19225" y="104334"/>
                    <a:pt x="42811" y="104334"/>
                  </a:cubicBezTo>
                  <a:lnTo>
                    <a:pt x="174717" y="104334"/>
                  </a:lnTo>
                  <a:lnTo>
                    <a:pt x="174717" y="33327"/>
                  </a:lnTo>
                  <a:cubicBezTo>
                    <a:pt x="174717" y="14930"/>
                    <a:pt x="189670" y="0"/>
                    <a:pt x="208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05516" y="2922788"/>
              <a:ext cx="2350089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51828" y="3631766"/>
            <a:ext cx="2987759" cy="410017"/>
            <a:chOff x="5651828" y="3631766"/>
            <a:chExt cx="2987759" cy="410017"/>
          </a:xfrm>
        </p:grpSpPr>
        <p:sp>
          <p:nvSpPr>
            <p:cNvPr id="100" name="椭圆 99"/>
            <p:cNvSpPr/>
            <p:nvPr/>
          </p:nvSpPr>
          <p:spPr>
            <a:xfrm>
              <a:off x="5681266" y="3684435"/>
              <a:ext cx="327910" cy="32791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651828" y="3654997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6" name="crowd-of-users_33887"/>
            <p:cNvSpPr>
              <a:spLocks noChangeAspect="1"/>
            </p:cNvSpPr>
            <p:nvPr/>
          </p:nvSpPr>
          <p:spPr bwMode="auto">
            <a:xfrm>
              <a:off x="5751761" y="3776925"/>
              <a:ext cx="186920" cy="142930"/>
            </a:xfrm>
            <a:custGeom>
              <a:avLst/>
              <a:gdLst>
                <a:gd name="connsiteX0" fmla="*/ 279380 w 602133"/>
                <a:gd name="connsiteY0" fmla="*/ 303917 h 460429"/>
                <a:gd name="connsiteX1" fmla="*/ 329638 w 602133"/>
                <a:gd name="connsiteY1" fmla="*/ 303917 h 460429"/>
                <a:gd name="connsiteX2" fmla="*/ 405716 w 602133"/>
                <a:gd name="connsiteY2" fmla="*/ 379871 h 460429"/>
                <a:gd name="connsiteX3" fmla="*/ 405716 w 602133"/>
                <a:gd name="connsiteY3" fmla="*/ 441555 h 460429"/>
                <a:gd name="connsiteX4" fmla="*/ 405255 w 602133"/>
                <a:gd name="connsiteY4" fmla="*/ 441555 h 460429"/>
                <a:gd name="connsiteX5" fmla="*/ 401566 w 602133"/>
                <a:gd name="connsiteY5" fmla="*/ 443857 h 460429"/>
                <a:gd name="connsiteX6" fmla="*/ 311195 w 602133"/>
                <a:gd name="connsiteY6" fmla="*/ 460429 h 460429"/>
                <a:gd name="connsiteX7" fmla="*/ 207452 w 602133"/>
                <a:gd name="connsiteY7" fmla="*/ 443857 h 460429"/>
                <a:gd name="connsiteX8" fmla="*/ 203302 w 602133"/>
                <a:gd name="connsiteY8" fmla="*/ 442476 h 460429"/>
                <a:gd name="connsiteX9" fmla="*/ 203302 w 602133"/>
                <a:gd name="connsiteY9" fmla="*/ 441555 h 460429"/>
                <a:gd name="connsiteX10" fmla="*/ 203302 w 602133"/>
                <a:gd name="connsiteY10" fmla="*/ 379871 h 460429"/>
                <a:gd name="connsiteX11" fmla="*/ 279380 w 602133"/>
                <a:gd name="connsiteY11" fmla="*/ 303917 h 460429"/>
                <a:gd name="connsiteX12" fmla="*/ 378044 w 602133"/>
                <a:gd name="connsiteY12" fmla="*/ 242690 h 460429"/>
                <a:gd name="connsiteX13" fmla="*/ 428312 w 602133"/>
                <a:gd name="connsiteY13" fmla="*/ 242690 h 460429"/>
                <a:gd name="connsiteX14" fmla="*/ 504406 w 602133"/>
                <a:gd name="connsiteY14" fmla="*/ 318644 h 460429"/>
                <a:gd name="connsiteX15" fmla="*/ 504406 w 602133"/>
                <a:gd name="connsiteY15" fmla="*/ 380329 h 460429"/>
                <a:gd name="connsiteX16" fmla="*/ 503945 w 602133"/>
                <a:gd name="connsiteY16" fmla="*/ 380329 h 460429"/>
                <a:gd name="connsiteX17" fmla="*/ 499794 w 602133"/>
                <a:gd name="connsiteY17" fmla="*/ 382630 h 460429"/>
                <a:gd name="connsiteX18" fmla="*/ 420011 w 602133"/>
                <a:gd name="connsiteY18" fmla="*/ 399202 h 460429"/>
                <a:gd name="connsiteX19" fmla="*/ 420011 w 602133"/>
                <a:gd name="connsiteY19" fmla="*/ 380329 h 460429"/>
                <a:gd name="connsiteX20" fmla="*/ 355446 w 602133"/>
                <a:gd name="connsiteY20" fmla="*/ 293787 h 460429"/>
                <a:gd name="connsiteX21" fmla="*/ 378044 w 602133"/>
                <a:gd name="connsiteY21" fmla="*/ 242690 h 460429"/>
                <a:gd name="connsiteX22" fmla="*/ 175210 w 602133"/>
                <a:gd name="connsiteY22" fmla="*/ 242690 h 460429"/>
                <a:gd name="connsiteX23" fmla="*/ 225454 w 602133"/>
                <a:gd name="connsiteY23" fmla="*/ 242690 h 460429"/>
                <a:gd name="connsiteX24" fmla="*/ 230986 w 602133"/>
                <a:gd name="connsiteY24" fmla="*/ 243150 h 460429"/>
                <a:gd name="connsiteX25" fmla="*/ 253573 w 602133"/>
                <a:gd name="connsiteY25" fmla="*/ 293792 h 460429"/>
                <a:gd name="connsiteX26" fmla="*/ 189038 w 602133"/>
                <a:gd name="connsiteY26" fmla="*/ 380343 h 460429"/>
                <a:gd name="connsiteX27" fmla="*/ 189038 w 602133"/>
                <a:gd name="connsiteY27" fmla="*/ 398758 h 460429"/>
                <a:gd name="connsiteX28" fmla="*/ 103300 w 602133"/>
                <a:gd name="connsiteY28" fmla="*/ 382645 h 460429"/>
                <a:gd name="connsiteX29" fmla="*/ 99151 w 602133"/>
                <a:gd name="connsiteY29" fmla="*/ 381264 h 460429"/>
                <a:gd name="connsiteX30" fmla="*/ 98690 w 602133"/>
                <a:gd name="connsiteY30" fmla="*/ 380343 h 460429"/>
                <a:gd name="connsiteX31" fmla="*/ 98690 w 602133"/>
                <a:gd name="connsiteY31" fmla="*/ 318652 h 460429"/>
                <a:gd name="connsiteX32" fmla="*/ 175210 w 602133"/>
                <a:gd name="connsiteY32" fmla="*/ 242690 h 460429"/>
                <a:gd name="connsiteX33" fmla="*/ 76056 w 602133"/>
                <a:gd name="connsiteY33" fmla="*/ 185090 h 460429"/>
                <a:gd name="connsiteX34" fmla="*/ 126300 w 602133"/>
                <a:gd name="connsiteY34" fmla="*/ 185090 h 460429"/>
                <a:gd name="connsiteX35" fmla="*/ 148886 w 602133"/>
                <a:gd name="connsiteY35" fmla="*/ 235732 h 460429"/>
                <a:gd name="connsiteX36" fmla="*/ 84353 w 602133"/>
                <a:gd name="connsiteY36" fmla="*/ 322283 h 460429"/>
                <a:gd name="connsiteX37" fmla="*/ 84353 w 602133"/>
                <a:gd name="connsiteY37" fmla="*/ 341158 h 460429"/>
                <a:gd name="connsiteX38" fmla="*/ 4609 w 602133"/>
                <a:gd name="connsiteY38" fmla="*/ 324584 h 460429"/>
                <a:gd name="connsiteX39" fmla="*/ 461 w 602133"/>
                <a:gd name="connsiteY39" fmla="*/ 322743 h 460429"/>
                <a:gd name="connsiteX40" fmla="*/ 0 w 602133"/>
                <a:gd name="connsiteY40" fmla="*/ 322743 h 460429"/>
                <a:gd name="connsiteX41" fmla="*/ 0 w 602133"/>
                <a:gd name="connsiteY41" fmla="*/ 261052 h 460429"/>
                <a:gd name="connsiteX42" fmla="*/ 76056 w 602133"/>
                <a:gd name="connsiteY42" fmla="*/ 185090 h 460429"/>
                <a:gd name="connsiteX43" fmla="*/ 476280 w 602133"/>
                <a:gd name="connsiteY43" fmla="*/ 183239 h 460429"/>
                <a:gd name="connsiteX44" fmla="*/ 526068 w 602133"/>
                <a:gd name="connsiteY44" fmla="*/ 183239 h 460429"/>
                <a:gd name="connsiteX45" fmla="*/ 602133 w 602133"/>
                <a:gd name="connsiteY45" fmla="*/ 259201 h 460429"/>
                <a:gd name="connsiteX46" fmla="*/ 602133 w 602133"/>
                <a:gd name="connsiteY46" fmla="*/ 320432 h 460429"/>
                <a:gd name="connsiteX47" fmla="*/ 601672 w 602133"/>
                <a:gd name="connsiteY47" fmla="*/ 320432 h 460429"/>
                <a:gd name="connsiteX48" fmla="*/ 597984 w 602133"/>
                <a:gd name="connsiteY48" fmla="*/ 322733 h 460429"/>
                <a:gd name="connsiteX49" fmla="*/ 518231 w 602133"/>
                <a:gd name="connsiteY49" fmla="*/ 339307 h 460429"/>
                <a:gd name="connsiteX50" fmla="*/ 518231 w 602133"/>
                <a:gd name="connsiteY50" fmla="*/ 320432 h 460429"/>
                <a:gd name="connsiteX51" fmla="*/ 453691 w 602133"/>
                <a:gd name="connsiteY51" fmla="*/ 233881 h 460429"/>
                <a:gd name="connsiteX52" fmla="*/ 476280 w 602133"/>
                <a:gd name="connsiteY52" fmla="*/ 183239 h 460429"/>
                <a:gd name="connsiteX53" fmla="*/ 304510 w 602133"/>
                <a:gd name="connsiteY53" fmla="*/ 181462 h 460429"/>
                <a:gd name="connsiteX54" fmla="*/ 363739 w 602133"/>
                <a:gd name="connsiteY54" fmla="*/ 240839 h 460429"/>
                <a:gd name="connsiteX55" fmla="*/ 304510 w 602133"/>
                <a:gd name="connsiteY55" fmla="*/ 300216 h 460429"/>
                <a:gd name="connsiteX56" fmla="*/ 245281 w 602133"/>
                <a:gd name="connsiteY56" fmla="*/ 240839 h 460429"/>
                <a:gd name="connsiteX57" fmla="*/ 304510 w 602133"/>
                <a:gd name="connsiteY57" fmla="*/ 181462 h 460429"/>
                <a:gd name="connsiteX58" fmla="*/ 274338 w 602133"/>
                <a:gd name="connsiteY58" fmla="*/ 133116 h 460429"/>
                <a:gd name="connsiteX59" fmla="*/ 328757 w 602133"/>
                <a:gd name="connsiteY59" fmla="*/ 133116 h 460429"/>
                <a:gd name="connsiteX60" fmla="*/ 345821 w 602133"/>
                <a:gd name="connsiteY60" fmla="*/ 134957 h 460429"/>
                <a:gd name="connsiteX61" fmla="*/ 332447 w 602133"/>
                <a:gd name="connsiteY61" fmla="*/ 172703 h 460429"/>
                <a:gd name="connsiteX62" fmla="*/ 304776 w 602133"/>
                <a:gd name="connsiteY62" fmla="*/ 166719 h 460429"/>
                <a:gd name="connsiteX63" fmla="*/ 270648 w 602133"/>
                <a:gd name="connsiteY63" fmla="*/ 175465 h 460429"/>
                <a:gd name="connsiteX64" fmla="*/ 257274 w 602133"/>
                <a:gd name="connsiteY64" fmla="*/ 134957 h 460429"/>
                <a:gd name="connsiteX65" fmla="*/ 274338 w 602133"/>
                <a:gd name="connsiteY65" fmla="*/ 133116 h 460429"/>
                <a:gd name="connsiteX66" fmla="*/ 402940 w 602133"/>
                <a:gd name="connsiteY66" fmla="*/ 120160 h 460429"/>
                <a:gd name="connsiteX67" fmla="*/ 462427 w 602133"/>
                <a:gd name="connsiteY67" fmla="*/ 179582 h 460429"/>
                <a:gd name="connsiteX68" fmla="*/ 402940 w 602133"/>
                <a:gd name="connsiteY68" fmla="*/ 238543 h 460429"/>
                <a:gd name="connsiteX69" fmla="*/ 377577 w 602133"/>
                <a:gd name="connsiteY69" fmla="*/ 233015 h 460429"/>
                <a:gd name="connsiteX70" fmla="*/ 343452 w 602133"/>
                <a:gd name="connsiteY70" fmla="*/ 178661 h 460429"/>
                <a:gd name="connsiteX71" fmla="*/ 402940 w 602133"/>
                <a:gd name="connsiteY71" fmla="*/ 120160 h 460429"/>
                <a:gd name="connsiteX72" fmla="*/ 200081 w 602133"/>
                <a:gd name="connsiteY72" fmla="*/ 120160 h 460429"/>
                <a:gd name="connsiteX73" fmla="*/ 259569 w 602133"/>
                <a:gd name="connsiteY73" fmla="*/ 179582 h 460429"/>
                <a:gd name="connsiteX74" fmla="*/ 259569 w 602133"/>
                <a:gd name="connsiteY74" fmla="*/ 182806 h 460429"/>
                <a:gd name="connsiteX75" fmla="*/ 231900 w 602133"/>
                <a:gd name="connsiteY75" fmla="*/ 229791 h 460429"/>
                <a:gd name="connsiteX76" fmla="*/ 200081 w 602133"/>
                <a:gd name="connsiteY76" fmla="*/ 238543 h 460429"/>
                <a:gd name="connsiteX77" fmla="*/ 140594 w 602133"/>
                <a:gd name="connsiteY77" fmla="*/ 179582 h 460429"/>
                <a:gd name="connsiteX78" fmla="*/ 200081 w 602133"/>
                <a:gd name="connsiteY78" fmla="*/ 120160 h 460429"/>
                <a:gd name="connsiteX79" fmla="*/ 101428 w 602133"/>
                <a:gd name="connsiteY79" fmla="*/ 62190 h 460429"/>
                <a:gd name="connsiteX80" fmla="*/ 160879 w 602133"/>
                <a:gd name="connsiteY80" fmla="*/ 120646 h 460429"/>
                <a:gd name="connsiteX81" fmla="*/ 126315 w 602133"/>
                <a:gd name="connsiteY81" fmla="*/ 175421 h 460429"/>
                <a:gd name="connsiteX82" fmla="*/ 101428 w 602133"/>
                <a:gd name="connsiteY82" fmla="*/ 180944 h 460429"/>
                <a:gd name="connsiteX83" fmla="*/ 41978 w 602133"/>
                <a:gd name="connsiteY83" fmla="*/ 121567 h 460429"/>
                <a:gd name="connsiteX84" fmla="*/ 101428 w 602133"/>
                <a:gd name="connsiteY84" fmla="*/ 62190 h 460429"/>
                <a:gd name="connsiteX85" fmla="*/ 500695 w 602133"/>
                <a:gd name="connsiteY85" fmla="*/ 60339 h 460429"/>
                <a:gd name="connsiteX86" fmla="*/ 560154 w 602133"/>
                <a:gd name="connsiteY86" fmla="*/ 119716 h 460429"/>
                <a:gd name="connsiteX87" fmla="*/ 500695 w 602133"/>
                <a:gd name="connsiteY87" fmla="*/ 179093 h 460429"/>
                <a:gd name="connsiteX88" fmla="*/ 475805 w 602133"/>
                <a:gd name="connsiteY88" fmla="*/ 173570 h 460429"/>
                <a:gd name="connsiteX89" fmla="*/ 441697 w 602133"/>
                <a:gd name="connsiteY89" fmla="*/ 118795 h 460429"/>
                <a:gd name="connsiteX90" fmla="*/ 500695 w 602133"/>
                <a:gd name="connsiteY90" fmla="*/ 60339 h 460429"/>
                <a:gd name="connsiteX91" fmla="*/ 413085 w 602133"/>
                <a:gd name="connsiteY91" fmla="*/ 16140 h 460429"/>
                <a:gd name="connsiteX92" fmla="*/ 468869 w 602133"/>
                <a:gd name="connsiteY92" fmla="*/ 55274 h 460429"/>
                <a:gd name="connsiteX93" fmla="*/ 429221 w 602133"/>
                <a:gd name="connsiteY93" fmla="*/ 112824 h 460429"/>
                <a:gd name="connsiteX94" fmla="*/ 402020 w 602133"/>
                <a:gd name="connsiteY94" fmla="*/ 107760 h 460429"/>
                <a:gd name="connsiteX95" fmla="*/ 370670 w 602133"/>
                <a:gd name="connsiteY95" fmla="*/ 115126 h 460429"/>
                <a:gd name="connsiteX96" fmla="*/ 363294 w 602133"/>
                <a:gd name="connsiteY96" fmla="*/ 105918 h 460429"/>
                <a:gd name="connsiteX97" fmla="*/ 376664 w 602133"/>
                <a:gd name="connsiteY97" fmla="*/ 63561 h 460429"/>
                <a:gd name="connsiteX98" fmla="*/ 370670 w 602133"/>
                <a:gd name="connsiteY98" fmla="*/ 34556 h 460429"/>
                <a:gd name="connsiteX99" fmla="*/ 413085 w 602133"/>
                <a:gd name="connsiteY99" fmla="*/ 16140 h 460429"/>
                <a:gd name="connsiteX100" fmla="*/ 192697 w 602133"/>
                <a:gd name="connsiteY100" fmla="*/ 16140 h 460429"/>
                <a:gd name="connsiteX101" fmla="*/ 231875 w 602133"/>
                <a:gd name="connsiteY101" fmla="*/ 31337 h 460429"/>
                <a:gd name="connsiteX102" fmla="*/ 224501 w 602133"/>
                <a:gd name="connsiteY102" fmla="*/ 63573 h 460429"/>
                <a:gd name="connsiteX103" fmla="*/ 240172 w 602133"/>
                <a:gd name="connsiteY103" fmla="*/ 109165 h 460429"/>
                <a:gd name="connsiteX104" fmla="*/ 233719 w 602133"/>
                <a:gd name="connsiteY104" fmla="*/ 116533 h 460429"/>
                <a:gd name="connsiteX105" fmla="*/ 199150 w 602133"/>
                <a:gd name="connsiteY105" fmla="*/ 107783 h 460429"/>
                <a:gd name="connsiteX106" fmla="*/ 171034 w 602133"/>
                <a:gd name="connsiteY106" fmla="*/ 114230 h 460429"/>
                <a:gd name="connsiteX107" fmla="*/ 136004 w 602133"/>
                <a:gd name="connsiteY107" fmla="*/ 59429 h 460429"/>
                <a:gd name="connsiteX108" fmla="*/ 192697 w 602133"/>
                <a:gd name="connsiteY108" fmla="*/ 16140 h 460429"/>
                <a:gd name="connsiteX109" fmla="*/ 301511 w 602133"/>
                <a:gd name="connsiteY109" fmla="*/ 0 h 460429"/>
                <a:gd name="connsiteX110" fmla="*/ 366033 w 602133"/>
                <a:gd name="connsiteY110" fmla="*/ 64485 h 460429"/>
                <a:gd name="connsiteX111" fmla="*/ 301511 w 602133"/>
                <a:gd name="connsiteY111" fmla="*/ 128970 h 460429"/>
                <a:gd name="connsiteX112" fmla="*/ 236989 w 602133"/>
                <a:gd name="connsiteY112" fmla="*/ 64485 h 460429"/>
                <a:gd name="connsiteX113" fmla="*/ 301511 w 602133"/>
                <a:gd name="connsiteY113" fmla="*/ 0 h 46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02133" h="460429">
                  <a:moveTo>
                    <a:pt x="279380" y="303917"/>
                  </a:moveTo>
                  <a:lnTo>
                    <a:pt x="329638" y="303917"/>
                  </a:lnTo>
                  <a:cubicBezTo>
                    <a:pt x="371596" y="303917"/>
                    <a:pt x="405716" y="337981"/>
                    <a:pt x="405716" y="379871"/>
                  </a:cubicBezTo>
                  <a:lnTo>
                    <a:pt x="405716" y="441555"/>
                  </a:lnTo>
                  <a:lnTo>
                    <a:pt x="405255" y="441555"/>
                  </a:lnTo>
                  <a:lnTo>
                    <a:pt x="401566" y="443857"/>
                  </a:lnTo>
                  <a:cubicBezTo>
                    <a:pt x="399261" y="444778"/>
                    <a:pt x="366985" y="460429"/>
                    <a:pt x="311195" y="460429"/>
                  </a:cubicBezTo>
                  <a:cubicBezTo>
                    <a:pt x="282608" y="460429"/>
                    <a:pt x="247566" y="456286"/>
                    <a:pt x="207452" y="443857"/>
                  </a:cubicBezTo>
                  <a:lnTo>
                    <a:pt x="203302" y="442476"/>
                  </a:lnTo>
                  <a:lnTo>
                    <a:pt x="203302" y="441555"/>
                  </a:lnTo>
                  <a:lnTo>
                    <a:pt x="203302" y="379871"/>
                  </a:lnTo>
                  <a:cubicBezTo>
                    <a:pt x="203302" y="337981"/>
                    <a:pt x="237422" y="303917"/>
                    <a:pt x="279380" y="303917"/>
                  </a:cubicBezTo>
                  <a:close/>
                  <a:moveTo>
                    <a:pt x="378044" y="242690"/>
                  </a:moveTo>
                  <a:lnTo>
                    <a:pt x="428312" y="242690"/>
                  </a:lnTo>
                  <a:cubicBezTo>
                    <a:pt x="470279" y="242690"/>
                    <a:pt x="504406" y="276754"/>
                    <a:pt x="504406" y="318644"/>
                  </a:cubicBezTo>
                  <a:lnTo>
                    <a:pt x="504406" y="380329"/>
                  </a:lnTo>
                  <a:lnTo>
                    <a:pt x="503945" y="380329"/>
                  </a:lnTo>
                  <a:lnTo>
                    <a:pt x="499794" y="382630"/>
                  </a:lnTo>
                  <a:cubicBezTo>
                    <a:pt x="497950" y="383551"/>
                    <a:pt x="469357" y="397361"/>
                    <a:pt x="420011" y="399202"/>
                  </a:cubicBezTo>
                  <a:lnTo>
                    <a:pt x="420011" y="380329"/>
                  </a:lnTo>
                  <a:cubicBezTo>
                    <a:pt x="420011" y="339359"/>
                    <a:pt x="392801" y="304834"/>
                    <a:pt x="355446" y="293787"/>
                  </a:cubicBezTo>
                  <a:cubicBezTo>
                    <a:pt x="368820" y="280897"/>
                    <a:pt x="377583" y="262944"/>
                    <a:pt x="378044" y="242690"/>
                  </a:cubicBezTo>
                  <a:close/>
                  <a:moveTo>
                    <a:pt x="175210" y="242690"/>
                  </a:moveTo>
                  <a:lnTo>
                    <a:pt x="225454" y="242690"/>
                  </a:lnTo>
                  <a:cubicBezTo>
                    <a:pt x="227298" y="242690"/>
                    <a:pt x="229142" y="243150"/>
                    <a:pt x="230986" y="243150"/>
                  </a:cubicBezTo>
                  <a:cubicBezTo>
                    <a:pt x="231447" y="262947"/>
                    <a:pt x="240205" y="280901"/>
                    <a:pt x="253573" y="293792"/>
                  </a:cubicBezTo>
                  <a:cubicBezTo>
                    <a:pt x="216235" y="304841"/>
                    <a:pt x="189038" y="339369"/>
                    <a:pt x="189038" y="380343"/>
                  </a:cubicBezTo>
                  <a:lnTo>
                    <a:pt x="189038" y="398758"/>
                  </a:lnTo>
                  <a:cubicBezTo>
                    <a:pt x="164146" y="397377"/>
                    <a:pt x="135567" y="392773"/>
                    <a:pt x="103300" y="382645"/>
                  </a:cubicBezTo>
                  <a:lnTo>
                    <a:pt x="99151" y="381264"/>
                  </a:lnTo>
                  <a:lnTo>
                    <a:pt x="98690" y="380343"/>
                  </a:lnTo>
                  <a:lnTo>
                    <a:pt x="98690" y="318652"/>
                  </a:lnTo>
                  <a:cubicBezTo>
                    <a:pt x="98690" y="276758"/>
                    <a:pt x="133262" y="242690"/>
                    <a:pt x="175210" y="242690"/>
                  </a:cubicBezTo>
                  <a:close/>
                  <a:moveTo>
                    <a:pt x="76056" y="185090"/>
                  </a:moveTo>
                  <a:lnTo>
                    <a:pt x="126300" y="185090"/>
                  </a:lnTo>
                  <a:cubicBezTo>
                    <a:pt x="126760" y="204886"/>
                    <a:pt x="135058" y="222841"/>
                    <a:pt x="148886" y="235732"/>
                  </a:cubicBezTo>
                  <a:cubicBezTo>
                    <a:pt x="111549" y="246781"/>
                    <a:pt x="84353" y="281309"/>
                    <a:pt x="84353" y="322283"/>
                  </a:cubicBezTo>
                  <a:lnTo>
                    <a:pt x="84353" y="341158"/>
                  </a:lnTo>
                  <a:cubicBezTo>
                    <a:pt x="34571" y="339316"/>
                    <a:pt x="6453" y="325505"/>
                    <a:pt x="4609" y="324584"/>
                  </a:cubicBezTo>
                  <a:lnTo>
                    <a:pt x="461" y="322743"/>
                  </a:lnTo>
                  <a:lnTo>
                    <a:pt x="0" y="322743"/>
                  </a:lnTo>
                  <a:lnTo>
                    <a:pt x="0" y="261052"/>
                  </a:lnTo>
                  <a:cubicBezTo>
                    <a:pt x="0" y="219158"/>
                    <a:pt x="34110" y="185090"/>
                    <a:pt x="76056" y="185090"/>
                  </a:cubicBezTo>
                  <a:close/>
                  <a:moveTo>
                    <a:pt x="476280" y="183239"/>
                  </a:moveTo>
                  <a:lnTo>
                    <a:pt x="526068" y="183239"/>
                  </a:lnTo>
                  <a:cubicBezTo>
                    <a:pt x="568019" y="183239"/>
                    <a:pt x="602133" y="217307"/>
                    <a:pt x="602133" y="259201"/>
                  </a:cubicBezTo>
                  <a:lnTo>
                    <a:pt x="602133" y="320432"/>
                  </a:lnTo>
                  <a:lnTo>
                    <a:pt x="601672" y="320432"/>
                  </a:lnTo>
                  <a:lnTo>
                    <a:pt x="597984" y="322733"/>
                  </a:lnTo>
                  <a:cubicBezTo>
                    <a:pt x="596140" y="323654"/>
                    <a:pt x="567558" y="337465"/>
                    <a:pt x="518231" y="339307"/>
                  </a:cubicBezTo>
                  <a:lnTo>
                    <a:pt x="518231" y="320432"/>
                  </a:lnTo>
                  <a:cubicBezTo>
                    <a:pt x="518231" y="279458"/>
                    <a:pt x="490571" y="244930"/>
                    <a:pt x="453691" y="233881"/>
                  </a:cubicBezTo>
                  <a:cubicBezTo>
                    <a:pt x="467060" y="220990"/>
                    <a:pt x="475358" y="203035"/>
                    <a:pt x="476280" y="183239"/>
                  </a:cubicBezTo>
                  <a:close/>
                  <a:moveTo>
                    <a:pt x="304510" y="181462"/>
                  </a:moveTo>
                  <a:cubicBezTo>
                    <a:pt x="337221" y="181462"/>
                    <a:pt x="363739" y="208046"/>
                    <a:pt x="363739" y="240839"/>
                  </a:cubicBezTo>
                  <a:cubicBezTo>
                    <a:pt x="363739" y="273632"/>
                    <a:pt x="337221" y="300216"/>
                    <a:pt x="304510" y="300216"/>
                  </a:cubicBezTo>
                  <a:cubicBezTo>
                    <a:pt x="271799" y="300216"/>
                    <a:pt x="245281" y="273632"/>
                    <a:pt x="245281" y="240839"/>
                  </a:cubicBezTo>
                  <a:cubicBezTo>
                    <a:pt x="245281" y="208046"/>
                    <a:pt x="271799" y="181462"/>
                    <a:pt x="304510" y="181462"/>
                  </a:cubicBezTo>
                  <a:close/>
                  <a:moveTo>
                    <a:pt x="274338" y="133116"/>
                  </a:moveTo>
                  <a:lnTo>
                    <a:pt x="328757" y="133116"/>
                  </a:lnTo>
                  <a:cubicBezTo>
                    <a:pt x="334753" y="133116"/>
                    <a:pt x="340287" y="134037"/>
                    <a:pt x="345821" y="134957"/>
                  </a:cubicBezTo>
                  <a:cubicBezTo>
                    <a:pt x="337981" y="145545"/>
                    <a:pt x="333369" y="158894"/>
                    <a:pt x="332447" y="172703"/>
                  </a:cubicBezTo>
                  <a:cubicBezTo>
                    <a:pt x="324145" y="169021"/>
                    <a:pt x="314461" y="166719"/>
                    <a:pt x="304776" y="166719"/>
                  </a:cubicBezTo>
                  <a:cubicBezTo>
                    <a:pt x="292324" y="166719"/>
                    <a:pt x="280794" y="169941"/>
                    <a:pt x="270648" y="175465"/>
                  </a:cubicBezTo>
                  <a:cubicBezTo>
                    <a:pt x="270648" y="160275"/>
                    <a:pt x="265575" y="146465"/>
                    <a:pt x="257274" y="134957"/>
                  </a:cubicBezTo>
                  <a:cubicBezTo>
                    <a:pt x="262808" y="134037"/>
                    <a:pt x="268342" y="133116"/>
                    <a:pt x="274338" y="133116"/>
                  </a:cubicBezTo>
                  <a:close/>
                  <a:moveTo>
                    <a:pt x="402940" y="120160"/>
                  </a:moveTo>
                  <a:cubicBezTo>
                    <a:pt x="435681" y="120160"/>
                    <a:pt x="462427" y="146416"/>
                    <a:pt x="462427" y="179582"/>
                  </a:cubicBezTo>
                  <a:cubicBezTo>
                    <a:pt x="462427" y="212287"/>
                    <a:pt x="435681" y="238543"/>
                    <a:pt x="402940" y="238543"/>
                  </a:cubicBezTo>
                  <a:cubicBezTo>
                    <a:pt x="393717" y="238543"/>
                    <a:pt x="385416" y="236700"/>
                    <a:pt x="377577" y="233015"/>
                  </a:cubicBezTo>
                  <a:cubicBezTo>
                    <a:pt x="375271" y="209984"/>
                    <a:pt x="362359" y="190176"/>
                    <a:pt x="343452" y="178661"/>
                  </a:cubicBezTo>
                  <a:cubicBezTo>
                    <a:pt x="343913" y="145956"/>
                    <a:pt x="370198" y="120160"/>
                    <a:pt x="402940" y="120160"/>
                  </a:cubicBezTo>
                  <a:close/>
                  <a:moveTo>
                    <a:pt x="200081" y="120160"/>
                  </a:moveTo>
                  <a:cubicBezTo>
                    <a:pt x="232823" y="120160"/>
                    <a:pt x="259569" y="146416"/>
                    <a:pt x="259569" y="179582"/>
                  </a:cubicBezTo>
                  <a:cubicBezTo>
                    <a:pt x="259569" y="180503"/>
                    <a:pt x="259569" y="181424"/>
                    <a:pt x="259569" y="182806"/>
                  </a:cubicBezTo>
                  <a:cubicBezTo>
                    <a:pt x="244812" y="193861"/>
                    <a:pt x="234667" y="210444"/>
                    <a:pt x="231900" y="229791"/>
                  </a:cubicBezTo>
                  <a:cubicBezTo>
                    <a:pt x="222677" y="235319"/>
                    <a:pt x="212071" y="238543"/>
                    <a:pt x="200081" y="238543"/>
                  </a:cubicBezTo>
                  <a:cubicBezTo>
                    <a:pt x="167340" y="238543"/>
                    <a:pt x="140594" y="212287"/>
                    <a:pt x="140594" y="179582"/>
                  </a:cubicBezTo>
                  <a:cubicBezTo>
                    <a:pt x="140594" y="146416"/>
                    <a:pt x="167340" y="120160"/>
                    <a:pt x="200081" y="120160"/>
                  </a:cubicBezTo>
                  <a:close/>
                  <a:moveTo>
                    <a:pt x="101428" y="62190"/>
                  </a:moveTo>
                  <a:cubicBezTo>
                    <a:pt x="133688" y="62190"/>
                    <a:pt x="160418" y="88426"/>
                    <a:pt x="160879" y="120646"/>
                  </a:cubicBezTo>
                  <a:cubicBezTo>
                    <a:pt x="141984" y="132154"/>
                    <a:pt x="128619" y="152406"/>
                    <a:pt x="126315" y="175421"/>
                  </a:cubicBezTo>
                  <a:cubicBezTo>
                    <a:pt x="118941" y="178643"/>
                    <a:pt x="110185" y="180944"/>
                    <a:pt x="101428" y="180944"/>
                  </a:cubicBezTo>
                  <a:cubicBezTo>
                    <a:pt x="68708" y="180944"/>
                    <a:pt x="41978" y="154247"/>
                    <a:pt x="41978" y="121567"/>
                  </a:cubicBezTo>
                  <a:cubicBezTo>
                    <a:pt x="41978" y="88887"/>
                    <a:pt x="68708" y="62190"/>
                    <a:pt x="101428" y="62190"/>
                  </a:cubicBezTo>
                  <a:close/>
                  <a:moveTo>
                    <a:pt x="500695" y="60339"/>
                  </a:moveTo>
                  <a:cubicBezTo>
                    <a:pt x="533882" y="60339"/>
                    <a:pt x="560154" y="87036"/>
                    <a:pt x="560154" y="119716"/>
                  </a:cubicBezTo>
                  <a:cubicBezTo>
                    <a:pt x="560154" y="152396"/>
                    <a:pt x="533882" y="179093"/>
                    <a:pt x="500695" y="179093"/>
                  </a:cubicBezTo>
                  <a:cubicBezTo>
                    <a:pt x="491938" y="179093"/>
                    <a:pt x="483180" y="176792"/>
                    <a:pt x="475805" y="173570"/>
                  </a:cubicBezTo>
                  <a:cubicBezTo>
                    <a:pt x="473501" y="150095"/>
                    <a:pt x="460134" y="130303"/>
                    <a:pt x="441697" y="118795"/>
                  </a:cubicBezTo>
                  <a:cubicBezTo>
                    <a:pt x="442158" y="86575"/>
                    <a:pt x="468431" y="60339"/>
                    <a:pt x="500695" y="60339"/>
                  </a:cubicBezTo>
                  <a:close/>
                  <a:moveTo>
                    <a:pt x="413085" y="16140"/>
                  </a:moveTo>
                  <a:cubicBezTo>
                    <a:pt x="438441" y="16140"/>
                    <a:pt x="460571" y="31794"/>
                    <a:pt x="468869" y="55274"/>
                  </a:cubicBezTo>
                  <a:cubicBezTo>
                    <a:pt x="446279" y="66324"/>
                    <a:pt x="431526" y="87962"/>
                    <a:pt x="429221" y="112824"/>
                  </a:cubicBezTo>
                  <a:cubicBezTo>
                    <a:pt x="422766" y="110522"/>
                    <a:pt x="412624" y="107760"/>
                    <a:pt x="402020" y="107760"/>
                  </a:cubicBezTo>
                  <a:cubicBezTo>
                    <a:pt x="390956" y="107760"/>
                    <a:pt x="380352" y="110062"/>
                    <a:pt x="370670" y="115126"/>
                  </a:cubicBezTo>
                  <a:cubicBezTo>
                    <a:pt x="367904" y="112364"/>
                    <a:pt x="365599" y="109141"/>
                    <a:pt x="363294" y="105918"/>
                  </a:cubicBezTo>
                  <a:cubicBezTo>
                    <a:pt x="372054" y="93487"/>
                    <a:pt x="376664" y="78754"/>
                    <a:pt x="376664" y="63561"/>
                  </a:cubicBezTo>
                  <a:cubicBezTo>
                    <a:pt x="376664" y="53432"/>
                    <a:pt x="374359" y="43764"/>
                    <a:pt x="370670" y="34556"/>
                  </a:cubicBezTo>
                  <a:cubicBezTo>
                    <a:pt x="381735" y="22586"/>
                    <a:pt x="396949" y="16140"/>
                    <a:pt x="413085" y="16140"/>
                  </a:cubicBezTo>
                  <a:close/>
                  <a:moveTo>
                    <a:pt x="192697" y="16140"/>
                  </a:moveTo>
                  <a:cubicBezTo>
                    <a:pt x="207447" y="16140"/>
                    <a:pt x="221274" y="21206"/>
                    <a:pt x="231875" y="31337"/>
                  </a:cubicBezTo>
                  <a:cubicBezTo>
                    <a:pt x="227266" y="41008"/>
                    <a:pt x="224501" y="52060"/>
                    <a:pt x="224501" y="63573"/>
                  </a:cubicBezTo>
                  <a:cubicBezTo>
                    <a:pt x="224501" y="80152"/>
                    <a:pt x="230032" y="96270"/>
                    <a:pt x="240172" y="109165"/>
                  </a:cubicBezTo>
                  <a:cubicBezTo>
                    <a:pt x="238328" y="111928"/>
                    <a:pt x="236024" y="114230"/>
                    <a:pt x="233719" y="116533"/>
                  </a:cubicBezTo>
                  <a:cubicBezTo>
                    <a:pt x="223118" y="111007"/>
                    <a:pt x="211134" y="107783"/>
                    <a:pt x="199150" y="107783"/>
                  </a:cubicBezTo>
                  <a:cubicBezTo>
                    <a:pt x="189010" y="107783"/>
                    <a:pt x="177948" y="111467"/>
                    <a:pt x="171034" y="114230"/>
                  </a:cubicBezTo>
                  <a:cubicBezTo>
                    <a:pt x="168729" y="91204"/>
                    <a:pt x="155824" y="70942"/>
                    <a:pt x="136004" y="59429"/>
                  </a:cubicBezTo>
                  <a:cubicBezTo>
                    <a:pt x="142457" y="34100"/>
                    <a:pt x="165964" y="16140"/>
                    <a:pt x="192697" y="16140"/>
                  </a:cubicBezTo>
                  <a:close/>
                  <a:moveTo>
                    <a:pt x="301511" y="0"/>
                  </a:moveTo>
                  <a:cubicBezTo>
                    <a:pt x="337146" y="0"/>
                    <a:pt x="366033" y="28871"/>
                    <a:pt x="366033" y="64485"/>
                  </a:cubicBezTo>
                  <a:cubicBezTo>
                    <a:pt x="366033" y="100099"/>
                    <a:pt x="337146" y="128970"/>
                    <a:pt x="301511" y="128970"/>
                  </a:cubicBezTo>
                  <a:cubicBezTo>
                    <a:pt x="265876" y="128970"/>
                    <a:pt x="236989" y="100099"/>
                    <a:pt x="236989" y="64485"/>
                  </a:cubicBezTo>
                  <a:cubicBezTo>
                    <a:pt x="236989" y="28871"/>
                    <a:pt x="265876" y="0"/>
                    <a:pt x="301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066468" y="3631766"/>
              <a:ext cx="2573119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lnSpc>
                  <a:spcPct val="120000"/>
                </a:lnSpc>
              </a:pPr>
              <a:r>
                <a:rPr lang="zh-CN" altLang="en-US" sz="1000" spc="50" dirty="0">
                  <a:ln w="11430"/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spc="50" dirty="0">
                <a:ln w="11430"/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9120" y="2088945"/>
            <a:ext cx="2718768" cy="409237"/>
            <a:chOff x="5709120" y="2088945"/>
            <a:chExt cx="2718768" cy="409237"/>
          </a:xfrm>
        </p:grpSpPr>
        <p:sp>
          <p:nvSpPr>
            <p:cNvPr id="65" name="椭圆 64"/>
            <p:cNvSpPr/>
            <p:nvPr/>
          </p:nvSpPr>
          <p:spPr>
            <a:xfrm>
              <a:off x="5738558" y="2140834"/>
              <a:ext cx="327910" cy="327910"/>
            </a:xfrm>
            <a:prstGeom prst="ellipse">
              <a:avLst/>
            </a:prstGeom>
            <a:solidFill>
              <a:srgbClr val="2388EE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709120" y="2111396"/>
              <a:ext cx="386786" cy="386786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  <a:prstDash val="sysDot"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defTabSz="914400"/>
              <a:endParaRPr lang="zh-CN" altLang="en-US" sz="1800" kern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2" name="medical-kit_203161"/>
            <p:cNvSpPr>
              <a:spLocks noChangeAspect="1"/>
            </p:cNvSpPr>
            <p:nvPr/>
          </p:nvSpPr>
          <p:spPr bwMode="auto">
            <a:xfrm>
              <a:off x="5813760" y="2224426"/>
              <a:ext cx="177506" cy="16072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07639" h="550199">
                  <a:moveTo>
                    <a:pt x="28570" y="412627"/>
                  </a:moveTo>
                  <a:lnTo>
                    <a:pt x="28570" y="507363"/>
                  </a:lnTo>
                  <a:cubicBezTo>
                    <a:pt x="28570" y="515273"/>
                    <a:pt x="34979" y="521671"/>
                    <a:pt x="42811" y="521671"/>
                  </a:cubicBezTo>
                  <a:lnTo>
                    <a:pt x="564739" y="521671"/>
                  </a:lnTo>
                  <a:cubicBezTo>
                    <a:pt x="572660" y="521671"/>
                    <a:pt x="579069" y="515273"/>
                    <a:pt x="579069" y="507363"/>
                  </a:cubicBezTo>
                  <a:lnTo>
                    <a:pt x="579069" y="412627"/>
                  </a:lnTo>
                  <a:lnTo>
                    <a:pt x="428205" y="412627"/>
                  </a:lnTo>
                  <a:cubicBezTo>
                    <a:pt x="368037" y="499809"/>
                    <a:pt x="239691" y="499898"/>
                    <a:pt x="179434" y="412627"/>
                  </a:cubicBezTo>
                  <a:close/>
                  <a:moveTo>
                    <a:pt x="443692" y="270345"/>
                  </a:moveTo>
                  <a:cubicBezTo>
                    <a:pt x="458466" y="306604"/>
                    <a:pt x="458466" y="347929"/>
                    <a:pt x="443692" y="384100"/>
                  </a:cubicBezTo>
                  <a:lnTo>
                    <a:pt x="579069" y="384100"/>
                  </a:lnTo>
                  <a:lnTo>
                    <a:pt x="579069" y="270345"/>
                  </a:lnTo>
                  <a:close/>
                  <a:moveTo>
                    <a:pt x="28570" y="270345"/>
                  </a:moveTo>
                  <a:lnTo>
                    <a:pt x="28570" y="384100"/>
                  </a:lnTo>
                  <a:lnTo>
                    <a:pt x="163858" y="384100"/>
                  </a:lnTo>
                  <a:cubicBezTo>
                    <a:pt x="148639" y="346685"/>
                    <a:pt x="149618" y="305271"/>
                    <a:pt x="163858" y="270345"/>
                  </a:cubicBezTo>
                  <a:close/>
                  <a:moveTo>
                    <a:pt x="281883" y="240487"/>
                  </a:moveTo>
                  <a:lnTo>
                    <a:pt x="325756" y="240487"/>
                  </a:lnTo>
                  <a:cubicBezTo>
                    <a:pt x="330651" y="240487"/>
                    <a:pt x="334656" y="244485"/>
                    <a:pt x="334656" y="249372"/>
                  </a:cubicBezTo>
                  <a:lnTo>
                    <a:pt x="334656" y="287488"/>
                  </a:lnTo>
                  <a:cubicBezTo>
                    <a:pt x="334656" y="292374"/>
                    <a:pt x="338660" y="296373"/>
                    <a:pt x="343644" y="296373"/>
                  </a:cubicBezTo>
                  <a:lnTo>
                    <a:pt x="381733" y="296373"/>
                  </a:lnTo>
                  <a:cubicBezTo>
                    <a:pt x="386717" y="296373"/>
                    <a:pt x="390721" y="300371"/>
                    <a:pt x="390721" y="305346"/>
                  </a:cubicBezTo>
                  <a:lnTo>
                    <a:pt x="390721" y="349149"/>
                  </a:lnTo>
                  <a:cubicBezTo>
                    <a:pt x="390721" y="354035"/>
                    <a:pt x="386717" y="358033"/>
                    <a:pt x="381733" y="358033"/>
                  </a:cubicBezTo>
                  <a:lnTo>
                    <a:pt x="343644" y="358033"/>
                  </a:lnTo>
                  <a:cubicBezTo>
                    <a:pt x="338660" y="358033"/>
                    <a:pt x="334656" y="362032"/>
                    <a:pt x="334656" y="367007"/>
                  </a:cubicBezTo>
                  <a:lnTo>
                    <a:pt x="334656" y="405034"/>
                  </a:lnTo>
                  <a:cubicBezTo>
                    <a:pt x="334656" y="410010"/>
                    <a:pt x="330651" y="414008"/>
                    <a:pt x="325756" y="414008"/>
                  </a:cubicBezTo>
                  <a:lnTo>
                    <a:pt x="281883" y="414008"/>
                  </a:lnTo>
                  <a:cubicBezTo>
                    <a:pt x="276899" y="414008"/>
                    <a:pt x="272895" y="410010"/>
                    <a:pt x="272895" y="405034"/>
                  </a:cubicBezTo>
                  <a:lnTo>
                    <a:pt x="272895" y="367007"/>
                  </a:lnTo>
                  <a:cubicBezTo>
                    <a:pt x="272895" y="362032"/>
                    <a:pt x="268890" y="358033"/>
                    <a:pt x="263995" y="358033"/>
                  </a:cubicBezTo>
                  <a:lnTo>
                    <a:pt x="225818" y="358033"/>
                  </a:lnTo>
                  <a:cubicBezTo>
                    <a:pt x="220923" y="358033"/>
                    <a:pt x="216918" y="354035"/>
                    <a:pt x="216918" y="349149"/>
                  </a:cubicBezTo>
                  <a:lnTo>
                    <a:pt x="216918" y="305346"/>
                  </a:lnTo>
                  <a:cubicBezTo>
                    <a:pt x="216918" y="300371"/>
                    <a:pt x="220923" y="296373"/>
                    <a:pt x="225818" y="296373"/>
                  </a:cubicBezTo>
                  <a:lnTo>
                    <a:pt x="263995" y="296373"/>
                  </a:lnTo>
                  <a:cubicBezTo>
                    <a:pt x="268890" y="296373"/>
                    <a:pt x="272895" y="292374"/>
                    <a:pt x="272895" y="287488"/>
                  </a:cubicBezTo>
                  <a:lnTo>
                    <a:pt x="272895" y="249372"/>
                  </a:lnTo>
                  <a:cubicBezTo>
                    <a:pt x="272895" y="244485"/>
                    <a:pt x="276899" y="240487"/>
                    <a:pt x="281883" y="240487"/>
                  </a:cubicBezTo>
                  <a:close/>
                  <a:moveTo>
                    <a:pt x="303775" y="204936"/>
                  </a:moveTo>
                  <a:cubicBezTo>
                    <a:pt x="236309" y="204936"/>
                    <a:pt x="181303" y="259769"/>
                    <a:pt x="181303" y="327222"/>
                  </a:cubicBezTo>
                  <a:cubicBezTo>
                    <a:pt x="181303" y="394675"/>
                    <a:pt x="236220" y="449508"/>
                    <a:pt x="303775" y="449508"/>
                  </a:cubicBezTo>
                  <a:cubicBezTo>
                    <a:pt x="371330" y="449508"/>
                    <a:pt x="426246" y="394675"/>
                    <a:pt x="426246" y="327222"/>
                  </a:cubicBezTo>
                  <a:cubicBezTo>
                    <a:pt x="426246" y="259858"/>
                    <a:pt x="371330" y="204936"/>
                    <a:pt x="303775" y="204936"/>
                  </a:cubicBezTo>
                  <a:close/>
                  <a:moveTo>
                    <a:pt x="42811" y="132862"/>
                  </a:moveTo>
                  <a:cubicBezTo>
                    <a:pt x="34979" y="132862"/>
                    <a:pt x="28570" y="139261"/>
                    <a:pt x="28570" y="147081"/>
                  </a:cubicBezTo>
                  <a:lnTo>
                    <a:pt x="28570" y="241817"/>
                  </a:lnTo>
                  <a:lnTo>
                    <a:pt x="179434" y="241817"/>
                  </a:lnTo>
                  <a:cubicBezTo>
                    <a:pt x="239602" y="154724"/>
                    <a:pt x="367948" y="154546"/>
                    <a:pt x="428205" y="241817"/>
                  </a:cubicBezTo>
                  <a:lnTo>
                    <a:pt x="579069" y="241817"/>
                  </a:lnTo>
                  <a:lnTo>
                    <a:pt x="579069" y="147081"/>
                  </a:lnTo>
                  <a:cubicBezTo>
                    <a:pt x="579069" y="139261"/>
                    <a:pt x="572660" y="132862"/>
                    <a:pt x="564739" y="132862"/>
                  </a:cubicBezTo>
                  <a:close/>
                  <a:moveTo>
                    <a:pt x="247791" y="72963"/>
                  </a:moveTo>
                  <a:lnTo>
                    <a:pt x="247791" y="104334"/>
                  </a:lnTo>
                  <a:lnTo>
                    <a:pt x="359849" y="104334"/>
                  </a:lnTo>
                  <a:lnTo>
                    <a:pt x="359849" y="72963"/>
                  </a:lnTo>
                  <a:close/>
                  <a:moveTo>
                    <a:pt x="208005" y="28528"/>
                  </a:moveTo>
                  <a:cubicBezTo>
                    <a:pt x="205424" y="28528"/>
                    <a:pt x="203288" y="30660"/>
                    <a:pt x="203288" y="33327"/>
                  </a:cubicBezTo>
                  <a:lnTo>
                    <a:pt x="203288" y="104334"/>
                  </a:lnTo>
                  <a:lnTo>
                    <a:pt x="219220" y="104334"/>
                  </a:lnTo>
                  <a:lnTo>
                    <a:pt x="219220" y="58744"/>
                  </a:lnTo>
                  <a:cubicBezTo>
                    <a:pt x="219220" y="50834"/>
                    <a:pt x="225629" y="44435"/>
                    <a:pt x="233461" y="44435"/>
                  </a:cubicBezTo>
                  <a:lnTo>
                    <a:pt x="374089" y="44435"/>
                  </a:lnTo>
                  <a:cubicBezTo>
                    <a:pt x="382011" y="44435"/>
                    <a:pt x="388419" y="50834"/>
                    <a:pt x="388419" y="58744"/>
                  </a:cubicBezTo>
                  <a:lnTo>
                    <a:pt x="388419" y="104334"/>
                  </a:lnTo>
                  <a:lnTo>
                    <a:pt x="404351" y="104334"/>
                  </a:lnTo>
                  <a:lnTo>
                    <a:pt x="404351" y="33327"/>
                  </a:lnTo>
                  <a:cubicBezTo>
                    <a:pt x="404351" y="30660"/>
                    <a:pt x="402215" y="28528"/>
                    <a:pt x="399545" y="28528"/>
                  </a:cubicBezTo>
                  <a:close/>
                  <a:moveTo>
                    <a:pt x="208005" y="0"/>
                  </a:moveTo>
                  <a:lnTo>
                    <a:pt x="399545" y="0"/>
                  </a:lnTo>
                  <a:cubicBezTo>
                    <a:pt x="417969" y="0"/>
                    <a:pt x="432922" y="14930"/>
                    <a:pt x="432922" y="33327"/>
                  </a:cubicBezTo>
                  <a:lnTo>
                    <a:pt x="432922" y="104334"/>
                  </a:lnTo>
                  <a:lnTo>
                    <a:pt x="564739" y="104334"/>
                  </a:lnTo>
                  <a:cubicBezTo>
                    <a:pt x="588414" y="104334"/>
                    <a:pt x="607639" y="123530"/>
                    <a:pt x="607639" y="147081"/>
                  </a:cubicBezTo>
                  <a:lnTo>
                    <a:pt x="607639" y="507363"/>
                  </a:lnTo>
                  <a:cubicBezTo>
                    <a:pt x="607639" y="531003"/>
                    <a:pt x="588414" y="550199"/>
                    <a:pt x="564739" y="550199"/>
                  </a:cubicBezTo>
                  <a:lnTo>
                    <a:pt x="42811" y="550199"/>
                  </a:lnTo>
                  <a:cubicBezTo>
                    <a:pt x="19225" y="550199"/>
                    <a:pt x="0" y="531003"/>
                    <a:pt x="0" y="507363"/>
                  </a:cubicBezTo>
                  <a:lnTo>
                    <a:pt x="0" y="147081"/>
                  </a:lnTo>
                  <a:cubicBezTo>
                    <a:pt x="0" y="123530"/>
                    <a:pt x="19225" y="104334"/>
                    <a:pt x="42811" y="104334"/>
                  </a:cubicBezTo>
                  <a:lnTo>
                    <a:pt x="174717" y="104334"/>
                  </a:lnTo>
                  <a:lnTo>
                    <a:pt x="174717" y="33327"/>
                  </a:lnTo>
                  <a:cubicBezTo>
                    <a:pt x="174717" y="14930"/>
                    <a:pt x="189670" y="0"/>
                    <a:pt x="208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2571" y="2088945"/>
              <a:ext cx="2305317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the specific text content here</a:t>
              </a:r>
              <a:endParaRPr lang="zh-CN" altLang="en-US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7" name="文本框 46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/>
          <a:stretch>
            <a:fillRect/>
          </a:stretch>
        </p:blipFill>
        <p:spPr>
          <a:xfrm>
            <a:off x="-4445" y="-1"/>
            <a:ext cx="10120994" cy="514350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10809" y="1913087"/>
            <a:ext cx="3538294" cy="10147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b="1" dirty="0" kumimoji="1" lang="en-US" sz="6000">
                <a:ln>
                  <a:solidFill>
                    <a:srgbClr val="00B0F0"/>
                  </a:solidFill>
                </a:ln>
                <a:noFill/>
                <a:ea charset="0" panose="020B0604020202020204" pitchFamily="34" typeface="Arial"/>
                <a:cs charset="0" panose="020B0604020202020204" pitchFamily="34" typeface="Arial"/>
                <a:sym typeface="+mn-lt"/>
              </a:rPr>
              <a:t>THANKS</a:t>
            </a:r>
            <a:endParaRPr b="1" dirty="0" kumimoji="1" lang="en-US" sz="6000">
              <a:ln>
                <a:solidFill>
                  <a:srgbClr val="00B0F0"/>
                </a:solidFill>
              </a:ln>
              <a:noFill/>
              <a:ea charset="0" panose="020B0604020202020204" pitchFamily="34" typeface="Arial"/>
              <a:cs charset="0" panose="020B0604020202020204" pitchFamily="34" typeface="Arial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576" y="1900387"/>
            <a:ext cx="3528334" cy="10147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dist"/>
            <a:r>
              <a:rPr b="1" dirty="0" kumimoji="1" lang="en-US" sz="60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a charset="0" panose="020B0604020202020204" pitchFamily="34" typeface="Arial"/>
                <a:cs charset="0" panose="020B0604020202020204" pitchFamily="34" typeface="Arial"/>
                <a:sym typeface="+mn-lt"/>
              </a:rPr>
              <a:t>THANKS</a:t>
            </a:r>
            <a:endParaRPr b="1" dirty="0" kumimoji="1" lang="en-US" sz="60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a charset="0" panose="020B0604020202020204" pitchFamily="34" typeface="Arial"/>
              <a:cs charset="0" panose="020B0604020202020204" pitchFamily="34" typeface="Arial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33" y="1913528"/>
            <a:ext cx="1981204" cy="111861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638175" y="1774825"/>
            <a:ext cx="0" cy="12573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0" spd="slow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形 4"/>
          <p:cNvSpPr/>
          <p:nvPr/>
        </p:nvSpPr>
        <p:spPr>
          <a:xfrm>
            <a:off x="5559157" y="723994"/>
            <a:ext cx="455612" cy="438737"/>
          </a:xfrm>
          <a:custGeom>
            <a:avLst/>
            <a:gdLst>
              <a:gd name="connsiteX0" fmla="*/ 303750 w 607500"/>
              <a:gd name="connsiteY0" fmla="*/ 78750 h 585000"/>
              <a:gd name="connsiteX1" fmla="*/ 373275 w 607500"/>
              <a:gd name="connsiteY1" fmla="*/ 219600 h 585000"/>
              <a:gd name="connsiteX2" fmla="*/ 528750 w 607500"/>
              <a:gd name="connsiteY2" fmla="*/ 242325 h 585000"/>
              <a:gd name="connsiteX3" fmla="*/ 416250 w 607500"/>
              <a:gd name="connsiteY3" fmla="*/ 351900 h 585000"/>
              <a:gd name="connsiteX4" fmla="*/ 442800 w 607500"/>
              <a:gd name="connsiteY4" fmla="*/ 506700 h 585000"/>
              <a:gd name="connsiteX5" fmla="*/ 303750 w 607500"/>
              <a:gd name="connsiteY5" fmla="*/ 433575 h 585000"/>
              <a:gd name="connsiteX6" fmla="*/ 164700 w 607500"/>
              <a:gd name="connsiteY6" fmla="*/ 506700 h 585000"/>
              <a:gd name="connsiteX7" fmla="*/ 191250 w 607500"/>
              <a:gd name="connsiteY7" fmla="*/ 351900 h 585000"/>
              <a:gd name="connsiteX8" fmla="*/ 78750 w 607500"/>
              <a:gd name="connsiteY8" fmla="*/ 242325 h 585000"/>
              <a:gd name="connsiteX9" fmla="*/ 234225 w 607500"/>
              <a:gd name="connsiteY9" fmla="*/ 219600 h 585000"/>
              <a:gd name="connsiteX10" fmla="*/ 303750 w 607500"/>
              <a:gd name="connsiteY10" fmla="*/ 78750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7500" h="585000">
                <a:moveTo>
                  <a:pt x="303750" y="78750"/>
                </a:moveTo>
                <a:lnTo>
                  <a:pt x="373275" y="219600"/>
                </a:lnTo>
                <a:lnTo>
                  <a:pt x="528750" y="242325"/>
                </a:lnTo>
                <a:lnTo>
                  <a:pt x="416250" y="351900"/>
                </a:lnTo>
                <a:lnTo>
                  <a:pt x="442800" y="506700"/>
                </a:lnTo>
                <a:lnTo>
                  <a:pt x="303750" y="433575"/>
                </a:lnTo>
                <a:lnTo>
                  <a:pt x="164700" y="506700"/>
                </a:lnTo>
                <a:lnTo>
                  <a:pt x="191250" y="351900"/>
                </a:lnTo>
                <a:lnTo>
                  <a:pt x="78750" y="242325"/>
                </a:lnTo>
                <a:lnTo>
                  <a:pt x="234225" y="219600"/>
                </a:lnTo>
                <a:lnTo>
                  <a:pt x="3037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6181" y="791493"/>
            <a:ext cx="421862" cy="320615"/>
            <a:chOff x="954750" y="1055250"/>
            <a:chExt cx="562500" cy="427500"/>
          </a:xfrm>
        </p:grpSpPr>
        <p:sp>
          <p:nvSpPr>
            <p:cNvPr id="85" name="任意多边形: 形状 84"/>
            <p:cNvSpPr/>
            <p:nvPr/>
          </p:nvSpPr>
          <p:spPr>
            <a:xfrm>
              <a:off x="954750" y="1190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954750" y="1055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954750" y="1325250"/>
              <a:ext cx="562500" cy="157500"/>
            </a:xfrm>
            <a:custGeom>
              <a:avLst/>
              <a:gdLst>
                <a:gd name="connsiteX0" fmla="*/ 78750 w 562500"/>
                <a:gd name="connsiteY0" fmla="*/ 78750 h 157500"/>
                <a:gd name="connsiteX1" fmla="*/ 483750 w 5625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00" h="157500">
                  <a:moveTo>
                    <a:pt x="78750" y="78750"/>
                  </a:moveTo>
                  <a:lnTo>
                    <a:pt x="483750" y="7875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89" name="任意多边形: 形状 88"/>
          <p:cNvSpPr/>
          <p:nvPr/>
        </p:nvSpPr>
        <p:spPr>
          <a:xfrm>
            <a:off x="1576780" y="791493"/>
            <a:ext cx="320615" cy="320615"/>
          </a:xfrm>
          <a:custGeom>
            <a:avLst/>
            <a:gdLst>
              <a:gd name="connsiteX0" fmla="*/ 348750 w 427500"/>
              <a:gd name="connsiteY0" fmla="*/ 78750 h 427500"/>
              <a:gd name="connsiteX1" fmla="*/ 78750 w 427500"/>
              <a:gd name="connsiteY1" fmla="*/ 34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427500">
                <a:moveTo>
                  <a:pt x="348750" y="78750"/>
                </a:moveTo>
                <a:lnTo>
                  <a:pt x="78750" y="34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0" name="任意多边形: 形状 89"/>
          <p:cNvSpPr/>
          <p:nvPr/>
        </p:nvSpPr>
        <p:spPr>
          <a:xfrm>
            <a:off x="1576780" y="791493"/>
            <a:ext cx="320615" cy="320615"/>
          </a:xfrm>
          <a:custGeom>
            <a:avLst/>
            <a:gdLst>
              <a:gd name="connsiteX0" fmla="*/ 78750 w 427500"/>
              <a:gd name="connsiteY0" fmla="*/ 78750 h 427500"/>
              <a:gd name="connsiteX1" fmla="*/ 348750 w 427500"/>
              <a:gd name="connsiteY1" fmla="*/ 34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427500">
                <a:moveTo>
                  <a:pt x="78750" y="78750"/>
                </a:moveTo>
                <a:lnTo>
                  <a:pt x="348750" y="34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1" name="图形 10"/>
          <p:cNvSpPr/>
          <p:nvPr/>
        </p:nvSpPr>
        <p:spPr>
          <a:xfrm>
            <a:off x="2319256" y="740869"/>
            <a:ext cx="455612" cy="421862"/>
          </a:xfrm>
          <a:custGeom>
            <a:avLst/>
            <a:gdLst>
              <a:gd name="connsiteX0" fmla="*/ 528750 w 607500"/>
              <a:gd name="connsiteY0" fmla="*/ 78750 h 562500"/>
              <a:gd name="connsiteX1" fmla="*/ 78750 w 607500"/>
              <a:gd name="connsiteY1" fmla="*/ 78750 h 562500"/>
              <a:gd name="connsiteX2" fmla="*/ 258750 w 607500"/>
              <a:gd name="connsiteY2" fmla="*/ 291600 h 562500"/>
              <a:gd name="connsiteX3" fmla="*/ 258750 w 607500"/>
              <a:gd name="connsiteY3" fmla="*/ 438750 h 562500"/>
              <a:gd name="connsiteX4" fmla="*/ 348750 w 607500"/>
              <a:gd name="connsiteY4" fmla="*/ 483750 h 562500"/>
              <a:gd name="connsiteX5" fmla="*/ 348750 w 607500"/>
              <a:gd name="connsiteY5" fmla="*/ 291600 h 562500"/>
              <a:gd name="connsiteX6" fmla="*/ 528750 w 607500"/>
              <a:gd name="connsiteY6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500" h="562500">
                <a:moveTo>
                  <a:pt x="528750" y="78750"/>
                </a:moveTo>
                <a:lnTo>
                  <a:pt x="78750" y="78750"/>
                </a:lnTo>
                <a:lnTo>
                  <a:pt x="258750" y="291600"/>
                </a:lnTo>
                <a:lnTo>
                  <a:pt x="258750" y="438750"/>
                </a:lnTo>
                <a:lnTo>
                  <a:pt x="348750" y="483750"/>
                </a:lnTo>
                <a:lnTo>
                  <a:pt x="348750" y="291600"/>
                </a:lnTo>
                <a:lnTo>
                  <a:pt x="5287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29232" y="723994"/>
            <a:ext cx="455612" cy="455612"/>
            <a:chOff x="4172250" y="965250"/>
            <a:chExt cx="607500" cy="607500"/>
          </a:xfrm>
        </p:grpSpPr>
        <p:sp>
          <p:nvSpPr>
            <p:cNvPr id="93" name="任意多边形: 形状 92"/>
            <p:cNvSpPr/>
            <p:nvPr/>
          </p:nvSpPr>
          <p:spPr>
            <a:xfrm>
              <a:off x="4172250" y="1010250"/>
              <a:ext cx="562500" cy="562500"/>
            </a:xfrm>
            <a:custGeom>
              <a:avLst/>
              <a:gdLst>
                <a:gd name="connsiteX0" fmla="*/ 483750 w 562500"/>
                <a:gd name="connsiteY0" fmla="*/ 318600 h 562500"/>
                <a:gd name="connsiteX1" fmla="*/ 483750 w 562500"/>
                <a:gd name="connsiteY1" fmla="*/ 438750 h 562500"/>
                <a:gd name="connsiteX2" fmla="*/ 438750 w 562500"/>
                <a:gd name="connsiteY2" fmla="*/ 483750 h 562500"/>
                <a:gd name="connsiteX3" fmla="*/ 123750 w 562500"/>
                <a:gd name="connsiteY3" fmla="*/ 483750 h 562500"/>
                <a:gd name="connsiteX4" fmla="*/ 78750 w 562500"/>
                <a:gd name="connsiteY4" fmla="*/ 438750 h 562500"/>
                <a:gd name="connsiteX5" fmla="*/ 78750 w 562500"/>
                <a:gd name="connsiteY5" fmla="*/ 123750 h 562500"/>
                <a:gd name="connsiteX6" fmla="*/ 123750 w 562500"/>
                <a:gd name="connsiteY6" fmla="*/ 78750 h 562500"/>
                <a:gd name="connsiteX7" fmla="*/ 243900 w 562500"/>
                <a:gd name="connsiteY7" fmla="*/ 78750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500" h="562500">
                  <a:moveTo>
                    <a:pt x="483750" y="318600"/>
                  </a:moveTo>
                  <a:lnTo>
                    <a:pt x="483750" y="438750"/>
                  </a:lnTo>
                  <a:cubicBezTo>
                    <a:pt x="483750" y="463603"/>
                    <a:pt x="463603" y="483750"/>
                    <a:pt x="438750" y="483750"/>
                  </a:cubicBezTo>
                  <a:lnTo>
                    <a:pt x="123750" y="483750"/>
                  </a:lnTo>
                  <a:cubicBezTo>
                    <a:pt x="98897" y="483750"/>
                    <a:pt x="78750" y="463603"/>
                    <a:pt x="78750" y="438750"/>
                  </a:cubicBezTo>
                  <a:lnTo>
                    <a:pt x="78750" y="123750"/>
                  </a:lnTo>
                  <a:cubicBezTo>
                    <a:pt x="78750" y="98897"/>
                    <a:pt x="98897" y="78750"/>
                    <a:pt x="123750" y="78750"/>
                  </a:cubicBezTo>
                  <a:lnTo>
                    <a:pt x="243900" y="7875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4307250" y="965250"/>
              <a:ext cx="472500" cy="472500"/>
            </a:xfrm>
            <a:custGeom>
              <a:avLst/>
              <a:gdLst>
                <a:gd name="connsiteX0" fmla="*/ 303750 w 472500"/>
                <a:gd name="connsiteY0" fmla="*/ 78750 h 472500"/>
                <a:gd name="connsiteX1" fmla="*/ 393750 w 472500"/>
                <a:gd name="connsiteY1" fmla="*/ 168750 h 472500"/>
                <a:gd name="connsiteX2" fmla="*/ 168750 w 472500"/>
                <a:gd name="connsiteY2" fmla="*/ 393750 h 472500"/>
                <a:gd name="connsiteX3" fmla="*/ 78750 w 472500"/>
                <a:gd name="connsiteY3" fmla="*/ 393750 h 472500"/>
                <a:gd name="connsiteX4" fmla="*/ 78750 w 472500"/>
                <a:gd name="connsiteY4" fmla="*/ 303750 h 472500"/>
                <a:gd name="connsiteX5" fmla="*/ 303750 w 472500"/>
                <a:gd name="connsiteY5" fmla="*/ 78750 h 4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500" h="472500">
                  <a:moveTo>
                    <a:pt x="303750" y="78750"/>
                  </a:moveTo>
                  <a:lnTo>
                    <a:pt x="393750" y="168750"/>
                  </a:lnTo>
                  <a:lnTo>
                    <a:pt x="168750" y="393750"/>
                  </a:lnTo>
                  <a:lnTo>
                    <a:pt x="78750" y="393750"/>
                  </a:lnTo>
                  <a:lnTo>
                    <a:pt x="78750" y="303750"/>
                  </a:lnTo>
                  <a:lnTo>
                    <a:pt x="303750" y="7875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22332" y="740869"/>
            <a:ext cx="489360" cy="421862"/>
            <a:chOff x="5229750" y="987750"/>
            <a:chExt cx="652500" cy="562500"/>
          </a:xfrm>
        </p:grpSpPr>
        <p:sp>
          <p:nvSpPr>
            <p:cNvPr id="96" name="任意多边形: 形状 95"/>
            <p:cNvSpPr/>
            <p:nvPr/>
          </p:nvSpPr>
          <p:spPr>
            <a:xfrm>
              <a:off x="5229750" y="1257750"/>
              <a:ext cx="517500" cy="292500"/>
            </a:xfrm>
            <a:custGeom>
              <a:avLst/>
              <a:gdLst>
                <a:gd name="connsiteX0" fmla="*/ 438750 w 517500"/>
                <a:gd name="connsiteY0" fmla="*/ 213750 h 292500"/>
                <a:gd name="connsiteX1" fmla="*/ 438750 w 517500"/>
                <a:gd name="connsiteY1" fmla="*/ 168750 h 292500"/>
                <a:gd name="connsiteX2" fmla="*/ 348750 w 517500"/>
                <a:gd name="connsiteY2" fmla="*/ 78750 h 292500"/>
                <a:gd name="connsiteX3" fmla="*/ 168750 w 517500"/>
                <a:gd name="connsiteY3" fmla="*/ 78750 h 292500"/>
                <a:gd name="connsiteX4" fmla="*/ 78750 w 517500"/>
                <a:gd name="connsiteY4" fmla="*/ 168750 h 292500"/>
                <a:gd name="connsiteX5" fmla="*/ 78750 w 517500"/>
                <a:gd name="connsiteY5" fmla="*/ 2137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500" h="292500">
                  <a:moveTo>
                    <a:pt x="438750" y="213750"/>
                  </a:moveTo>
                  <a:lnTo>
                    <a:pt x="438750" y="168750"/>
                  </a:lnTo>
                  <a:cubicBezTo>
                    <a:pt x="438750" y="119044"/>
                    <a:pt x="398456" y="78750"/>
                    <a:pt x="348750" y="78750"/>
                  </a:cubicBezTo>
                  <a:lnTo>
                    <a:pt x="168750" y="78750"/>
                  </a:lnTo>
                  <a:cubicBezTo>
                    <a:pt x="119044" y="78750"/>
                    <a:pt x="78750" y="119044"/>
                    <a:pt x="78750" y="168750"/>
                  </a:cubicBezTo>
                  <a:lnTo>
                    <a:pt x="78750" y="21375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319750" y="987750"/>
              <a:ext cx="337500" cy="337500"/>
            </a:xfrm>
            <a:custGeom>
              <a:avLst/>
              <a:gdLst>
                <a:gd name="connsiteX0" fmla="*/ 258750 w 337500"/>
                <a:gd name="connsiteY0" fmla="*/ 168750 h 337500"/>
                <a:gd name="connsiteX1" fmla="*/ 168750 w 337500"/>
                <a:gd name="connsiteY1" fmla="*/ 258750 h 337500"/>
                <a:gd name="connsiteX2" fmla="*/ 78750 w 337500"/>
                <a:gd name="connsiteY2" fmla="*/ 168750 h 337500"/>
                <a:gd name="connsiteX3" fmla="*/ 168750 w 337500"/>
                <a:gd name="connsiteY3" fmla="*/ 78750 h 337500"/>
                <a:gd name="connsiteX4" fmla="*/ 258750 w 337500"/>
                <a:gd name="connsiteY4" fmla="*/ 168750 h 33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00" h="337500">
                  <a:moveTo>
                    <a:pt x="258750" y="168750"/>
                  </a:moveTo>
                  <a:cubicBezTo>
                    <a:pt x="258750" y="218456"/>
                    <a:pt x="218456" y="258750"/>
                    <a:pt x="168750" y="258750"/>
                  </a:cubicBezTo>
                  <a:cubicBezTo>
                    <a:pt x="119044" y="258750"/>
                    <a:pt x="78750" y="218456"/>
                    <a:pt x="78750" y="168750"/>
                  </a:cubicBezTo>
                  <a:cubicBezTo>
                    <a:pt x="78750" y="119044"/>
                    <a:pt x="119044" y="78750"/>
                    <a:pt x="168750" y="78750"/>
                  </a:cubicBezTo>
                  <a:cubicBezTo>
                    <a:pt x="218456" y="78750"/>
                    <a:pt x="258750" y="119044"/>
                    <a:pt x="258750" y="1687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5657250" y="1260675"/>
              <a:ext cx="225000" cy="270000"/>
            </a:xfrm>
            <a:custGeom>
              <a:avLst/>
              <a:gdLst>
                <a:gd name="connsiteX0" fmla="*/ 146250 w 225000"/>
                <a:gd name="connsiteY0" fmla="*/ 210825 h 270000"/>
                <a:gd name="connsiteX1" fmla="*/ 146250 w 225000"/>
                <a:gd name="connsiteY1" fmla="*/ 165825 h 270000"/>
                <a:gd name="connsiteX2" fmla="*/ 78750 w 225000"/>
                <a:gd name="connsiteY2" fmla="*/ 7875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000" h="270000">
                  <a:moveTo>
                    <a:pt x="146250" y="210825"/>
                  </a:moveTo>
                  <a:lnTo>
                    <a:pt x="146250" y="165825"/>
                  </a:lnTo>
                  <a:cubicBezTo>
                    <a:pt x="146219" y="124810"/>
                    <a:pt x="118462" y="89004"/>
                    <a:pt x="78750" y="7875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5567250" y="990675"/>
              <a:ext cx="225000" cy="315000"/>
            </a:xfrm>
            <a:custGeom>
              <a:avLst/>
              <a:gdLst>
                <a:gd name="connsiteX0" fmla="*/ 78750 w 225000"/>
                <a:gd name="connsiteY0" fmla="*/ 78750 h 315000"/>
                <a:gd name="connsiteX1" fmla="*/ 143614 w 225000"/>
                <a:gd name="connsiteY1" fmla="*/ 188261 h 315000"/>
                <a:gd name="connsiteX2" fmla="*/ 78750 w 225000"/>
                <a:gd name="connsiteY2" fmla="*/ 253125 h 3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000" h="315000">
                  <a:moveTo>
                    <a:pt x="78750" y="78750"/>
                  </a:moveTo>
                  <a:cubicBezTo>
                    <a:pt x="126902" y="91079"/>
                    <a:pt x="155943" y="140109"/>
                    <a:pt x="143614" y="188261"/>
                  </a:cubicBezTo>
                  <a:cubicBezTo>
                    <a:pt x="135461" y="220105"/>
                    <a:pt x="110594" y="244972"/>
                    <a:pt x="78750" y="253125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01" name="任意多边形: 形状 100"/>
          <p:cNvSpPr/>
          <p:nvPr/>
        </p:nvSpPr>
        <p:spPr>
          <a:xfrm>
            <a:off x="6386008" y="707120"/>
            <a:ext cx="421862" cy="489360"/>
          </a:xfrm>
          <a:custGeom>
            <a:avLst/>
            <a:gdLst>
              <a:gd name="connsiteX0" fmla="*/ 483750 w 562500"/>
              <a:gd name="connsiteY0" fmla="*/ 281250 h 652500"/>
              <a:gd name="connsiteX1" fmla="*/ 281250 w 562500"/>
              <a:gd name="connsiteY1" fmla="*/ 573750 h 652500"/>
              <a:gd name="connsiteX2" fmla="*/ 78750 w 562500"/>
              <a:gd name="connsiteY2" fmla="*/ 281250 h 652500"/>
              <a:gd name="connsiteX3" fmla="*/ 281250 w 562500"/>
              <a:gd name="connsiteY3" fmla="*/ 78750 h 652500"/>
              <a:gd name="connsiteX4" fmla="*/ 483750 w 562500"/>
              <a:gd name="connsiteY4" fmla="*/ 281250 h 6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500" h="652500">
                <a:moveTo>
                  <a:pt x="483750" y="281250"/>
                </a:moveTo>
                <a:cubicBezTo>
                  <a:pt x="483750" y="438750"/>
                  <a:pt x="281250" y="573750"/>
                  <a:pt x="281250" y="573750"/>
                </a:cubicBezTo>
                <a:cubicBezTo>
                  <a:pt x="281250" y="573750"/>
                  <a:pt x="78750" y="438750"/>
                  <a:pt x="78750" y="281250"/>
                </a:cubicBezTo>
                <a:cubicBezTo>
                  <a:pt x="78750" y="169412"/>
                  <a:pt x="169412" y="78750"/>
                  <a:pt x="281250" y="78750"/>
                </a:cubicBezTo>
                <a:cubicBezTo>
                  <a:pt x="393088" y="78750"/>
                  <a:pt x="483750" y="169412"/>
                  <a:pt x="483750" y="281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2" name="任意多边形: 形状 101"/>
          <p:cNvSpPr/>
          <p:nvPr/>
        </p:nvSpPr>
        <p:spPr>
          <a:xfrm>
            <a:off x="6487255" y="808367"/>
            <a:ext cx="219368" cy="219368"/>
          </a:xfrm>
          <a:custGeom>
            <a:avLst/>
            <a:gdLst>
              <a:gd name="connsiteX0" fmla="*/ 213750 w 292500"/>
              <a:gd name="connsiteY0" fmla="*/ 146250 h 292500"/>
              <a:gd name="connsiteX1" fmla="*/ 146250 w 292500"/>
              <a:gd name="connsiteY1" fmla="*/ 213750 h 292500"/>
              <a:gd name="connsiteX2" fmla="*/ 78750 w 292500"/>
              <a:gd name="connsiteY2" fmla="*/ 146250 h 292500"/>
              <a:gd name="connsiteX3" fmla="*/ 146250 w 292500"/>
              <a:gd name="connsiteY3" fmla="*/ 78750 h 292500"/>
              <a:gd name="connsiteX4" fmla="*/ 213750 w 292500"/>
              <a:gd name="connsiteY4" fmla="*/ 1462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500" h="292500">
                <a:moveTo>
                  <a:pt x="213750" y="146250"/>
                </a:moveTo>
                <a:cubicBezTo>
                  <a:pt x="213750" y="183529"/>
                  <a:pt x="183529" y="213750"/>
                  <a:pt x="146250" y="213750"/>
                </a:cubicBezTo>
                <a:cubicBezTo>
                  <a:pt x="108971" y="213750"/>
                  <a:pt x="78750" y="183529"/>
                  <a:pt x="78750" y="146250"/>
                </a:cubicBezTo>
                <a:cubicBezTo>
                  <a:pt x="78750" y="108971"/>
                  <a:pt x="108971" y="78750"/>
                  <a:pt x="146250" y="78750"/>
                </a:cubicBezTo>
                <a:cubicBezTo>
                  <a:pt x="183529" y="78750"/>
                  <a:pt x="213750" y="108971"/>
                  <a:pt x="213750" y="146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32308" y="707120"/>
            <a:ext cx="489360" cy="489360"/>
            <a:chOff x="6309750" y="942750"/>
            <a:chExt cx="652500" cy="652500"/>
          </a:xfrm>
        </p:grpSpPr>
        <p:sp>
          <p:nvSpPr>
            <p:cNvPr id="104" name="任意多边形: 形状 103"/>
            <p:cNvSpPr/>
            <p:nvPr/>
          </p:nvSpPr>
          <p:spPr>
            <a:xfrm>
              <a:off x="6489750" y="11227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6309750" y="942750"/>
              <a:ext cx="652500" cy="652500"/>
            </a:xfrm>
            <a:custGeom>
              <a:avLst/>
              <a:gdLst>
                <a:gd name="connsiteX0" fmla="*/ 492750 w 652500"/>
                <a:gd name="connsiteY0" fmla="*/ 393750 h 652500"/>
                <a:gd name="connsiteX1" fmla="*/ 500175 w 652500"/>
                <a:gd name="connsiteY1" fmla="*/ 434700 h 652500"/>
                <a:gd name="connsiteX2" fmla="*/ 501525 w 652500"/>
                <a:gd name="connsiteY2" fmla="*/ 436050 h 652500"/>
                <a:gd name="connsiteX3" fmla="*/ 501560 w 652500"/>
                <a:gd name="connsiteY3" fmla="*/ 499690 h 652500"/>
                <a:gd name="connsiteX4" fmla="*/ 501525 w 652500"/>
                <a:gd name="connsiteY4" fmla="*/ 499725 h 652500"/>
                <a:gd name="connsiteX5" fmla="*/ 437885 w 652500"/>
                <a:gd name="connsiteY5" fmla="*/ 499760 h 652500"/>
                <a:gd name="connsiteX6" fmla="*/ 437850 w 652500"/>
                <a:gd name="connsiteY6" fmla="*/ 499725 h 652500"/>
                <a:gd name="connsiteX7" fmla="*/ 436500 w 652500"/>
                <a:gd name="connsiteY7" fmla="*/ 498375 h 652500"/>
                <a:gd name="connsiteX8" fmla="*/ 395550 w 652500"/>
                <a:gd name="connsiteY8" fmla="*/ 490950 h 652500"/>
                <a:gd name="connsiteX9" fmla="*/ 373050 w 652500"/>
                <a:gd name="connsiteY9" fmla="*/ 524925 h 652500"/>
                <a:gd name="connsiteX10" fmla="*/ 373050 w 652500"/>
                <a:gd name="connsiteY10" fmla="*/ 528750 h 652500"/>
                <a:gd name="connsiteX11" fmla="*/ 328050 w 652500"/>
                <a:gd name="connsiteY11" fmla="*/ 573750 h 652500"/>
                <a:gd name="connsiteX12" fmla="*/ 283050 w 652500"/>
                <a:gd name="connsiteY12" fmla="*/ 528750 h 652500"/>
                <a:gd name="connsiteX13" fmla="*/ 283050 w 652500"/>
                <a:gd name="connsiteY13" fmla="*/ 526725 h 652500"/>
                <a:gd name="connsiteX14" fmla="*/ 258750 w 652500"/>
                <a:gd name="connsiteY14" fmla="*/ 492750 h 652500"/>
                <a:gd name="connsiteX15" fmla="*/ 217800 w 652500"/>
                <a:gd name="connsiteY15" fmla="*/ 500175 h 652500"/>
                <a:gd name="connsiteX16" fmla="*/ 216450 w 652500"/>
                <a:gd name="connsiteY16" fmla="*/ 501525 h 652500"/>
                <a:gd name="connsiteX17" fmla="*/ 152810 w 652500"/>
                <a:gd name="connsiteY17" fmla="*/ 501560 h 652500"/>
                <a:gd name="connsiteX18" fmla="*/ 152775 w 652500"/>
                <a:gd name="connsiteY18" fmla="*/ 501525 h 652500"/>
                <a:gd name="connsiteX19" fmla="*/ 152740 w 652500"/>
                <a:gd name="connsiteY19" fmla="*/ 437885 h 652500"/>
                <a:gd name="connsiteX20" fmla="*/ 152775 w 652500"/>
                <a:gd name="connsiteY20" fmla="*/ 437850 h 652500"/>
                <a:gd name="connsiteX21" fmla="*/ 154125 w 652500"/>
                <a:gd name="connsiteY21" fmla="*/ 436500 h 652500"/>
                <a:gd name="connsiteX22" fmla="*/ 161550 w 652500"/>
                <a:gd name="connsiteY22" fmla="*/ 395550 h 652500"/>
                <a:gd name="connsiteX23" fmla="*/ 127575 w 652500"/>
                <a:gd name="connsiteY23" fmla="*/ 373050 h 652500"/>
                <a:gd name="connsiteX24" fmla="*/ 123750 w 652500"/>
                <a:gd name="connsiteY24" fmla="*/ 373050 h 652500"/>
                <a:gd name="connsiteX25" fmla="*/ 78750 w 652500"/>
                <a:gd name="connsiteY25" fmla="*/ 328050 h 652500"/>
                <a:gd name="connsiteX26" fmla="*/ 123750 w 652500"/>
                <a:gd name="connsiteY26" fmla="*/ 283050 h 652500"/>
                <a:gd name="connsiteX27" fmla="*/ 125775 w 652500"/>
                <a:gd name="connsiteY27" fmla="*/ 283050 h 652500"/>
                <a:gd name="connsiteX28" fmla="*/ 159750 w 652500"/>
                <a:gd name="connsiteY28" fmla="*/ 258750 h 652500"/>
                <a:gd name="connsiteX29" fmla="*/ 152325 w 652500"/>
                <a:gd name="connsiteY29" fmla="*/ 217800 h 652500"/>
                <a:gd name="connsiteX30" fmla="*/ 150975 w 652500"/>
                <a:gd name="connsiteY30" fmla="*/ 216450 h 652500"/>
                <a:gd name="connsiteX31" fmla="*/ 150940 w 652500"/>
                <a:gd name="connsiteY31" fmla="*/ 152810 h 652500"/>
                <a:gd name="connsiteX32" fmla="*/ 150975 w 652500"/>
                <a:gd name="connsiteY32" fmla="*/ 152775 h 652500"/>
                <a:gd name="connsiteX33" fmla="*/ 214615 w 652500"/>
                <a:gd name="connsiteY33" fmla="*/ 152740 h 652500"/>
                <a:gd name="connsiteX34" fmla="*/ 214650 w 652500"/>
                <a:gd name="connsiteY34" fmla="*/ 152775 h 652500"/>
                <a:gd name="connsiteX35" fmla="*/ 216000 w 652500"/>
                <a:gd name="connsiteY35" fmla="*/ 154125 h 652500"/>
                <a:gd name="connsiteX36" fmla="*/ 256950 w 652500"/>
                <a:gd name="connsiteY36" fmla="*/ 161550 h 652500"/>
                <a:gd name="connsiteX37" fmla="*/ 258750 w 652500"/>
                <a:gd name="connsiteY37" fmla="*/ 161550 h 652500"/>
                <a:gd name="connsiteX38" fmla="*/ 281250 w 652500"/>
                <a:gd name="connsiteY38" fmla="*/ 127575 h 652500"/>
                <a:gd name="connsiteX39" fmla="*/ 281250 w 652500"/>
                <a:gd name="connsiteY39" fmla="*/ 123750 h 652500"/>
                <a:gd name="connsiteX40" fmla="*/ 326250 w 652500"/>
                <a:gd name="connsiteY40" fmla="*/ 78750 h 652500"/>
                <a:gd name="connsiteX41" fmla="*/ 371250 w 652500"/>
                <a:gd name="connsiteY41" fmla="*/ 123750 h 652500"/>
                <a:gd name="connsiteX42" fmla="*/ 371250 w 652500"/>
                <a:gd name="connsiteY42" fmla="*/ 125775 h 652500"/>
                <a:gd name="connsiteX43" fmla="*/ 393750 w 652500"/>
                <a:gd name="connsiteY43" fmla="*/ 159750 h 652500"/>
                <a:gd name="connsiteX44" fmla="*/ 434700 w 652500"/>
                <a:gd name="connsiteY44" fmla="*/ 152325 h 652500"/>
                <a:gd name="connsiteX45" fmla="*/ 436050 w 652500"/>
                <a:gd name="connsiteY45" fmla="*/ 150975 h 652500"/>
                <a:gd name="connsiteX46" fmla="*/ 499690 w 652500"/>
                <a:gd name="connsiteY46" fmla="*/ 150940 h 652500"/>
                <a:gd name="connsiteX47" fmla="*/ 499725 w 652500"/>
                <a:gd name="connsiteY47" fmla="*/ 150975 h 652500"/>
                <a:gd name="connsiteX48" fmla="*/ 499760 w 652500"/>
                <a:gd name="connsiteY48" fmla="*/ 214615 h 652500"/>
                <a:gd name="connsiteX49" fmla="*/ 499725 w 652500"/>
                <a:gd name="connsiteY49" fmla="*/ 214650 h 652500"/>
                <a:gd name="connsiteX50" fmla="*/ 498375 w 652500"/>
                <a:gd name="connsiteY50" fmla="*/ 216000 h 652500"/>
                <a:gd name="connsiteX51" fmla="*/ 490950 w 652500"/>
                <a:gd name="connsiteY51" fmla="*/ 256950 h 652500"/>
                <a:gd name="connsiteX52" fmla="*/ 490950 w 652500"/>
                <a:gd name="connsiteY52" fmla="*/ 258750 h 652500"/>
                <a:gd name="connsiteX53" fmla="*/ 524925 w 652500"/>
                <a:gd name="connsiteY53" fmla="*/ 281250 h 652500"/>
                <a:gd name="connsiteX54" fmla="*/ 528750 w 652500"/>
                <a:gd name="connsiteY54" fmla="*/ 281250 h 652500"/>
                <a:gd name="connsiteX55" fmla="*/ 573750 w 652500"/>
                <a:gd name="connsiteY55" fmla="*/ 326250 h 652500"/>
                <a:gd name="connsiteX56" fmla="*/ 528750 w 652500"/>
                <a:gd name="connsiteY56" fmla="*/ 371250 h 652500"/>
                <a:gd name="connsiteX57" fmla="*/ 526725 w 652500"/>
                <a:gd name="connsiteY57" fmla="*/ 371250 h 652500"/>
                <a:gd name="connsiteX58" fmla="*/ 492750 w 652500"/>
                <a:gd name="connsiteY58" fmla="*/ 393750 h 6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2500" h="652500">
                  <a:moveTo>
                    <a:pt x="492750" y="393750"/>
                  </a:moveTo>
                  <a:cubicBezTo>
                    <a:pt x="486622" y="407635"/>
                    <a:pt x="489563" y="423851"/>
                    <a:pt x="500175" y="434700"/>
                  </a:cubicBezTo>
                  <a:lnTo>
                    <a:pt x="501525" y="436050"/>
                  </a:lnTo>
                  <a:cubicBezTo>
                    <a:pt x="519108" y="453614"/>
                    <a:pt x="519124" y="482106"/>
                    <a:pt x="501560" y="499690"/>
                  </a:cubicBezTo>
                  <a:cubicBezTo>
                    <a:pt x="501549" y="499701"/>
                    <a:pt x="501537" y="499713"/>
                    <a:pt x="501525" y="499725"/>
                  </a:cubicBezTo>
                  <a:cubicBezTo>
                    <a:pt x="483961" y="517308"/>
                    <a:pt x="455469" y="517324"/>
                    <a:pt x="437885" y="499760"/>
                  </a:cubicBezTo>
                  <a:cubicBezTo>
                    <a:pt x="437874" y="499749"/>
                    <a:pt x="437862" y="499737"/>
                    <a:pt x="437850" y="499725"/>
                  </a:cubicBezTo>
                  <a:lnTo>
                    <a:pt x="436500" y="498375"/>
                  </a:lnTo>
                  <a:cubicBezTo>
                    <a:pt x="425651" y="487763"/>
                    <a:pt x="409435" y="484822"/>
                    <a:pt x="395550" y="490950"/>
                  </a:cubicBezTo>
                  <a:cubicBezTo>
                    <a:pt x="381949" y="496779"/>
                    <a:pt x="373109" y="510128"/>
                    <a:pt x="373050" y="524925"/>
                  </a:cubicBezTo>
                  <a:lnTo>
                    <a:pt x="373050" y="528750"/>
                  </a:lnTo>
                  <a:cubicBezTo>
                    <a:pt x="373050" y="553603"/>
                    <a:pt x="352903" y="573750"/>
                    <a:pt x="328050" y="573750"/>
                  </a:cubicBezTo>
                  <a:cubicBezTo>
                    <a:pt x="303197" y="573750"/>
                    <a:pt x="283050" y="553603"/>
                    <a:pt x="283050" y="528750"/>
                  </a:cubicBezTo>
                  <a:lnTo>
                    <a:pt x="283050" y="526725"/>
                  </a:lnTo>
                  <a:cubicBezTo>
                    <a:pt x="282694" y="511485"/>
                    <a:pt x="273057" y="498012"/>
                    <a:pt x="258750" y="492750"/>
                  </a:cubicBezTo>
                  <a:cubicBezTo>
                    <a:pt x="244865" y="486622"/>
                    <a:pt x="228649" y="489563"/>
                    <a:pt x="217800" y="500175"/>
                  </a:cubicBezTo>
                  <a:lnTo>
                    <a:pt x="216450" y="501525"/>
                  </a:lnTo>
                  <a:cubicBezTo>
                    <a:pt x="198886" y="519108"/>
                    <a:pt x="170394" y="519124"/>
                    <a:pt x="152810" y="501560"/>
                  </a:cubicBezTo>
                  <a:cubicBezTo>
                    <a:pt x="152799" y="501549"/>
                    <a:pt x="152787" y="501537"/>
                    <a:pt x="152775" y="501525"/>
                  </a:cubicBezTo>
                  <a:cubicBezTo>
                    <a:pt x="135192" y="483961"/>
                    <a:pt x="135176" y="455469"/>
                    <a:pt x="152740" y="437885"/>
                  </a:cubicBezTo>
                  <a:cubicBezTo>
                    <a:pt x="152751" y="437874"/>
                    <a:pt x="152763" y="437862"/>
                    <a:pt x="152775" y="437850"/>
                  </a:cubicBezTo>
                  <a:lnTo>
                    <a:pt x="154125" y="436500"/>
                  </a:lnTo>
                  <a:cubicBezTo>
                    <a:pt x="164737" y="425651"/>
                    <a:pt x="167678" y="409435"/>
                    <a:pt x="161550" y="395550"/>
                  </a:cubicBezTo>
                  <a:cubicBezTo>
                    <a:pt x="155721" y="381949"/>
                    <a:pt x="142372" y="373109"/>
                    <a:pt x="127575" y="373050"/>
                  </a:cubicBezTo>
                  <a:lnTo>
                    <a:pt x="123750" y="373050"/>
                  </a:lnTo>
                  <a:cubicBezTo>
                    <a:pt x="98897" y="373050"/>
                    <a:pt x="78750" y="352903"/>
                    <a:pt x="78750" y="328050"/>
                  </a:cubicBezTo>
                  <a:cubicBezTo>
                    <a:pt x="78750" y="303197"/>
                    <a:pt x="98897" y="283050"/>
                    <a:pt x="123750" y="283050"/>
                  </a:cubicBezTo>
                  <a:lnTo>
                    <a:pt x="125775" y="283050"/>
                  </a:lnTo>
                  <a:cubicBezTo>
                    <a:pt x="141015" y="282694"/>
                    <a:pt x="154488" y="273057"/>
                    <a:pt x="159750" y="258750"/>
                  </a:cubicBezTo>
                  <a:cubicBezTo>
                    <a:pt x="165878" y="244865"/>
                    <a:pt x="162937" y="228649"/>
                    <a:pt x="152325" y="217800"/>
                  </a:cubicBezTo>
                  <a:lnTo>
                    <a:pt x="150975" y="216450"/>
                  </a:lnTo>
                  <a:cubicBezTo>
                    <a:pt x="133392" y="198886"/>
                    <a:pt x="133376" y="170394"/>
                    <a:pt x="150940" y="152810"/>
                  </a:cubicBezTo>
                  <a:cubicBezTo>
                    <a:pt x="150951" y="152799"/>
                    <a:pt x="150963" y="152787"/>
                    <a:pt x="150975" y="152775"/>
                  </a:cubicBezTo>
                  <a:cubicBezTo>
                    <a:pt x="168539" y="135192"/>
                    <a:pt x="197031" y="135176"/>
                    <a:pt x="214615" y="152740"/>
                  </a:cubicBezTo>
                  <a:cubicBezTo>
                    <a:pt x="214626" y="152751"/>
                    <a:pt x="214638" y="152763"/>
                    <a:pt x="214650" y="152775"/>
                  </a:cubicBezTo>
                  <a:lnTo>
                    <a:pt x="216000" y="154125"/>
                  </a:lnTo>
                  <a:cubicBezTo>
                    <a:pt x="226849" y="164737"/>
                    <a:pt x="243065" y="167678"/>
                    <a:pt x="256950" y="161550"/>
                  </a:cubicBezTo>
                  <a:lnTo>
                    <a:pt x="258750" y="161550"/>
                  </a:lnTo>
                  <a:cubicBezTo>
                    <a:pt x="272351" y="155721"/>
                    <a:pt x="281191" y="142372"/>
                    <a:pt x="281250" y="127575"/>
                  </a:cubicBezTo>
                  <a:lnTo>
                    <a:pt x="281250" y="123750"/>
                  </a:lnTo>
                  <a:cubicBezTo>
                    <a:pt x="281250" y="98897"/>
                    <a:pt x="301397" y="78750"/>
                    <a:pt x="326250" y="78750"/>
                  </a:cubicBezTo>
                  <a:cubicBezTo>
                    <a:pt x="351103" y="78750"/>
                    <a:pt x="371250" y="98897"/>
                    <a:pt x="371250" y="123750"/>
                  </a:cubicBezTo>
                  <a:lnTo>
                    <a:pt x="371250" y="125775"/>
                  </a:lnTo>
                  <a:cubicBezTo>
                    <a:pt x="371309" y="140572"/>
                    <a:pt x="380149" y="153921"/>
                    <a:pt x="393750" y="159750"/>
                  </a:cubicBezTo>
                  <a:cubicBezTo>
                    <a:pt x="407635" y="165878"/>
                    <a:pt x="423851" y="162937"/>
                    <a:pt x="434700" y="152325"/>
                  </a:cubicBezTo>
                  <a:lnTo>
                    <a:pt x="436050" y="150975"/>
                  </a:lnTo>
                  <a:cubicBezTo>
                    <a:pt x="453614" y="133392"/>
                    <a:pt x="482106" y="133376"/>
                    <a:pt x="499690" y="150940"/>
                  </a:cubicBezTo>
                  <a:cubicBezTo>
                    <a:pt x="499701" y="150951"/>
                    <a:pt x="499713" y="150963"/>
                    <a:pt x="499725" y="150975"/>
                  </a:cubicBezTo>
                  <a:cubicBezTo>
                    <a:pt x="517308" y="168539"/>
                    <a:pt x="517324" y="197031"/>
                    <a:pt x="499760" y="214615"/>
                  </a:cubicBezTo>
                  <a:cubicBezTo>
                    <a:pt x="499749" y="214626"/>
                    <a:pt x="499737" y="214638"/>
                    <a:pt x="499725" y="214650"/>
                  </a:cubicBezTo>
                  <a:lnTo>
                    <a:pt x="498375" y="216000"/>
                  </a:lnTo>
                  <a:cubicBezTo>
                    <a:pt x="487763" y="226849"/>
                    <a:pt x="484822" y="243065"/>
                    <a:pt x="490950" y="256950"/>
                  </a:cubicBezTo>
                  <a:lnTo>
                    <a:pt x="490950" y="258750"/>
                  </a:lnTo>
                  <a:cubicBezTo>
                    <a:pt x="496779" y="272351"/>
                    <a:pt x="510128" y="281191"/>
                    <a:pt x="524925" y="281250"/>
                  </a:cubicBezTo>
                  <a:lnTo>
                    <a:pt x="528750" y="281250"/>
                  </a:lnTo>
                  <a:cubicBezTo>
                    <a:pt x="553603" y="281250"/>
                    <a:pt x="573750" y="301397"/>
                    <a:pt x="573750" y="326250"/>
                  </a:cubicBezTo>
                  <a:cubicBezTo>
                    <a:pt x="573750" y="351103"/>
                    <a:pt x="553603" y="371250"/>
                    <a:pt x="528750" y="371250"/>
                  </a:cubicBezTo>
                  <a:lnTo>
                    <a:pt x="526725" y="371250"/>
                  </a:lnTo>
                  <a:cubicBezTo>
                    <a:pt x="511928" y="371309"/>
                    <a:pt x="498579" y="380149"/>
                    <a:pt x="492750" y="393750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07" name="任意多边形: 形状 106"/>
          <p:cNvSpPr/>
          <p:nvPr/>
        </p:nvSpPr>
        <p:spPr>
          <a:xfrm>
            <a:off x="7347852" y="723995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8" name="任意多边形: 形状 107"/>
          <p:cNvSpPr/>
          <p:nvPr/>
        </p:nvSpPr>
        <p:spPr>
          <a:xfrm>
            <a:off x="7347852" y="993986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7228550" y="773437"/>
            <a:ext cx="151871" cy="151871"/>
          </a:xfrm>
          <a:custGeom>
            <a:avLst/>
            <a:gdLst>
              <a:gd name="connsiteX0" fmla="*/ 78750 w 202500"/>
              <a:gd name="connsiteY0" fmla="*/ 78750 h 202500"/>
              <a:gd name="connsiteX1" fmla="*/ 142425 w 202500"/>
              <a:gd name="connsiteY1" fmla="*/ 142425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00" h="202500">
                <a:moveTo>
                  <a:pt x="78750" y="78750"/>
                </a:moveTo>
                <a:lnTo>
                  <a:pt x="142425" y="142425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7419400" y="964287"/>
            <a:ext cx="151871" cy="151871"/>
          </a:xfrm>
          <a:custGeom>
            <a:avLst/>
            <a:gdLst>
              <a:gd name="connsiteX0" fmla="*/ 78750 w 202500"/>
              <a:gd name="connsiteY0" fmla="*/ 78750 h 202500"/>
              <a:gd name="connsiteX1" fmla="*/ 142425 w 202500"/>
              <a:gd name="connsiteY1" fmla="*/ 142425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00" h="202500">
                <a:moveTo>
                  <a:pt x="78750" y="78750"/>
                </a:moveTo>
                <a:lnTo>
                  <a:pt x="142425" y="142425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1" name="任意多边形: 形状 110"/>
          <p:cNvSpPr/>
          <p:nvPr/>
        </p:nvSpPr>
        <p:spPr>
          <a:xfrm>
            <a:off x="7179108" y="892739"/>
            <a:ext cx="185619" cy="118122"/>
          </a:xfrm>
          <a:custGeom>
            <a:avLst/>
            <a:gdLst>
              <a:gd name="connsiteX0" fmla="*/ 78750 w 247500"/>
              <a:gd name="connsiteY0" fmla="*/ 78750 h 157500"/>
              <a:gd name="connsiteX1" fmla="*/ 168750 w 24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500" h="157500">
                <a:moveTo>
                  <a:pt x="78750" y="78750"/>
                </a:moveTo>
                <a:lnTo>
                  <a:pt x="16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2" name="任意多边形: 形状 111"/>
          <p:cNvSpPr/>
          <p:nvPr/>
        </p:nvSpPr>
        <p:spPr>
          <a:xfrm>
            <a:off x="7449100" y="892739"/>
            <a:ext cx="185619" cy="118122"/>
          </a:xfrm>
          <a:custGeom>
            <a:avLst/>
            <a:gdLst>
              <a:gd name="connsiteX0" fmla="*/ 78750 w 247500"/>
              <a:gd name="connsiteY0" fmla="*/ 78750 h 157500"/>
              <a:gd name="connsiteX1" fmla="*/ 168750 w 24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500" h="157500">
                <a:moveTo>
                  <a:pt x="78750" y="78750"/>
                </a:moveTo>
                <a:lnTo>
                  <a:pt x="16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3" name="任意多边形: 形状 112"/>
          <p:cNvSpPr/>
          <p:nvPr/>
        </p:nvSpPr>
        <p:spPr>
          <a:xfrm>
            <a:off x="7228550" y="964287"/>
            <a:ext cx="151871" cy="151871"/>
          </a:xfrm>
          <a:custGeom>
            <a:avLst/>
            <a:gdLst>
              <a:gd name="connsiteX0" fmla="*/ 78750 w 202500"/>
              <a:gd name="connsiteY0" fmla="*/ 142425 h 202500"/>
              <a:gd name="connsiteX1" fmla="*/ 142425 w 202500"/>
              <a:gd name="connsiteY1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00" h="202500">
                <a:moveTo>
                  <a:pt x="78750" y="142425"/>
                </a:moveTo>
                <a:lnTo>
                  <a:pt x="142425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4" name="任意多边形: 形状 113"/>
          <p:cNvSpPr/>
          <p:nvPr/>
        </p:nvSpPr>
        <p:spPr>
          <a:xfrm>
            <a:off x="7419400" y="773437"/>
            <a:ext cx="151871" cy="151871"/>
          </a:xfrm>
          <a:custGeom>
            <a:avLst/>
            <a:gdLst>
              <a:gd name="connsiteX0" fmla="*/ 78750 w 202500"/>
              <a:gd name="connsiteY0" fmla="*/ 142425 h 202500"/>
              <a:gd name="connsiteX1" fmla="*/ 142425 w 202500"/>
              <a:gd name="connsiteY1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00" h="202500">
                <a:moveTo>
                  <a:pt x="78750" y="142425"/>
                </a:moveTo>
                <a:lnTo>
                  <a:pt x="142425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6" name="任意多边形: 形状 115"/>
          <p:cNvSpPr/>
          <p:nvPr/>
        </p:nvSpPr>
        <p:spPr>
          <a:xfrm>
            <a:off x="7972208" y="757743"/>
            <a:ext cx="489360" cy="388113"/>
          </a:xfrm>
          <a:custGeom>
            <a:avLst/>
            <a:gdLst>
              <a:gd name="connsiteX0" fmla="*/ 528750 w 652500"/>
              <a:gd name="connsiteY0" fmla="*/ 78750 h 517500"/>
              <a:gd name="connsiteX1" fmla="*/ 236250 w 652500"/>
              <a:gd name="connsiteY1" fmla="*/ 78750 h 517500"/>
              <a:gd name="connsiteX2" fmla="*/ 78750 w 652500"/>
              <a:gd name="connsiteY2" fmla="*/ 258750 h 517500"/>
              <a:gd name="connsiteX3" fmla="*/ 236250 w 652500"/>
              <a:gd name="connsiteY3" fmla="*/ 438750 h 517500"/>
              <a:gd name="connsiteX4" fmla="*/ 528750 w 652500"/>
              <a:gd name="connsiteY4" fmla="*/ 438750 h 517500"/>
              <a:gd name="connsiteX5" fmla="*/ 573750 w 652500"/>
              <a:gd name="connsiteY5" fmla="*/ 393750 h 517500"/>
              <a:gd name="connsiteX6" fmla="*/ 573750 w 652500"/>
              <a:gd name="connsiteY6" fmla="*/ 123750 h 517500"/>
              <a:gd name="connsiteX7" fmla="*/ 528750 w 652500"/>
              <a:gd name="connsiteY7" fmla="*/ 7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2500" h="517500">
                <a:moveTo>
                  <a:pt x="528750" y="78750"/>
                </a:moveTo>
                <a:lnTo>
                  <a:pt x="236250" y="78750"/>
                </a:lnTo>
                <a:lnTo>
                  <a:pt x="78750" y="258750"/>
                </a:lnTo>
                <a:lnTo>
                  <a:pt x="236250" y="438750"/>
                </a:lnTo>
                <a:lnTo>
                  <a:pt x="528750" y="438750"/>
                </a:lnTo>
                <a:cubicBezTo>
                  <a:pt x="553603" y="438750"/>
                  <a:pt x="573750" y="418603"/>
                  <a:pt x="573750" y="393750"/>
                </a:cubicBezTo>
                <a:lnTo>
                  <a:pt x="573750" y="123750"/>
                </a:lnTo>
                <a:cubicBezTo>
                  <a:pt x="573750" y="98897"/>
                  <a:pt x="553603" y="78750"/>
                  <a:pt x="528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7" name="任意多边形: 形状 116"/>
          <p:cNvSpPr/>
          <p:nvPr/>
        </p:nvSpPr>
        <p:spPr>
          <a:xfrm>
            <a:off x="8157829" y="842116"/>
            <a:ext cx="219368" cy="219368"/>
          </a:xfrm>
          <a:custGeom>
            <a:avLst/>
            <a:gdLst>
              <a:gd name="connsiteX0" fmla="*/ 213750 w 292500"/>
              <a:gd name="connsiteY0" fmla="*/ 78750 h 292500"/>
              <a:gd name="connsiteX1" fmla="*/ 78750 w 292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292500">
                <a:moveTo>
                  <a:pt x="213750" y="78750"/>
                </a:moveTo>
                <a:lnTo>
                  <a:pt x="78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8" name="任意多边形: 形状 117"/>
          <p:cNvSpPr/>
          <p:nvPr/>
        </p:nvSpPr>
        <p:spPr>
          <a:xfrm>
            <a:off x="8157829" y="842116"/>
            <a:ext cx="219368" cy="219368"/>
          </a:xfrm>
          <a:custGeom>
            <a:avLst/>
            <a:gdLst>
              <a:gd name="connsiteX0" fmla="*/ 78750 w 292500"/>
              <a:gd name="connsiteY0" fmla="*/ 78750 h 292500"/>
              <a:gd name="connsiteX1" fmla="*/ 213750 w 292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292500">
                <a:moveTo>
                  <a:pt x="78750" y="78750"/>
                </a:moveTo>
                <a:lnTo>
                  <a:pt x="213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733055" y="1753339"/>
            <a:ext cx="388113" cy="219368"/>
          </a:xfrm>
          <a:custGeom>
            <a:avLst/>
            <a:gdLst>
              <a:gd name="connsiteX0" fmla="*/ 438750 w 517500"/>
              <a:gd name="connsiteY0" fmla="*/ 213750 h 292500"/>
              <a:gd name="connsiteX1" fmla="*/ 438750 w 517500"/>
              <a:gd name="connsiteY1" fmla="*/ 168750 h 292500"/>
              <a:gd name="connsiteX2" fmla="*/ 348750 w 517500"/>
              <a:gd name="connsiteY2" fmla="*/ 78750 h 292500"/>
              <a:gd name="connsiteX3" fmla="*/ 168750 w 517500"/>
              <a:gd name="connsiteY3" fmla="*/ 78750 h 292500"/>
              <a:gd name="connsiteX4" fmla="*/ 78750 w 517500"/>
              <a:gd name="connsiteY4" fmla="*/ 168750 h 292500"/>
              <a:gd name="connsiteX5" fmla="*/ 78750 w 517500"/>
              <a:gd name="connsiteY5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500" h="292500">
                <a:moveTo>
                  <a:pt x="438750" y="213750"/>
                </a:moveTo>
                <a:lnTo>
                  <a:pt x="438750" y="168750"/>
                </a:lnTo>
                <a:cubicBezTo>
                  <a:pt x="438750" y="119044"/>
                  <a:pt x="398456" y="78750"/>
                  <a:pt x="348750" y="78750"/>
                </a:cubicBezTo>
                <a:lnTo>
                  <a:pt x="168750" y="78750"/>
                </a:lnTo>
                <a:cubicBezTo>
                  <a:pt x="119044" y="78750"/>
                  <a:pt x="78750" y="119044"/>
                  <a:pt x="78750" y="168750"/>
                </a:cubicBez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1" name="任意多边形: 形状 120"/>
          <p:cNvSpPr/>
          <p:nvPr/>
        </p:nvSpPr>
        <p:spPr>
          <a:xfrm>
            <a:off x="800553" y="1550844"/>
            <a:ext cx="253118" cy="253118"/>
          </a:xfrm>
          <a:custGeom>
            <a:avLst/>
            <a:gdLst>
              <a:gd name="connsiteX0" fmla="*/ 258750 w 337500"/>
              <a:gd name="connsiteY0" fmla="*/ 168750 h 337500"/>
              <a:gd name="connsiteX1" fmla="*/ 168750 w 337500"/>
              <a:gd name="connsiteY1" fmla="*/ 258750 h 337500"/>
              <a:gd name="connsiteX2" fmla="*/ 78750 w 337500"/>
              <a:gd name="connsiteY2" fmla="*/ 168750 h 337500"/>
              <a:gd name="connsiteX3" fmla="*/ 168750 w 337500"/>
              <a:gd name="connsiteY3" fmla="*/ 78750 h 337500"/>
              <a:gd name="connsiteX4" fmla="*/ 258750 w 337500"/>
              <a:gd name="connsiteY4" fmla="*/ 16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337500">
                <a:moveTo>
                  <a:pt x="258750" y="168750"/>
                </a:moveTo>
                <a:cubicBezTo>
                  <a:pt x="258750" y="218456"/>
                  <a:pt x="218456" y="258750"/>
                  <a:pt x="168750" y="258750"/>
                </a:cubicBezTo>
                <a:cubicBezTo>
                  <a:pt x="119044" y="258750"/>
                  <a:pt x="78750" y="218456"/>
                  <a:pt x="78750" y="168750"/>
                </a:cubicBezTo>
                <a:cubicBezTo>
                  <a:pt x="78750" y="119044"/>
                  <a:pt x="119044" y="78750"/>
                  <a:pt x="168750" y="78750"/>
                </a:cubicBezTo>
                <a:cubicBezTo>
                  <a:pt x="218456" y="78750"/>
                  <a:pt x="258750" y="119044"/>
                  <a:pt x="258750" y="16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2" name="图形 28"/>
          <p:cNvSpPr/>
          <p:nvPr/>
        </p:nvSpPr>
        <p:spPr>
          <a:xfrm>
            <a:off x="1526157" y="1550845"/>
            <a:ext cx="421862" cy="421862"/>
          </a:xfrm>
          <a:custGeom>
            <a:avLst/>
            <a:gdLst>
              <a:gd name="connsiteX0" fmla="*/ 438750 w 562500"/>
              <a:gd name="connsiteY0" fmla="*/ 78750 h 562500"/>
              <a:gd name="connsiteX1" fmla="*/ 483750 w 562500"/>
              <a:gd name="connsiteY1" fmla="*/ 123750 h 562500"/>
              <a:gd name="connsiteX2" fmla="*/ 483750 w 562500"/>
              <a:gd name="connsiteY2" fmla="*/ 438750 h 562500"/>
              <a:gd name="connsiteX3" fmla="*/ 438750 w 562500"/>
              <a:gd name="connsiteY3" fmla="*/ 483750 h 562500"/>
              <a:gd name="connsiteX4" fmla="*/ 123750 w 562500"/>
              <a:gd name="connsiteY4" fmla="*/ 483750 h 562500"/>
              <a:gd name="connsiteX5" fmla="*/ 78750 w 562500"/>
              <a:gd name="connsiteY5" fmla="*/ 438750 h 562500"/>
              <a:gd name="connsiteX6" fmla="*/ 78750 w 562500"/>
              <a:gd name="connsiteY6" fmla="*/ 123750 h 562500"/>
              <a:gd name="connsiteX7" fmla="*/ 123750 w 562500"/>
              <a:gd name="connsiteY7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438750"/>
                </a:lnTo>
                <a:cubicBezTo>
                  <a:pt x="483750" y="463603"/>
                  <a:pt x="463603" y="483750"/>
                  <a:pt x="438750" y="483750"/>
                </a:cubicBezTo>
                <a:lnTo>
                  <a:pt x="123750" y="483750"/>
                </a:lnTo>
                <a:cubicBezTo>
                  <a:pt x="98897" y="483750"/>
                  <a:pt x="78750" y="463603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4" name="任意多边形: 形状 123"/>
          <p:cNvSpPr/>
          <p:nvPr/>
        </p:nvSpPr>
        <p:spPr>
          <a:xfrm>
            <a:off x="2336132" y="1787087"/>
            <a:ext cx="421862" cy="202494"/>
          </a:xfrm>
          <a:custGeom>
            <a:avLst/>
            <a:gdLst>
              <a:gd name="connsiteX0" fmla="*/ 78750 w 562500"/>
              <a:gd name="connsiteY0" fmla="*/ 78750 h 270000"/>
              <a:gd name="connsiteX1" fmla="*/ 78750 w 562500"/>
              <a:gd name="connsiteY1" fmla="*/ 146250 h 270000"/>
              <a:gd name="connsiteX2" fmla="*/ 123750 w 562500"/>
              <a:gd name="connsiteY2" fmla="*/ 191250 h 270000"/>
              <a:gd name="connsiteX3" fmla="*/ 438750 w 562500"/>
              <a:gd name="connsiteY3" fmla="*/ 191250 h 270000"/>
              <a:gd name="connsiteX4" fmla="*/ 483750 w 562500"/>
              <a:gd name="connsiteY4" fmla="*/ 146250 h 270000"/>
              <a:gd name="connsiteX5" fmla="*/ 483750 w 562500"/>
              <a:gd name="connsiteY5" fmla="*/ 7875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500" h="270000">
                <a:moveTo>
                  <a:pt x="78750" y="78750"/>
                </a:moveTo>
                <a:lnTo>
                  <a:pt x="78750" y="146250"/>
                </a:lnTo>
                <a:cubicBezTo>
                  <a:pt x="78750" y="171103"/>
                  <a:pt x="98897" y="191250"/>
                  <a:pt x="123750" y="191250"/>
                </a:cubicBezTo>
                <a:lnTo>
                  <a:pt x="438750" y="191250"/>
                </a:lnTo>
                <a:cubicBezTo>
                  <a:pt x="463603" y="191250"/>
                  <a:pt x="483750" y="171103"/>
                  <a:pt x="483750" y="146250"/>
                </a:cubicBezTo>
                <a:lnTo>
                  <a:pt x="483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5" name="任意多边形: 形状 124"/>
          <p:cNvSpPr/>
          <p:nvPr/>
        </p:nvSpPr>
        <p:spPr>
          <a:xfrm>
            <a:off x="2420503" y="1702715"/>
            <a:ext cx="253118" cy="185619"/>
          </a:xfrm>
          <a:custGeom>
            <a:avLst/>
            <a:gdLst>
              <a:gd name="connsiteX0" fmla="*/ 78750 w 337500"/>
              <a:gd name="connsiteY0" fmla="*/ 78750 h 247500"/>
              <a:gd name="connsiteX1" fmla="*/ 168750 w 337500"/>
              <a:gd name="connsiteY1" fmla="*/ 168750 h 247500"/>
              <a:gd name="connsiteX2" fmla="*/ 258750 w 337500"/>
              <a:gd name="connsiteY2" fmla="*/ 7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00" h="247500">
                <a:moveTo>
                  <a:pt x="78750" y="78750"/>
                </a:moveTo>
                <a:lnTo>
                  <a:pt x="168750" y="168750"/>
                </a:lnTo>
                <a:lnTo>
                  <a:pt x="25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6" name="任意多边形: 形状 125"/>
          <p:cNvSpPr/>
          <p:nvPr/>
        </p:nvSpPr>
        <p:spPr>
          <a:xfrm>
            <a:off x="2488001" y="1533969"/>
            <a:ext cx="118122" cy="354365"/>
          </a:xfrm>
          <a:custGeom>
            <a:avLst/>
            <a:gdLst>
              <a:gd name="connsiteX0" fmla="*/ 78750 w 157500"/>
              <a:gd name="connsiteY0" fmla="*/ 78750 h 472500"/>
              <a:gd name="connsiteX1" fmla="*/ 78750 w 157500"/>
              <a:gd name="connsiteY1" fmla="*/ 393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472500">
                <a:moveTo>
                  <a:pt x="78750" y="78750"/>
                </a:moveTo>
                <a:lnTo>
                  <a:pt x="78750" y="39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8" name="任意多边形: 形状 127"/>
          <p:cNvSpPr/>
          <p:nvPr/>
        </p:nvSpPr>
        <p:spPr>
          <a:xfrm>
            <a:off x="3146107" y="1533969"/>
            <a:ext cx="236243" cy="455612"/>
          </a:xfrm>
          <a:custGeom>
            <a:avLst/>
            <a:gdLst>
              <a:gd name="connsiteX0" fmla="*/ 236250 w 315000"/>
              <a:gd name="connsiteY0" fmla="*/ 528750 h 607500"/>
              <a:gd name="connsiteX1" fmla="*/ 123750 w 315000"/>
              <a:gd name="connsiteY1" fmla="*/ 528750 h 607500"/>
              <a:gd name="connsiteX2" fmla="*/ 78750 w 315000"/>
              <a:gd name="connsiteY2" fmla="*/ 483750 h 607500"/>
              <a:gd name="connsiteX3" fmla="*/ 78750 w 315000"/>
              <a:gd name="connsiteY3" fmla="*/ 123750 h 607500"/>
              <a:gd name="connsiteX4" fmla="*/ 123750 w 315000"/>
              <a:gd name="connsiteY4" fmla="*/ 78750 h 607500"/>
              <a:gd name="connsiteX5" fmla="*/ 236250 w 315000"/>
              <a:gd name="connsiteY5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000" h="607500">
                <a:moveTo>
                  <a:pt x="236250" y="528750"/>
                </a:move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2362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9" name="任意多边形: 形状 128"/>
          <p:cNvSpPr/>
          <p:nvPr/>
        </p:nvSpPr>
        <p:spPr>
          <a:xfrm>
            <a:off x="3382349" y="1635216"/>
            <a:ext cx="185619" cy="253118"/>
          </a:xfrm>
          <a:custGeom>
            <a:avLst/>
            <a:gdLst>
              <a:gd name="connsiteX0" fmla="*/ 78750 w 247500"/>
              <a:gd name="connsiteY0" fmla="*/ 258750 h 337500"/>
              <a:gd name="connsiteX1" fmla="*/ 168750 w 247500"/>
              <a:gd name="connsiteY1" fmla="*/ 168750 h 337500"/>
              <a:gd name="connsiteX2" fmla="*/ 78750 w 247500"/>
              <a:gd name="connsiteY2" fmla="*/ 7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78750" y="258750"/>
                </a:moveTo>
                <a:lnTo>
                  <a:pt x="168750" y="168750"/>
                </a:ln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0" name="任意多边形: 形状 129"/>
          <p:cNvSpPr/>
          <p:nvPr/>
        </p:nvSpPr>
        <p:spPr>
          <a:xfrm>
            <a:off x="3247354" y="1702714"/>
            <a:ext cx="320615" cy="118122"/>
          </a:xfrm>
          <a:custGeom>
            <a:avLst/>
            <a:gdLst>
              <a:gd name="connsiteX0" fmla="*/ 348750 w 427500"/>
              <a:gd name="connsiteY0" fmla="*/ 78750 h 157500"/>
              <a:gd name="connsiteX1" fmla="*/ 78750 w 42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157500">
                <a:moveTo>
                  <a:pt x="34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2" name="任意多边形: 形状 131"/>
          <p:cNvSpPr/>
          <p:nvPr/>
        </p:nvSpPr>
        <p:spPr>
          <a:xfrm>
            <a:off x="3939207" y="1533969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3" name="任意多边形: 形状 132"/>
          <p:cNvSpPr/>
          <p:nvPr/>
        </p:nvSpPr>
        <p:spPr>
          <a:xfrm>
            <a:off x="4057329" y="1652092"/>
            <a:ext cx="219368" cy="219368"/>
          </a:xfrm>
          <a:custGeom>
            <a:avLst/>
            <a:gdLst>
              <a:gd name="connsiteX0" fmla="*/ 213750 w 292500"/>
              <a:gd name="connsiteY0" fmla="*/ 78750 h 292500"/>
              <a:gd name="connsiteX1" fmla="*/ 78750 w 292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292500">
                <a:moveTo>
                  <a:pt x="213750" y="78750"/>
                </a:moveTo>
                <a:lnTo>
                  <a:pt x="78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4" name="任意多边形: 形状 133"/>
          <p:cNvSpPr/>
          <p:nvPr/>
        </p:nvSpPr>
        <p:spPr>
          <a:xfrm>
            <a:off x="4057329" y="1652092"/>
            <a:ext cx="219368" cy="219368"/>
          </a:xfrm>
          <a:custGeom>
            <a:avLst/>
            <a:gdLst>
              <a:gd name="connsiteX0" fmla="*/ 78750 w 292500"/>
              <a:gd name="connsiteY0" fmla="*/ 78750 h 292500"/>
              <a:gd name="connsiteX1" fmla="*/ 213750 w 292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292500">
                <a:moveTo>
                  <a:pt x="78750" y="78750"/>
                </a:moveTo>
                <a:lnTo>
                  <a:pt x="213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5" name="图形 36"/>
          <p:cNvSpPr/>
          <p:nvPr/>
        </p:nvSpPr>
        <p:spPr>
          <a:xfrm>
            <a:off x="4766057" y="1533970"/>
            <a:ext cx="438737" cy="438737"/>
          </a:xfrm>
          <a:custGeom>
            <a:avLst/>
            <a:gdLst>
              <a:gd name="connsiteX0" fmla="*/ 78750 w 585000"/>
              <a:gd name="connsiteY0" fmla="*/ 281250 h 585000"/>
              <a:gd name="connsiteX1" fmla="*/ 506250 w 585000"/>
              <a:gd name="connsiteY1" fmla="*/ 78750 h 585000"/>
              <a:gd name="connsiteX2" fmla="*/ 303750 w 585000"/>
              <a:gd name="connsiteY2" fmla="*/ 506250 h 585000"/>
              <a:gd name="connsiteX3" fmla="*/ 258750 w 585000"/>
              <a:gd name="connsiteY3" fmla="*/ 326250 h 585000"/>
              <a:gd name="connsiteX4" fmla="*/ 78750 w 585000"/>
              <a:gd name="connsiteY4" fmla="*/ 281250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000" h="585000">
                <a:moveTo>
                  <a:pt x="78750" y="281250"/>
                </a:moveTo>
                <a:lnTo>
                  <a:pt x="506250" y="78750"/>
                </a:lnTo>
                <a:lnTo>
                  <a:pt x="303750" y="506250"/>
                </a:lnTo>
                <a:lnTo>
                  <a:pt x="258750" y="326250"/>
                </a:lnTo>
                <a:lnTo>
                  <a:pt x="78750" y="281250"/>
                </a:lnTo>
                <a:close/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7" name="任意多边形: 形状 136"/>
          <p:cNvSpPr/>
          <p:nvPr/>
        </p:nvSpPr>
        <p:spPr>
          <a:xfrm>
            <a:off x="5559157" y="1533969"/>
            <a:ext cx="455612" cy="455612"/>
          </a:xfrm>
          <a:custGeom>
            <a:avLst/>
            <a:gdLst>
              <a:gd name="connsiteX0" fmla="*/ 416250 w 607500"/>
              <a:gd name="connsiteY0" fmla="*/ 78750 h 607500"/>
              <a:gd name="connsiteX1" fmla="*/ 528750 w 607500"/>
              <a:gd name="connsiteY1" fmla="*/ 191250 h 607500"/>
              <a:gd name="connsiteX2" fmla="*/ 528750 w 607500"/>
              <a:gd name="connsiteY2" fmla="*/ 416250 h 607500"/>
              <a:gd name="connsiteX3" fmla="*/ 416250 w 607500"/>
              <a:gd name="connsiteY3" fmla="*/ 528750 h 607500"/>
              <a:gd name="connsiteX4" fmla="*/ 191250 w 607500"/>
              <a:gd name="connsiteY4" fmla="*/ 528750 h 607500"/>
              <a:gd name="connsiteX5" fmla="*/ 78750 w 607500"/>
              <a:gd name="connsiteY5" fmla="*/ 416250 h 607500"/>
              <a:gd name="connsiteX6" fmla="*/ 78750 w 607500"/>
              <a:gd name="connsiteY6" fmla="*/ 191250 h 607500"/>
              <a:gd name="connsiteX7" fmla="*/ 191250 w 607500"/>
              <a:gd name="connsiteY7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500" h="607500">
                <a:moveTo>
                  <a:pt x="416250" y="78750"/>
                </a:moveTo>
                <a:cubicBezTo>
                  <a:pt x="478382" y="78750"/>
                  <a:pt x="528750" y="129118"/>
                  <a:pt x="528750" y="191250"/>
                </a:cubicBezTo>
                <a:lnTo>
                  <a:pt x="528750" y="416250"/>
                </a:lnTo>
                <a:cubicBezTo>
                  <a:pt x="528750" y="478382"/>
                  <a:pt x="478382" y="528750"/>
                  <a:pt x="416250" y="528750"/>
                </a:cubicBezTo>
                <a:lnTo>
                  <a:pt x="191250" y="528750"/>
                </a:lnTo>
                <a:cubicBezTo>
                  <a:pt x="129118" y="528750"/>
                  <a:pt x="78750" y="478382"/>
                  <a:pt x="78750" y="416250"/>
                </a:cubicBezTo>
                <a:lnTo>
                  <a:pt x="78750" y="191250"/>
                </a:lnTo>
                <a:cubicBezTo>
                  <a:pt x="78750" y="129118"/>
                  <a:pt x="129118" y="78750"/>
                  <a:pt x="1912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8" name="任意多边形: 形状 137"/>
          <p:cNvSpPr/>
          <p:nvPr/>
        </p:nvSpPr>
        <p:spPr>
          <a:xfrm>
            <a:off x="5661125" y="1634486"/>
            <a:ext cx="253118" cy="253118"/>
          </a:xfrm>
          <a:custGeom>
            <a:avLst/>
            <a:gdLst>
              <a:gd name="connsiteX0" fmla="*/ 257789 w 337500"/>
              <a:gd name="connsiteY0" fmla="*/ 155549 h 337500"/>
              <a:gd name="connsiteX1" fmla="*/ 181964 w 337500"/>
              <a:gd name="connsiteY1" fmla="*/ 257777 h 337500"/>
              <a:gd name="connsiteX2" fmla="*/ 79736 w 337500"/>
              <a:gd name="connsiteY2" fmla="*/ 181952 h 337500"/>
              <a:gd name="connsiteX3" fmla="*/ 155561 w 337500"/>
              <a:gd name="connsiteY3" fmla="*/ 79723 h 337500"/>
              <a:gd name="connsiteX4" fmla="*/ 181964 w 337500"/>
              <a:gd name="connsiteY4" fmla="*/ 79723 h 337500"/>
              <a:gd name="connsiteX5" fmla="*/ 257789 w 337500"/>
              <a:gd name="connsiteY5" fmla="*/ 155549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00" h="337500">
                <a:moveTo>
                  <a:pt x="257789" y="155549"/>
                </a:moveTo>
                <a:cubicBezTo>
                  <a:pt x="265080" y="204716"/>
                  <a:pt x="231132" y="250486"/>
                  <a:pt x="181964" y="257777"/>
                </a:cubicBezTo>
                <a:cubicBezTo>
                  <a:pt x="132796" y="265068"/>
                  <a:pt x="87027" y="231120"/>
                  <a:pt x="79736" y="181952"/>
                </a:cubicBezTo>
                <a:cubicBezTo>
                  <a:pt x="72445" y="132784"/>
                  <a:pt x="106393" y="87014"/>
                  <a:pt x="155561" y="79723"/>
                </a:cubicBezTo>
                <a:cubicBezTo>
                  <a:pt x="164314" y="78426"/>
                  <a:pt x="173210" y="78426"/>
                  <a:pt x="181964" y="79723"/>
                </a:cubicBezTo>
                <a:cubicBezTo>
                  <a:pt x="221181" y="85539"/>
                  <a:pt x="251973" y="116332"/>
                  <a:pt x="257789" y="155549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39" name="任意多边形: 形状 138"/>
          <p:cNvSpPr/>
          <p:nvPr/>
        </p:nvSpPr>
        <p:spPr>
          <a:xfrm>
            <a:off x="5820712" y="1609904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1" name="任意多边形: 形状 140"/>
          <p:cNvSpPr/>
          <p:nvPr/>
        </p:nvSpPr>
        <p:spPr>
          <a:xfrm>
            <a:off x="6436631" y="1601468"/>
            <a:ext cx="320615" cy="320615"/>
          </a:xfrm>
          <a:custGeom>
            <a:avLst/>
            <a:gdLst>
              <a:gd name="connsiteX0" fmla="*/ 78750 w 427500"/>
              <a:gd name="connsiteY0" fmla="*/ 348750 h 427500"/>
              <a:gd name="connsiteX1" fmla="*/ 348750 w 427500"/>
              <a:gd name="connsiteY1" fmla="*/ 7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427500">
                <a:moveTo>
                  <a:pt x="78750" y="348750"/>
                </a:moveTo>
                <a:lnTo>
                  <a:pt x="34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2" name="任意多边形: 形状 141"/>
          <p:cNvSpPr/>
          <p:nvPr/>
        </p:nvSpPr>
        <p:spPr>
          <a:xfrm>
            <a:off x="6487254" y="1601467"/>
            <a:ext cx="269992" cy="269992"/>
          </a:xfrm>
          <a:custGeom>
            <a:avLst/>
            <a:gdLst>
              <a:gd name="connsiteX0" fmla="*/ 78750 w 360000"/>
              <a:gd name="connsiteY0" fmla="*/ 78750 h 360000"/>
              <a:gd name="connsiteX1" fmla="*/ 281250 w 360000"/>
              <a:gd name="connsiteY1" fmla="*/ 78750 h 360000"/>
              <a:gd name="connsiteX2" fmla="*/ 281250 w 360000"/>
              <a:gd name="connsiteY2" fmla="*/ 2812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000" h="360000">
                <a:moveTo>
                  <a:pt x="78750" y="78750"/>
                </a:moveTo>
                <a:lnTo>
                  <a:pt x="281250" y="78750"/>
                </a:lnTo>
                <a:lnTo>
                  <a:pt x="281250" y="2812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4" name="任意多边形: 形状 143"/>
          <p:cNvSpPr/>
          <p:nvPr/>
        </p:nvSpPr>
        <p:spPr>
          <a:xfrm>
            <a:off x="8056582" y="1601468"/>
            <a:ext cx="320615" cy="320615"/>
          </a:xfrm>
          <a:custGeom>
            <a:avLst/>
            <a:gdLst>
              <a:gd name="connsiteX0" fmla="*/ 78750 w 427500"/>
              <a:gd name="connsiteY0" fmla="*/ 78750 h 427500"/>
              <a:gd name="connsiteX1" fmla="*/ 348750 w 427500"/>
              <a:gd name="connsiteY1" fmla="*/ 34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427500">
                <a:moveTo>
                  <a:pt x="78750" y="78750"/>
                </a:moveTo>
                <a:lnTo>
                  <a:pt x="348750" y="34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5" name="任意多边形: 形状 144"/>
          <p:cNvSpPr/>
          <p:nvPr/>
        </p:nvSpPr>
        <p:spPr>
          <a:xfrm>
            <a:off x="8107205" y="1652091"/>
            <a:ext cx="269992" cy="269992"/>
          </a:xfrm>
          <a:custGeom>
            <a:avLst/>
            <a:gdLst>
              <a:gd name="connsiteX0" fmla="*/ 78750 w 360000"/>
              <a:gd name="connsiteY0" fmla="*/ 281250 h 360000"/>
              <a:gd name="connsiteX1" fmla="*/ 281250 w 360000"/>
              <a:gd name="connsiteY1" fmla="*/ 281250 h 360000"/>
              <a:gd name="connsiteX2" fmla="*/ 281250 w 360000"/>
              <a:gd name="connsiteY2" fmla="*/ 787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000" h="360000">
                <a:moveTo>
                  <a:pt x="78750" y="281250"/>
                </a:moveTo>
                <a:lnTo>
                  <a:pt x="281250" y="281250"/>
                </a:lnTo>
                <a:lnTo>
                  <a:pt x="2812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7" name="任意多边形: 形状 146"/>
          <p:cNvSpPr/>
          <p:nvPr/>
        </p:nvSpPr>
        <p:spPr>
          <a:xfrm>
            <a:off x="1509281" y="2343863"/>
            <a:ext cx="404988" cy="455612"/>
          </a:xfrm>
          <a:custGeom>
            <a:avLst/>
            <a:gdLst>
              <a:gd name="connsiteX0" fmla="*/ 226350 w 540000"/>
              <a:gd name="connsiteY0" fmla="*/ 99108 h 607500"/>
              <a:gd name="connsiteX1" fmla="*/ 440920 w 540000"/>
              <a:gd name="connsiteY1" fmla="*/ 158878 h 607500"/>
              <a:gd name="connsiteX2" fmla="*/ 461250 w 540000"/>
              <a:gd name="connsiteY2" fmla="*/ 236358 h 607500"/>
              <a:gd name="connsiteX3" fmla="*/ 461250 w 540000"/>
              <a:gd name="connsiteY3" fmla="*/ 326358 h 607500"/>
              <a:gd name="connsiteX4" fmla="*/ 416250 w 540000"/>
              <a:gd name="connsiteY4" fmla="*/ 416358 h 607500"/>
              <a:gd name="connsiteX5" fmla="*/ 78750 w 540000"/>
              <a:gd name="connsiteY5" fmla="*/ 416358 h 607500"/>
              <a:gd name="connsiteX6" fmla="*/ 146250 w 540000"/>
              <a:gd name="connsiteY6" fmla="*/ 348858 h 607500"/>
              <a:gd name="connsiteX7" fmla="*/ 146250 w 540000"/>
              <a:gd name="connsiteY7" fmla="*/ 236358 h 607500"/>
              <a:gd name="connsiteX8" fmla="*/ 163800 w 540000"/>
              <a:gd name="connsiteY8" fmla="*/ 163908 h 607500"/>
              <a:gd name="connsiteX9" fmla="*/ 342675 w 540000"/>
              <a:gd name="connsiteY9" fmla="*/ 506358 h 607500"/>
              <a:gd name="connsiteX10" fmla="*/ 281170 w 540000"/>
              <a:gd name="connsiteY10" fmla="*/ 522703 h 607500"/>
              <a:gd name="connsiteX11" fmla="*/ 264825 w 540000"/>
              <a:gd name="connsiteY11" fmla="*/ 506358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000" h="607500">
                <a:moveTo>
                  <a:pt x="226350" y="99108"/>
                </a:moveTo>
                <a:cubicBezTo>
                  <a:pt x="302107" y="56361"/>
                  <a:pt x="398173" y="83121"/>
                  <a:pt x="440920" y="158878"/>
                </a:cubicBezTo>
                <a:cubicBezTo>
                  <a:pt x="454261" y="182521"/>
                  <a:pt x="461264" y="209211"/>
                  <a:pt x="461250" y="236358"/>
                </a:cubicBezTo>
                <a:lnTo>
                  <a:pt x="461250" y="326358"/>
                </a:lnTo>
                <a:moveTo>
                  <a:pt x="416250" y="416358"/>
                </a:moveTo>
                <a:lnTo>
                  <a:pt x="78750" y="416358"/>
                </a:lnTo>
                <a:cubicBezTo>
                  <a:pt x="116029" y="416358"/>
                  <a:pt x="146250" y="386137"/>
                  <a:pt x="146250" y="348858"/>
                </a:cubicBezTo>
                <a:lnTo>
                  <a:pt x="146250" y="236358"/>
                </a:lnTo>
                <a:cubicBezTo>
                  <a:pt x="146218" y="211152"/>
                  <a:pt x="152237" y="186306"/>
                  <a:pt x="163800" y="163908"/>
                </a:cubicBezTo>
                <a:moveTo>
                  <a:pt x="342675" y="506358"/>
                </a:moveTo>
                <a:cubicBezTo>
                  <a:pt x="330205" y="527856"/>
                  <a:pt x="302668" y="535174"/>
                  <a:pt x="281170" y="522703"/>
                </a:cubicBezTo>
                <a:cubicBezTo>
                  <a:pt x="274392" y="518771"/>
                  <a:pt x="268757" y="513137"/>
                  <a:pt x="264825" y="506358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48" name="任意多边形: 形状 147"/>
          <p:cNvSpPr/>
          <p:nvPr/>
        </p:nvSpPr>
        <p:spPr>
          <a:xfrm>
            <a:off x="1492407" y="2327070"/>
            <a:ext cx="489360" cy="489360"/>
          </a:xfrm>
          <a:custGeom>
            <a:avLst/>
            <a:gdLst>
              <a:gd name="connsiteX0" fmla="*/ 78750 w 652500"/>
              <a:gd name="connsiteY0" fmla="*/ 78750 h 652500"/>
              <a:gd name="connsiteX1" fmla="*/ 573750 w 652500"/>
              <a:gd name="connsiteY1" fmla="*/ 573750 h 6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2500" h="652500">
                <a:moveTo>
                  <a:pt x="78750" y="78750"/>
                </a:moveTo>
                <a:lnTo>
                  <a:pt x="573750" y="57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0" name="任意多边形: 形状 149"/>
          <p:cNvSpPr/>
          <p:nvPr/>
        </p:nvSpPr>
        <p:spPr>
          <a:xfrm>
            <a:off x="2353006" y="2597062"/>
            <a:ext cx="388113" cy="151871"/>
          </a:xfrm>
          <a:custGeom>
            <a:avLst/>
            <a:gdLst>
              <a:gd name="connsiteX0" fmla="*/ 78750 w 517500"/>
              <a:gd name="connsiteY0" fmla="*/ 135000 h 202500"/>
              <a:gd name="connsiteX1" fmla="*/ 135000 w 517500"/>
              <a:gd name="connsiteY1" fmla="*/ 78750 h 202500"/>
              <a:gd name="connsiteX2" fmla="*/ 438750 w 517500"/>
              <a:gd name="connsiteY2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00" h="202500">
                <a:moveTo>
                  <a:pt x="78750" y="135000"/>
                </a:moveTo>
                <a:cubicBezTo>
                  <a:pt x="78750" y="103934"/>
                  <a:pt x="103934" y="78750"/>
                  <a:pt x="135000" y="78750"/>
                </a:cubicBezTo>
                <a:lnTo>
                  <a:pt x="43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1" name="任意多边形: 形状 150"/>
          <p:cNvSpPr/>
          <p:nvPr/>
        </p:nvSpPr>
        <p:spPr>
          <a:xfrm>
            <a:off x="2353006" y="2343945"/>
            <a:ext cx="388113" cy="455612"/>
          </a:xfrm>
          <a:custGeom>
            <a:avLst/>
            <a:gdLst>
              <a:gd name="connsiteX0" fmla="*/ 135000 w 517500"/>
              <a:gd name="connsiteY0" fmla="*/ 78750 h 607500"/>
              <a:gd name="connsiteX1" fmla="*/ 438750 w 517500"/>
              <a:gd name="connsiteY1" fmla="*/ 78750 h 607500"/>
              <a:gd name="connsiteX2" fmla="*/ 438750 w 517500"/>
              <a:gd name="connsiteY2" fmla="*/ 528750 h 607500"/>
              <a:gd name="connsiteX3" fmla="*/ 135000 w 517500"/>
              <a:gd name="connsiteY3" fmla="*/ 528750 h 607500"/>
              <a:gd name="connsiteX4" fmla="*/ 78750 w 517500"/>
              <a:gd name="connsiteY4" fmla="*/ 472500 h 607500"/>
              <a:gd name="connsiteX5" fmla="*/ 78750 w 517500"/>
              <a:gd name="connsiteY5" fmla="*/ 135000 h 607500"/>
              <a:gd name="connsiteX6" fmla="*/ 135000 w 517500"/>
              <a:gd name="connsiteY6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7500" h="607500">
                <a:moveTo>
                  <a:pt x="135000" y="78750"/>
                </a:moveTo>
                <a:lnTo>
                  <a:pt x="438750" y="78750"/>
                </a:lnTo>
                <a:lnTo>
                  <a:pt x="438750" y="528750"/>
                </a:lnTo>
                <a:lnTo>
                  <a:pt x="135000" y="528750"/>
                </a:lnTo>
                <a:cubicBezTo>
                  <a:pt x="103934" y="528750"/>
                  <a:pt x="78750" y="503566"/>
                  <a:pt x="78750" y="472500"/>
                </a:cubicBezTo>
                <a:lnTo>
                  <a:pt x="78750" y="135000"/>
                </a:lnTo>
                <a:cubicBezTo>
                  <a:pt x="78750" y="103934"/>
                  <a:pt x="103934" y="78750"/>
                  <a:pt x="13500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3" name="任意多边形: 形状 152"/>
          <p:cNvSpPr/>
          <p:nvPr/>
        </p:nvSpPr>
        <p:spPr>
          <a:xfrm>
            <a:off x="7364727" y="1584592"/>
            <a:ext cx="269992" cy="354365"/>
          </a:xfrm>
          <a:custGeom>
            <a:avLst/>
            <a:gdLst>
              <a:gd name="connsiteX0" fmla="*/ 78750 w 360000"/>
              <a:gd name="connsiteY0" fmla="*/ 393750 h 472500"/>
              <a:gd name="connsiteX1" fmla="*/ 281250 w 360000"/>
              <a:gd name="connsiteY1" fmla="*/ 236250 h 472500"/>
              <a:gd name="connsiteX2" fmla="*/ 78750 w 360000"/>
              <a:gd name="connsiteY2" fmla="*/ 78750 h 472500"/>
              <a:gd name="connsiteX3" fmla="*/ 78750 w 360000"/>
              <a:gd name="connsiteY3" fmla="*/ 393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472500">
                <a:moveTo>
                  <a:pt x="78750" y="393750"/>
                </a:moveTo>
                <a:lnTo>
                  <a:pt x="281250" y="236250"/>
                </a:lnTo>
                <a:lnTo>
                  <a:pt x="78750" y="78750"/>
                </a:lnTo>
                <a:lnTo>
                  <a:pt x="78750" y="39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4" name="任意多边形: 形状 153"/>
          <p:cNvSpPr/>
          <p:nvPr/>
        </p:nvSpPr>
        <p:spPr>
          <a:xfrm>
            <a:off x="7179108" y="1584592"/>
            <a:ext cx="269992" cy="354365"/>
          </a:xfrm>
          <a:custGeom>
            <a:avLst/>
            <a:gdLst>
              <a:gd name="connsiteX0" fmla="*/ 78750 w 360000"/>
              <a:gd name="connsiteY0" fmla="*/ 393750 h 472500"/>
              <a:gd name="connsiteX1" fmla="*/ 281250 w 360000"/>
              <a:gd name="connsiteY1" fmla="*/ 236250 h 472500"/>
              <a:gd name="connsiteX2" fmla="*/ 78750 w 360000"/>
              <a:gd name="connsiteY2" fmla="*/ 78750 h 472500"/>
              <a:gd name="connsiteX3" fmla="*/ 78750 w 360000"/>
              <a:gd name="connsiteY3" fmla="*/ 393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472500">
                <a:moveTo>
                  <a:pt x="78750" y="393750"/>
                </a:moveTo>
                <a:lnTo>
                  <a:pt x="281250" y="236250"/>
                </a:lnTo>
                <a:lnTo>
                  <a:pt x="78750" y="78750"/>
                </a:lnTo>
                <a:lnTo>
                  <a:pt x="78750" y="39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6" name="任意多边形: 形状 155"/>
          <p:cNvSpPr/>
          <p:nvPr/>
        </p:nvSpPr>
        <p:spPr>
          <a:xfrm>
            <a:off x="3129181" y="2357950"/>
            <a:ext cx="438737" cy="438737"/>
          </a:xfrm>
          <a:custGeom>
            <a:avLst/>
            <a:gdLst>
              <a:gd name="connsiteX0" fmla="*/ 511042 w 585000"/>
              <a:gd name="connsiteY0" fmla="*/ 372600 h 585000"/>
              <a:gd name="connsiteX1" fmla="*/ 216178 w 585000"/>
              <a:gd name="connsiteY1" fmla="*/ 492204 h 585000"/>
              <a:gd name="connsiteX2" fmla="*/ 96574 w 585000"/>
              <a:gd name="connsiteY2" fmla="*/ 197340 h 585000"/>
              <a:gd name="connsiteX3" fmla="*/ 213817 w 585000"/>
              <a:gd name="connsiteY3" fmla="*/ 78750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000" h="585000">
                <a:moveTo>
                  <a:pt x="511042" y="372600"/>
                </a:moveTo>
                <a:cubicBezTo>
                  <a:pt x="462645" y="487052"/>
                  <a:pt x="330630" y="540601"/>
                  <a:pt x="216178" y="492204"/>
                </a:cubicBezTo>
                <a:cubicBezTo>
                  <a:pt x="101726" y="443807"/>
                  <a:pt x="48177" y="311792"/>
                  <a:pt x="96574" y="197340"/>
                </a:cubicBezTo>
                <a:cubicBezTo>
                  <a:pt x="119023" y="144252"/>
                  <a:pt x="160989" y="101803"/>
                  <a:pt x="213817" y="78750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7" name="任意多边形: 形状 156"/>
          <p:cNvSpPr/>
          <p:nvPr/>
        </p:nvSpPr>
        <p:spPr>
          <a:xfrm>
            <a:off x="3297977" y="2343945"/>
            <a:ext cx="286866" cy="286866"/>
          </a:xfrm>
          <a:custGeom>
            <a:avLst/>
            <a:gdLst>
              <a:gd name="connsiteX0" fmla="*/ 303750 w 382500"/>
              <a:gd name="connsiteY0" fmla="*/ 303750 h 382500"/>
              <a:gd name="connsiteX1" fmla="*/ 78750 w 382500"/>
              <a:gd name="connsiteY1" fmla="*/ 78750 h 382500"/>
              <a:gd name="connsiteX2" fmla="*/ 78750 w 382500"/>
              <a:gd name="connsiteY2" fmla="*/ 303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500" h="382500">
                <a:moveTo>
                  <a:pt x="303750" y="303750"/>
                </a:moveTo>
                <a:cubicBezTo>
                  <a:pt x="303750" y="179486"/>
                  <a:pt x="203014" y="78750"/>
                  <a:pt x="78750" y="78750"/>
                </a:cubicBezTo>
                <a:lnTo>
                  <a:pt x="78750" y="30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716182" y="2360820"/>
            <a:ext cx="219368" cy="219368"/>
          </a:xfrm>
          <a:custGeom>
            <a:avLst/>
            <a:gdLst>
              <a:gd name="connsiteX0" fmla="*/ 213750 w 292500"/>
              <a:gd name="connsiteY0" fmla="*/ 146250 h 292500"/>
              <a:gd name="connsiteX1" fmla="*/ 146250 w 292500"/>
              <a:gd name="connsiteY1" fmla="*/ 213750 h 292500"/>
              <a:gd name="connsiteX2" fmla="*/ 78750 w 292500"/>
              <a:gd name="connsiteY2" fmla="*/ 146250 h 292500"/>
              <a:gd name="connsiteX3" fmla="*/ 146250 w 292500"/>
              <a:gd name="connsiteY3" fmla="*/ 78750 h 292500"/>
              <a:gd name="connsiteX4" fmla="*/ 213750 w 292500"/>
              <a:gd name="connsiteY4" fmla="*/ 1462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500" h="292500">
                <a:moveTo>
                  <a:pt x="213750" y="146250"/>
                </a:moveTo>
                <a:cubicBezTo>
                  <a:pt x="213750" y="183529"/>
                  <a:pt x="183529" y="213750"/>
                  <a:pt x="146250" y="213750"/>
                </a:cubicBezTo>
                <a:cubicBezTo>
                  <a:pt x="108971" y="213750"/>
                  <a:pt x="78750" y="183529"/>
                  <a:pt x="78750" y="146250"/>
                </a:cubicBezTo>
                <a:cubicBezTo>
                  <a:pt x="78750" y="108971"/>
                  <a:pt x="108971" y="78750"/>
                  <a:pt x="146250" y="78750"/>
                </a:cubicBezTo>
                <a:cubicBezTo>
                  <a:pt x="183529" y="78750"/>
                  <a:pt x="213750" y="108971"/>
                  <a:pt x="213750" y="146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0" name="任意多边形: 形状 159"/>
          <p:cNvSpPr/>
          <p:nvPr/>
        </p:nvSpPr>
        <p:spPr>
          <a:xfrm>
            <a:off x="716182" y="2563313"/>
            <a:ext cx="219368" cy="219368"/>
          </a:xfrm>
          <a:custGeom>
            <a:avLst/>
            <a:gdLst>
              <a:gd name="connsiteX0" fmla="*/ 213750 w 292500"/>
              <a:gd name="connsiteY0" fmla="*/ 146250 h 292500"/>
              <a:gd name="connsiteX1" fmla="*/ 146250 w 292500"/>
              <a:gd name="connsiteY1" fmla="*/ 213750 h 292500"/>
              <a:gd name="connsiteX2" fmla="*/ 78750 w 292500"/>
              <a:gd name="connsiteY2" fmla="*/ 146250 h 292500"/>
              <a:gd name="connsiteX3" fmla="*/ 146250 w 292500"/>
              <a:gd name="connsiteY3" fmla="*/ 78750 h 292500"/>
              <a:gd name="connsiteX4" fmla="*/ 213750 w 292500"/>
              <a:gd name="connsiteY4" fmla="*/ 1462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500" h="292500">
                <a:moveTo>
                  <a:pt x="213750" y="146250"/>
                </a:moveTo>
                <a:cubicBezTo>
                  <a:pt x="213750" y="183529"/>
                  <a:pt x="183529" y="213750"/>
                  <a:pt x="146250" y="213750"/>
                </a:cubicBezTo>
                <a:cubicBezTo>
                  <a:pt x="108971" y="213750"/>
                  <a:pt x="78750" y="183529"/>
                  <a:pt x="78750" y="146250"/>
                </a:cubicBezTo>
                <a:cubicBezTo>
                  <a:pt x="78750" y="108971"/>
                  <a:pt x="108971" y="78750"/>
                  <a:pt x="146250" y="78750"/>
                </a:cubicBezTo>
                <a:cubicBezTo>
                  <a:pt x="183529" y="78750"/>
                  <a:pt x="213750" y="108971"/>
                  <a:pt x="213750" y="146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1" name="任意多边形: 形状 160"/>
          <p:cNvSpPr/>
          <p:nvPr/>
        </p:nvSpPr>
        <p:spPr>
          <a:xfrm>
            <a:off x="802578" y="2377694"/>
            <a:ext cx="303741" cy="303741"/>
          </a:xfrm>
          <a:custGeom>
            <a:avLst/>
            <a:gdLst>
              <a:gd name="connsiteX0" fmla="*/ 346050 w 405000"/>
              <a:gd name="connsiteY0" fmla="*/ 78750 h 405000"/>
              <a:gd name="connsiteX1" fmla="*/ 78750 w 405000"/>
              <a:gd name="connsiteY1" fmla="*/ 3460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000" h="405000">
                <a:moveTo>
                  <a:pt x="346050" y="78750"/>
                </a:moveTo>
                <a:lnTo>
                  <a:pt x="78750" y="3460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2" name="任意多边形: 形状 161"/>
          <p:cNvSpPr/>
          <p:nvPr/>
        </p:nvSpPr>
        <p:spPr>
          <a:xfrm>
            <a:off x="909731" y="2554538"/>
            <a:ext cx="202494" cy="202494"/>
          </a:xfrm>
          <a:custGeom>
            <a:avLst/>
            <a:gdLst>
              <a:gd name="connsiteX0" fmla="*/ 78750 w 270000"/>
              <a:gd name="connsiteY0" fmla="*/ 78750 h 270000"/>
              <a:gd name="connsiteX1" fmla="*/ 203175 w 270000"/>
              <a:gd name="connsiteY1" fmla="*/ 20295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270000">
                <a:moveTo>
                  <a:pt x="78750" y="78750"/>
                </a:moveTo>
                <a:lnTo>
                  <a:pt x="203175" y="2029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3" name="任意多边形: 形状 162"/>
          <p:cNvSpPr/>
          <p:nvPr/>
        </p:nvSpPr>
        <p:spPr>
          <a:xfrm>
            <a:off x="802578" y="2447217"/>
            <a:ext cx="168745" cy="168745"/>
          </a:xfrm>
          <a:custGeom>
            <a:avLst/>
            <a:gdLst>
              <a:gd name="connsiteX0" fmla="*/ 78750 w 225000"/>
              <a:gd name="connsiteY0" fmla="*/ 78750 h 225000"/>
              <a:gd name="connsiteX1" fmla="*/ 166050 w 225000"/>
              <a:gd name="connsiteY1" fmla="*/ 16605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225000">
                <a:moveTo>
                  <a:pt x="78750" y="78750"/>
                </a:moveTo>
                <a:lnTo>
                  <a:pt x="166050" y="1660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5" name="任意多边形: 形状 164"/>
          <p:cNvSpPr/>
          <p:nvPr/>
        </p:nvSpPr>
        <p:spPr>
          <a:xfrm>
            <a:off x="8242201" y="2327071"/>
            <a:ext cx="219368" cy="219368"/>
          </a:xfrm>
          <a:custGeom>
            <a:avLst/>
            <a:gdLst>
              <a:gd name="connsiteX0" fmla="*/ 213750 w 292500"/>
              <a:gd name="connsiteY0" fmla="*/ 213750 h 292500"/>
              <a:gd name="connsiteX1" fmla="*/ 213750 w 292500"/>
              <a:gd name="connsiteY1" fmla="*/ 78750 h 292500"/>
              <a:gd name="connsiteX2" fmla="*/ 78750 w 292500"/>
              <a:gd name="connsiteY2" fmla="*/ 78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292500">
                <a:moveTo>
                  <a:pt x="213750" y="213750"/>
                </a:moveTo>
                <a:lnTo>
                  <a:pt x="213750" y="78750"/>
                </a:ln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6" name="任意多边形: 形状 165"/>
          <p:cNvSpPr/>
          <p:nvPr/>
        </p:nvSpPr>
        <p:spPr>
          <a:xfrm>
            <a:off x="8225326" y="2327070"/>
            <a:ext cx="236243" cy="236243"/>
          </a:xfrm>
          <a:custGeom>
            <a:avLst/>
            <a:gdLst>
              <a:gd name="connsiteX0" fmla="*/ 78750 w 315000"/>
              <a:gd name="connsiteY0" fmla="*/ 236250 h 315000"/>
              <a:gd name="connsiteX1" fmla="*/ 236250 w 315000"/>
              <a:gd name="connsiteY1" fmla="*/ 78750 h 3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000" h="315000">
                <a:moveTo>
                  <a:pt x="78750" y="236250"/>
                </a:moveTo>
                <a:lnTo>
                  <a:pt x="236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7" name="任意多边形: 形状 166"/>
          <p:cNvSpPr/>
          <p:nvPr/>
        </p:nvSpPr>
        <p:spPr>
          <a:xfrm>
            <a:off x="7990969" y="2343943"/>
            <a:ext cx="438737" cy="438737"/>
          </a:xfrm>
          <a:custGeom>
            <a:avLst/>
            <a:gdLst>
              <a:gd name="connsiteX0" fmla="*/ 526236 w 585000"/>
              <a:gd name="connsiteY0" fmla="*/ 414452 h 585000"/>
              <a:gd name="connsiteX1" fmla="*/ 526236 w 585000"/>
              <a:gd name="connsiteY1" fmla="*/ 481952 h 585000"/>
              <a:gd name="connsiteX2" fmla="*/ 481419 w 585000"/>
              <a:gd name="connsiteY2" fmla="*/ 527135 h 585000"/>
              <a:gd name="connsiteX3" fmla="*/ 477185 w 585000"/>
              <a:gd name="connsiteY3" fmla="*/ 526952 h 585000"/>
              <a:gd name="connsiteX4" fmla="*/ 283010 w 585000"/>
              <a:gd name="connsiteY4" fmla="*/ 457877 h 585000"/>
              <a:gd name="connsiteX5" fmla="*/ 148010 w 585000"/>
              <a:gd name="connsiteY5" fmla="*/ 322877 h 585000"/>
              <a:gd name="connsiteX6" fmla="*/ 78935 w 585000"/>
              <a:gd name="connsiteY6" fmla="*/ 127802 h 585000"/>
              <a:gd name="connsiteX7" fmla="*/ 119703 w 585000"/>
              <a:gd name="connsiteY7" fmla="*/ 78935 h 585000"/>
              <a:gd name="connsiteX8" fmla="*/ 123710 w 585000"/>
              <a:gd name="connsiteY8" fmla="*/ 78752 h 585000"/>
              <a:gd name="connsiteX9" fmla="*/ 191210 w 585000"/>
              <a:gd name="connsiteY9" fmla="*/ 78752 h 585000"/>
              <a:gd name="connsiteX10" fmla="*/ 236211 w 585000"/>
              <a:gd name="connsiteY10" fmla="*/ 117452 h 585000"/>
              <a:gd name="connsiteX11" fmla="*/ 251961 w 585000"/>
              <a:gd name="connsiteY11" fmla="*/ 180677 h 585000"/>
              <a:gd name="connsiteX12" fmla="*/ 241836 w 585000"/>
              <a:gd name="connsiteY12" fmla="*/ 228152 h 585000"/>
              <a:gd name="connsiteX13" fmla="*/ 213260 w 585000"/>
              <a:gd name="connsiteY13" fmla="*/ 256727 h 585000"/>
              <a:gd name="connsiteX14" fmla="*/ 348261 w 585000"/>
              <a:gd name="connsiteY14" fmla="*/ 391727 h 585000"/>
              <a:gd name="connsiteX15" fmla="*/ 376835 w 585000"/>
              <a:gd name="connsiteY15" fmla="*/ 363152 h 585000"/>
              <a:gd name="connsiteX16" fmla="*/ 424310 w 585000"/>
              <a:gd name="connsiteY16" fmla="*/ 353027 h 585000"/>
              <a:gd name="connsiteX17" fmla="*/ 487535 w 585000"/>
              <a:gd name="connsiteY17" fmla="*/ 368777 h 585000"/>
              <a:gd name="connsiteX18" fmla="*/ 526235 w 585000"/>
              <a:gd name="connsiteY18" fmla="*/ 414452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5000" h="585000">
                <a:moveTo>
                  <a:pt x="526236" y="414452"/>
                </a:moveTo>
                <a:lnTo>
                  <a:pt x="526236" y="481952"/>
                </a:lnTo>
                <a:cubicBezTo>
                  <a:pt x="526336" y="506805"/>
                  <a:pt x="506271" y="527034"/>
                  <a:pt x="481419" y="527135"/>
                </a:cubicBezTo>
                <a:cubicBezTo>
                  <a:pt x="480005" y="527140"/>
                  <a:pt x="478593" y="527079"/>
                  <a:pt x="477185" y="526952"/>
                </a:cubicBezTo>
                <a:cubicBezTo>
                  <a:pt x="407949" y="519429"/>
                  <a:pt x="341443" y="495770"/>
                  <a:pt x="283010" y="457877"/>
                </a:cubicBezTo>
                <a:cubicBezTo>
                  <a:pt x="228647" y="423332"/>
                  <a:pt x="182556" y="377241"/>
                  <a:pt x="148010" y="322877"/>
                </a:cubicBezTo>
                <a:cubicBezTo>
                  <a:pt x="109985" y="264179"/>
                  <a:pt x="86321" y="197350"/>
                  <a:pt x="78935" y="127802"/>
                </a:cubicBezTo>
                <a:cubicBezTo>
                  <a:pt x="76699" y="103050"/>
                  <a:pt x="94951" y="81172"/>
                  <a:pt x="119703" y="78935"/>
                </a:cubicBezTo>
                <a:cubicBezTo>
                  <a:pt x="121035" y="78814"/>
                  <a:pt x="122373" y="78753"/>
                  <a:pt x="123710" y="78752"/>
                </a:cubicBezTo>
                <a:lnTo>
                  <a:pt x="191210" y="78752"/>
                </a:lnTo>
                <a:cubicBezTo>
                  <a:pt x="213797" y="78530"/>
                  <a:pt x="233049" y="95086"/>
                  <a:pt x="236211" y="117452"/>
                </a:cubicBezTo>
                <a:cubicBezTo>
                  <a:pt x="239060" y="139054"/>
                  <a:pt x="244343" y="160264"/>
                  <a:pt x="251961" y="180677"/>
                </a:cubicBezTo>
                <a:cubicBezTo>
                  <a:pt x="258142" y="197122"/>
                  <a:pt x="254188" y="215660"/>
                  <a:pt x="241836" y="228152"/>
                </a:cubicBezTo>
                <a:lnTo>
                  <a:pt x="213260" y="256727"/>
                </a:lnTo>
                <a:cubicBezTo>
                  <a:pt x="245290" y="313057"/>
                  <a:pt x="291931" y="359697"/>
                  <a:pt x="348261" y="391727"/>
                </a:cubicBezTo>
                <a:lnTo>
                  <a:pt x="376835" y="363152"/>
                </a:lnTo>
                <a:cubicBezTo>
                  <a:pt x="389327" y="350799"/>
                  <a:pt x="407866" y="346846"/>
                  <a:pt x="424310" y="353027"/>
                </a:cubicBezTo>
                <a:cubicBezTo>
                  <a:pt x="444724" y="360645"/>
                  <a:pt x="465934" y="365928"/>
                  <a:pt x="487535" y="368777"/>
                </a:cubicBezTo>
                <a:cubicBezTo>
                  <a:pt x="510161" y="371969"/>
                  <a:pt x="526802" y="391610"/>
                  <a:pt x="526235" y="414452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9" name="任意多边形: 形状 168"/>
          <p:cNvSpPr/>
          <p:nvPr/>
        </p:nvSpPr>
        <p:spPr>
          <a:xfrm>
            <a:off x="699306" y="3238292"/>
            <a:ext cx="455612" cy="354365"/>
          </a:xfrm>
          <a:custGeom>
            <a:avLst/>
            <a:gdLst>
              <a:gd name="connsiteX0" fmla="*/ 483750 w 607500"/>
              <a:gd name="connsiteY0" fmla="*/ 78750 h 472500"/>
              <a:gd name="connsiteX1" fmla="*/ 528750 w 607500"/>
              <a:gd name="connsiteY1" fmla="*/ 123750 h 472500"/>
              <a:gd name="connsiteX2" fmla="*/ 528750 w 607500"/>
              <a:gd name="connsiteY2" fmla="*/ 348750 h 472500"/>
              <a:gd name="connsiteX3" fmla="*/ 483750 w 607500"/>
              <a:gd name="connsiteY3" fmla="*/ 393750 h 472500"/>
              <a:gd name="connsiteX4" fmla="*/ 123750 w 607500"/>
              <a:gd name="connsiteY4" fmla="*/ 393750 h 472500"/>
              <a:gd name="connsiteX5" fmla="*/ 78750 w 607500"/>
              <a:gd name="connsiteY5" fmla="*/ 348750 h 472500"/>
              <a:gd name="connsiteX6" fmla="*/ 78750 w 607500"/>
              <a:gd name="connsiteY6" fmla="*/ 123750 h 472500"/>
              <a:gd name="connsiteX7" fmla="*/ 123750 w 607500"/>
              <a:gd name="connsiteY7" fmla="*/ 78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500" h="472500">
                <a:moveTo>
                  <a:pt x="483750" y="78750"/>
                </a:moveTo>
                <a:cubicBezTo>
                  <a:pt x="508603" y="78750"/>
                  <a:pt x="528750" y="98897"/>
                  <a:pt x="528750" y="123750"/>
                </a:cubicBezTo>
                <a:lnTo>
                  <a:pt x="528750" y="348750"/>
                </a:lnTo>
                <a:cubicBezTo>
                  <a:pt x="528750" y="373603"/>
                  <a:pt x="508603" y="393750"/>
                  <a:pt x="483750" y="393750"/>
                </a:cubicBezTo>
                <a:lnTo>
                  <a:pt x="123750" y="393750"/>
                </a:lnTo>
                <a:cubicBezTo>
                  <a:pt x="98897" y="393750"/>
                  <a:pt x="78750" y="373603"/>
                  <a:pt x="78750" y="34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0" name="任意多边形: 形状 169"/>
          <p:cNvSpPr/>
          <p:nvPr/>
        </p:nvSpPr>
        <p:spPr>
          <a:xfrm>
            <a:off x="800553" y="3170795"/>
            <a:ext cx="253118" cy="421862"/>
          </a:xfrm>
          <a:custGeom>
            <a:avLst/>
            <a:gdLst>
              <a:gd name="connsiteX0" fmla="*/ 258750 w 337500"/>
              <a:gd name="connsiteY0" fmla="*/ 483750 h 562500"/>
              <a:gd name="connsiteX1" fmla="*/ 258750 w 337500"/>
              <a:gd name="connsiteY1" fmla="*/ 123750 h 562500"/>
              <a:gd name="connsiteX2" fmla="*/ 213750 w 337500"/>
              <a:gd name="connsiteY2" fmla="*/ 78750 h 562500"/>
              <a:gd name="connsiteX3" fmla="*/ 123750 w 337500"/>
              <a:gd name="connsiteY3" fmla="*/ 78750 h 562500"/>
              <a:gd name="connsiteX4" fmla="*/ 78750 w 337500"/>
              <a:gd name="connsiteY4" fmla="*/ 123750 h 562500"/>
              <a:gd name="connsiteX5" fmla="*/ 78750 w 337500"/>
              <a:gd name="connsiteY5" fmla="*/ 48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00" h="562500">
                <a:moveTo>
                  <a:pt x="258750" y="483750"/>
                </a:moveTo>
                <a:lnTo>
                  <a:pt x="258750" y="123750"/>
                </a:lnTo>
                <a:cubicBezTo>
                  <a:pt x="258750" y="98897"/>
                  <a:pt x="238603" y="78750"/>
                  <a:pt x="213750" y="78750"/>
                </a:cubicBezTo>
                <a:lnTo>
                  <a:pt x="123750" y="78750"/>
                </a:lnTo>
                <a:cubicBezTo>
                  <a:pt x="98897" y="78750"/>
                  <a:pt x="78750" y="98897"/>
                  <a:pt x="78750" y="123750"/>
                </a:cubicBezTo>
                <a:lnTo>
                  <a:pt x="78750" y="48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1" name="图形 57"/>
          <p:cNvSpPr/>
          <p:nvPr/>
        </p:nvSpPr>
        <p:spPr>
          <a:xfrm>
            <a:off x="1526790" y="3170794"/>
            <a:ext cx="404988" cy="404988"/>
          </a:xfrm>
          <a:custGeom>
            <a:avLst/>
            <a:gdLst>
              <a:gd name="connsiteX0" fmla="*/ 482904 w 540000"/>
              <a:gd name="connsiteY0" fmla="*/ 299025 h 540000"/>
              <a:gd name="connsiteX1" fmla="*/ 262629 w 540000"/>
              <a:gd name="connsiteY1" fmla="*/ 482032 h 540000"/>
              <a:gd name="connsiteX2" fmla="*/ 79623 w 540000"/>
              <a:gd name="connsiteY2" fmla="*/ 261757 h 540000"/>
              <a:gd name="connsiteX3" fmla="*/ 262629 w 540000"/>
              <a:gd name="connsiteY3" fmla="*/ 78750 h 540000"/>
              <a:gd name="connsiteX4" fmla="*/ 295666 w 540000"/>
              <a:gd name="connsiteY4" fmla="*/ 299025 h 540000"/>
              <a:gd name="connsiteX5" fmla="*/ 482904 w 540000"/>
              <a:gd name="connsiteY5" fmla="*/ 299025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540000">
                <a:moveTo>
                  <a:pt x="482904" y="299025"/>
                </a:moveTo>
                <a:cubicBezTo>
                  <a:pt x="472613" y="410388"/>
                  <a:pt x="373992" y="492323"/>
                  <a:pt x="262629" y="482032"/>
                </a:cubicBezTo>
                <a:cubicBezTo>
                  <a:pt x="151266" y="471740"/>
                  <a:pt x="69331" y="373120"/>
                  <a:pt x="79623" y="261757"/>
                </a:cubicBezTo>
                <a:cubicBezTo>
                  <a:pt x="88597" y="164645"/>
                  <a:pt x="165517" y="87724"/>
                  <a:pt x="262629" y="78750"/>
                </a:cubicBezTo>
                <a:cubicBezTo>
                  <a:pt x="210925" y="148700"/>
                  <a:pt x="225716" y="247321"/>
                  <a:pt x="295666" y="299025"/>
                </a:cubicBezTo>
                <a:cubicBezTo>
                  <a:pt x="351304" y="340151"/>
                  <a:pt x="427266" y="340151"/>
                  <a:pt x="482904" y="299025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3" name="任意多边形: 形状 172"/>
          <p:cNvSpPr/>
          <p:nvPr/>
        </p:nvSpPr>
        <p:spPr>
          <a:xfrm>
            <a:off x="6402881" y="2343945"/>
            <a:ext cx="388113" cy="354365"/>
          </a:xfrm>
          <a:custGeom>
            <a:avLst/>
            <a:gdLst>
              <a:gd name="connsiteX0" fmla="*/ 78750 w 517500"/>
              <a:gd name="connsiteY0" fmla="*/ 371250 h 472500"/>
              <a:gd name="connsiteX1" fmla="*/ 168750 w 517500"/>
              <a:gd name="connsiteY1" fmla="*/ 348750 h 472500"/>
              <a:gd name="connsiteX2" fmla="*/ 348750 w 517500"/>
              <a:gd name="connsiteY2" fmla="*/ 393750 h 472500"/>
              <a:gd name="connsiteX3" fmla="*/ 438750 w 517500"/>
              <a:gd name="connsiteY3" fmla="*/ 371250 h 472500"/>
              <a:gd name="connsiteX4" fmla="*/ 438750 w 517500"/>
              <a:gd name="connsiteY4" fmla="*/ 101250 h 472500"/>
              <a:gd name="connsiteX5" fmla="*/ 348750 w 517500"/>
              <a:gd name="connsiteY5" fmla="*/ 123750 h 472500"/>
              <a:gd name="connsiteX6" fmla="*/ 168750 w 517500"/>
              <a:gd name="connsiteY6" fmla="*/ 78750 h 472500"/>
              <a:gd name="connsiteX7" fmla="*/ 78750 w 517500"/>
              <a:gd name="connsiteY7" fmla="*/ 1012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500" h="472500">
                <a:moveTo>
                  <a:pt x="78750" y="371250"/>
                </a:moveTo>
                <a:cubicBezTo>
                  <a:pt x="78750" y="371250"/>
                  <a:pt x="101250" y="348750"/>
                  <a:pt x="168750" y="348750"/>
                </a:cubicBezTo>
                <a:cubicBezTo>
                  <a:pt x="236250" y="348750"/>
                  <a:pt x="281250" y="393750"/>
                  <a:pt x="348750" y="393750"/>
                </a:cubicBezTo>
                <a:cubicBezTo>
                  <a:pt x="416250" y="393750"/>
                  <a:pt x="438750" y="371250"/>
                  <a:pt x="438750" y="371250"/>
                </a:cubicBezTo>
                <a:lnTo>
                  <a:pt x="438750" y="101250"/>
                </a:lnTo>
                <a:cubicBezTo>
                  <a:pt x="438750" y="101250"/>
                  <a:pt x="416250" y="123750"/>
                  <a:pt x="348750" y="123750"/>
                </a:cubicBezTo>
                <a:cubicBezTo>
                  <a:pt x="281250" y="123750"/>
                  <a:pt x="236250" y="78750"/>
                  <a:pt x="168750" y="78750"/>
                </a:cubicBezTo>
                <a:cubicBezTo>
                  <a:pt x="101250" y="78750"/>
                  <a:pt x="78750" y="101250"/>
                  <a:pt x="78750" y="101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4" name="任意多边形: 形状 173"/>
          <p:cNvSpPr/>
          <p:nvPr/>
        </p:nvSpPr>
        <p:spPr>
          <a:xfrm>
            <a:off x="6402881" y="2563313"/>
            <a:ext cx="118122" cy="236243"/>
          </a:xfrm>
          <a:custGeom>
            <a:avLst/>
            <a:gdLst>
              <a:gd name="connsiteX0" fmla="*/ 78750 w 157500"/>
              <a:gd name="connsiteY0" fmla="*/ 236250 h 315000"/>
              <a:gd name="connsiteX1" fmla="*/ 78750 w 157500"/>
              <a:gd name="connsiteY1" fmla="*/ 78750 h 3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15000">
                <a:moveTo>
                  <a:pt x="78750" y="2362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6" name="任意多边形: 形状 175"/>
          <p:cNvSpPr/>
          <p:nvPr/>
        </p:nvSpPr>
        <p:spPr>
          <a:xfrm>
            <a:off x="7179107" y="2343945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7" name="任意多边形: 形状 176"/>
          <p:cNvSpPr/>
          <p:nvPr/>
        </p:nvSpPr>
        <p:spPr>
          <a:xfrm>
            <a:off x="7314104" y="2462067"/>
            <a:ext cx="118122" cy="219368"/>
          </a:xfrm>
          <a:custGeom>
            <a:avLst/>
            <a:gdLst>
              <a:gd name="connsiteX0" fmla="*/ 78750 w 157500"/>
              <a:gd name="connsiteY0" fmla="*/ 213750 h 292500"/>
              <a:gd name="connsiteX1" fmla="*/ 78750 w 157500"/>
              <a:gd name="connsiteY1" fmla="*/ 78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92500">
                <a:moveTo>
                  <a:pt x="78750" y="213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78" name="任意多边形: 形状 177"/>
          <p:cNvSpPr/>
          <p:nvPr/>
        </p:nvSpPr>
        <p:spPr>
          <a:xfrm>
            <a:off x="7381601" y="2462067"/>
            <a:ext cx="118122" cy="219368"/>
          </a:xfrm>
          <a:custGeom>
            <a:avLst/>
            <a:gdLst>
              <a:gd name="connsiteX0" fmla="*/ 78750 w 157500"/>
              <a:gd name="connsiteY0" fmla="*/ 213750 h 292500"/>
              <a:gd name="connsiteX1" fmla="*/ 78750 w 157500"/>
              <a:gd name="connsiteY1" fmla="*/ 78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92500">
                <a:moveTo>
                  <a:pt x="78750" y="213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0" name="任意多边形: 形状 179"/>
          <p:cNvSpPr/>
          <p:nvPr/>
        </p:nvSpPr>
        <p:spPr>
          <a:xfrm>
            <a:off x="3972956" y="2343945"/>
            <a:ext cx="388113" cy="455612"/>
          </a:xfrm>
          <a:custGeom>
            <a:avLst/>
            <a:gdLst>
              <a:gd name="connsiteX0" fmla="*/ 303750 w 517500"/>
              <a:gd name="connsiteY0" fmla="*/ 78750 h 607500"/>
              <a:gd name="connsiteX1" fmla="*/ 123750 w 517500"/>
              <a:gd name="connsiteY1" fmla="*/ 78750 h 607500"/>
              <a:gd name="connsiteX2" fmla="*/ 78750 w 517500"/>
              <a:gd name="connsiteY2" fmla="*/ 123750 h 607500"/>
              <a:gd name="connsiteX3" fmla="*/ 78750 w 517500"/>
              <a:gd name="connsiteY3" fmla="*/ 483750 h 607500"/>
              <a:gd name="connsiteX4" fmla="*/ 123750 w 517500"/>
              <a:gd name="connsiteY4" fmla="*/ 528750 h 607500"/>
              <a:gd name="connsiteX5" fmla="*/ 393750 w 517500"/>
              <a:gd name="connsiteY5" fmla="*/ 528750 h 607500"/>
              <a:gd name="connsiteX6" fmla="*/ 438750 w 517500"/>
              <a:gd name="connsiteY6" fmla="*/ 483750 h 607500"/>
              <a:gd name="connsiteX7" fmla="*/ 438750 w 517500"/>
              <a:gd name="connsiteY7" fmla="*/ 21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500" h="607500">
                <a:moveTo>
                  <a:pt x="303750" y="78750"/>
                </a:moveTo>
                <a:lnTo>
                  <a:pt x="123750" y="78750"/>
                </a:lnTo>
                <a:cubicBezTo>
                  <a:pt x="98897" y="78750"/>
                  <a:pt x="78750" y="98897"/>
                  <a:pt x="78750" y="123750"/>
                </a:cubicBezTo>
                <a:lnTo>
                  <a:pt x="78750" y="483750"/>
                </a:lnTo>
                <a:cubicBezTo>
                  <a:pt x="78750" y="508603"/>
                  <a:pt x="98897" y="528750"/>
                  <a:pt x="123750" y="528750"/>
                </a:cubicBezTo>
                <a:lnTo>
                  <a:pt x="393750" y="528750"/>
                </a:lnTo>
                <a:cubicBezTo>
                  <a:pt x="418603" y="528750"/>
                  <a:pt x="438750" y="508603"/>
                  <a:pt x="438750" y="483750"/>
                </a:cubicBezTo>
                <a:lnTo>
                  <a:pt x="438750" y="21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1" name="任意多边形: 形状 180"/>
          <p:cNvSpPr/>
          <p:nvPr/>
        </p:nvSpPr>
        <p:spPr>
          <a:xfrm>
            <a:off x="4141702" y="2343946"/>
            <a:ext cx="219368" cy="219368"/>
          </a:xfrm>
          <a:custGeom>
            <a:avLst/>
            <a:gdLst>
              <a:gd name="connsiteX0" fmla="*/ 78750 w 292500"/>
              <a:gd name="connsiteY0" fmla="*/ 78750 h 292500"/>
              <a:gd name="connsiteX1" fmla="*/ 78750 w 292500"/>
              <a:gd name="connsiteY1" fmla="*/ 213750 h 292500"/>
              <a:gd name="connsiteX2" fmla="*/ 213750 w 292500"/>
              <a:gd name="connsiteY2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292500">
                <a:moveTo>
                  <a:pt x="78750" y="78750"/>
                </a:moveTo>
                <a:lnTo>
                  <a:pt x="78750" y="213750"/>
                </a:lnTo>
                <a:lnTo>
                  <a:pt x="213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2" name="任意多边形: 形状 181"/>
          <p:cNvSpPr/>
          <p:nvPr/>
        </p:nvSpPr>
        <p:spPr>
          <a:xfrm>
            <a:off x="4057329" y="2563313"/>
            <a:ext cx="219368" cy="118122"/>
          </a:xfrm>
          <a:custGeom>
            <a:avLst/>
            <a:gdLst>
              <a:gd name="connsiteX0" fmla="*/ 78750 w 292500"/>
              <a:gd name="connsiteY0" fmla="*/ 78750 h 157500"/>
              <a:gd name="connsiteX1" fmla="*/ 213750 w 29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157500">
                <a:moveTo>
                  <a:pt x="78750" y="78750"/>
                </a:moveTo>
                <a:lnTo>
                  <a:pt x="213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3" name="图形 61"/>
          <p:cNvSpPr/>
          <p:nvPr/>
        </p:nvSpPr>
        <p:spPr>
          <a:xfrm>
            <a:off x="4799806" y="2360820"/>
            <a:ext cx="354365" cy="421862"/>
          </a:xfrm>
          <a:custGeom>
            <a:avLst/>
            <a:gdLst>
              <a:gd name="connsiteX0" fmla="*/ 393750 w 472500"/>
              <a:gd name="connsiteY0" fmla="*/ 483750 h 562500"/>
              <a:gd name="connsiteX1" fmla="*/ 236250 w 472500"/>
              <a:gd name="connsiteY1" fmla="*/ 371250 h 562500"/>
              <a:gd name="connsiteX2" fmla="*/ 78750 w 472500"/>
              <a:gd name="connsiteY2" fmla="*/ 483750 h 562500"/>
              <a:gd name="connsiteX3" fmla="*/ 78750 w 472500"/>
              <a:gd name="connsiteY3" fmla="*/ 123750 h 562500"/>
              <a:gd name="connsiteX4" fmla="*/ 123750 w 472500"/>
              <a:gd name="connsiteY4" fmla="*/ 78750 h 562500"/>
              <a:gd name="connsiteX5" fmla="*/ 348750 w 472500"/>
              <a:gd name="connsiteY5" fmla="*/ 78750 h 562500"/>
              <a:gd name="connsiteX6" fmla="*/ 393750 w 472500"/>
              <a:gd name="connsiteY6" fmla="*/ 12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500" h="562500">
                <a:moveTo>
                  <a:pt x="393750" y="483750"/>
                </a:moveTo>
                <a:lnTo>
                  <a:pt x="236250" y="371250"/>
                </a:lnTo>
                <a:lnTo>
                  <a:pt x="78750" y="483750"/>
                </a:ln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348750" y="78750"/>
                </a:lnTo>
                <a:cubicBezTo>
                  <a:pt x="373603" y="78750"/>
                  <a:pt x="393750" y="98897"/>
                  <a:pt x="393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5" name="任意多边形: 形状 184"/>
          <p:cNvSpPr/>
          <p:nvPr/>
        </p:nvSpPr>
        <p:spPr>
          <a:xfrm>
            <a:off x="5660404" y="2445192"/>
            <a:ext cx="253118" cy="253118"/>
          </a:xfrm>
          <a:custGeom>
            <a:avLst/>
            <a:gdLst>
              <a:gd name="connsiteX0" fmla="*/ 258750 w 337500"/>
              <a:gd name="connsiteY0" fmla="*/ 168750 h 337500"/>
              <a:gd name="connsiteX1" fmla="*/ 168750 w 337500"/>
              <a:gd name="connsiteY1" fmla="*/ 258750 h 337500"/>
              <a:gd name="connsiteX2" fmla="*/ 78750 w 337500"/>
              <a:gd name="connsiteY2" fmla="*/ 168750 h 337500"/>
              <a:gd name="connsiteX3" fmla="*/ 168750 w 337500"/>
              <a:gd name="connsiteY3" fmla="*/ 78750 h 337500"/>
              <a:gd name="connsiteX4" fmla="*/ 258750 w 337500"/>
              <a:gd name="connsiteY4" fmla="*/ 16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337500">
                <a:moveTo>
                  <a:pt x="258750" y="168750"/>
                </a:moveTo>
                <a:cubicBezTo>
                  <a:pt x="258750" y="218456"/>
                  <a:pt x="218456" y="258750"/>
                  <a:pt x="168750" y="258750"/>
                </a:cubicBezTo>
                <a:cubicBezTo>
                  <a:pt x="119044" y="258750"/>
                  <a:pt x="78750" y="218456"/>
                  <a:pt x="78750" y="168750"/>
                </a:cubicBezTo>
                <a:cubicBezTo>
                  <a:pt x="78750" y="119044"/>
                  <a:pt x="119044" y="78750"/>
                  <a:pt x="168750" y="78750"/>
                </a:cubicBezTo>
                <a:cubicBezTo>
                  <a:pt x="218456" y="78750"/>
                  <a:pt x="258750" y="119044"/>
                  <a:pt x="258750" y="16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6" name="任意多边形: 形状 185"/>
          <p:cNvSpPr/>
          <p:nvPr/>
        </p:nvSpPr>
        <p:spPr>
          <a:xfrm>
            <a:off x="5559157" y="2343955"/>
            <a:ext cx="438737" cy="438737"/>
          </a:xfrm>
          <a:custGeom>
            <a:avLst/>
            <a:gdLst>
              <a:gd name="connsiteX0" fmla="*/ 393750 w 585000"/>
              <a:gd name="connsiteY0" fmla="*/ 303736 h 585000"/>
              <a:gd name="connsiteX1" fmla="*/ 393750 w 585000"/>
              <a:gd name="connsiteY1" fmla="*/ 326236 h 585000"/>
              <a:gd name="connsiteX2" fmla="*/ 461250 w 585000"/>
              <a:gd name="connsiteY2" fmla="*/ 393736 h 585000"/>
              <a:gd name="connsiteX3" fmla="*/ 528750 w 585000"/>
              <a:gd name="connsiteY3" fmla="*/ 326236 h 585000"/>
              <a:gd name="connsiteX4" fmla="*/ 528750 w 585000"/>
              <a:gd name="connsiteY4" fmla="*/ 303736 h 585000"/>
              <a:gd name="connsiteX5" fmla="*/ 303736 w 585000"/>
              <a:gd name="connsiteY5" fmla="*/ 78750 h 585000"/>
              <a:gd name="connsiteX6" fmla="*/ 78750 w 585000"/>
              <a:gd name="connsiteY6" fmla="*/ 303764 h 585000"/>
              <a:gd name="connsiteX7" fmla="*/ 303764 w 585000"/>
              <a:gd name="connsiteY7" fmla="*/ 528750 h 585000"/>
              <a:gd name="connsiteX8" fmla="*/ 440550 w 585000"/>
              <a:gd name="connsiteY8" fmla="*/ 482386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00" h="585000">
                <a:moveTo>
                  <a:pt x="393750" y="303736"/>
                </a:moveTo>
                <a:lnTo>
                  <a:pt x="393750" y="326236"/>
                </a:lnTo>
                <a:cubicBezTo>
                  <a:pt x="393750" y="363515"/>
                  <a:pt x="423971" y="393736"/>
                  <a:pt x="461250" y="393736"/>
                </a:cubicBezTo>
                <a:cubicBezTo>
                  <a:pt x="498529" y="393736"/>
                  <a:pt x="528750" y="363515"/>
                  <a:pt x="528750" y="326236"/>
                </a:cubicBezTo>
                <a:lnTo>
                  <a:pt x="528750" y="303736"/>
                </a:lnTo>
                <a:cubicBezTo>
                  <a:pt x="528742" y="179472"/>
                  <a:pt x="428000" y="78742"/>
                  <a:pt x="303736" y="78750"/>
                </a:cubicBezTo>
                <a:cubicBezTo>
                  <a:pt x="179472" y="78758"/>
                  <a:pt x="78742" y="179500"/>
                  <a:pt x="78750" y="303764"/>
                </a:cubicBezTo>
                <a:cubicBezTo>
                  <a:pt x="78758" y="428028"/>
                  <a:pt x="179500" y="528758"/>
                  <a:pt x="303764" y="528750"/>
                </a:cubicBezTo>
                <a:cubicBezTo>
                  <a:pt x="353216" y="528747"/>
                  <a:pt x="401289" y="512452"/>
                  <a:pt x="440550" y="482386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8" name="任意多边形: 形状 187"/>
          <p:cNvSpPr/>
          <p:nvPr/>
        </p:nvSpPr>
        <p:spPr>
          <a:xfrm>
            <a:off x="2353006" y="3187669"/>
            <a:ext cx="388113" cy="388113"/>
          </a:xfrm>
          <a:custGeom>
            <a:avLst/>
            <a:gdLst>
              <a:gd name="connsiteX0" fmla="*/ 393750 w 517500"/>
              <a:gd name="connsiteY0" fmla="*/ 78750 h 517500"/>
              <a:gd name="connsiteX1" fmla="*/ 438750 w 517500"/>
              <a:gd name="connsiteY1" fmla="*/ 123750 h 517500"/>
              <a:gd name="connsiteX2" fmla="*/ 438750 w 517500"/>
              <a:gd name="connsiteY2" fmla="*/ 393750 h 517500"/>
              <a:gd name="connsiteX3" fmla="*/ 393750 w 517500"/>
              <a:gd name="connsiteY3" fmla="*/ 438750 h 517500"/>
              <a:gd name="connsiteX4" fmla="*/ 123750 w 517500"/>
              <a:gd name="connsiteY4" fmla="*/ 438750 h 517500"/>
              <a:gd name="connsiteX5" fmla="*/ 78750 w 517500"/>
              <a:gd name="connsiteY5" fmla="*/ 393750 h 517500"/>
              <a:gd name="connsiteX6" fmla="*/ 78750 w 517500"/>
              <a:gd name="connsiteY6" fmla="*/ 123750 h 517500"/>
              <a:gd name="connsiteX7" fmla="*/ 123750 w 517500"/>
              <a:gd name="connsiteY7" fmla="*/ 7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500" h="517500">
                <a:moveTo>
                  <a:pt x="393750" y="78750"/>
                </a:moveTo>
                <a:cubicBezTo>
                  <a:pt x="418603" y="78750"/>
                  <a:pt x="438750" y="98897"/>
                  <a:pt x="438750" y="123750"/>
                </a:cubicBezTo>
                <a:lnTo>
                  <a:pt x="438750" y="393750"/>
                </a:lnTo>
                <a:cubicBezTo>
                  <a:pt x="438750" y="418603"/>
                  <a:pt x="418603" y="438750"/>
                  <a:pt x="393750" y="438750"/>
                </a:cubicBezTo>
                <a:lnTo>
                  <a:pt x="123750" y="438750"/>
                </a:lnTo>
                <a:cubicBezTo>
                  <a:pt x="98897" y="438750"/>
                  <a:pt x="78750" y="418603"/>
                  <a:pt x="78750" y="393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89" name="任意多边形: 形状 188"/>
          <p:cNvSpPr/>
          <p:nvPr/>
        </p:nvSpPr>
        <p:spPr>
          <a:xfrm>
            <a:off x="2437379" y="3272042"/>
            <a:ext cx="219368" cy="219368"/>
          </a:xfrm>
          <a:custGeom>
            <a:avLst/>
            <a:gdLst>
              <a:gd name="connsiteX0" fmla="*/ 78750 w 292500"/>
              <a:gd name="connsiteY0" fmla="*/ 78750 h 292500"/>
              <a:gd name="connsiteX1" fmla="*/ 213750 w 292500"/>
              <a:gd name="connsiteY1" fmla="*/ 78750 h 292500"/>
              <a:gd name="connsiteX2" fmla="*/ 213750 w 292500"/>
              <a:gd name="connsiteY2" fmla="*/ 213750 h 292500"/>
              <a:gd name="connsiteX3" fmla="*/ 78750 w 292500"/>
              <a:gd name="connsiteY3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00" h="292500">
                <a:moveTo>
                  <a:pt x="78750" y="78750"/>
                </a:moveTo>
                <a:lnTo>
                  <a:pt x="213750" y="78750"/>
                </a:lnTo>
                <a:lnTo>
                  <a:pt x="213750" y="213750"/>
                </a:lnTo>
                <a:lnTo>
                  <a:pt x="78750" y="21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0" name="任意多边形: 形状 189"/>
          <p:cNvSpPr/>
          <p:nvPr/>
        </p:nvSpPr>
        <p:spPr>
          <a:xfrm>
            <a:off x="2437378" y="3137046"/>
            <a:ext cx="118122" cy="168745"/>
          </a:xfrm>
          <a:custGeom>
            <a:avLst/>
            <a:gdLst>
              <a:gd name="connsiteX0" fmla="*/ 78750 w 157500"/>
              <a:gd name="connsiteY0" fmla="*/ 78750 h 225000"/>
              <a:gd name="connsiteX1" fmla="*/ 78750 w 157500"/>
              <a:gd name="connsiteY1" fmla="*/ 14625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25000">
                <a:moveTo>
                  <a:pt x="78750" y="78750"/>
                </a:moveTo>
                <a:lnTo>
                  <a:pt x="78750" y="1462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1" name="任意多边形: 形状 190"/>
          <p:cNvSpPr/>
          <p:nvPr/>
        </p:nvSpPr>
        <p:spPr>
          <a:xfrm>
            <a:off x="2538625" y="3137046"/>
            <a:ext cx="118122" cy="168745"/>
          </a:xfrm>
          <a:custGeom>
            <a:avLst/>
            <a:gdLst>
              <a:gd name="connsiteX0" fmla="*/ 78750 w 157500"/>
              <a:gd name="connsiteY0" fmla="*/ 78750 h 225000"/>
              <a:gd name="connsiteX1" fmla="*/ 78750 w 157500"/>
              <a:gd name="connsiteY1" fmla="*/ 14625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25000">
                <a:moveTo>
                  <a:pt x="78750" y="78750"/>
                </a:moveTo>
                <a:lnTo>
                  <a:pt x="78750" y="1462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2" name="任意多边形: 形状 191"/>
          <p:cNvSpPr/>
          <p:nvPr/>
        </p:nvSpPr>
        <p:spPr>
          <a:xfrm>
            <a:off x="2437378" y="3457661"/>
            <a:ext cx="118122" cy="168745"/>
          </a:xfrm>
          <a:custGeom>
            <a:avLst/>
            <a:gdLst>
              <a:gd name="connsiteX0" fmla="*/ 78750 w 157500"/>
              <a:gd name="connsiteY0" fmla="*/ 78750 h 225000"/>
              <a:gd name="connsiteX1" fmla="*/ 78750 w 157500"/>
              <a:gd name="connsiteY1" fmla="*/ 14625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25000">
                <a:moveTo>
                  <a:pt x="78750" y="78750"/>
                </a:moveTo>
                <a:lnTo>
                  <a:pt x="78750" y="1462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3" name="任意多边形: 形状 192"/>
          <p:cNvSpPr/>
          <p:nvPr/>
        </p:nvSpPr>
        <p:spPr>
          <a:xfrm>
            <a:off x="2538625" y="3457661"/>
            <a:ext cx="118122" cy="168745"/>
          </a:xfrm>
          <a:custGeom>
            <a:avLst/>
            <a:gdLst>
              <a:gd name="connsiteX0" fmla="*/ 78750 w 157500"/>
              <a:gd name="connsiteY0" fmla="*/ 78750 h 225000"/>
              <a:gd name="connsiteX1" fmla="*/ 78750 w 157500"/>
              <a:gd name="connsiteY1" fmla="*/ 14625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25000">
                <a:moveTo>
                  <a:pt x="78750" y="78750"/>
                </a:moveTo>
                <a:lnTo>
                  <a:pt x="78750" y="1462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4" name="任意多边形: 形状 193"/>
          <p:cNvSpPr/>
          <p:nvPr/>
        </p:nvSpPr>
        <p:spPr>
          <a:xfrm>
            <a:off x="2622998" y="3272041"/>
            <a:ext cx="168745" cy="118122"/>
          </a:xfrm>
          <a:custGeom>
            <a:avLst/>
            <a:gdLst>
              <a:gd name="connsiteX0" fmla="*/ 78750 w 225000"/>
              <a:gd name="connsiteY0" fmla="*/ 78750 h 157500"/>
              <a:gd name="connsiteX1" fmla="*/ 146250 w 22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157500">
                <a:moveTo>
                  <a:pt x="78750" y="78750"/>
                </a:moveTo>
                <a:lnTo>
                  <a:pt x="146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5" name="任意多边形: 形状 194"/>
          <p:cNvSpPr/>
          <p:nvPr/>
        </p:nvSpPr>
        <p:spPr>
          <a:xfrm>
            <a:off x="2622998" y="3356413"/>
            <a:ext cx="168745" cy="118122"/>
          </a:xfrm>
          <a:custGeom>
            <a:avLst/>
            <a:gdLst>
              <a:gd name="connsiteX0" fmla="*/ 78750 w 225000"/>
              <a:gd name="connsiteY0" fmla="*/ 78750 h 157500"/>
              <a:gd name="connsiteX1" fmla="*/ 146250 w 22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157500">
                <a:moveTo>
                  <a:pt x="78750" y="78750"/>
                </a:moveTo>
                <a:lnTo>
                  <a:pt x="146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6" name="任意多边形: 形状 195"/>
          <p:cNvSpPr/>
          <p:nvPr/>
        </p:nvSpPr>
        <p:spPr>
          <a:xfrm>
            <a:off x="2302383" y="3272041"/>
            <a:ext cx="168745" cy="118122"/>
          </a:xfrm>
          <a:custGeom>
            <a:avLst/>
            <a:gdLst>
              <a:gd name="connsiteX0" fmla="*/ 78750 w 225000"/>
              <a:gd name="connsiteY0" fmla="*/ 78750 h 157500"/>
              <a:gd name="connsiteX1" fmla="*/ 146250 w 22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157500">
                <a:moveTo>
                  <a:pt x="78750" y="78750"/>
                </a:moveTo>
                <a:lnTo>
                  <a:pt x="146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7" name="任意多边形: 形状 196"/>
          <p:cNvSpPr/>
          <p:nvPr/>
        </p:nvSpPr>
        <p:spPr>
          <a:xfrm>
            <a:off x="2302383" y="3356413"/>
            <a:ext cx="168745" cy="118122"/>
          </a:xfrm>
          <a:custGeom>
            <a:avLst/>
            <a:gdLst>
              <a:gd name="connsiteX0" fmla="*/ 78750 w 225000"/>
              <a:gd name="connsiteY0" fmla="*/ 78750 h 157500"/>
              <a:gd name="connsiteX1" fmla="*/ 146250 w 22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157500">
                <a:moveTo>
                  <a:pt x="78750" y="78750"/>
                </a:moveTo>
                <a:lnTo>
                  <a:pt x="146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9" name="任意多边形: 形状 198"/>
          <p:cNvSpPr/>
          <p:nvPr/>
        </p:nvSpPr>
        <p:spPr>
          <a:xfrm>
            <a:off x="3179855" y="3153920"/>
            <a:ext cx="354365" cy="455612"/>
          </a:xfrm>
          <a:custGeom>
            <a:avLst/>
            <a:gdLst>
              <a:gd name="connsiteX0" fmla="*/ 348750 w 472500"/>
              <a:gd name="connsiteY0" fmla="*/ 78750 h 607500"/>
              <a:gd name="connsiteX1" fmla="*/ 393750 w 472500"/>
              <a:gd name="connsiteY1" fmla="*/ 123750 h 607500"/>
              <a:gd name="connsiteX2" fmla="*/ 393750 w 472500"/>
              <a:gd name="connsiteY2" fmla="*/ 483750 h 607500"/>
              <a:gd name="connsiteX3" fmla="*/ 348750 w 472500"/>
              <a:gd name="connsiteY3" fmla="*/ 528750 h 607500"/>
              <a:gd name="connsiteX4" fmla="*/ 123750 w 472500"/>
              <a:gd name="connsiteY4" fmla="*/ 528750 h 607500"/>
              <a:gd name="connsiteX5" fmla="*/ 78750 w 472500"/>
              <a:gd name="connsiteY5" fmla="*/ 483750 h 607500"/>
              <a:gd name="connsiteX6" fmla="*/ 78750 w 472500"/>
              <a:gd name="connsiteY6" fmla="*/ 123750 h 607500"/>
              <a:gd name="connsiteX7" fmla="*/ 123750 w 472500"/>
              <a:gd name="connsiteY7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00" h="607500">
                <a:moveTo>
                  <a:pt x="348750" y="78750"/>
                </a:moveTo>
                <a:cubicBezTo>
                  <a:pt x="373603" y="78750"/>
                  <a:pt x="393750" y="98897"/>
                  <a:pt x="393750" y="123750"/>
                </a:cubicBezTo>
                <a:lnTo>
                  <a:pt x="393750" y="483750"/>
                </a:lnTo>
                <a:cubicBezTo>
                  <a:pt x="393750" y="508603"/>
                  <a:pt x="373603" y="528750"/>
                  <a:pt x="348750" y="528750"/>
                </a:cubicBez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0" name="任意多边形: 形状 199"/>
          <p:cNvSpPr/>
          <p:nvPr/>
        </p:nvSpPr>
        <p:spPr>
          <a:xfrm>
            <a:off x="3297976" y="3423911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2" name="任意多边形: 形状 201"/>
          <p:cNvSpPr/>
          <p:nvPr/>
        </p:nvSpPr>
        <p:spPr>
          <a:xfrm>
            <a:off x="3939207" y="3153920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3" name="任意多边形: 形状 202"/>
          <p:cNvSpPr/>
          <p:nvPr/>
        </p:nvSpPr>
        <p:spPr>
          <a:xfrm>
            <a:off x="4146932" y="3255167"/>
            <a:ext cx="202494" cy="269992"/>
          </a:xfrm>
          <a:custGeom>
            <a:avLst/>
            <a:gdLst>
              <a:gd name="connsiteX0" fmla="*/ 78750 w 270000"/>
              <a:gd name="connsiteY0" fmla="*/ 78750 h 360000"/>
              <a:gd name="connsiteX1" fmla="*/ 207900 w 270000"/>
              <a:gd name="connsiteY1" fmla="*/ 3024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360000">
                <a:moveTo>
                  <a:pt x="78750" y="78750"/>
                </a:moveTo>
                <a:lnTo>
                  <a:pt x="207900" y="30240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4" name="任意多边形: 形状 203"/>
          <p:cNvSpPr/>
          <p:nvPr/>
        </p:nvSpPr>
        <p:spPr>
          <a:xfrm>
            <a:off x="4068971" y="3255167"/>
            <a:ext cx="303741" cy="118122"/>
          </a:xfrm>
          <a:custGeom>
            <a:avLst/>
            <a:gdLst>
              <a:gd name="connsiteX0" fmla="*/ 78750 w 405000"/>
              <a:gd name="connsiteY0" fmla="*/ 78750 h 157500"/>
              <a:gd name="connsiteX1" fmla="*/ 337050 w 40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000" h="157500">
                <a:moveTo>
                  <a:pt x="78750" y="78750"/>
                </a:moveTo>
                <a:lnTo>
                  <a:pt x="3370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5" name="任意多边形: 形状 204"/>
          <p:cNvSpPr/>
          <p:nvPr/>
        </p:nvSpPr>
        <p:spPr>
          <a:xfrm>
            <a:off x="4029992" y="3154932"/>
            <a:ext cx="202494" cy="269992"/>
          </a:xfrm>
          <a:custGeom>
            <a:avLst/>
            <a:gdLst>
              <a:gd name="connsiteX0" fmla="*/ 78750 w 270000"/>
              <a:gd name="connsiteY0" fmla="*/ 302400 h 360000"/>
              <a:gd name="connsiteX1" fmla="*/ 207900 w 270000"/>
              <a:gd name="connsiteY1" fmla="*/ 787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360000">
                <a:moveTo>
                  <a:pt x="78750" y="302400"/>
                </a:moveTo>
                <a:lnTo>
                  <a:pt x="20790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6" name="任意多边形: 形状 205"/>
          <p:cNvSpPr/>
          <p:nvPr/>
        </p:nvSpPr>
        <p:spPr>
          <a:xfrm>
            <a:off x="3972112" y="3222430"/>
            <a:ext cx="202494" cy="269992"/>
          </a:xfrm>
          <a:custGeom>
            <a:avLst/>
            <a:gdLst>
              <a:gd name="connsiteX0" fmla="*/ 207900 w 270000"/>
              <a:gd name="connsiteY0" fmla="*/ 302400 h 360000"/>
              <a:gd name="connsiteX1" fmla="*/ 78750 w 270000"/>
              <a:gd name="connsiteY1" fmla="*/ 787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360000">
                <a:moveTo>
                  <a:pt x="207900" y="30240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7" name="任意多边形: 形状 206"/>
          <p:cNvSpPr/>
          <p:nvPr/>
        </p:nvSpPr>
        <p:spPr>
          <a:xfrm>
            <a:off x="3953213" y="3390162"/>
            <a:ext cx="303741" cy="118122"/>
          </a:xfrm>
          <a:custGeom>
            <a:avLst/>
            <a:gdLst>
              <a:gd name="connsiteX0" fmla="*/ 337050 w 405000"/>
              <a:gd name="connsiteY0" fmla="*/ 78750 h 157500"/>
              <a:gd name="connsiteX1" fmla="*/ 78750 w 405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000" h="157500">
                <a:moveTo>
                  <a:pt x="3370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8" name="任意多边形: 形状 207"/>
          <p:cNvSpPr/>
          <p:nvPr/>
        </p:nvSpPr>
        <p:spPr>
          <a:xfrm>
            <a:off x="4089052" y="3322665"/>
            <a:ext cx="202494" cy="269992"/>
          </a:xfrm>
          <a:custGeom>
            <a:avLst/>
            <a:gdLst>
              <a:gd name="connsiteX0" fmla="*/ 207900 w 270000"/>
              <a:gd name="connsiteY0" fmla="*/ 78750 h 360000"/>
              <a:gd name="connsiteX1" fmla="*/ 78750 w 270000"/>
              <a:gd name="connsiteY1" fmla="*/ 3024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360000">
                <a:moveTo>
                  <a:pt x="207900" y="78750"/>
                </a:moveTo>
                <a:lnTo>
                  <a:pt x="78750" y="30240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0" name="任意多边形: 形状 209"/>
          <p:cNvSpPr/>
          <p:nvPr/>
        </p:nvSpPr>
        <p:spPr>
          <a:xfrm>
            <a:off x="4884178" y="3187668"/>
            <a:ext cx="269992" cy="118122"/>
          </a:xfrm>
          <a:custGeom>
            <a:avLst/>
            <a:gdLst>
              <a:gd name="connsiteX0" fmla="*/ 281250 w 360000"/>
              <a:gd name="connsiteY0" fmla="*/ 78750 h 157500"/>
              <a:gd name="connsiteX1" fmla="*/ 78750 w 36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" h="157500">
                <a:moveTo>
                  <a:pt x="2812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1" name="任意多边形: 形状 210"/>
          <p:cNvSpPr/>
          <p:nvPr/>
        </p:nvSpPr>
        <p:spPr>
          <a:xfrm>
            <a:off x="4799805" y="3457660"/>
            <a:ext cx="269992" cy="118122"/>
          </a:xfrm>
          <a:custGeom>
            <a:avLst/>
            <a:gdLst>
              <a:gd name="connsiteX0" fmla="*/ 281250 w 360000"/>
              <a:gd name="connsiteY0" fmla="*/ 78750 h 157500"/>
              <a:gd name="connsiteX1" fmla="*/ 78750 w 36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000" h="157500">
                <a:moveTo>
                  <a:pt x="2812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2" name="任意多边形: 形状 211"/>
          <p:cNvSpPr/>
          <p:nvPr/>
        </p:nvSpPr>
        <p:spPr>
          <a:xfrm>
            <a:off x="4867304" y="3187669"/>
            <a:ext cx="219368" cy="388113"/>
          </a:xfrm>
          <a:custGeom>
            <a:avLst/>
            <a:gdLst>
              <a:gd name="connsiteX0" fmla="*/ 213750 w 292500"/>
              <a:gd name="connsiteY0" fmla="*/ 78750 h 517500"/>
              <a:gd name="connsiteX1" fmla="*/ 78750 w 292500"/>
              <a:gd name="connsiteY1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517500">
                <a:moveTo>
                  <a:pt x="213750" y="78750"/>
                </a:moveTo>
                <a:lnTo>
                  <a:pt x="78750" y="43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4" name="任意多边形: 形状 213"/>
          <p:cNvSpPr/>
          <p:nvPr/>
        </p:nvSpPr>
        <p:spPr>
          <a:xfrm>
            <a:off x="5626655" y="3187669"/>
            <a:ext cx="185619" cy="388113"/>
          </a:xfrm>
          <a:custGeom>
            <a:avLst/>
            <a:gdLst>
              <a:gd name="connsiteX0" fmla="*/ 78750 w 247500"/>
              <a:gd name="connsiteY0" fmla="*/ 78750 h 517500"/>
              <a:gd name="connsiteX1" fmla="*/ 168750 w 247500"/>
              <a:gd name="connsiteY1" fmla="*/ 78750 h 517500"/>
              <a:gd name="connsiteX2" fmla="*/ 168750 w 247500"/>
              <a:gd name="connsiteY2" fmla="*/ 438750 h 517500"/>
              <a:gd name="connsiteX3" fmla="*/ 78750 w 247500"/>
              <a:gd name="connsiteY3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00" h="517500">
                <a:moveTo>
                  <a:pt x="78750" y="78750"/>
                </a:moveTo>
                <a:lnTo>
                  <a:pt x="168750" y="78750"/>
                </a:lnTo>
                <a:lnTo>
                  <a:pt x="168750" y="438750"/>
                </a:lnTo>
                <a:lnTo>
                  <a:pt x="78750" y="43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5" name="任意多边形: 形状 214"/>
          <p:cNvSpPr/>
          <p:nvPr/>
        </p:nvSpPr>
        <p:spPr>
          <a:xfrm>
            <a:off x="5761651" y="3187669"/>
            <a:ext cx="185619" cy="388113"/>
          </a:xfrm>
          <a:custGeom>
            <a:avLst/>
            <a:gdLst>
              <a:gd name="connsiteX0" fmla="*/ 78750 w 247500"/>
              <a:gd name="connsiteY0" fmla="*/ 78750 h 517500"/>
              <a:gd name="connsiteX1" fmla="*/ 168750 w 247500"/>
              <a:gd name="connsiteY1" fmla="*/ 78750 h 517500"/>
              <a:gd name="connsiteX2" fmla="*/ 168750 w 247500"/>
              <a:gd name="connsiteY2" fmla="*/ 438750 h 517500"/>
              <a:gd name="connsiteX3" fmla="*/ 78750 w 247500"/>
              <a:gd name="connsiteY3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00" h="517500">
                <a:moveTo>
                  <a:pt x="78750" y="78750"/>
                </a:moveTo>
                <a:lnTo>
                  <a:pt x="168750" y="78750"/>
                </a:lnTo>
                <a:lnTo>
                  <a:pt x="168750" y="438750"/>
                </a:lnTo>
                <a:lnTo>
                  <a:pt x="78750" y="43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6" name="图形 68"/>
          <p:cNvSpPr/>
          <p:nvPr/>
        </p:nvSpPr>
        <p:spPr>
          <a:xfrm>
            <a:off x="6352386" y="3152021"/>
            <a:ext cx="489360" cy="455612"/>
          </a:xfrm>
          <a:custGeom>
            <a:avLst/>
            <a:gdLst>
              <a:gd name="connsiteX0" fmla="*/ 565704 w 652500"/>
              <a:gd name="connsiteY0" fmla="*/ 360056 h 607500"/>
              <a:gd name="connsiteX1" fmla="*/ 326079 w 652500"/>
              <a:gd name="connsiteY1" fmla="*/ 534206 h 607500"/>
              <a:gd name="connsiteX2" fmla="*/ 86454 w 652500"/>
              <a:gd name="connsiteY2" fmla="*/ 360056 h 607500"/>
              <a:gd name="connsiteX3" fmla="*/ 79704 w 652500"/>
              <a:gd name="connsiteY3" fmla="*/ 338907 h 607500"/>
              <a:gd name="connsiteX4" fmla="*/ 107154 w 652500"/>
              <a:gd name="connsiteY4" fmla="*/ 253856 h 607500"/>
              <a:gd name="connsiteX5" fmla="*/ 162054 w 652500"/>
              <a:gd name="connsiteY5" fmla="*/ 84881 h 607500"/>
              <a:gd name="connsiteX6" fmla="*/ 164529 w 652500"/>
              <a:gd name="connsiteY6" fmla="*/ 81281 h 607500"/>
              <a:gd name="connsiteX7" fmla="*/ 177579 w 652500"/>
              <a:gd name="connsiteY7" fmla="*/ 81281 h 607500"/>
              <a:gd name="connsiteX8" fmla="*/ 180054 w 652500"/>
              <a:gd name="connsiteY8" fmla="*/ 85331 h 607500"/>
              <a:gd name="connsiteX9" fmla="*/ 234954 w 652500"/>
              <a:gd name="connsiteY9" fmla="*/ 253856 h 607500"/>
              <a:gd name="connsiteX10" fmla="*/ 417204 w 652500"/>
              <a:gd name="connsiteY10" fmla="*/ 253856 h 607500"/>
              <a:gd name="connsiteX11" fmla="*/ 472104 w 652500"/>
              <a:gd name="connsiteY11" fmla="*/ 84881 h 607500"/>
              <a:gd name="connsiteX12" fmla="*/ 474579 w 652500"/>
              <a:gd name="connsiteY12" fmla="*/ 81281 h 607500"/>
              <a:gd name="connsiteX13" fmla="*/ 487629 w 652500"/>
              <a:gd name="connsiteY13" fmla="*/ 81281 h 607500"/>
              <a:gd name="connsiteX14" fmla="*/ 490104 w 652500"/>
              <a:gd name="connsiteY14" fmla="*/ 85331 h 607500"/>
              <a:gd name="connsiteX15" fmla="*/ 545004 w 652500"/>
              <a:gd name="connsiteY15" fmla="*/ 254306 h 607500"/>
              <a:gd name="connsiteX16" fmla="*/ 573579 w 652500"/>
              <a:gd name="connsiteY16" fmla="*/ 338906 h 607500"/>
              <a:gd name="connsiteX17" fmla="*/ 565704 w 652500"/>
              <a:gd name="connsiteY17" fmla="*/ 360056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2500" h="607500">
                <a:moveTo>
                  <a:pt x="565704" y="360056"/>
                </a:moveTo>
                <a:lnTo>
                  <a:pt x="326079" y="534206"/>
                </a:lnTo>
                <a:lnTo>
                  <a:pt x="86454" y="360056"/>
                </a:lnTo>
                <a:cubicBezTo>
                  <a:pt x="79864" y="355210"/>
                  <a:pt x="77140" y="346674"/>
                  <a:pt x="79704" y="338907"/>
                </a:cubicBezTo>
                <a:lnTo>
                  <a:pt x="107154" y="253856"/>
                </a:lnTo>
                <a:lnTo>
                  <a:pt x="162054" y="84881"/>
                </a:lnTo>
                <a:cubicBezTo>
                  <a:pt x="162586" y="83505"/>
                  <a:pt x="163434" y="82272"/>
                  <a:pt x="164529" y="81281"/>
                </a:cubicBezTo>
                <a:cubicBezTo>
                  <a:pt x="168224" y="77906"/>
                  <a:pt x="173883" y="77906"/>
                  <a:pt x="177579" y="81281"/>
                </a:cubicBezTo>
                <a:cubicBezTo>
                  <a:pt x="178735" y="82399"/>
                  <a:pt x="179587" y="83793"/>
                  <a:pt x="180054" y="85331"/>
                </a:cubicBezTo>
                <a:lnTo>
                  <a:pt x="234954" y="253856"/>
                </a:lnTo>
                <a:lnTo>
                  <a:pt x="417204" y="253856"/>
                </a:lnTo>
                <a:lnTo>
                  <a:pt x="472104" y="84881"/>
                </a:lnTo>
                <a:cubicBezTo>
                  <a:pt x="472636" y="83505"/>
                  <a:pt x="473484" y="82272"/>
                  <a:pt x="474579" y="81281"/>
                </a:cubicBezTo>
                <a:cubicBezTo>
                  <a:pt x="478274" y="77906"/>
                  <a:pt x="483933" y="77906"/>
                  <a:pt x="487629" y="81281"/>
                </a:cubicBezTo>
                <a:cubicBezTo>
                  <a:pt x="488785" y="82399"/>
                  <a:pt x="489637" y="83793"/>
                  <a:pt x="490104" y="85331"/>
                </a:cubicBezTo>
                <a:lnTo>
                  <a:pt x="545004" y="254306"/>
                </a:lnTo>
                <a:lnTo>
                  <a:pt x="573579" y="338906"/>
                </a:lnTo>
                <a:cubicBezTo>
                  <a:pt x="575913" y="346922"/>
                  <a:pt x="572712" y="355520"/>
                  <a:pt x="565704" y="36005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8" name="任意多边形: 形状 217"/>
          <p:cNvSpPr/>
          <p:nvPr/>
        </p:nvSpPr>
        <p:spPr>
          <a:xfrm>
            <a:off x="7314104" y="3373288"/>
            <a:ext cx="286866" cy="202494"/>
          </a:xfrm>
          <a:custGeom>
            <a:avLst/>
            <a:gdLst>
              <a:gd name="connsiteX0" fmla="*/ 78750 w 382500"/>
              <a:gd name="connsiteY0" fmla="*/ 78750 h 270000"/>
              <a:gd name="connsiteX1" fmla="*/ 191250 w 382500"/>
              <a:gd name="connsiteY1" fmla="*/ 191250 h 270000"/>
              <a:gd name="connsiteX2" fmla="*/ 303750 w 382500"/>
              <a:gd name="connsiteY2" fmla="*/ 7875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500" h="270000">
                <a:moveTo>
                  <a:pt x="78750" y="78750"/>
                </a:moveTo>
                <a:lnTo>
                  <a:pt x="191250" y="191250"/>
                </a:lnTo>
                <a:lnTo>
                  <a:pt x="303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19" name="任意多边形: 形状 218"/>
          <p:cNvSpPr/>
          <p:nvPr/>
        </p:nvSpPr>
        <p:spPr>
          <a:xfrm>
            <a:off x="7212857" y="3187669"/>
            <a:ext cx="303741" cy="388113"/>
          </a:xfrm>
          <a:custGeom>
            <a:avLst/>
            <a:gdLst>
              <a:gd name="connsiteX0" fmla="*/ 78750 w 405000"/>
              <a:gd name="connsiteY0" fmla="*/ 78750 h 517500"/>
              <a:gd name="connsiteX1" fmla="*/ 236250 w 405000"/>
              <a:gd name="connsiteY1" fmla="*/ 78750 h 517500"/>
              <a:gd name="connsiteX2" fmla="*/ 326250 w 405000"/>
              <a:gd name="connsiteY2" fmla="*/ 168750 h 517500"/>
              <a:gd name="connsiteX3" fmla="*/ 326250 w 405000"/>
              <a:gd name="connsiteY3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0" h="517500">
                <a:moveTo>
                  <a:pt x="78750" y="78750"/>
                </a:moveTo>
                <a:lnTo>
                  <a:pt x="236250" y="78750"/>
                </a:lnTo>
                <a:cubicBezTo>
                  <a:pt x="285956" y="78750"/>
                  <a:pt x="326250" y="119044"/>
                  <a:pt x="326250" y="168750"/>
                </a:cubicBezTo>
                <a:lnTo>
                  <a:pt x="326250" y="43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1" name="任意多边形: 形状 220"/>
          <p:cNvSpPr/>
          <p:nvPr/>
        </p:nvSpPr>
        <p:spPr>
          <a:xfrm>
            <a:off x="8191577" y="3153920"/>
            <a:ext cx="236243" cy="455612"/>
          </a:xfrm>
          <a:custGeom>
            <a:avLst/>
            <a:gdLst>
              <a:gd name="connsiteX0" fmla="*/ 78750 w 315000"/>
              <a:gd name="connsiteY0" fmla="*/ 528750 h 607500"/>
              <a:gd name="connsiteX1" fmla="*/ 191250 w 315000"/>
              <a:gd name="connsiteY1" fmla="*/ 528750 h 607500"/>
              <a:gd name="connsiteX2" fmla="*/ 236250 w 315000"/>
              <a:gd name="connsiteY2" fmla="*/ 483750 h 607500"/>
              <a:gd name="connsiteX3" fmla="*/ 236250 w 315000"/>
              <a:gd name="connsiteY3" fmla="*/ 123750 h 607500"/>
              <a:gd name="connsiteX4" fmla="*/ 191250 w 315000"/>
              <a:gd name="connsiteY4" fmla="*/ 78750 h 607500"/>
              <a:gd name="connsiteX5" fmla="*/ 78750 w 315000"/>
              <a:gd name="connsiteY5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000" h="607500">
                <a:moveTo>
                  <a:pt x="78750" y="528750"/>
                </a:moveTo>
                <a:lnTo>
                  <a:pt x="191250" y="528750"/>
                </a:lnTo>
                <a:cubicBezTo>
                  <a:pt x="216103" y="528750"/>
                  <a:pt x="236250" y="508603"/>
                  <a:pt x="236250" y="483750"/>
                </a:cubicBezTo>
                <a:lnTo>
                  <a:pt x="236250" y="123750"/>
                </a:lnTo>
                <a:cubicBezTo>
                  <a:pt x="236250" y="98897"/>
                  <a:pt x="216103" y="78750"/>
                  <a:pt x="191250" y="78750"/>
                </a:cubicBez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2" name="任意多边形: 形状 221"/>
          <p:cNvSpPr/>
          <p:nvPr/>
        </p:nvSpPr>
        <p:spPr>
          <a:xfrm>
            <a:off x="8140954" y="3255167"/>
            <a:ext cx="185619" cy="253118"/>
          </a:xfrm>
          <a:custGeom>
            <a:avLst/>
            <a:gdLst>
              <a:gd name="connsiteX0" fmla="*/ 78750 w 247500"/>
              <a:gd name="connsiteY0" fmla="*/ 258750 h 337500"/>
              <a:gd name="connsiteX1" fmla="*/ 168750 w 247500"/>
              <a:gd name="connsiteY1" fmla="*/ 168750 h 337500"/>
              <a:gd name="connsiteX2" fmla="*/ 78750 w 247500"/>
              <a:gd name="connsiteY2" fmla="*/ 7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78750" y="258750"/>
                </a:moveTo>
                <a:lnTo>
                  <a:pt x="168750" y="168750"/>
                </a:ln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3" name="任意多边形: 形状 222"/>
          <p:cNvSpPr/>
          <p:nvPr/>
        </p:nvSpPr>
        <p:spPr>
          <a:xfrm>
            <a:off x="8005958" y="3322664"/>
            <a:ext cx="320615" cy="118122"/>
          </a:xfrm>
          <a:custGeom>
            <a:avLst/>
            <a:gdLst>
              <a:gd name="connsiteX0" fmla="*/ 348750 w 427500"/>
              <a:gd name="connsiteY0" fmla="*/ 78750 h 157500"/>
              <a:gd name="connsiteX1" fmla="*/ 78750 w 42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00" h="157500">
                <a:moveTo>
                  <a:pt x="34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5" name="任意多边形: 形状 224"/>
          <p:cNvSpPr/>
          <p:nvPr/>
        </p:nvSpPr>
        <p:spPr>
          <a:xfrm>
            <a:off x="716181" y="3980770"/>
            <a:ext cx="421862" cy="421862"/>
          </a:xfrm>
          <a:custGeom>
            <a:avLst/>
            <a:gdLst>
              <a:gd name="connsiteX0" fmla="*/ 438750 w 562500"/>
              <a:gd name="connsiteY0" fmla="*/ 78750 h 562500"/>
              <a:gd name="connsiteX1" fmla="*/ 483750 w 562500"/>
              <a:gd name="connsiteY1" fmla="*/ 123750 h 562500"/>
              <a:gd name="connsiteX2" fmla="*/ 483750 w 562500"/>
              <a:gd name="connsiteY2" fmla="*/ 438750 h 562500"/>
              <a:gd name="connsiteX3" fmla="*/ 438750 w 562500"/>
              <a:gd name="connsiteY3" fmla="*/ 483750 h 562500"/>
              <a:gd name="connsiteX4" fmla="*/ 123750 w 562500"/>
              <a:gd name="connsiteY4" fmla="*/ 483750 h 562500"/>
              <a:gd name="connsiteX5" fmla="*/ 78750 w 562500"/>
              <a:gd name="connsiteY5" fmla="*/ 438750 h 562500"/>
              <a:gd name="connsiteX6" fmla="*/ 78750 w 562500"/>
              <a:gd name="connsiteY6" fmla="*/ 123750 h 562500"/>
              <a:gd name="connsiteX7" fmla="*/ 123750 w 562500"/>
              <a:gd name="connsiteY7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438750"/>
                </a:lnTo>
                <a:cubicBezTo>
                  <a:pt x="483750" y="463603"/>
                  <a:pt x="463603" y="483750"/>
                  <a:pt x="438750" y="483750"/>
                </a:cubicBezTo>
                <a:lnTo>
                  <a:pt x="123750" y="483750"/>
                </a:lnTo>
                <a:cubicBezTo>
                  <a:pt x="98897" y="483750"/>
                  <a:pt x="78750" y="463603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6" name="任意多边形: 形状 225"/>
          <p:cNvSpPr/>
          <p:nvPr/>
        </p:nvSpPr>
        <p:spPr>
          <a:xfrm>
            <a:off x="868051" y="4065142"/>
            <a:ext cx="118122" cy="253118"/>
          </a:xfrm>
          <a:custGeom>
            <a:avLst/>
            <a:gdLst>
              <a:gd name="connsiteX0" fmla="*/ 78750 w 157500"/>
              <a:gd name="connsiteY0" fmla="*/ 78750 h 337500"/>
              <a:gd name="connsiteX1" fmla="*/ 78750 w 157500"/>
              <a:gd name="connsiteY1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37500">
                <a:moveTo>
                  <a:pt x="78750" y="78750"/>
                </a:moveTo>
                <a:lnTo>
                  <a:pt x="78750" y="25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7" name="任意多边形: 形状 226"/>
          <p:cNvSpPr/>
          <p:nvPr/>
        </p:nvSpPr>
        <p:spPr>
          <a:xfrm>
            <a:off x="800553" y="4132640"/>
            <a:ext cx="253118" cy="118122"/>
          </a:xfrm>
          <a:custGeom>
            <a:avLst/>
            <a:gdLst>
              <a:gd name="connsiteX0" fmla="*/ 78750 w 337500"/>
              <a:gd name="connsiteY0" fmla="*/ 78750 h 157500"/>
              <a:gd name="connsiteX1" fmla="*/ 25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78750" y="78750"/>
                </a:moveTo>
                <a:lnTo>
                  <a:pt x="25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9" name="任意多边形: 形状 228"/>
          <p:cNvSpPr/>
          <p:nvPr/>
        </p:nvSpPr>
        <p:spPr>
          <a:xfrm>
            <a:off x="1526157" y="3963895"/>
            <a:ext cx="421862" cy="455612"/>
          </a:xfrm>
          <a:custGeom>
            <a:avLst/>
            <a:gdLst>
              <a:gd name="connsiteX0" fmla="*/ 78750 w 562500"/>
              <a:gd name="connsiteY0" fmla="*/ 236250 h 607500"/>
              <a:gd name="connsiteX1" fmla="*/ 281250 w 562500"/>
              <a:gd name="connsiteY1" fmla="*/ 78750 h 607500"/>
              <a:gd name="connsiteX2" fmla="*/ 483750 w 562500"/>
              <a:gd name="connsiteY2" fmla="*/ 236250 h 607500"/>
              <a:gd name="connsiteX3" fmla="*/ 483750 w 562500"/>
              <a:gd name="connsiteY3" fmla="*/ 483750 h 607500"/>
              <a:gd name="connsiteX4" fmla="*/ 438750 w 562500"/>
              <a:gd name="connsiteY4" fmla="*/ 528750 h 607500"/>
              <a:gd name="connsiteX5" fmla="*/ 123750 w 562500"/>
              <a:gd name="connsiteY5" fmla="*/ 528750 h 607500"/>
              <a:gd name="connsiteX6" fmla="*/ 78750 w 562500"/>
              <a:gd name="connsiteY6" fmla="*/ 48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500" h="607500">
                <a:moveTo>
                  <a:pt x="78750" y="236250"/>
                </a:moveTo>
                <a:lnTo>
                  <a:pt x="281250" y="78750"/>
                </a:lnTo>
                <a:lnTo>
                  <a:pt x="483750" y="236250"/>
                </a:lnTo>
                <a:lnTo>
                  <a:pt x="483750" y="483750"/>
                </a:lnTo>
                <a:cubicBezTo>
                  <a:pt x="483750" y="508603"/>
                  <a:pt x="463603" y="528750"/>
                  <a:pt x="438750" y="528750"/>
                </a:cubicBez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0" name="任意多边形: 形状 229"/>
          <p:cNvSpPr/>
          <p:nvPr/>
        </p:nvSpPr>
        <p:spPr>
          <a:xfrm>
            <a:off x="1627404" y="4132640"/>
            <a:ext cx="219368" cy="286866"/>
          </a:xfrm>
          <a:custGeom>
            <a:avLst/>
            <a:gdLst>
              <a:gd name="connsiteX0" fmla="*/ 78750 w 292500"/>
              <a:gd name="connsiteY0" fmla="*/ 303750 h 382500"/>
              <a:gd name="connsiteX1" fmla="*/ 78750 w 292500"/>
              <a:gd name="connsiteY1" fmla="*/ 78750 h 382500"/>
              <a:gd name="connsiteX2" fmla="*/ 213750 w 292500"/>
              <a:gd name="connsiteY2" fmla="*/ 78750 h 382500"/>
              <a:gd name="connsiteX3" fmla="*/ 213750 w 292500"/>
              <a:gd name="connsiteY3" fmla="*/ 303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00" h="382500">
                <a:moveTo>
                  <a:pt x="78750" y="303750"/>
                </a:moveTo>
                <a:lnTo>
                  <a:pt x="78750" y="78750"/>
                </a:lnTo>
                <a:lnTo>
                  <a:pt x="213750" y="78750"/>
                </a:lnTo>
                <a:lnTo>
                  <a:pt x="213750" y="30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2" name="任意多边形: 形状 231"/>
          <p:cNvSpPr/>
          <p:nvPr/>
        </p:nvSpPr>
        <p:spPr>
          <a:xfrm>
            <a:off x="2488001" y="4014518"/>
            <a:ext cx="118122" cy="354365"/>
          </a:xfrm>
          <a:custGeom>
            <a:avLst/>
            <a:gdLst>
              <a:gd name="connsiteX0" fmla="*/ 78750 w 157500"/>
              <a:gd name="connsiteY0" fmla="*/ 78750 h 472500"/>
              <a:gd name="connsiteX1" fmla="*/ 78750 w 157500"/>
              <a:gd name="connsiteY1" fmla="*/ 393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472500">
                <a:moveTo>
                  <a:pt x="78750" y="78750"/>
                </a:moveTo>
                <a:lnTo>
                  <a:pt x="78750" y="39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3" name="任意多边形: 形状 232"/>
          <p:cNvSpPr/>
          <p:nvPr/>
        </p:nvSpPr>
        <p:spPr>
          <a:xfrm>
            <a:off x="2369880" y="4132640"/>
            <a:ext cx="354365" cy="118122"/>
          </a:xfrm>
          <a:custGeom>
            <a:avLst/>
            <a:gdLst>
              <a:gd name="connsiteX0" fmla="*/ 78750 w 472500"/>
              <a:gd name="connsiteY0" fmla="*/ 78750 h 157500"/>
              <a:gd name="connsiteX1" fmla="*/ 393750 w 47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500" h="157500">
                <a:moveTo>
                  <a:pt x="78750" y="78750"/>
                </a:moveTo>
                <a:lnTo>
                  <a:pt x="393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4" name="图形 74"/>
          <p:cNvSpPr/>
          <p:nvPr/>
        </p:nvSpPr>
        <p:spPr>
          <a:xfrm>
            <a:off x="3247354" y="4031394"/>
            <a:ext cx="219368" cy="320615"/>
          </a:xfrm>
          <a:custGeom>
            <a:avLst/>
            <a:gdLst>
              <a:gd name="connsiteX0" fmla="*/ 78750 w 292500"/>
              <a:gd name="connsiteY0" fmla="*/ 348750 h 427500"/>
              <a:gd name="connsiteX1" fmla="*/ 213750 w 292500"/>
              <a:gd name="connsiteY1" fmla="*/ 213750 h 427500"/>
              <a:gd name="connsiteX2" fmla="*/ 78750 w 292500"/>
              <a:gd name="connsiteY2" fmla="*/ 7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427500">
                <a:moveTo>
                  <a:pt x="78750" y="348750"/>
                </a:moveTo>
                <a:lnTo>
                  <a:pt x="213750" y="213750"/>
                </a:ln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6" name="任意多边形: 形状 235"/>
          <p:cNvSpPr/>
          <p:nvPr/>
        </p:nvSpPr>
        <p:spPr>
          <a:xfrm>
            <a:off x="3956082" y="3980770"/>
            <a:ext cx="371239" cy="371239"/>
          </a:xfrm>
          <a:custGeom>
            <a:avLst/>
            <a:gdLst>
              <a:gd name="connsiteX0" fmla="*/ 416250 w 495000"/>
              <a:gd name="connsiteY0" fmla="*/ 247500 h 495000"/>
              <a:gd name="connsiteX1" fmla="*/ 247500 w 495000"/>
              <a:gd name="connsiteY1" fmla="*/ 416250 h 495000"/>
              <a:gd name="connsiteX2" fmla="*/ 78750 w 495000"/>
              <a:gd name="connsiteY2" fmla="*/ 247500 h 495000"/>
              <a:gd name="connsiteX3" fmla="*/ 247500 w 495000"/>
              <a:gd name="connsiteY3" fmla="*/ 78750 h 495000"/>
              <a:gd name="connsiteX4" fmla="*/ 416250 w 495000"/>
              <a:gd name="connsiteY4" fmla="*/ 247500 h 49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000" h="495000">
                <a:moveTo>
                  <a:pt x="416250" y="247500"/>
                </a:moveTo>
                <a:cubicBezTo>
                  <a:pt x="416250" y="340698"/>
                  <a:pt x="340698" y="416250"/>
                  <a:pt x="247500" y="416250"/>
                </a:cubicBezTo>
                <a:cubicBezTo>
                  <a:pt x="154302" y="416250"/>
                  <a:pt x="78750" y="340698"/>
                  <a:pt x="78750" y="247500"/>
                </a:cubicBezTo>
                <a:cubicBezTo>
                  <a:pt x="78750" y="154302"/>
                  <a:pt x="154302" y="78750"/>
                  <a:pt x="247500" y="78750"/>
                </a:cubicBezTo>
                <a:cubicBezTo>
                  <a:pt x="340698" y="78750"/>
                  <a:pt x="416250" y="154302"/>
                  <a:pt x="416250" y="24750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7" name="任意多边形: 形状 236"/>
          <p:cNvSpPr/>
          <p:nvPr/>
        </p:nvSpPr>
        <p:spPr>
          <a:xfrm>
            <a:off x="4172075" y="4196762"/>
            <a:ext cx="202494" cy="202494"/>
          </a:xfrm>
          <a:custGeom>
            <a:avLst/>
            <a:gdLst>
              <a:gd name="connsiteX0" fmla="*/ 195750 w 270000"/>
              <a:gd name="connsiteY0" fmla="*/ 195750 h 270000"/>
              <a:gd name="connsiteX1" fmla="*/ 78750 w 270000"/>
              <a:gd name="connsiteY1" fmla="*/ 78750 h 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270000">
                <a:moveTo>
                  <a:pt x="195750" y="195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9" name="任意多边形: 形状 238"/>
          <p:cNvSpPr/>
          <p:nvPr/>
        </p:nvSpPr>
        <p:spPr>
          <a:xfrm>
            <a:off x="4732308" y="3963895"/>
            <a:ext cx="489360" cy="455612"/>
          </a:xfrm>
          <a:custGeom>
            <a:avLst/>
            <a:gdLst>
              <a:gd name="connsiteX0" fmla="*/ 78750 w 652500"/>
              <a:gd name="connsiteY0" fmla="*/ 168750 h 607500"/>
              <a:gd name="connsiteX1" fmla="*/ 78750 w 652500"/>
              <a:gd name="connsiteY1" fmla="*/ 528750 h 607500"/>
              <a:gd name="connsiteX2" fmla="*/ 236250 w 652500"/>
              <a:gd name="connsiteY2" fmla="*/ 438750 h 607500"/>
              <a:gd name="connsiteX3" fmla="*/ 416250 w 652500"/>
              <a:gd name="connsiteY3" fmla="*/ 528750 h 607500"/>
              <a:gd name="connsiteX4" fmla="*/ 573750 w 652500"/>
              <a:gd name="connsiteY4" fmla="*/ 438750 h 607500"/>
              <a:gd name="connsiteX5" fmla="*/ 573750 w 652500"/>
              <a:gd name="connsiteY5" fmla="*/ 78750 h 607500"/>
              <a:gd name="connsiteX6" fmla="*/ 416250 w 652500"/>
              <a:gd name="connsiteY6" fmla="*/ 168750 h 607500"/>
              <a:gd name="connsiteX7" fmla="*/ 236250 w 652500"/>
              <a:gd name="connsiteY7" fmla="*/ 78750 h 607500"/>
              <a:gd name="connsiteX8" fmla="*/ 78750 w 652500"/>
              <a:gd name="connsiteY8" fmla="*/ 16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500" h="607500">
                <a:moveTo>
                  <a:pt x="78750" y="168750"/>
                </a:moveTo>
                <a:lnTo>
                  <a:pt x="78750" y="528750"/>
                </a:lnTo>
                <a:lnTo>
                  <a:pt x="236250" y="438750"/>
                </a:lnTo>
                <a:lnTo>
                  <a:pt x="416250" y="528750"/>
                </a:lnTo>
                <a:lnTo>
                  <a:pt x="573750" y="438750"/>
                </a:lnTo>
                <a:lnTo>
                  <a:pt x="573750" y="78750"/>
                </a:lnTo>
                <a:lnTo>
                  <a:pt x="416250" y="168750"/>
                </a:lnTo>
                <a:lnTo>
                  <a:pt x="236250" y="78750"/>
                </a:lnTo>
                <a:lnTo>
                  <a:pt x="78750" y="16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0" name="任意多边形: 形状 239"/>
          <p:cNvSpPr/>
          <p:nvPr/>
        </p:nvSpPr>
        <p:spPr>
          <a:xfrm>
            <a:off x="4850429" y="3963895"/>
            <a:ext cx="118122" cy="388113"/>
          </a:xfrm>
          <a:custGeom>
            <a:avLst/>
            <a:gdLst>
              <a:gd name="connsiteX0" fmla="*/ 78750 w 157500"/>
              <a:gd name="connsiteY0" fmla="*/ 78750 h 517500"/>
              <a:gd name="connsiteX1" fmla="*/ 78750 w 157500"/>
              <a:gd name="connsiteY1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517500">
                <a:moveTo>
                  <a:pt x="78750" y="78750"/>
                </a:moveTo>
                <a:lnTo>
                  <a:pt x="78750" y="43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1" name="任意多边形: 形状 240"/>
          <p:cNvSpPr/>
          <p:nvPr/>
        </p:nvSpPr>
        <p:spPr>
          <a:xfrm>
            <a:off x="4985425" y="4031393"/>
            <a:ext cx="118122" cy="388113"/>
          </a:xfrm>
          <a:custGeom>
            <a:avLst/>
            <a:gdLst>
              <a:gd name="connsiteX0" fmla="*/ 78750 w 157500"/>
              <a:gd name="connsiteY0" fmla="*/ 78750 h 517500"/>
              <a:gd name="connsiteX1" fmla="*/ 78750 w 157500"/>
              <a:gd name="connsiteY1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517500">
                <a:moveTo>
                  <a:pt x="78750" y="78750"/>
                </a:moveTo>
                <a:lnTo>
                  <a:pt x="78750" y="43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2" name="图形 77"/>
          <p:cNvSpPr/>
          <p:nvPr/>
        </p:nvSpPr>
        <p:spPr>
          <a:xfrm>
            <a:off x="5561044" y="3963893"/>
            <a:ext cx="438737" cy="438737"/>
          </a:xfrm>
          <a:custGeom>
            <a:avLst/>
            <a:gdLst>
              <a:gd name="connsiteX0" fmla="*/ 526236 w 585000"/>
              <a:gd name="connsiteY0" fmla="*/ 414452 h 585000"/>
              <a:gd name="connsiteX1" fmla="*/ 526236 w 585000"/>
              <a:gd name="connsiteY1" fmla="*/ 481952 h 585000"/>
              <a:gd name="connsiteX2" fmla="*/ 481419 w 585000"/>
              <a:gd name="connsiteY2" fmla="*/ 527135 h 585000"/>
              <a:gd name="connsiteX3" fmla="*/ 477185 w 585000"/>
              <a:gd name="connsiteY3" fmla="*/ 526952 h 585000"/>
              <a:gd name="connsiteX4" fmla="*/ 283010 w 585000"/>
              <a:gd name="connsiteY4" fmla="*/ 457877 h 585000"/>
              <a:gd name="connsiteX5" fmla="*/ 148010 w 585000"/>
              <a:gd name="connsiteY5" fmla="*/ 322877 h 585000"/>
              <a:gd name="connsiteX6" fmla="*/ 78935 w 585000"/>
              <a:gd name="connsiteY6" fmla="*/ 127802 h 585000"/>
              <a:gd name="connsiteX7" fmla="*/ 119703 w 585000"/>
              <a:gd name="connsiteY7" fmla="*/ 78935 h 585000"/>
              <a:gd name="connsiteX8" fmla="*/ 123710 w 585000"/>
              <a:gd name="connsiteY8" fmla="*/ 78752 h 585000"/>
              <a:gd name="connsiteX9" fmla="*/ 191210 w 585000"/>
              <a:gd name="connsiteY9" fmla="*/ 78752 h 585000"/>
              <a:gd name="connsiteX10" fmla="*/ 236211 w 585000"/>
              <a:gd name="connsiteY10" fmla="*/ 117452 h 585000"/>
              <a:gd name="connsiteX11" fmla="*/ 251961 w 585000"/>
              <a:gd name="connsiteY11" fmla="*/ 180677 h 585000"/>
              <a:gd name="connsiteX12" fmla="*/ 241836 w 585000"/>
              <a:gd name="connsiteY12" fmla="*/ 228152 h 585000"/>
              <a:gd name="connsiteX13" fmla="*/ 213260 w 585000"/>
              <a:gd name="connsiteY13" fmla="*/ 256727 h 585000"/>
              <a:gd name="connsiteX14" fmla="*/ 348261 w 585000"/>
              <a:gd name="connsiteY14" fmla="*/ 391727 h 585000"/>
              <a:gd name="connsiteX15" fmla="*/ 376835 w 585000"/>
              <a:gd name="connsiteY15" fmla="*/ 363152 h 585000"/>
              <a:gd name="connsiteX16" fmla="*/ 424310 w 585000"/>
              <a:gd name="connsiteY16" fmla="*/ 353027 h 585000"/>
              <a:gd name="connsiteX17" fmla="*/ 487535 w 585000"/>
              <a:gd name="connsiteY17" fmla="*/ 368777 h 585000"/>
              <a:gd name="connsiteX18" fmla="*/ 526235 w 585000"/>
              <a:gd name="connsiteY18" fmla="*/ 414452 h 5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5000" h="585000">
                <a:moveTo>
                  <a:pt x="526236" y="414452"/>
                </a:moveTo>
                <a:lnTo>
                  <a:pt x="526236" y="481952"/>
                </a:lnTo>
                <a:cubicBezTo>
                  <a:pt x="526336" y="506805"/>
                  <a:pt x="506271" y="527034"/>
                  <a:pt x="481419" y="527135"/>
                </a:cubicBezTo>
                <a:cubicBezTo>
                  <a:pt x="480005" y="527140"/>
                  <a:pt x="478593" y="527079"/>
                  <a:pt x="477185" y="526952"/>
                </a:cubicBezTo>
                <a:cubicBezTo>
                  <a:pt x="407949" y="519429"/>
                  <a:pt x="341443" y="495770"/>
                  <a:pt x="283010" y="457877"/>
                </a:cubicBezTo>
                <a:cubicBezTo>
                  <a:pt x="228647" y="423332"/>
                  <a:pt x="182556" y="377241"/>
                  <a:pt x="148010" y="322877"/>
                </a:cubicBezTo>
                <a:cubicBezTo>
                  <a:pt x="109985" y="264179"/>
                  <a:pt x="86321" y="197350"/>
                  <a:pt x="78935" y="127802"/>
                </a:cubicBezTo>
                <a:cubicBezTo>
                  <a:pt x="76699" y="103050"/>
                  <a:pt x="94951" y="81172"/>
                  <a:pt x="119703" y="78935"/>
                </a:cubicBezTo>
                <a:cubicBezTo>
                  <a:pt x="121035" y="78814"/>
                  <a:pt x="122373" y="78753"/>
                  <a:pt x="123710" y="78752"/>
                </a:cubicBezTo>
                <a:lnTo>
                  <a:pt x="191210" y="78752"/>
                </a:lnTo>
                <a:cubicBezTo>
                  <a:pt x="213797" y="78530"/>
                  <a:pt x="233049" y="95086"/>
                  <a:pt x="236211" y="117452"/>
                </a:cubicBezTo>
                <a:cubicBezTo>
                  <a:pt x="239060" y="139054"/>
                  <a:pt x="244343" y="160264"/>
                  <a:pt x="251961" y="180677"/>
                </a:cubicBezTo>
                <a:cubicBezTo>
                  <a:pt x="258142" y="197122"/>
                  <a:pt x="254188" y="215660"/>
                  <a:pt x="241836" y="228152"/>
                </a:cubicBezTo>
                <a:lnTo>
                  <a:pt x="213260" y="256727"/>
                </a:lnTo>
                <a:cubicBezTo>
                  <a:pt x="245290" y="313057"/>
                  <a:pt x="291931" y="359697"/>
                  <a:pt x="348261" y="391727"/>
                </a:cubicBezTo>
                <a:lnTo>
                  <a:pt x="376835" y="363152"/>
                </a:lnTo>
                <a:cubicBezTo>
                  <a:pt x="389327" y="350799"/>
                  <a:pt x="407866" y="346846"/>
                  <a:pt x="424310" y="353027"/>
                </a:cubicBezTo>
                <a:cubicBezTo>
                  <a:pt x="444724" y="360645"/>
                  <a:pt x="465934" y="365928"/>
                  <a:pt x="487535" y="368777"/>
                </a:cubicBezTo>
                <a:cubicBezTo>
                  <a:pt x="510161" y="371969"/>
                  <a:pt x="526802" y="391610"/>
                  <a:pt x="526235" y="414452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4" name="任意多边形: 形状 243"/>
          <p:cNvSpPr/>
          <p:nvPr/>
        </p:nvSpPr>
        <p:spPr>
          <a:xfrm>
            <a:off x="6639125" y="3980770"/>
            <a:ext cx="185619" cy="421862"/>
          </a:xfrm>
          <a:custGeom>
            <a:avLst/>
            <a:gdLst>
              <a:gd name="connsiteX0" fmla="*/ 78750 w 247500"/>
              <a:gd name="connsiteY0" fmla="*/ 78750 h 562500"/>
              <a:gd name="connsiteX1" fmla="*/ 168750 w 247500"/>
              <a:gd name="connsiteY1" fmla="*/ 78750 h 562500"/>
              <a:gd name="connsiteX2" fmla="*/ 168750 w 247500"/>
              <a:gd name="connsiteY2" fmla="*/ 483750 h 562500"/>
              <a:gd name="connsiteX3" fmla="*/ 78750 w 247500"/>
              <a:gd name="connsiteY3" fmla="*/ 48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00" h="562500">
                <a:moveTo>
                  <a:pt x="78750" y="78750"/>
                </a:moveTo>
                <a:lnTo>
                  <a:pt x="168750" y="78750"/>
                </a:lnTo>
                <a:lnTo>
                  <a:pt x="168750" y="483750"/>
                </a:lnTo>
                <a:lnTo>
                  <a:pt x="78750" y="48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5" name="任意多边形: 形状 244"/>
          <p:cNvSpPr/>
          <p:nvPr/>
        </p:nvSpPr>
        <p:spPr>
          <a:xfrm>
            <a:off x="6504128" y="4065142"/>
            <a:ext cx="185619" cy="337490"/>
          </a:xfrm>
          <a:custGeom>
            <a:avLst/>
            <a:gdLst>
              <a:gd name="connsiteX0" fmla="*/ 78750 w 247500"/>
              <a:gd name="connsiteY0" fmla="*/ 78750 h 450000"/>
              <a:gd name="connsiteX1" fmla="*/ 168750 w 247500"/>
              <a:gd name="connsiteY1" fmla="*/ 78750 h 450000"/>
              <a:gd name="connsiteX2" fmla="*/ 168750 w 247500"/>
              <a:gd name="connsiteY2" fmla="*/ 371250 h 450000"/>
              <a:gd name="connsiteX3" fmla="*/ 78750 w 247500"/>
              <a:gd name="connsiteY3" fmla="*/ 37125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00" h="450000">
                <a:moveTo>
                  <a:pt x="78750" y="78750"/>
                </a:moveTo>
                <a:lnTo>
                  <a:pt x="168750" y="78750"/>
                </a:lnTo>
                <a:lnTo>
                  <a:pt x="168750" y="371250"/>
                </a:lnTo>
                <a:lnTo>
                  <a:pt x="78750" y="3712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6" name="任意多边形: 形状 245"/>
          <p:cNvSpPr/>
          <p:nvPr/>
        </p:nvSpPr>
        <p:spPr>
          <a:xfrm>
            <a:off x="6369133" y="4149514"/>
            <a:ext cx="185619" cy="253118"/>
          </a:xfrm>
          <a:custGeom>
            <a:avLst/>
            <a:gdLst>
              <a:gd name="connsiteX0" fmla="*/ 78750 w 247500"/>
              <a:gd name="connsiteY0" fmla="*/ 78750 h 337500"/>
              <a:gd name="connsiteX1" fmla="*/ 168750 w 247500"/>
              <a:gd name="connsiteY1" fmla="*/ 78750 h 337500"/>
              <a:gd name="connsiteX2" fmla="*/ 168750 w 247500"/>
              <a:gd name="connsiteY2" fmla="*/ 258750 h 337500"/>
              <a:gd name="connsiteX3" fmla="*/ 78750 w 247500"/>
              <a:gd name="connsiteY3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00" h="337500">
                <a:moveTo>
                  <a:pt x="78750" y="78750"/>
                </a:moveTo>
                <a:lnTo>
                  <a:pt x="168750" y="78750"/>
                </a:lnTo>
                <a:lnTo>
                  <a:pt x="168750" y="258750"/>
                </a:lnTo>
                <a:lnTo>
                  <a:pt x="78750" y="25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7" name="图形 79"/>
          <p:cNvSpPr/>
          <p:nvPr/>
        </p:nvSpPr>
        <p:spPr>
          <a:xfrm>
            <a:off x="7179136" y="3953563"/>
            <a:ext cx="438737" cy="455612"/>
          </a:xfrm>
          <a:custGeom>
            <a:avLst/>
            <a:gdLst>
              <a:gd name="connsiteX0" fmla="*/ 516113 w 585000"/>
              <a:gd name="connsiteY0" fmla="*/ 296150 h 607500"/>
              <a:gd name="connsiteX1" fmla="*/ 309338 w 585000"/>
              <a:gd name="connsiteY1" fmla="*/ 502925 h 607500"/>
              <a:gd name="connsiteX2" fmla="*/ 118313 w 585000"/>
              <a:gd name="connsiteY2" fmla="*/ 502925 h 607500"/>
              <a:gd name="connsiteX3" fmla="*/ 118313 w 585000"/>
              <a:gd name="connsiteY3" fmla="*/ 311900 h 607500"/>
              <a:gd name="connsiteX4" fmla="*/ 325088 w 585000"/>
              <a:gd name="connsiteY4" fmla="*/ 105125 h 607500"/>
              <a:gd name="connsiteX5" fmla="*/ 452438 w 585000"/>
              <a:gd name="connsiteY5" fmla="*/ 105125 h 607500"/>
              <a:gd name="connsiteX6" fmla="*/ 452438 w 585000"/>
              <a:gd name="connsiteY6" fmla="*/ 232475 h 607500"/>
              <a:gd name="connsiteX7" fmla="*/ 245438 w 585000"/>
              <a:gd name="connsiteY7" fmla="*/ 439250 h 607500"/>
              <a:gd name="connsiteX8" fmla="*/ 181763 w 585000"/>
              <a:gd name="connsiteY8" fmla="*/ 439250 h 607500"/>
              <a:gd name="connsiteX9" fmla="*/ 181763 w 585000"/>
              <a:gd name="connsiteY9" fmla="*/ 375575 h 607500"/>
              <a:gd name="connsiteX10" fmla="*/ 372788 w 585000"/>
              <a:gd name="connsiteY10" fmla="*/ 184775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000" h="607500">
                <a:moveTo>
                  <a:pt x="516113" y="296150"/>
                </a:moveTo>
                <a:lnTo>
                  <a:pt x="309338" y="502925"/>
                </a:lnTo>
                <a:cubicBezTo>
                  <a:pt x="256587" y="555675"/>
                  <a:pt x="171063" y="555675"/>
                  <a:pt x="118313" y="502925"/>
                </a:cubicBezTo>
                <a:cubicBezTo>
                  <a:pt x="65562" y="450175"/>
                  <a:pt x="65562" y="364650"/>
                  <a:pt x="118313" y="311900"/>
                </a:cubicBezTo>
                <a:lnTo>
                  <a:pt x="325088" y="105125"/>
                </a:lnTo>
                <a:cubicBezTo>
                  <a:pt x="360254" y="69958"/>
                  <a:pt x="417271" y="69958"/>
                  <a:pt x="452438" y="105125"/>
                </a:cubicBezTo>
                <a:cubicBezTo>
                  <a:pt x="487604" y="140292"/>
                  <a:pt x="487604" y="197308"/>
                  <a:pt x="452438" y="232475"/>
                </a:cubicBezTo>
                <a:lnTo>
                  <a:pt x="245438" y="439250"/>
                </a:lnTo>
                <a:cubicBezTo>
                  <a:pt x="227854" y="456833"/>
                  <a:pt x="199346" y="456833"/>
                  <a:pt x="181763" y="439250"/>
                </a:cubicBezTo>
                <a:cubicBezTo>
                  <a:pt x="164179" y="421667"/>
                  <a:pt x="164179" y="393158"/>
                  <a:pt x="181763" y="375575"/>
                </a:cubicBezTo>
                <a:lnTo>
                  <a:pt x="372788" y="184775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9" name="任意多边形: 形状 248"/>
          <p:cNvSpPr/>
          <p:nvPr/>
        </p:nvSpPr>
        <p:spPr>
          <a:xfrm>
            <a:off x="7972208" y="3947021"/>
            <a:ext cx="489360" cy="489360"/>
          </a:xfrm>
          <a:custGeom>
            <a:avLst/>
            <a:gdLst>
              <a:gd name="connsiteX0" fmla="*/ 78750 w 652500"/>
              <a:gd name="connsiteY0" fmla="*/ 78750 h 652500"/>
              <a:gd name="connsiteX1" fmla="*/ 573750 w 652500"/>
              <a:gd name="connsiteY1" fmla="*/ 573750 h 6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2500" h="652500">
                <a:moveTo>
                  <a:pt x="78750" y="78750"/>
                </a:moveTo>
                <a:lnTo>
                  <a:pt x="573750" y="57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0" name="任意多边形: 形状 249"/>
          <p:cNvSpPr/>
          <p:nvPr/>
        </p:nvSpPr>
        <p:spPr>
          <a:xfrm>
            <a:off x="8237475" y="4116778"/>
            <a:ext cx="151871" cy="134996"/>
          </a:xfrm>
          <a:custGeom>
            <a:avLst/>
            <a:gdLst>
              <a:gd name="connsiteX0" fmla="*/ 78750 w 202500"/>
              <a:gd name="connsiteY0" fmla="*/ 78750 h 180000"/>
              <a:gd name="connsiteX1" fmla="*/ 130050 w 202500"/>
              <a:gd name="connsiteY1" fmla="*/ 112275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500" h="180000">
                <a:moveTo>
                  <a:pt x="78750" y="78750"/>
                </a:moveTo>
                <a:cubicBezTo>
                  <a:pt x="97180" y="87744"/>
                  <a:pt x="114413" y="99007"/>
                  <a:pt x="130050" y="112275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1" name="任意多边形: 形状 250"/>
          <p:cNvSpPr/>
          <p:nvPr/>
        </p:nvSpPr>
        <p:spPr>
          <a:xfrm>
            <a:off x="8039707" y="4101590"/>
            <a:ext cx="202494" cy="151871"/>
          </a:xfrm>
          <a:custGeom>
            <a:avLst/>
            <a:gdLst>
              <a:gd name="connsiteX0" fmla="*/ 78750 w 270000"/>
              <a:gd name="connsiteY0" fmla="*/ 132525 h 202500"/>
              <a:gd name="connsiteX1" fmla="*/ 195075 w 270000"/>
              <a:gd name="connsiteY1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000" h="202500">
                <a:moveTo>
                  <a:pt x="78750" y="132525"/>
                </a:moveTo>
                <a:cubicBezTo>
                  <a:pt x="112097" y="104644"/>
                  <a:pt x="152232" y="86090"/>
                  <a:pt x="195075" y="78750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2" name="任意多边形: 形状 251"/>
          <p:cNvSpPr/>
          <p:nvPr/>
        </p:nvSpPr>
        <p:spPr>
          <a:xfrm>
            <a:off x="8136059" y="4014489"/>
            <a:ext cx="303741" cy="185619"/>
          </a:xfrm>
          <a:custGeom>
            <a:avLst/>
            <a:gdLst>
              <a:gd name="connsiteX0" fmla="*/ 78750 w 405000"/>
              <a:gd name="connsiteY0" fmla="*/ 79914 h 247500"/>
              <a:gd name="connsiteX1" fmla="*/ 345825 w 405000"/>
              <a:gd name="connsiteY1" fmla="*/ 168789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5000" h="247500">
                <a:moveTo>
                  <a:pt x="78750" y="79914"/>
                </a:moveTo>
                <a:cubicBezTo>
                  <a:pt x="176147" y="72066"/>
                  <a:pt x="272551" y="104146"/>
                  <a:pt x="345825" y="168789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3" name="任意多边形: 形状 252"/>
          <p:cNvSpPr/>
          <p:nvPr/>
        </p:nvSpPr>
        <p:spPr>
          <a:xfrm>
            <a:off x="7979296" y="4033417"/>
            <a:ext cx="185619" cy="151871"/>
          </a:xfrm>
          <a:custGeom>
            <a:avLst/>
            <a:gdLst>
              <a:gd name="connsiteX0" fmla="*/ 78750 w 247500"/>
              <a:gd name="connsiteY0" fmla="*/ 143550 h 202500"/>
              <a:gd name="connsiteX1" fmla="*/ 184500 w 247500"/>
              <a:gd name="connsiteY1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500" h="202500">
                <a:moveTo>
                  <a:pt x="78750" y="143550"/>
                </a:moveTo>
                <a:cubicBezTo>
                  <a:pt x="109961" y="115962"/>
                  <a:pt x="145748" y="94033"/>
                  <a:pt x="184500" y="78750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4" name="任意多边形: 形状 253"/>
          <p:cNvSpPr/>
          <p:nvPr/>
        </p:nvSpPr>
        <p:spPr>
          <a:xfrm>
            <a:off x="8099274" y="4183285"/>
            <a:ext cx="219368" cy="134996"/>
          </a:xfrm>
          <a:custGeom>
            <a:avLst/>
            <a:gdLst>
              <a:gd name="connsiteX0" fmla="*/ 78750 w 292500"/>
              <a:gd name="connsiteY0" fmla="*/ 103697 h 180000"/>
              <a:gd name="connsiteX1" fmla="*/ 235125 w 292500"/>
              <a:gd name="connsiteY1" fmla="*/ 103697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180000">
                <a:moveTo>
                  <a:pt x="78750" y="103697"/>
                </a:moveTo>
                <a:cubicBezTo>
                  <a:pt x="125569" y="70434"/>
                  <a:pt x="188306" y="70434"/>
                  <a:pt x="235125" y="103697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5" name="任意多边形: 形状 254"/>
          <p:cNvSpPr/>
          <p:nvPr/>
        </p:nvSpPr>
        <p:spPr>
          <a:xfrm>
            <a:off x="8157827" y="4267635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图形 179"/>
          <p:cNvSpPr/>
          <p:nvPr/>
        </p:nvSpPr>
        <p:spPr>
          <a:xfrm>
            <a:off x="7179107" y="706668"/>
            <a:ext cx="438737" cy="472486"/>
          </a:xfrm>
          <a:custGeom>
            <a:avLst/>
            <a:gdLst>
              <a:gd name="connsiteX0" fmla="*/ 236250 w 585000"/>
              <a:gd name="connsiteY0" fmla="*/ 484353 h 630000"/>
              <a:gd name="connsiteX1" fmla="*/ 78750 w 585000"/>
              <a:gd name="connsiteY1" fmla="*/ 416853 h 630000"/>
              <a:gd name="connsiteX2" fmla="*/ 393750 w 585000"/>
              <a:gd name="connsiteY2" fmla="*/ 551853 h 630000"/>
              <a:gd name="connsiteX3" fmla="*/ 393750 w 585000"/>
              <a:gd name="connsiteY3" fmla="*/ 464778 h 630000"/>
              <a:gd name="connsiteX4" fmla="*/ 372600 w 585000"/>
              <a:gd name="connsiteY4" fmla="*/ 406053 h 630000"/>
              <a:gd name="connsiteX5" fmla="*/ 517500 w 585000"/>
              <a:gd name="connsiteY5" fmla="*/ 248553 h 630000"/>
              <a:gd name="connsiteX6" fmla="*/ 483750 w 585000"/>
              <a:gd name="connsiteY6" fmla="*/ 164178 h 630000"/>
              <a:gd name="connsiteX7" fmla="*/ 481725 w 585000"/>
              <a:gd name="connsiteY7" fmla="*/ 79353 h 630000"/>
              <a:gd name="connsiteX8" fmla="*/ 393750 w 585000"/>
              <a:gd name="connsiteY8" fmla="*/ 112653 h 630000"/>
              <a:gd name="connsiteX9" fmla="*/ 236250 w 585000"/>
              <a:gd name="connsiteY9" fmla="*/ 112653 h 630000"/>
              <a:gd name="connsiteX10" fmla="*/ 148275 w 585000"/>
              <a:gd name="connsiteY10" fmla="*/ 79353 h 630000"/>
              <a:gd name="connsiteX11" fmla="*/ 146250 w 585000"/>
              <a:gd name="connsiteY11" fmla="*/ 164178 h 630000"/>
              <a:gd name="connsiteX12" fmla="*/ 112500 w 585000"/>
              <a:gd name="connsiteY12" fmla="*/ 249228 h 630000"/>
              <a:gd name="connsiteX13" fmla="*/ 257400 w 585000"/>
              <a:gd name="connsiteY13" fmla="*/ 406728 h 630000"/>
              <a:gd name="connsiteX14" fmla="*/ 236250 w 585000"/>
              <a:gd name="connsiteY14" fmla="*/ 464778 h 630000"/>
              <a:gd name="connsiteX15" fmla="*/ 236250 w 585000"/>
              <a:gd name="connsiteY15" fmla="*/ 551853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000" h="630000">
                <a:moveTo>
                  <a:pt x="236250" y="484353"/>
                </a:moveTo>
                <a:cubicBezTo>
                  <a:pt x="123750" y="518103"/>
                  <a:pt x="123750" y="428103"/>
                  <a:pt x="78750" y="416853"/>
                </a:cubicBezTo>
                <a:moveTo>
                  <a:pt x="393750" y="551853"/>
                </a:moveTo>
                <a:lnTo>
                  <a:pt x="393750" y="464778"/>
                </a:lnTo>
                <a:cubicBezTo>
                  <a:pt x="395457" y="443074"/>
                  <a:pt x="387754" y="421684"/>
                  <a:pt x="372600" y="406053"/>
                </a:cubicBezTo>
                <a:cubicBezTo>
                  <a:pt x="443250" y="398178"/>
                  <a:pt x="517500" y="371403"/>
                  <a:pt x="517500" y="248553"/>
                </a:cubicBezTo>
                <a:cubicBezTo>
                  <a:pt x="517494" y="217139"/>
                  <a:pt x="505411" y="186930"/>
                  <a:pt x="483750" y="164178"/>
                </a:cubicBezTo>
                <a:cubicBezTo>
                  <a:pt x="494007" y="136694"/>
                  <a:pt x="493282" y="106316"/>
                  <a:pt x="481725" y="79353"/>
                </a:cubicBezTo>
                <a:cubicBezTo>
                  <a:pt x="481725" y="79353"/>
                  <a:pt x="455175" y="71478"/>
                  <a:pt x="393750" y="112653"/>
                </a:cubicBezTo>
                <a:cubicBezTo>
                  <a:pt x="342180" y="98676"/>
                  <a:pt x="287820" y="98676"/>
                  <a:pt x="236250" y="112653"/>
                </a:cubicBezTo>
                <a:cubicBezTo>
                  <a:pt x="174825" y="71478"/>
                  <a:pt x="148275" y="79353"/>
                  <a:pt x="148275" y="79353"/>
                </a:cubicBezTo>
                <a:cubicBezTo>
                  <a:pt x="136718" y="106316"/>
                  <a:pt x="135993" y="136694"/>
                  <a:pt x="146250" y="164178"/>
                </a:cubicBezTo>
                <a:cubicBezTo>
                  <a:pt x="124428" y="187099"/>
                  <a:pt x="112332" y="217581"/>
                  <a:pt x="112500" y="249228"/>
                </a:cubicBezTo>
                <a:cubicBezTo>
                  <a:pt x="112500" y="371178"/>
                  <a:pt x="186750" y="397953"/>
                  <a:pt x="257400" y="406728"/>
                </a:cubicBezTo>
                <a:cubicBezTo>
                  <a:pt x="242429" y="422198"/>
                  <a:pt x="234740" y="443303"/>
                  <a:pt x="236250" y="464778"/>
                </a:cubicBezTo>
                <a:lnTo>
                  <a:pt x="236250" y="551853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5" name="任意多边形: 形状 244"/>
          <p:cNvSpPr/>
          <p:nvPr/>
        </p:nvSpPr>
        <p:spPr>
          <a:xfrm>
            <a:off x="682432" y="757743"/>
            <a:ext cx="489360" cy="388113"/>
          </a:xfrm>
          <a:custGeom>
            <a:avLst/>
            <a:gdLst>
              <a:gd name="connsiteX0" fmla="*/ 528750 w 652500"/>
              <a:gd name="connsiteY0" fmla="*/ 78750 h 517500"/>
              <a:gd name="connsiteX1" fmla="*/ 573750 w 652500"/>
              <a:gd name="connsiteY1" fmla="*/ 123750 h 517500"/>
              <a:gd name="connsiteX2" fmla="*/ 573750 w 652500"/>
              <a:gd name="connsiteY2" fmla="*/ 393750 h 517500"/>
              <a:gd name="connsiteX3" fmla="*/ 528750 w 652500"/>
              <a:gd name="connsiteY3" fmla="*/ 438750 h 517500"/>
              <a:gd name="connsiteX4" fmla="*/ 123750 w 652500"/>
              <a:gd name="connsiteY4" fmla="*/ 438750 h 517500"/>
              <a:gd name="connsiteX5" fmla="*/ 78750 w 652500"/>
              <a:gd name="connsiteY5" fmla="*/ 393750 h 517500"/>
              <a:gd name="connsiteX6" fmla="*/ 78750 w 652500"/>
              <a:gd name="connsiteY6" fmla="*/ 123750 h 517500"/>
              <a:gd name="connsiteX7" fmla="*/ 123750 w 652500"/>
              <a:gd name="connsiteY7" fmla="*/ 7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2500" h="517500">
                <a:moveTo>
                  <a:pt x="528750" y="78750"/>
                </a:moveTo>
                <a:cubicBezTo>
                  <a:pt x="553603" y="78750"/>
                  <a:pt x="573750" y="98897"/>
                  <a:pt x="573750" y="123750"/>
                </a:cubicBezTo>
                <a:lnTo>
                  <a:pt x="573750" y="393750"/>
                </a:lnTo>
                <a:cubicBezTo>
                  <a:pt x="573750" y="418603"/>
                  <a:pt x="553603" y="438750"/>
                  <a:pt x="528750" y="438750"/>
                </a:cubicBezTo>
                <a:lnTo>
                  <a:pt x="123750" y="438750"/>
                </a:lnTo>
                <a:cubicBezTo>
                  <a:pt x="98897" y="438750"/>
                  <a:pt x="78750" y="418603"/>
                  <a:pt x="78750" y="393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6" name="任意多边形: 形状 245"/>
          <p:cNvSpPr/>
          <p:nvPr/>
        </p:nvSpPr>
        <p:spPr>
          <a:xfrm>
            <a:off x="682432" y="858989"/>
            <a:ext cx="489360" cy="118122"/>
          </a:xfrm>
          <a:custGeom>
            <a:avLst/>
            <a:gdLst>
              <a:gd name="connsiteX0" fmla="*/ 78750 w 652500"/>
              <a:gd name="connsiteY0" fmla="*/ 78750 h 157500"/>
              <a:gd name="connsiteX1" fmla="*/ 573750 w 65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2500" h="157500">
                <a:moveTo>
                  <a:pt x="78750" y="78750"/>
                </a:moveTo>
                <a:lnTo>
                  <a:pt x="573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8" name="任意多边形: 形状 247"/>
          <p:cNvSpPr/>
          <p:nvPr/>
        </p:nvSpPr>
        <p:spPr>
          <a:xfrm>
            <a:off x="1509282" y="723994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49" name="任意多边形: 形状 248"/>
          <p:cNvSpPr/>
          <p:nvPr/>
        </p:nvSpPr>
        <p:spPr>
          <a:xfrm>
            <a:off x="1509282" y="892739"/>
            <a:ext cx="455612" cy="118122"/>
          </a:xfrm>
          <a:custGeom>
            <a:avLst/>
            <a:gdLst>
              <a:gd name="connsiteX0" fmla="*/ 78750 w 607500"/>
              <a:gd name="connsiteY0" fmla="*/ 78750 h 157500"/>
              <a:gd name="connsiteX1" fmla="*/ 528750 w 60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500" h="157500">
                <a:moveTo>
                  <a:pt x="78750" y="78750"/>
                </a:moveTo>
                <a:lnTo>
                  <a:pt x="52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0" name="任意多边形: 形状 249"/>
          <p:cNvSpPr/>
          <p:nvPr/>
        </p:nvSpPr>
        <p:spPr>
          <a:xfrm>
            <a:off x="1610529" y="723994"/>
            <a:ext cx="253118" cy="455612"/>
          </a:xfrm>
          <a:custGeom>
            <a:avLst/>
            <a:gdLst>
              <a:gd name="connsiteX0" fmla="*/ 168750 w 337500"/>
              <a:gd name="connsiteY0" fmla="*/ 78750 h 607500"/>
              <a:gd name="connsiteX1" fmla="*/ 258750 w 337500"/>
              <a:gd name="connsiteY1" fmla="*/ 303750 h 607500"/>
              <a:gd name="connsiteX2" fmla="*/ 168750 w 337500"/>
              <a:gd name="connsiteY2" fmla="*/ 528750 h 607500"/>
              <a:gd name="connsiteX3" fmla="*/ 78750 w 337500"/>
              <a:gd name="connsiteY3" fmla="*/ 303750 h 607500"/>
              <a:gd name="connsiteX4" fmla="*/ 168750 w 337500"/>
              <a:gd name="connsiteY4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607500">
                <a:moveTo>
                  <a:pt x="168750" y="78750"/>
                </a:moveTo>
                <a:cubicBezTo>
                  <a:pt x="225029" y="140363"/>
                  <a:pt x="257012" y="220321"/>
                  <a:pt x="258750" y="303750"/>
                </a:cubicBezTo>
                <a:cubicBezTo>
                  <a:pt x="257012" y="387179"/>
                  <a:pt x="225029" y="467137"/>
                  <a:pt x="168750" y="528750"/>
                </a:cubicBezTo>
                <a:cubicBezTo>
                  <a:pt x="112471" y="467137"/>
                  <a:pt x="80488" y="387179"/>
                  <a:pt x="78750" y="303750"/>
                </a:cubicBezTo>
                <a:cubicBezTo>
                  <a:pt x="80488" y="220321"/>
                  <a:pt x="112471" y="140363"/>
                  <a:pt x="168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2" name="任意多边形: 形状 251"/>
          <p:cNvSpPr/>
          <p:nvPr/>
        </p:nvSpPr>
        <p:spPr>
          <a:xfrm>
            <a:off x="2402449" y="858989"/>
            <a:ext cx="354365" cy="118122"/>
          </a:xfrm>
          <a:custGeom>
            <a:avLst/>
            <a:gdLst>
              <a:gd name="connsiteX0" fmla="*/ 393750 w 472500"/>
              <a:gd name="connsiteY0" fmla="*/ 78750 h 157500"/>
              <a:gd name="connsiteX1" fmla="*/ 78750 w 47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500" h="157500">
                <a:moveTo>
                  <a:pt x="39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3" name="任意多边形: 形状 252"/>
          <p:cNvSpPr/>
          <p:nvPr/>
        </p:nvSpPr>
        <p:spPr>
          <a:xfrm>
            <a:off x="2334952" y="791492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4" name="任意多边形: 形状 253"/>
          <p:cNvSpPr/>
          <p:nvPr/>
        </p:nvSpPr>
        <p:spPr>
          <a:xfrm>
            <a:off x="2334952" y="926488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5" name="任意多边形: 形状 254"/>
          <p:cNvSpPr/>
          <p:nvPr/>
        </p:nvSpPr>
        <p:spPr>
          <a:xfrm>
            <a:off x="2402449" y="993986"/>
            <a:ext cx="354365" cy="118122"/>
          </a:xfrm>
          <a:custGeom>
            <a:avLst/>
            <a:gdLst>
              <a:gd name="connsiteX0" fmla="*/ 393750 w 472500"/>
              <a:gd name="connsiteY0" fmla="*/ 78750 h 157500"/>
              <a:gd name="connsiteX1" fmla="*/ 78750 w 47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500" h="157500">
                <a:moveTo>
                  <a:pt x="39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6" name="图形 183"/>
          <p:cNvSpPr/>
          <p:nvPr/>
        </p:nvSpPr>
        <p:spPr>
          <a:xfrm>
            <a:off x="3131117" y="707119"/>
            <a:ext cx="455612" cy="455612"/>
          </a:xfrm>
          <a:custGeom>
            <a:avLst/>
            <a:gdLst>
              <a:gd name="connsiteX0" fmla="*/ 369861 w 607500"/>
              <a:gd name="connsiteY0" fmla="*/ 168750 h 607500"/>
              <a:gd name="connsiteX1" fmla="*/ 458736 w 607500"/>
              <a:gd name="connsiteY1" fmla="*/ 257625 h 607500"/>
              <a:gd name="connsiteX2" fmla="*/ 369861 w 607500"/>
              <a:gd name="connsiteY2" fmla="*/ 78750 h 607500"/>
              <a:gd name="connsiteX3" fmla="*/ 548736 w 607500"/>
              <a:gd name="connsiteY3" fmla="*/ 257400 h 607500"/>
              <a:gd name="connsiteX4" fmla="*/ 526236 w 607500"/>
              <a:gd name="connsiteY4" fmla="*/ 436950 h 607500"/>
              <a:gd name="connsiteX5" fmla="*/ 526236 w 607500"/>
              <a:gd name="connsiteY5" fmla="*/ 504450 h 607500"/>
              <a:gd name="connsiteX6" fmla="*/ 481419 w 607500"/>
              <a:gd name="connsiteY6" fmla="*/ 549632 h 607500"/>
              <a:gd name="connsiteX7" fmla="*/ 477185 w 607500"/>
              <a:gd name="connsiteY7" fmla="*/ 549450 h 607500"/>
              <a:gd name="connsiteX8" fmla="*/ 283010 w 607500"/>
              <a:gd name="connsiteY8" fmla="*/ 480375 h 607500"/>
              <a:gd name="connsiteX9" fmla="*/ 148010 w 607500"/>
              <a:gd name="connsiteY9" fmla="*/ 345375 h 607500"/>
              <a:gd name="connsiteX10" fmla="*/ 78935 w 607500"/>
              <a:gd name="connsiteY10" fmla="*/ 150300 h 607500"/>
              <a:gd name="connsiteX11" fmla="*/ 119703 w 607500"/>
              <a:gd name="connsiteY11" fmla="*/ 101433 h 607500"/>
              <a:gd name="connsiteX12" fmla="*/ 123710 w 607500"/>
              <a:gd name="connsiteY12" fmla="*/ 101250 h 607500"/>
              <a:gd name="connsiteX13" fmla="*/ 191210 w 607500"/>
              <a:gd name="connsiteY13" fmla="*/ 101250 h 607500"/>
              <a:gd name="connsiteX14" fmla="*/ 236211 w 607500"/>
              <a:gd name="connsiteY14" fmla="*/ 139950 h 607500"/>
              <a:gd name="connsiteX15" fmla="*/ 251961 w 607500"/>
              <a:gd name="connsiteY15" fmla="*/ 203175 h 607500"/>
              <a:gd name="connsiteX16" fmla="*/ 241836 w 607500"/>
              <a:gd name="connsiteY16" fmla="*/ 250650 h 607500"/>
              <a:gd name="connsiteX17" fmla="*/ 213260 w 607500"/>
              <a:gd name="connsiteY17" fmla="*/ 279225 h 607500"/>
              <a:gd name="connsiteX18" fmla="*/ 348261 w 607500"/>
              <a:gd name="connsiteY18" fmla="*/ 414225 h 607500"/>
              <a:gd name="connsiteX19" fmla="*/ 376835 w 607500"/>
              <a:gd name="connsiteY19" fmla="*/ 385650 h 607500"/>
              <a:gd name="connsiteX20" fmla="*/ 424310 w 607500"/>
              <a:gd name="connsiteY20" fmla="*/ 375525 h 607500"/>
              <a:gd name="connsiteX21" fmla="*/ 487535 w 607500"/>
              <a:gd name="connsiteY21" fmla="*/ 391275 h 607500"/>
              <a:gd name="connsiteX22" fmla="*/ 526235 w 607500"/>
              <a:gd name="connsiteY22" fmla="*/ 4369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7500" h="607500">
                <a:moveTo>
                  <a:pt x="369861" y="168750"/>
                </a:moveTo>
                <a:cubicBezTo>
                  <a:pt x="414815" y="177521"/>
                  <a:pt x="449965" y="212670"/>
                  <a:pt x="458736" y="257625"/>
                </a:cubicBezTo>
                <a:moveTo>
                  <a:pt x="369861" y="78750"/>
                </a:moveTo>
                <a:cubicBezTo>
                  <a:pt x="463900" y="89197"/>
                  <a:pt x="538170" y="163373"/>
                  <a:pt x="548736" y="257400"/>
                </a:cubicBezTo>
                <a:moveTo>
                  <a:pt x="526236" y="436950"/>
                </a:moveTo>
                <a:lnTo>
                  <a:pt x="526236" y="504450"/>
                </a:lnTo>
                <a:cubicBezTo>
                  <a:pt x="526336" y="529303"/>
                  <a:pt x="506271" y="549531"/>
                  <a:pt x="481419" y="549632"/>
                </a:cubicBezTo>
                <a:cubicBezTo>
                  <a:pt x="480005" y="549638"/>
                  <a:pt x="478593" y="549577"/>
                  <a:pt x="477185" y="549450"/>
                </a:cubicBezTo>
                <a:cubicBezTo>
                  <a:pt x="407949" y="541927"/>
                  <a:pt x="341443" y="518268"/>
                  <a:pt x="283010" y="480375"/>
                </a:cubicBezTo>
                <a:cubicBezTo>
                  <a:pt x="228647" y="445830"/>
                  <a:pt x="182556" y="399739"/>
                  <a:pt x="148010" y="345375"/>
                </a:cubicBezTo>
                <a:cubicBezTo>
                  <a:pt x="109985" y="286677"/>
                  <a:pt x="86321" y="219847"/>
                  <a:pt x="78935" y="150300"/>
                </a:cubicBezTo>
                <a:cubicBezTo>
                  <a:pt x="76699" y="125548"/>
                  <a:pt x="94951" y="103669"/>
                  <a:pt x="119703" y="101433"/>
                </a:cubicBezTo>
                <a:cubicBezTo>
                  <a:pt x="121035" y="101312"/>
                  <a:pt x="122373" y="101251"/>
                  <a:pt x="123710" y="101250"/>
                </a:cubicBezTo>
                <a:lnTo>
                  <a:pt x="191210" y="101250"/>
                </a:lnTo>
                <a:cubicBezTo>
                  <a:pt x="213797" y="101028"/>
                  <a:pt x="233049" y="117584"/>
                  <a:pt x="236211" y="139950"/>
                </a:cubicBezTo>
                <a:cubicBezTo>
                  <a:pt x="239060" y="161552"/>
                  <a:pt x="244343" y="182761"/>
                  <a:pt x="251961" y="203175"/>
                </a:cubicBezTo>
                <a:cubicBezTo>
                  <a:pt x="258142" y="219620"/>
                  <a:pt x="254188" y="238158"/>
                  <a:pt x="241836" y="250650"/>
                </a:cubicBezTo>
                <a:lnTo>
                  <a:pt x="213260" y="279225"/>
                </a:lnTo>
                <a:cubicBezTo>
                  <a:pt x="245290" y="335555"/>
                  <a:pt x="291931" y="382195"/>
                  <a:pt x="348261" y="414225"/>
                </a:cubicBezTo>
                <a:lnTo>
                  <a:pt x="376835" y="385650"/>
                </a:lnTo>
                <a:cubicBezTo>
                  <a:pt x="389327" y="373297"/>
                  <a:pt x="407866" y="369343"/>
                  <a:pt x="424310" y="375525"/>
                </a:cubicBezTo>
                <a:cubicBezTo>
                  <a:pt x="444724" y="383142"/>
                  <a:pt x="465934" y="388426"/>
                  <a:pt x="487535" y="391275"/>
                </a:cubicBezTo>
                <a:cubicBezTo>
                  <a:pt x="510161" y="394467"/>
                  <a:pt x="526802" y="414108"/>
                  <a:pt x="526235" y="4369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8" name="任意多边形: 形状 257"/>
          <p:cNvSpPr/>
          <p:nvPr/>
        </p:nvSpPr>
        <p:spPr>
          <a:xfrm>
            <a:off x="4006705" y="740869"/>
            <a:ext cx="320615" cy="337490"/>
          </a:xfrm>
          <a:custGeom>
            <a:avLst/>
            <a:gdLst>
              <a:gd name="connsiteX0" fmla="*/ 78750 w 427500"/>
              <a:gd name="connsiteY0" fmla="*/ 78750 h 450000"/>
              <a:gd name="connsiteX1" fmla="*/ 78750 w 427500"/>
              <a:gd name="connsiteY1" fmla="*/ 236250 h 450000"/>
              <a:gd name="connsiteX2" fmla="*/ 213750 w 427500"/>
              <a:gd name="connsiteY2" fmla="*/ 371250 h 450000"/>
              <a:gd name="connsiteX3" fmla="*/ 213750 w 427500"/>
              <a:gd name="connsiteY3" fmla="*/ 371250 h 450000"/>
              <a:gd name="connsiteX4" fmla="*/ 348750 w 427500"/>
              <a:gd name="connsiteY4" fmla="*/ 236250 h 450000"/>
              <a:gd name="connsiteX5" fmla="*/ 348750 w 427500"/>
              <a:gd name="connsiteY5" fmla="*/ 7875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00" h="450000">
                <a:moveTo>
                  <a:pt x="78750" y="78750"/>
                </a:moveTo>
                <a:lnTo>
                  <a:pt x="78750" y="236250"/>
                </a:lnTo>
                <a:cubicBezTo>
                  <a:pt x="78750" y="310808"/>
                  <a:pt x="139192" y="371250"/>
                  <a:pt x="213750" y="371250"/>
                </a:cubicBezTo>
                <a:lnTo>
                  <a:pt x="213750" y="371250"/>
                </a:lnTo>
                <a:cubicBezTo>
                  <a:pt x="288308" y="371250"/>
                  <a:pt x="348750" y="310808"/>
                  <a:pt x="348750" y="236250"/>
                </a:cubicBezTo>
                <a:lnTo>
                  <a:pt x="34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9" name="任意多边形: 形状 258"/>
          <p:cNvSpPr/>
          <p:nvPr/>
        </p:nvSpPr>
        <p:spPr>
          <a:xfrm>
            <a:off x="3972956" y="1044609"/>
            <a:ext cx="388113" cy="118122"/>
          </a:xfrm>
          <a:custGeom>
            <a:avLst/>
            <a:gdLst>
              <a:gd name="connsiteX0" fmla="*/ 78750 w 517500"/>
              <a:gd name="connsiteY0" fmla="*/ 78750 h 157500"/>
              <a:gd name="connsiteX1" fmla="*/ 438750 w 51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00" h="157500">
                <a:moveTo>
                  <a:pt x="78750" y="78750"/>
                </a:moveTo>
                <a:lnTo>
                  <a:pt x="43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1" name="任意多边形: 形状 260"/>
          <p:cNvSpPr/>
          <p:nvPr/>
        </p:nvSpPr>
        <p:spPr>
          <a:xfrm>
            <a:off x="4782932" y="892739"/>
            <a:ext cx="388113" cy="118122"/>
          </a:xfrm>
          <a:custGeom>
            <a:avLst/>
            <a:gdLst>
              <a:gd name="connsiteX0" fmla="*/ 438750 w 517500"/>
              <a:gd name="connsiteY0" fmla="*/ 78750 h 157500"/>
              <a:gd name="connsiteX1" fmla="*/ 78750 w 51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00" h="157500">
                <a:moveTo>
                  <a:pt x="43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2" name="任意多边形: 形状 261"/>
          <p:cNvSpPr/>
          <p:nvPr/>
        </p:nvSpPr>
        <p:spPr>
          <a:xfrm>
            <a:off x="4782933" y="791493"/>
            <a:ext cx="219368" cy="320615"/>
          </a:xfrm>
          <a:custGeom>
            <a:avLst/>
            <a:gdLst>
              <a:gd name="connsiteX0" fmla="*/ 213750 w 292500"/>
              <a:gd name="connsiteY0" fmla="*/ 348750 h 427500"/>
              <a:gd name="connsiteX1" fmla="*/ 78750 w 292500"/>
              <a:gd name="connsiteY1" fmla="*/ 213750 h 427500"/>
              <a:gd name="connsiteX2" fmla="*/ 213750 w 292500"/>
              <a:gd name="connsiteY2" fmla="*/ 7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427500">
                <a:moveTo>
                  <a:pt x="213750" y="348750"/>
                </a:moveTo>
                <a:lnTo>
                  <a:pt x="78750" y="213750"/>
                </a:lnTo>
                <a:lnTo>
                  <a:pt x="213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3" name="图形 186"/>
          <p:cNvSpPr/>
          <p:nvPr/>
        </p:nvSpPr>
        <p:spPr>
          <a:xfrm>
            <a:off x="3121615" y="1550814"/>
            <a:ext cx="455612" cy="421862"/>
          </a:xfrm>
          <a:custGeom>
            <a:avLst/>
            <a:gdLst>
              <a:gd name="connsiteX0" fmla="*/ 512804 w 607500"/>
              <a:gd name="connsiteY0" fmla="*/ 115016 h 562500"/>
              <a:gd name="connsiteX1" fmla="*/ 337795 w 607500"/>
              <a:gd name="connsiteY1" fmla="*/ 114975 h 562500"/>
              <a:gd name="connsiteX2" fmla="*/ 337754 w 607500"/>
              <a:gd name="connsiteY2" fmla="*/ 115016 h 562500"/>
              <a:gd name="connsiteX3" fmla="*/ 313904 w 607500"/>
              <a:gd name="connsiteY3" fmla="*/ 138866 h 562500"/>
              <a:gd name="connsiteX4" fmla="*/ 290054 w 607500"/>
              <a:gd name="connsiteY4" fmla="*/ 115016 h 562500"/>
              <a:gd name="connsiteX5" fmla="*/ 115004 w 607500"/>
              <a:gd name="connsiteY5" fmla="*/ 115016 h 562500"/>
              <a:gd name="connsiteX6" fmla="*/ 115004 w 607500"/>
              <a:gd name="connsiteY6" fmla="*/ 290066 h 562500"/>
              <a:gd name="connsiteX7" fmla="*/ 138854 w 607500"/>
              <a:gd name="connsiteY7" fmla="*/ 313916 h 562500"/>
              <a:gd name="connsiteX8" fmla="*/ 313904 w 607500"/>
              <a:gd name="connsiteY8" fmla="*/ 488966 h 562500"/>
              <a:gd name="connsiteX9" fmla="*/ 488954 w 607500"/>
              <a:gd name="connsiteY9" fmla="*/ 313916 h 562500"/>
              <a:gd name="connsiteX10" fmla="*/ 512804 w 607500"/>
              <a:gd name="connsiteY10" fmla="*/ 290066 h 562500"/>
              <a:gd name="connsiteX11" fmla="*/ 512845 w 607500"/>
              <a:gd name="connsiteY11" fmla="*/ 115057 h 562500"/>
              <a:gd name="connsiteX12" fmla="*/ 512804 w 607500"/>
              <a:gd name="connsiteY12" fmla="*/ 115016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7500" h="562500">
                <a:moveTo>
                  <a:pt x="512804" y="115016"/>
                </a:moveTo>
                <a:cubicBezTo>
                  <a:pt x="464488" y="66677"/>
                  <a:pt x="386134" y="66659"/>
                  <a:pt x="337795" y="114975"/>
                </a:cubicBezTo>
                <a:cubicBezTo>
                  <a:pt x="337781" y="114989"/>
                  <a:pt x="337768" y="115002"/>
                  <a:pt x="337754" y="115016"/>
                </a:cubicBezTo>
                <a:lnTo>
                  <a:pt x="313904" y="138866"/>
                </a:lnTo>
                <a:lnTo>
                  <a:pt x="290054" y="115016"/>
                </a:lnTo>
                <a:cubicBezTo>
                  <a:pt x="241715" y="66677"/>
                  <a:pt x="163343" y="66677"/>
                  <a:pt x="115004" y="115016"/>
                </a:cubicBezTo>
                <a:cubicBezTo>
                  <a:pt x="66665" y="163355"/>
                  <a:pt x="66665" y="241727"/>
                  <a:pt x="115004" y="290066"/>
                </a:cubicBezTo>
                <a:lnTo>
                  <a:pt x="138854" y="313916"/>
                </a:lnTo>
                <a:lnTo>
                  <a:pt x="313904" y="488966"/>
                </a:lnTo>
                <a:lnTo>
                  <a:pt x="488954" y="313916"/>
                </a:lnTo>
                <a:lnTo>
                  <a:pt x="512804" y="290066"/>
                </a:lnTo>
                <a:cubicBezTo>
                  <a:pt x="561143" y="241750"/>
                  <a:pt x="561161" y="163396"/>
                  <a:pt x="512845" y="115057"/>
                </a:cubicBezTo>
                <a:cubicBezTo>
                  <a:pt x="512831" y="115043"/>
                  <a:pt x="512818" y="115030"/>
                  <a:pt x="512804" y="1150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5" name="任意多边形: 形状 264"/>
          <p:cNvSpPr/>
          <p:nvPr/>
        </p:nvSpPr>
        <p:spPr>
          <a:xfrm>
            <a:off x="2554319" y="1618342"/>
            <a:ext cx="236243" cy="286866"/>
          </a:xfrm>
          <a:custGeom>
            <a:avLst/>
            <a:gdLst>
              <a:gd name="connsiteX0" fmla="*/ 236250 w 315000"/>
              <a:gd name="connsiteY0" fmla="*/ 78750 h 382500"/>
              <a:gd name="connsiteX1" fmla="*/ 78750 w 315000"/>
              <a:gd name="connsiteY1" fmla="*/ 191250 h 382500"/>
              <a:gd name="connsiteX2" fmla="*/ 236250 w 315000"/>
              <a:gd name="connsiteY2" fmla="*/ 303750 h 382500"/>
              <a:gd name="connsiteX3" fmla="*/ 236250 w 315000"/>
              <a:gd name="connsiteY3" fmla="*/ 78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000" h="382500">
                <a:moveTo>
                  <a:pt x="236250" y="78750"/>
                </a:moveTo>
                <a:lnTo>
                  <a:pt x="78750" y="191250"/>
                </a:lnTo>
                <a:lnTo>
                  <a:pt x="236250" y="303750"/>
                </a:lnTo>
                <a:lnTo>
                  <a:pt x="2362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6" name="任意多边形: 形状 265"/>
          <p:cNvSpPr/>
          <p:nvPr/>
        </p:nvSpPr>
        <p:spPr>
          <a:xfrm>
            <a:off x="2301202" y="1584592"/>
            <a:ext cx="371239" cy="354365"/>
          </a:xfrm>
          <a:custGeom>
            <a:avLst/>
            <a:gdLst>
              <a:gd name="connsiteX0" fmla="*/ 371250 w 495000"/>
              <a:gd name="connsiteY0" fmla="*/ 78750 h 472500"/>
              <a:gd name="connsiteX1" fmla="*/ 416250 w 495000"/>
              <a:gd name="connsiteY1" fmla="*/ 123750 h 472500"/>
              <a:gd name="connsiteX2" fmla="*/ 416250 w 495000"/>
              <a:gd name="connsiteY2" fmla="*/ 348750 h 472500"/>
              <a:gd name="connsiteX3" fmla="*/ 371250 w 495000"/>
              <a:gd name="connsiteY3" fmla="*/ 393750 h 472500"/>
              <a:gd name="connsiteX4" fmla="*/ 123750 w 495000"/>
              <a:gd name="connsiteY4" fmla="*/ 393750 h 472500"/>
              <a:gd name="connsiteX5" fmla="*/ 78750 w 495000"/>
              <a:gd name="connsiteY5" fmla="*/ 348750 h 472500"/>
              <a:gd name="connsiteX6" fmla="*/ 78750 w 495000"/>
              <a:gd name="connsiteY6" fmla="*/ 123750 h 472500"/>
              <a:gd name="connsiteX7" fmla="*/ 123750 w 495000"/>
              <a:gd name="connsiteY7" fmla="*/ 78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000" h="472500">
                <a:moveTo>
                  <a:pt x="371250" y="78750"/>
                </a:moveTo>
                <a:cubicBezTo>
                  <a:pt x="396103" y="78750"/>
                  <a:pt x="416250" y="98897"/>
                  <a:pt x="416250" y="123750"/>
                </a:cubicBezTo>
                <a:lnTo>
                  <a:pt x="416250" y="348750"/>
                </a:lnTo>
                <a:cubicBezTo>
                  <a:pt x="416250" y="373603"/>
                  <a:pt x="396103" y="393750"/>
                  <a:pt x="371250" y="393750"/>
                </a:cubicBezTo>
                <a:lnTo>
                  <a:pt x="123750" y="393750"/>
                </a:lnTo>
                <a:cubicBezTo>
                  <a:pt x="98897" y="393750"/>
                  <a:pt x="78750" y="373603"/>
                  <a:pt x="78750" y="34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8" name="任意多边形: 形状 267"/>
          <p:cNvSpPr/>
          <p:nvPr/>
        </p:nvSpPr>
        <p:spPr>
          <a:xfrm>
            <a:off x="1509280" y="1533873"/>
            <a:ext cx="438737" cy="455612"/>
          </a:xfrm>
          <a:custGeom>
            <a:avLst/>
            <a:gdLst>
              <a:gd name="connsiteX0" fmla="*/ 528750 w 585000"/>
              <a:gd name="connsiteY0" fmla="*/ 282954 h 607500"/>
              <a:gd name="connsiteX1" fmla="*/ 528750 w 585000"/>
              <a:gd name="connsiteY1" fmla="*/ 303879 h 607500"/>
              <a:gd name="connsiteX2" fmla="*/ 303621 w 585000"/>
              <a:gd name="connsiteY2" fmla="*/ 528750 h 607500"/>
              <a:gd name="connsiteX3" fmla="*/ 78750 w 585000"/>
              <a:gd name="connsiteY3" fmla="*/ 303621 h 607500"/>
              <a:gd name="connsiteX4" fmla="*/ 303879 w 585000"/>
              <a:gd name="connsiteY4" fmla="*/ 78750 h 607500"/>
              <a:gd name="connsiteX5" fmla="*/ 395325 w 585000"/>
              <a:gd name="connsiteY5" fmla="*/ 98229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000" h="607500">
                <a:moveTo>
                  <a:pt x="528750" y="282954"/>
                </a:moveTo>
                <a:lnTo>
                  <a:pt x="528750" y="303879"/>
                </a:lnTo>
                <a:cubicBezTo>
                  <a:pt x="528679" y="428143"/>
                  <a:pt x="427885" y="528821"/>
                  <a:pt x="303621" y="528750"/>
                </a:cubicBezTo>
                <a:cubicBezTo>
                  <a:pt x="179357" y="528679"/>
                  <a:pt x="78679" y="427885"/>
                  <a:pt x="78750" y="303621"/>
                </a:cubicBezTo>
                <a:cubicBezTo>
                  <a:pt x="78821" y="179357"/>
                  <a:pt x="179615" y="78679"/>
                  <a:pt x="303879" y="78750"/>
                </a:cubicBezTo>
                <a:cubicBezTo>
                  <a:pt x="335388" y="78768"/>
                  <a:pt x="366543" y="85404"/>
                  <a:pt x="395325" y="98229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69" name="任意多边形: 形状 268"/>
          <p:cNvSpPr/>
          <p:nvPr/>
        </p:nvSpPr>
        <p:spPr>
          <a:xfrm>
            <a:off x="1627402" y="1550843"/>
            <a:ext cx="354365" cy="303741"/>
          </a:xfrm>
          <a:custGeom>
            <a:avLst/>
            <a:gdLst>
              <a:gd name="connsiteX0" fmla="*/ 393750 w 472500"/>
              <a:gd name="connsiteY0" fmla="*/ 78750 h 405000"/>
              <a:gd name="connsiteX1" fmla="*/ 146250 w 472500"/>
              <a:gd name="connsiteY1" fmla="*/ 326250 h 405000"/>
              <a:gd name="connsiteX2" fmla="*/ 78750 w 472500"/>
              <a:gd name="connsiteY2" fmla="*/ 2587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500" h="405000">
                <a:moveTo>
                  <a:pt x="393750" y="78750"/>
                </a:moveTo>
                <a:lnTo>
                  <a:pt x="146250" y="326250"/>
                </a:lnTo>
                <a:lnTo>
                  <a:pt x="78750" y="25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1" name="任意多边形: 形状 270"/>
          <p:cNvSpPr/>
          <p:nvPr/>
        </p:nvSpPr>
        <p:spPr>
          <a:xfrm>
            <a:off x="682432" y="1753339"/>
            <a:ext cx="371239" cy="219368"/>
          </a:xfrm>
          <a:custGeom>
            <a:avLst/>
            <a:gdLst>
              <a:gd name="connsiteX0" fmla="*/ 416250 w 495000"/>
              <a:gd name="connsiteY0" fmla="*/ 213750 h 292500"/>
              <a:gd name="connsiteX1" fmla="*/ 416250 w 495000"/>
              <a:gd name="connsiteY1" fmla="*/ 168750 h 292500"/>
              <a:gd name="connsiteX2" fmla="*/ 326250 w 495000"/>
              <a:gd name="connsiteY2" fmla="*/ 78750 h 292500"/>
              <a:gd name="connsiteX3" fmla="*/ 168750 w 495000"/>
              <a:gd name="connsiteY3" fmla="*/ 78750 h 292500"/>
              <a:gd name="connsiteX4" fmla="*/ 78750 w 495000"/>
              <a:gd name="connsiteY4" fmla="*/ 168750 h 292500"/>
              <a:gd name="connsiteX5" fmla="*/ 78750 w 495000"/>
              <a:gd name="connsiteY5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00" h="292500">
                <a:moveTo>
                  <a:pt x="416250" y="213750"/>
                </a:moveTo>
                <a:lnTo>
                  <a:pt x="416250" y="168750"/>
                </a:lnTo>
                <a:cubicBezTo>
                  <a:pt x="416250" y="119044"/>
                  <a:pt x="375956" y="78750"/>
                  <a:pt x="326250" y="78750"/>
                </a:cubicBezTo>
                <a:lnTo>
                  <a:pt x="168750" y="78750"/>
                </a:lnTo>
                <a:cubicBezTo>
                  <a:pt x="119044" y="78750"/>
                  <a:pt x="78750" y="119044"/>
                  <a:pt x="78750" y="168750"/>
                </a:cubicBez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2" name="任意多边形: 形状 271"/>
          <p:cNvSpPr/>
          <p:nvPr/>
        </p:nvSpPr>
        <p:spPr>
          <a:xfrm>
            <a:off x="741493" y="1550844"/>
            <a:ext cx="253118" cy="253118"/>
          </a:xfrm>
          <a:custGeom>
            <a:avLst/>
            <a:gdLst>
              <a:gd name="connsiteX0" fmla="*/ 258750 w 337500"/>
              <a:gd name="connsiteY0" fmla="*/ 168750 h 337500"/>
              <a:gd name="connsiteX1" fmla="*/ 168750 w 337500"/>
              <a:gd name="connsiteY1" fmla="*/ 258750 h 337500"/>
              <a:gd name="connsiteX2" fmla="*/ 78750 w 337500"/>
              <a:gd name="connsiteY2" fmla="*/ 168750 h 337500"/>
              <a:gd name="connsiteX3" fmla="*/ 168750 w 337500"/>
              <a:gd name="connsiteY3" fmla="*/ 78750 h 337500"/>
              <a:gd name="connsiteX4" fmla="*/ 258750 w 337500"/>
              <a:gd name="connsiteY4" fmla="*/ 16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337500">
                <a:moveTo>
                  <a:pt x="258750" y="168750"/>
                </a:moveTo>
                <a:cubicBezTo>
                  <a:pt x="258750" y="218456"/>
                  <a:pt x="218456" y="258750"/>
                  <a:pt x="168750" y="258750"/>
                </a:cubicBezTo>
                <a:cubicBezTo>
                  <a:pt x="119044" y="258750"/>
                  <a:pt x="78750" y="218456"/>
                  <a:pt x="78750" y="168750"/>
                </a:cubicBezTo>
                <a:cubicBezTo>
                  <a:pt x="78750" y="119044"/>
                  <a:pt x="119044" y="78750"/>
                  <a:pt x="168750" y="78750"/>
                </a:cubicBezTo>
                <a:cubicBezTo>
                  <a:pt x="218456" y="78750"/>
                  <a:pt x="258750" y="119044"/>
                  <a:pt x="258750" y="16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3" name="任意多边形: 形状 272"/>
          <p:cNvSpPr/>
          <p:nvPr/>
        </p:nvSpPr>
        <p:spPr>
          <a:xfrm>
            <a:off x="952424" y="1685840"/>
            <a:ext cx="219368" cy="118122"/>
          </a:xfrm>
          <a:custGeom>
            <a:avLst/>
            <a:gdLst>
              <a:gd name="connsiteX0" fmla="*/ 213750 w 292500"/>
              <a:gd name="connsiteY0" fmla="*/ 78750 h 157500"/>
              <a:gd name="connsiteX1" fmla="*/ 78750 w 29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157500">
                <a:moveTo>
                  <a:pt x="21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4" name="图形 190"/>
          <p:cNvSpPr/>
          <p:nvPr/>
        </p:nvSpPr>
        <p:spPr>
          <a:xfrm>
            <a:off x="7989083" y="723994"/>
            <a:ext cx="438737" cy="455612"/>
          </a:xfrm>
          <a:custGeom>
            <a:avLst/>
            <a:gdLst>
              <a:gd name="connsiteX0" fmla="*/ 348750 w 585000"/>
              <a:gd name="connsiteY0" fmla="*/ 236250 h 607500"/>
              <a:gd name="connsiteX1" fmla="*/ 348750 w 585000"/>
              <a:gd name="connsiteY1" fmla="*/ 146250 h 607500"/>
              <a:gd name="connsiteX2" fmla="*/ 281250 w 585000"/>
              <a:gd name="connsiteY2" fmla="*/ 78750 h 607500"/>
              <a:gd name="connsiteX3" fmla="*/ 191250 w 585000"/>
              <a:gd name="connsiteY3" fmla="*/ 281250 h 607500"/>
              <a:gd name="connsiteX4" fmla="*/ 191250 w 585000"/>
              <a:gd name="connsiteY4" fmla="*/ 528750 h 607500"/>
              <a:gd name="connsiteX5" fmla="*/ 445050 w 585000"/>
              <a:gd name="connsiteY5" fmla="*/ 528750 h 607500"/>
              <a:gd name="connsiteX6" fmla="*/ 490050 w 585000"/>
              <a:gd name="connsiteY6" fmla="*/ 490500 h 607500"/>
              <a:gd name="connsiteX7" fmla="*/ 521100 w 585000"/>
              <a:gd name="connsiteY7" fmla="*/ 288000 h 607500"/>
              <a:gd name="connsiteX8" fmla="*/ 483362 w 585000"/>
              <a:gd name="connsiteY8" fmla="*/ 236757 h 607500"/>
              <a:gd name="connsiteX9" fmla="*/ 476100 w 585000"/>
              <a:gd name="connsiteY9" fmla="*/ 236250 h 607500"/>
              <a:gd name="connsiteX10" fmla="*/ 191250 w 585000"/>
              <a:gd name="connsiteY10" fmla="*/ 528750 h 607500"/>
              <a:gd name="connsiteX11" fmla="*/ 123750 w 585000"/>
              <a:gd name="connsiteY11" fmla="*/ 528750 h 607500"/>
              <a:gd name="connsiteX12" fmla="*/ 78750 w 585000"/>
              <a:gd name="connsiteY12" fmla="*/ 483750 h 607500"/>
              <a:gd name="connsiteX13" fmla="*/ 78750 w 585000"/>
              <a:gd name="connsiteY13" fmla="*/ 326250 h 607500"/>
              <a:gd name="connsiteX14" fmla="*/ 123750 w 585000"/>
              <a:gd name="connsiteY14" fmla="*/ 281250 h 607500"/>
              <a:gd name="connsiteX15" fmla="*/ 191250 w 585000"/>
              <a:gd name="connsiteY15" fmla="*/ 2812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000" h="607500">
                <a:moveTo>
                  <a:pt x="348750" y="236250"/>
                </a:moveTo>
                <a:lnTo>
                  <a:pt x="348750" y="146250"/>
                </a:lnTo>
                <a:cubicBezTo>
                  <a:pt x="348750" y="108971"/>
                  <a:pt x="318529" y="78750"/>
                  <a:pt x="281250" y="78750"/>
                </a:cubicBezTo>
                <a:lnTo>
                  <a:pt x="191250" y="281250"/>
                </a:lnTo>
                <a:lnTo>
                  <a:pt x="191250" y="528750"/>
                </a:lnTo>
                <a:lnTo>
                  <a:pt x="445050" y="528750"/>
                </a:lnTo>
                <a:cubicBezTo>
                  <a:pt x="467489" y="529004"/>
                  <a:pt x="486685" y="512687"/>
                  <a:pt x="490050" y="490500"/>
                </a:cubicBezTo>
                <a:lnTo>
                  <a:pt x="521100" y="288000"/>
                </a:lnTo>
                <a:cubicBezTo>
                  <a:pt x="524830" y="263429"/>
                  <a:pt x="507934" y="240486"/>
                  <a:pt x="483362" y="236757"/>
                </a:cubicBezTo>
                <a:cubicBezTo>
                  <a:pt x="480959" y="236392"/>
                  <a:pt x="478531" y="236222"/>
                  <a:pt x="476100" y="236250"/>
                </a:cubicBezTo>
                <a:close/>
                <a:moveTo>
                  <a:pt x="191250" y="528750"/>
                </a:move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lnTo>
                  <a:pt x="78750" y="326250"/>
                </a:lnTo>
                <a:cubicBezTo>
                  <a:pt x="78750" y="301397"/>
                  <a:pt x="98897" y="281250"/>
                  <a:pt x="123750" y="281250"/>
                </a:cubicBezTo>
                <a:lnTo>
                  <a:pt x="191250" y="2812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6" name="任意多边形: 形状 275"/>
          <p:cNvSpPr/>
          <p:nvPr/>
        </p:nvSpPr>
        <p:spPr>
          <a:xfrm>
            <a:off x="6436629" y="808367"/>
            <a:ext cx="202494" cy="286866"/>
          </a:xfrm>
          <a:custGeom>
            <a:avLst/>
            <a:gdLst>
              <a:gd name="connsiteX0" fmla="*/ 191250 w 270000"/>
              <a:gd name="connsiteY0" fmla="*/ 303750 h 382500"/>
              <a:gd name="connsiteX1" fmla="*/ 78750 w 270000"/>
              <a:gd name="connsiteY1" fmla="*/ 191250 h 382500"/>
              <a:gd name="connsiteX2" fmla="*/ 191250 w 270000"/>
              <a:gd name="connsiteY2" fmla="*/ 78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000" h="382500">
                <a:moveTo>
                  <a:pt x="191250" y="303750"/>
                </a:moveTo>
                <a:lnTo>
                  <a:pt x="78750" y="191250"/>
                </a:lnTo>
                <a:lnTo>
                  <a:pt x="1912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7" name="任意多边形: 形状 276"/>
          <p:cNvSpPr/>
          <p:nvPr/>
        </p:nvSpPr>
        <p:spPr>
          <a:xfrm>
            <a:off x="6554750" y="808367"/>
            <a:ext cx="202494" cy="286866"/>
          </a:xfrm>
          <a:custGeom>
            <a:avLst/>
            <a:gdLst>
              <a:gd name="connsiteX0" fmla="*/ 191250 w 270000"/>
              <a:gd name="connsiteY0" fmla="*/ 303750 h 382500"/>
              <a:gd name="connsiteX1" fmla="*/ 78750 w 270000"/>
              <a:gd name="connsiteY1" fmla="*/ 191250 h 382500"/>
              <a:gd name="connsiteX2" fmla="*/ 191250 w 270000"/>
              <a:gd name="connsiteY2" fmla="*/ 78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000" h="382500">
                <a:moveTo>
                  <a:pt x="191250" y="303750"/>
                </a:moveTo>
                <a:lnTo>
                  <a:pt x="78750" y="191250"/>
                </a:lnTo>
                <a:lnTo>
                  <a:pt x="1912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9" name="任意多边形: 形状 278"/>
          <p:cNvSpPr/>
          <p:nvPr/>
        </p:nvSpPr>
        <p:spPr>
          <a:xfrm>
            <a:off x="5542284" y="791493"/>
            <a:ext cx="421862" cy="320615"/>
          </a:xfrm>
          <a:custGeom>
            <a:avLst/>
            <a:gdLst>
              <a:gd name="connsiteX0" fmla="*/ 168750 w 562500"/>
              <a:gd name="connsiteY0" fmla="*/ 348750 h 427500"/>
              <a:gd name="connsiteX1" fmla="*/ 123750 w 562500"/>
              <a:gd name="connsiteY1" fmla="*/ 348750 h 427500"/>
              <a:gd name="connsiteX2" fmla="*/ 78750 w 562500"/>
              <a:gd name="connsiteY2" fmla="*/ 303750 h 427500"/>
              <a:gd name="connsiteX3" fmla="*/ 78750 w 562500"/>
              <a:gd name="connsiteY3" fmla="*/ 123750 h 427500"/>
              <a:gd name="connsiteX4" fmla="*/ 123750 w 562500"/>
              <a:gd name="connsiteY4" fmla="*/ 78750 h 427500"/>
              <a:gd name="connsiteX5" fmla="*/ 195525 w 562500"/>
              <a:gd name="connsiteY5" fmla="*/ 78750 h 427500"/>
              <a:gd name="connsiteX6" fmla="*/ 393750 w 562500"/>
              <a:gd name="connsiteY6" fmla="*/ 78750 h 427500"/>
              <a:gd name="connsiteX7" fmla="*/ 438750 w 562500"/>
              <a:gd name="connsiteY7" fmla="*/ 78750 h 427500"/>
              <a:gd name="connsiteX8" fmla="*/ 483750 w 562500"/>
              <a:gd name="connsiteY8" fmla="*/ 123750 h 427500"/>
              <a:gd name="connsiteX9" fmla="*/ 483750 w 562500"/>
              <a:gd name="connsiteY9" fmla="*/ 303750 h 427500"/>
              <a:gd name="connsiteX10" fmla="*/ 438750 w 562500"/>
              <a:gd name="connsiteY10" fmla="*/ 348750 h 427500"/>
              <a:gd name="connsiteX11" fmla="*/ 366975 w 562500"/>
              <a:gd name="connsiteY11" fmla="*/ 34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500" h="427500">
                <a:moveTo>
                  <a:pt x="168750" y="348750"/>
                </a:moveTo>
                <a:lnTo>
                  <a:pt x="123750" y="348750"/>
                </a:lnTo>
                <a:cubicBezTo>
                  <a:pt x="98897" y="348750"/>
                  <a:pt x="78750" y="328603"/>
                  <a:pt x="78750" y="303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195525" y="78750"/>
                </a:lnTo>
                <a:moveTo>
                  <a:pt x="393750" y="78750"/>
                </a:moveTo>
                <a:lnTo>
                  <a:pt x="438750" y="78750"/>
                </a:lnTo>
                <a:cubicBezTo>
                  <a:pt x="463603" y="78750"/>
                  <a:pt x="483750" y="98897"/>
                  <a:pt x="483750" y="123750"/>
                </a:cubicBezTo>
                <a:lnTo>
                  <a:pt x="483750" y="303750"/>
                </a:lnTo>
                <a:cubicBezTo>
                  <a:pt x="483750" y="328603"/>
                  <a:pt x="463603" y="348750"/>
                  <a:pt x="438750" y="348750"/>
                </a:cubicBezTo>
                <a:lnTo>
                  <a:pt x="366975" y="34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0" name="任意多边形: 形状 279"/>
          <p:cNvSpPr/>
          <p:nvPr/>
        </p:nvSpPr>
        <p:spPr>
          <a:xfrm>
            <a:off x="5913522" y="875864"/>
            <a:ext cx="118122" cy="151871"/>
          </a:xfrm>
          <a:custGeom>
            <a:avLst/>
            <a:gdLst>
              <a:gd name="connsiteX0" fmla="*/ 78750 w 157500"/>
              <a:gd name="connsiteY0" fmla="*/ 123750 h 202500"/>
              <a:gd name="connsiteX1" fmla="*/ 78750 w 157500"/>
              <a:gd name="connsiteY1" fmla="*/ 78750 h 20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02500">
                <a:moveTo>
                  <a:pt x="78750" y="123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1" name="任意多边形: 形状 280"/>
          <p:cNvSpPr/>
          <p:nvPr/>
        </p:nvSpPr>
        <p:spPr>
          <a:xfrm>
            <a:off x="5643531" y="791493"/>
            <a:ext cx="219368" cy="320615"/>
          </a:xfrm>
          <a:custGeom>
            <a:avLst/>
            <a:gdLst>
              <a:gd name="connsiteX0" fmla="*/ 168750 w 292500"/>
              <a:gd name="connsiteY0" fmla="*/ 78750 h 427500"/>
              <a:gd name="connsiteX1" fmla="*/ 78750 w 292500"/>
              <a:gd name="connsiteY1" fmla="*/ 213750 h 427500"/>
              <a:gd name="connsiteX2" fmla="*/ 213750 w 292500"/>
              <a:gd name="connsiteY2" fmla="*/ 213750 h 427500"/>
              <a:gd name="connsiteX3" fmla="*/ 123750 w 292500"/>
              <a:gd name="connsiteY3" fmla="*/ 348750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00" h="427500">
                <a:moveTo>
                  <a:pt x="168750" y="78750"/>
                </a:moveTo>
                <a:lnTo>
                  <a:pt x="78750" y="213750"/>
                </a:lnTo>
                <a:lnTo>
                  <a:pt x="213750" y="213750"/>
                </a:lnTo>
                <a:lnTo>
                  <a:pt x="123750" y="34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3" name="任意多边形: 形状 282"/>
          <p:cNvSpPr/>
          <p:nvPr/>
        </p:nvSpPr>
        <p:spPr>
          <a:xfrm>
            <a:off x="8242201" y="2377694"/>
            <a:ext cx="219368" cy="219368"/>
          </a:xfrm>
          <a:custGeom>
            <a:avLst/>
            <a:gdLst>
              <a:gd name="connsiteX0" fmla="*/ 213750 w 292500"/>
              <a:gd name="connsiteY0" fmla="*/ 78750 h 292500"/>
              <a:gd name="connsiteX1" fmla="*/ 213750 w 292500"/>
              <a:gd name="connsiteY1" fmla="*/ 213750 h 292500"/>
              <a:gd name="connsiteX2" fmla="*/ 78750 w 292500"/>
              <a:gd name="connsiteY2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292500">
                <a:moveTo>
                  <a:pt x="213750" y="78750"/>
                </a:moveTo>
                <a:lnTo>
                  <a:pt x="213750" y="213750"/>
                </a:ln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4" name="任意多边形: 形状 283"/>
          <p:cNvSpPr/>
          <p:nvPr/>
        </p:nvSpPr>
        <p:spPr>
          <a:xfrm>
            <a:off x="8005984" y="2360812"/>
            <a:ext cx="438737" cy="421862"/>
          </a:xfrm>
          <a:custGeom>
            <a:avLst/>
            <a:gdLst>
              <a:gd name="connsiteX0" fmla="*/ 472240 w 585000"/>
              <a:gd name="connsiteY0" fmla="*/ 348761 h 562500"/>
              <a:gd name="connsiteX1" fmla="*/ 213849 w 585000"/>
              <a:gd name="connsiteY1" fmla="*/ 472240 h 562500"/>
              <a:gd name="connsiteX2" fmla="*/ 90371 w 585000"/>
              <a:gd name="connsiteY2" fmla="*/ 213849 h 562500"/>
              <a:gd name="connsiteX3" fmla="*/ 348761 w 585000"/>
              <a:gd name="connsiteY3" fmla="*/ 90371 h 562500"/>
              <a:gd name="connsiteX4" fmla="*/ 424540 w 585000"/>
              <a:gd name="connsiteY4" fmla="*/ 138161 h 562500"/>
              <a:gd name="connsiteX5" fmla="*/ 528715 w 585000"/>
              <a:gd name="connsiteY5" fmla="*/ 236261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000" h="562500">
                <a:moveTo>
                  <a:pt x="472240" y="348761"/>
                </a:moveTo>
                <a:cubicBezTo>
                  <a:pt x="434985" y="454211"/>
                  <a:pt x="319299" y="509495"/>
                  <a:pt x="213849" y="472240"/>
                </a:cubicBezTo>
                <a:cubicBezTo>
                  <a:pt x="108399" y="434985"/>
                  <a:pt x="53116" y="319299"/>
                  <a:pt x="90371" y="213849"/>
                </a:cubicBezTo>
                <a:cubicBezTo>
                  <a:pt x="127626" y="108399"/>
                  <a:pt x="243311" y="53116"/>
                  <a:pt x="348761" y="90371"/>
                </a:cubicBezTo>
                <a:cubicBezTo>
                  <a:pt x="377272" y="100444"/>
                  <a:pt x="403165" y="116773"/>
                  <a:pt x="424540" y="138161"/>
                </a:cubicBezTo>
                <a:lnTo>
                  <a:pt x="528715" y="236261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6" name="任意多边形: 形状 285"/>
          <p:cNvSpPr/>
          <p:nvPr/>
        </p:nvSpPr>
        <p:spPr>
          <a:xfrm>
            <a:off x="3956082" y="1668965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7" name="任意多边形: 形状 286"/>
          <p:cNvSpPr/>
          <p:nvPr/>
        </p:nvSpPr>
        <p:spPr>
          <a:xfrm>
            <a:off x="3956082" y="1601467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8" name="任意多边形: 形状 287"/>
          <p:cNvSpPr/>
          <p:nvPr/>
        </p:nvSpPr>
        <p:spPr>
          <a:xfrm>
            <a:off x="3956082" y="1736463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9" name="任意多边形: 形状 288"/>
          <p:cNvSpPr/>
          <p:nvPr/>
        </p:nvSpPr>
        <p:spPr>
          <a:xfrm>
            <a:off x="3956082" y="1803961"/>
            <a:ext cx="421862" cy="118122"/>
          </a:xfrm>
          <a:custGeom>
            <a:avLst/>
            <a:gdLst>
              <a:gd name="connsiteX0" fmla="*/ 483750 w 562500"/>
              <a:gd name="connsiteY0" fmla="*/ 78750 h 157500"/>
              <a:gd name="connsiteX1" fmla="*/ 78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48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66057" y="1533969"/>
            <a:ext cx="421862" cy="455612"/>
            <a:chOff x="6354750" y="2045250"/>
            <a:chExt cx="562500" cy="607500"/>
          </a:xfrm>
        </p:grpSpPr>
        <p:sp>
          <p:nvSpPr>
            <p:cNvPr id="291" name="任意多边形: 形状 290"/>
            <p:cNvSpPr/>
            <p:nvPr/>
          </p:nvSpPr>
          <p:spPr>
            <a:xfrm>
              <a:off x="6624750" y="20452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2" name="任意多边形: 形状 291"/>
            <p:cNvSpPr/>
            <p:nvPr/>
          </p:nvSpPr>
          <p:spPr>
            <a:xfrm>
              <a:off x="6354750" y="22027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3" name="任意多边形: 形状 292"/>
            <p:cNvSpPr/>
            <p:nvPr/>
          </p:nvSpPr>
          <p:spPr>
            <a:xfrm>
              <a:off x="6624750" y="23602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4" name="任意多边形: 形状 293"/>
            <p:cNvSpPr/>
            <p:nvPr/>
          </p:nvSpPr>
          <p:spPr>
            <a:xfrm>
              <a:off x="6480525" y="2304225"/>
              <a:ext cx="292500" cy="225000"/>
            </a:xfrm>
            <a:custGeom>
              <a:avLst/>
              <a:gdLst>
                <a:gd name="connsiteX0" fmla="*/ 78750 w 292500"/>
                <a:gd name="connsiteY0" fmla="*/ 78750 h 225000"/>
                <a:gd name="connsiteX1" fmla="*/ 232425 w 292500"/>
                <a:gd name="connsiteY1" fmla="*/ 16830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00" h="225000">
                  <a:moveTo>
                    <a:pt x="78750" y="78750"/>
                  </a:moveTo>
                  <a:lnTo>
                    <a:pt x="232425" y="16830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5" name="任意多边形: 形状 294"/>
            <p:cNvSpPr/>
            <p:nvPr/>
          </p:nvSpPr>
          <p:spPr>
            <a:xfrm>
              <a:off x="6480525" y="2146725"/>
              <a:ext cx="292500" cy="225000"/>
            </a:xfrm>
            <a:custGeom>
              <a:avLst/>
              <a:gdLst>
                <a:gd name="connsiteX0" fmla="*/ 232200 w 292500"/>
                <a:gd name="connsiteY0" fmla="*/ 78750 h 225000"/>
                <a:gd name="connsiteX1" fmla="*/ 78750 w 292500"/>
                <a:gd name="connsiteY1" fmla="*/ 16830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00" h="225000">
                  <a:moveTo>
                    <a:pt x="232200" y="78750"/>
                  </a:moveTo>
                  <a:lnTo>
                    <a:pt x="78750" y="16830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96" name="图形 196"/>
          <p:cNvSpPr/>
          <p:nvPr/>
        </p:nvSpPr>
        <p:spPr>
          <a:xfrm>
            <a:off x="5576032" y="1550845"/>
            <a:ext cx="421862" cy="421862"/>
          </a:xfrm>
          <a:custGeom>
            <a:avLst/>
            <a:gdLst>
              <a:gd name="connsiteX0" fmla="*/ 483750 w 562500"/>
              <a:gd name="connsiteY0" fmla="*/ 348750 h 562500"/>
              <a:gd name="connsiteX1" fmla="*/ 438750 w 562500"/>
              <a:gd name="connsiteY1" fmla="*/ 393750 h 562500"/>
              <a:gd name="connsiteX2" fmla="*/ 168750 w 562500"/>
              <a:gd name="connsiteY2" fmla="*/ 393750 h 562500"/>
              <a:gd name="connsiteX3" fmla="*/ 78750 w 562500"/>
              <a:gd name="connsiteY3" fmla="*/ 483750 h 562500"/>
              <a:gd name="connsiteX4" fmla="*/ 78750 w 562500"/>
              <a:gd name="connsiteY4" fmla="*/ 123750 h 562500"/>
              <a:gd name="connsiteX5" fmla="*/ 123750 w 562500"/>
              <a:gd name="connsiteY5" fmla="*/ 78750 h 562500"/>
              <a:gd name="connsiteX6" fmla="*/ 438750 w 562500"/>
              <a:gd name="connsiteY6" fmla="*/ 78750 h 562500"/>
              <a:gd name="connsiteX7" fmla="*/ 483750 w 562500"/>
              <a:gd name="connsiteY7" fmla="*/ 123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83750" y="348750"/>
                </a:moveTo>
                <a:cubicBezTo>
                  <a:pt x="483750" y="373603"/>
                  <a:pt x="463603" y="393750"/>
                  <a:pt x="438750" y="393750"/>
                </a:cubicBezTo>
                <a:lnTo>
                  <a:pt x="168750" y="393750"/>
                </a:lnTo>
                <a:lnTo>
                  <a:pt x="78750" y="483750"/>
                </a:ln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438750" y="78750"/>
                </a:lnTo>
                <a:cubicBezTo>
                  <a:pt x="463603" y="78750"/>
                  <a:pt x="483750" y="98897"/>
                  <a:pt x="483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98" name="任意多边形: 形状 297"/>
          <p:cNvSpPr/>
          <p:nvPr/>
        </p:nvSpPr>
        <p:spPr>
          <a:xfrm>
            <a:off x="6504127" y="1668965"/>
            <a:ext cx="185619" cy="185619"/>
          </a:xfrm>
          <a:custGeom>
            <a:avLst/>
            <a:gdLst>
              <a:gd name="connsiteX0" fmla="*/ 168750 w 247500"/>
              <a:gd name="connsiteY0" fmla="*/ 123750 h 247500"/>
              <a:gd name="connsiteX1" fmla="*/ 123750 w 247500"/>
              <a:gd name="connsiteY1" fmla="*/ 168750 h 247500"/>
              <a:gd name="connsiteX2" fmla="*/ 78750 w 247500"/>
              <a:gd name="connsiteY2" fmla="*/ 123750 h 247500"/>
              <a:gd name="connsiteX3" fmla="*/ 123750 w 247500"/>
              <a:gd name="connsiteY3" fmla="*/ 78750 h 247500"/>
              <a:gd name="connsiteX4" fmla="*/ 168750 w 247500"/>
              <a:gd name="connsiteY4" fmla="*/ 123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00" h="247500">
                <a:moveTo>
                  <a:pt x="168750" y="123750"/>
                </a:moveTo>
                <a:cubicBezTo>
                  <a:pt x="168750" y="148603"/>
                  <a:pt x="148603" y="168750"/>
                  <a:pt x="123750" y="168750"/>
                </a:cubicBezTo>
                <a:cubicBezTo>
                  <a:pt x="98897" y="168750"/>
                  <a:pt x="78750" y="148603"/>
                  <a:pt x="78750" y="123750"/>
                </a:cubicBezTo>
                <a:cubicBezTo>
                  <a:pt x="78750" y="98897"/>
                  <a:pt x="98897" y="78750"/>
                  <a:pt x="123750" y="78750"/>
                </a:cubicBezTo>
                <a:cubicBezTo>
                  <a:pt x="148603" y="78750"/>
                  <a:pt x="168750" y="98897"/>
                  <a:pt x="168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99" name="任意多边形: 形状 298"/>
          <p:cNvSpPr/>
          <p:nvPr/>
        </p:nvSpPr>
        <p:spPr>
          <a:xfrm>
            <a:off x="6504127" y="1533970"/>
            <a:ext cx="185619" cy="185619"/>
          </a:xfrm>
          <a:custGeom>
            <a:avLst/>
            <a:gdLst>
              <a:gd name="connsiteX0" fmla="*/ 168750 w 247500"/>
              <a:gd name="connsiteY0" fmla="*/ 123750 h 247500"/>
              <a:gd name="connsiteX1" fmla="*/ 123750 w 247500"/>
              <a:gd name="connsiteY1" fmla="*/ 168750 h 247500"/>
              <a:gd name="connsiteX2" fmla="*/ 78750 w 247500"/>
              <a:gd name="connsiteY2" fmla="*/ 123750 h 247500"/>
              <a:gd name="connsiteX3" fmla="*/ 123750 w 247500"/>
              <a:gd name="connsiteY3" fmla="*/ 78750 h 247500"/>
              <a:gd name="connsiteX4" fmla="*/ 168750 w 247500"/>
              <a:gd name="connsiteY4" fmla="*/ 123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00" h="247500">
                <a:moveTo>
                  <a:pt x="168750" y="123750"/>
                </a:moveTo>
                <a:cubicBezTo>
                  <a:pt x="168750" y="148603"/>
                  <a:pt x="148603" y="168750"/>
                  <a:pt x="123750" y="168750"/>
                </a:cubicBezTo>
                <a:cubicBezTo>
                  <a:pt x="98897" y="168750"/>
                  <a:pt x="78750" y="148603"/>
                  <a:pt x="78750" y="123750"/>
                </a:cubicBezTo>
                <a:cubicBezTo>
                  <a:pt x="78750" y="98897"/>
                  <a:pt x="98897" y="78750"/>
                  <a:pt x="123750" y="78750"/>
                </a:cubicBezTo>
                <a:cubicBezTo>
                  <a:pt x="148603" y="78750"/>
                  <a:pt x="168750" y="98897"/>
                  <a:pt x="168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0" name="任意多边形: 形状 299"/>
          <p:cNvSpPr/>
          <p:nvPr/>
        </p:nvSpPr>
        <p:spPr>
          <a:xfrm>
            <a:off x="6504127" y="1803962"/>
            <a:ext cx="185619" cy="185619"/>
          </a:xfrm>
          <a:custGeom>
            <a:avLst/>
            <a:gdLst>
              <a:gd name="connsiteX0" fmla="*/ 168750 w 247500"/>
              <a:gd name="connsiteY0" fmla="*/ 123750 h 247500"/>
              <a:gd name="connsiteX1" fmla="*/ 123750 w 247500"/>
              <a:gd name="connsiteY1" fmla="*/ 168750 h 247500"/>
              <a:gd name="connsiteX2" fmla="*/ 78750 w 247500"/>
              <a:gd name="connsiteY2" fmla="*/ 123750 h 247500"/>
              <a:gd name="connsiteX3" fmla="*/ 123750 w 247500"/>
              <a:gd name="connsiteY3" fmla="*/ 78750 h 247500"/>
              <a:gd name="connsiteX4" fmla="*/ 168750 w 247500"/>
              <a:gd name="connsiteY4" fmla="*/ 123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00" h="247500">
                <a:moveTo>
                  <a:pt x="168750" y="123750"/>
                </a:moveTo>
                <a:cubicBezTo>
                  <a:pt x="168750" y="148603"/>
                  <a:pt x="148603" y="168750"/>
                  <a:pt x="123750" y="168750"/>
                </a:cubicBezTo>
                <a:cubicBezTo>
                  <a:pt x="98897" y="168750"/>
                  <a:pt x="78750" y="148603"/>
                  <a:pt x="78750" y="123750"/>
                </a:cubicBezTo>
                <a:cubicBezTo>
                  <a:pt x="78750" y="98897"/>
                  <a:pt x="98897" y="78750"/>
                  <a:pt x="123750" y="78750"/>
                </a:cubicBezTo>
                <a:cubicBezTo>
                  <a:pt x="148603" y="78750"/>
                  <a:pt x="168750" y="98897"/>
                  <a:pt x="168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2" name="任意多边形: 形状 301"/>
          <p:cNvSpPr/>
          <p:nvPr/>
        </p:nvSpPr>
        <p:spPr>
          <a:xfrm>
            <a:off x="7195897" y="1612267"/>
            <a:ext cx="421862" cy="371239"/>
          </a:xfrm>
          <a:custGeom>
            <a:avLst/>
            <a:gdLst>
              <a:gd name="connsiteX0" fmla="*/ 424463 w 562500"/>
              <a:gd name="connsiteY0" fmla="*/ 78750 h 495000"/>
              <a:gd name="connsiteX1" fmla="*/ 424416 w 562500"/>
              <a:gd name="connsiteY1" fmla="*/ 365128 h 495000"/>
              <a:gd name="connsiteX2" fmla="*/ 138038 w 562500"/>
              <a:gd name="connsiteY2" fmla="*/ 365082 h 495000"/>
              <a:gd name="connsiteX3" fmla="*/ 138038 w 562500"/>
              <a:gd name="connsiteY3" fmla="*/ 78750 h 49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00" h="495000">
                <a:moveTo>
                  <a:pt x="424463" y="78750"/>
                </a:moveTo>
                <a:cubicBezTo>
                  <a:pt x="503531" y="157844"/>
                  <a:pt x="503510" y="286060"/>
                  <a:pt x="424416" y="365128"/>
                </a:cubicBezTo>
                <a:cubicBezTo>
                  <a:pt x="345322" y="444197"/>
                  <a:pt x="217106" y="444176"/>
                  <a:pt x="138038" y="365082"/>
                </a:cubicBezTo>
                <a:cubicBezTo>
                  <a:pt x="58988" y="286006"/>
                  <a:pt x="58988" y="157826"/>
                  <a:pt x="138038" y="78750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3" name="任意多边形: 形状 302"/>
          <p:cNvSpPr/>
          <p:nvPr/>
        </p:nvSpPr>
        <p:spPr>
          <a:xfrm>
            <a:off x="7347852" y="1533970"/>
            <a:ext cx="118122" cy="286866"/>
          </a:xfrm>
          <a:custGeom>
            <a:avLst/>
            <a:gdLst>
              <a:gd name="connsiteX0" fmla="*/ 78750 w 157500"/>
              <a:gd name="connsiteY0" fmla="*/ 78750 h 382500"/>
              <a:gd name="connsiteX1" fmla="*/ 78750 w 157500"/>
              <a:gd name="connsiteY1" fmla="*/ 303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82500">
                <a:moveTo>
                  <a:pt x="78750" y="78750"/>
                </a:moveTo>
                <a:lnTo>
                  <a:pt x="78750" y="30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5" name="任意多边形: 形状 304"/>
          <p:cNvSpPr/>
          <p:nvPr/>
        </p:nvSpPr>
        <p:spPr>
          <a:xfrm>
            <a:off x="8090330" y="1601467"/>
            <a:ext cx="337490" cy="118122"/>
          </a:xfrm>
          <a:custGeom>
            <a:avLst/>
            <a:gdLst>
              <a:gd name="connsiteX0" fmla="*/ 78750 w 450000"/>
              <a:gd name="connsiteY0" fmla="*/ 78750 h 157500"/>
              <a:gd name="connsiteX1" fmla="*/ 371250 w 45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000" h="157500">
                <a:moveTo>
                  <a:pt x="78750" y="78750"/>
                </a:moveTo>
                <a:lnTo>
                  <a:pt x="371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6" name="任意多边形: 形状 305"/>
          <p:cNvSpPr/>
          <p:nvPr/>
        </p:nvSpPr>
        <p:spPr>
          <a:xfrm>
            <a:off x="8090330" y="1702714"/>
            <a:ext cx="337490" cy="118122"/>
          </a:xfrm>
          <a:custGeom>
            <a:avLst/>
            <a:gdLst>
              <a:gd name="connsiteX0" fmla="*/ 78750 w 450000"/>
              <a:gd name="connsiteY0" fmla="*/ 78750 h 157500"/>
              <a:gd name="connsiteX1" fmla="*/ 371250 w 45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000" h="157500">
                <a:moveTo>
                  <a:pt x="78750" y="78750"/>
                </a:moveTo>
                <a:lnTo>
                  <a:pt x="371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7" name="任意多边形: 形状 306"/>
          <p:cNvSpPr/>
          <p:nvPr/>
        </p:nvSpPr>
        <p:spPr>
          <a:xfrm>
            <a:off x="8090330" y="1803961"/>
            <a:ext cx="337490" cy="118122"/>
          </a:xfrm>
          <a:custGeom>
            <a:avLst/>
            <a:gdLst>
              <a:gd name="connsiteX0" fmla="*/ 78750 w 450000"/>
              <a:gd name="connsiteY0" fmla="*/ 78750 h 157500"/>
              <a:gd name="connsiteX1" fmla="*/ 371250 w 4500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000" h="157500">
                <a:moveTo>
                  <a:pt x="78750" y="78750"/>
                </a:moveTo>
                <a:lnTo>
                  <a:pt x="3712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8" name="任意多边形: 形状 307"/>
          <p:cNvSpPr/>
          <p:nvPr/>
        </p:nvSpPr>
        <p:spPr>
          <a:xfrm>
            <a:off x="8005957" y="1601467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09" name="任意多边形: 形状 308"/>
          <p:cNvSpPr/>
          <p:nvPr/>
        </p:nvSpPr>
        <p:spPr>
          <a:xfrm>
            <a:off x="8005957" y="1702714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0" name="任意多边形: 形状 309"/>
          <p:cNvSpPr/>
          <p:nvPr/>
        </p:nvSpPr>
        <p:spPr>
          <a:xfrm>
            <a:off x="8005957" y="1803961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2" name="任意多边形: 形状 311"/>
          <p:cNvSpPr/>
          <p:nvPr/>
        </p:nvSpPr>
        <p:spPr>
          <a:xfrm>
            <a:off x="716181" y="2495815"/>
            <a:ext cx="421862" cy="303741"/>
          </a:xfrm>
          <a:custGeom>
            <a:avLst/>
            <a:gdLst>
              <a:gd name="connsiteX0" fmla="*/ 438750 w 562500"/>
              <a:gd name="connsiteY0" fmla="*/ 78750 h 405000"/>
              <a:gd name="connsiteX1" fmla="*/ 483750 w 562500"/>
              <a:gd name="connsiteY1" fmla="*/ 123750 h 405000"/>
              <a:gd name="connsiteX2" fmla="*/ 483750 w 562500"/>
              <a:gd name="connsiteY2" fmla="*/ 281250 h 405000"/>
              <a:gd name="connsiteX3" fmla="*/ 438750 w 562500"/>
              <a:gd name="connsiteY3" fmla="*/ 326250 h 405000"/>
              <a:gd name="connsiteX4" fmla="*/ 123750 w 562500"/>
              <a:gd name="connsiteY4" fmla="*/ 326250 h 405000"/>
              <a:gd name="connsiteX5" fmla="*/ 78750 w 562500"/>
              <a:gd name="connsiteY5" fmla="*/ 281250 h 405000"/>
              <a:gd name="connsiteX6" fmla="*/ 78750 w 562500"/>
              <a:gd name="connsiteY6" fmla="*/ 123750 h 405000"/>
              <a:gd name="connsiteX7" fmla="*/ 123750 w 562500"/>
              <a:gd name="connsiteY7" fmla="*/ 787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4050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281250"/>
                </a:lnTo>
                <a:cubicBezTo>
                  <a:pt x="483750" y="306103"/>
                  <a:pt x="463603" y="326250"/>
                  <a:pt x="438750" y="326250"/>
                </a:cubicBezTo>
                <a:lnTo>
                  <a:pt x="123750" y="326250"/>
                </a:lnTo>
                <a:cubicBezTo>
                  <a:pt x="98897" y="326250"/>
                  <a:pt x="78750" y="306103"/>
                  <a:pt x="78750" y="2812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3" name="任意多边形: 形状 312"/>
          <p:cNvSpPr/>
          <p:nvPr/>
        </p:nvSpPr>
        <p:spPr>
          <a:xfrm>
            <a:off x="783679" y="2343945"/>
            <a:ext cx="286866" cy="269992"/>
          </a:xfrm>
          <a:custGeom>
            <a:avLst/>
            <a:gdLst>
              <a:gd name="connsiteX0" fmla="*/ 78750 w 382500"/>
              <a:gd name="connsiteY0" fmla="*/ 281250 h 360000"/>
              <a:gd name="connsiteX1" fmla="*/ 78750 w 382500"/>
              <a:gd name="connsiteY1" fmla="*/ 191250 h 360000"/>
              <a:gd name="connsiteX2" fmla="*/ 191250 w 382500"/>
              <a:gd name="connsiteY2" fmla="*/ 78750 h 360000"/>
              <a:gd name="connsiteX3" fmla="*/ 303750 w 382500"/>
              <a:gd name="connsiteY3" fmla="*/ 191250 h 360000"/>
              <a:gd name="connsiteX4" fmla="*/ 303750 w 382500"/>
              <a:gd name="connsiteY4" fmla="*/ 2812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500" h="360000">
                <a:moveTo>
                  <a:pt x="78750" y="281250"/>
                </a:moveTo>
                <a:lnTo>
                  <a:pt x="78750" y="191250"/>
                </a:lnTo>
                <a:cubicBezTo>
                  <a:pt x="78750" y="129118"/>
                  <a:pt x="129118" y="78750"/>
                  <a:pt x="191250" y="78750"/>
                </a:cubicBezTo>
                <a:cubicBezTo>
                  <a:pt x="253382" y="78750"/>
                  <a:pt x="303750" y="129118"/>
                  <a:pt x="303750" y="191250"/>
                </a:cubicBezTo>
                <a:lnTo>
                  <a:pt x="303750" y="2812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5" name="任意多边形: 形状 314"/>
          <p:cNvSpPr/>
          <p:nvPr/>
        </p:nvSpPr>
        <p:spPr>
          <a:xfrm>
            <a:off x="2310510" y="2359081"/>
            <a:ext cx="455612" cy="421862"/>
          </a:xfrm>
          <a:custGeom>
            <a:avLst/>
            <a:gdLst>
              <a:gd name="connsiteX0" fmla="*/ 275363 w 607500"/>
              <a:gd name="connsiteY0" fmla="*/ 100418 h 562500"/>
              <a:gd name="connsiteX1" fmla="*/ 84788 w 607500"/>
              <a:gd name="connsiteY1" fmla="*/ 418568 h 562500"/>
              <a:gd name="connsiteX2" fmla="*/ 101255 w 607500"/>
              <a:gd name="connsiteY2" fmla="*/ 480041 h 562500"/>
              <a:gd name="connsiteX3" fmla="*/ 123263 w 607500"/>
              <a:gd name="connsiteY3" fmla="*/ 486068 h 562500"/>
              <a:gd name="connsiteX4" fmla="*/ 504413 w 607500"/>
              <a:gd name="connsiteY4" fmla="*/ 486068 h 562500"/>
              <a:gd name="connsiteX5" fmla="*/ 548916 w 607500"/>
              <a:gd name="connsiteY5" fmla="*/ 440577 h 562500"/>
              <a:gd name="connsiteX6" fmla="*/ 542888 w 607500"/>
              <a:gd name="connsiteY6" fmla="*/ 418568 h 562500"/>
              <a:gd name="connsiteX7" fmla="*/ 352313 w 607500"/>
              <a:gd name="connsiteY7" fmla="*/ 100418 h 562500"/>
              <a:gd name="connsiteX8" fmla="*/ 290500 w 607500"/>
              <a:gd name="connsiteY8" fmla="*/ 85282 h 562500"/>
              <a:gd name="connsiteX9" fmla="*/ 275363 w 607500"/>
              <a:gd name="connsiteY9" fmla="*/ 100418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500" h="562500">
                <a:moveTo>
                  <a:pt x="275363" y="100418"/>
                </a:moveTo>
                <a:lnTo>
                  <a:pt x="84788" y="418568"/>
                </a:lnTo>
                <a:cubicBezTo>
                  <a:pt x="72360" y="440091"/>
                  <a:pt x="79732" y="467613"/>
                  <a:pt x="101255" y="480041"/>
                </a:cubicBezTo>
                <a:cubicBezTo>
                  <a:pt x="107951" y="483907"/>
                  <a:pt x="115531" y="485983"/>
                  <a:pt x="123263" y="486068"/>
                </a:cubicBezTo>
                <a:lnTo>
                  <a:pt x="504413" y="486068"/>
                </a:lnTo>
                <a:cubicBezTo>
                  <a:pt x="529264" y="485795"/>
                  <a:pt x="549189" y="465428"/>
                  <a:pt x="548916" y="440577"/>
                </a:cubicBezTo>
                <a:cubicBezTo>
                  <a:pt x="548831" y="432844"/>
                  <a:pt x="546755" y="425265"/>
                  <a:pt x="542888" y="418568"/>
                </a:cubicBezTo>
                <a:lnTo>
                  <a:pt x="352313" y="100418"/>
                </a:lnTo>
                <a:cubicBezTo>
                  <a:pt x="339424" y="79169"/>
                  <a:pt x="311749" y="72392"/>
                  <a:pt x="290500" y="85282"/>
                </a:cubicBezTo>
                <a:cubicBezTo>
                  <a:pt x="284310" y="89036"/>
                  <a:pt x="279118" y="94229"/>
                  <a:pt x="275363" y="100418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6" name="任意多边形: 形状 315"/>
          <p:cNvSpPr/>
          <p:nvPr/>
        </p:nvSpPr>
        <p:spPr>
          <a:xfrm>
            <a:off x="2486820" y="2462066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7" name="任意多边形: 形状 316"/>
          <p:cNvSpPr/>
          <p:nvPr/>
        </p:nvSpPr>
        <p:spPr>
          <a:xfrm>
            <a:off x="2486820" y="2597061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19" name="任意多边形: 形状 318"/>
          <p:cNvSpPr/>
          <p:nvPr/>
        </p:nvSpPr>
        <p:spPr>
          <a:xfrm>
            <a:off x="1492407" y="2563313"/>
            <a:ext cx="371239" cy="219368"/>
          </a:xfrm>
          <a:custGeom>
            <a:avLst/>
            <a:gdLst>
              <a:gd name="connsiteX0" fmla="*/ 416250 w 495000"/>
              <a:gd name="connsiteY0" fmla="*/ 213750 h 292500"/>
              <a:gd name="connsiteX1" fmla="*/ 416250 w 495000"/>
              <a:gd name="connsiteY1" fmla="*/ 168750 h 292500"/>
              <a:gd name="connsiteX2" fmla="*/ 326250 w 495000"/>
              <a:gd name="connsiteY2" fmla="*/ 78750 h 292500"/>
              <a:gd name="connsiteX3" fmla="*/ 168750 w 495000"/>
              <a:gd name="connsiteY3" fmla="*/ 78750 h 292500"/>
              <a:gd name="connsiteX4" fmla="*/ 78750 w 495000"/>
              <a:gd name="connsiteY4" fmla="*/ 168750 h 292500"/>
              <a:gd name="connsiteX5" fmla="*/ 78750 w 495000"/>
              <a:gd name="connsiteY5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00" h="292500">
                <a:moveTo>
                  <a:pt x="416250" y="213750"/>
                </a:moveTo>
                <a:lnTo>
                  <a:pt x="416250" y="168750"/>
                </a:lnTo>
                <a:cubicBezTo>
                  <a:pt x="416250" y="119044"/>
                  <a:pt x="375956" y="78750"/>
                  <a:pt x="326250" y="78750"/>
                </a:cubicBezTo>
                <a:lnTo>
                  <a:pt x="168750" y="78750"/>
                </a:lnTo>
                <a:cubicBezTo>
                  <a:pt x="119044" y="78750"/>
                  <a:pt x="78750" y="119044"/>
                  <a:pt x="78750" y="168750"/>
                </a:cubicBez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0" name="任意多边形: 形状 319"/>
          <p:cNvSpPr/>
          <p:nvPr/>
        </p:nvSpPr>
        <p:spPr>
          <a:xfrm>
            <a:off x="1551466" y="2360819"/>
            <a:ext cx="253118" cy="253118"/>
          </a:xfrm>
          <a:custGeom>
            <a:avLst/>
            <a:gdLst>
              <a:gd name="connsiteX0" fmla="*/ 258750 w 337500"/>
              <a:gd name="connsiteY0" fmla="*/ 168750 h 337500"/>
              <a:gd name="connsiteX1" fmla="*/ 168750 w 337500"/>
              <a:gd name="connsiteY1" fmla="*/ 258750 h 337500"/>
              <a:gd name="connsiteX2" fmla="*/ 78750 w 337500"/>
              <a:gd name="connsiteY2" fmla="*/ 168750 h 337500"/>
              <a:gd name="connsiteX3" fmla="*/ 168750 w 337500"/>
              <a:gd name="connsiteY3" fmla="*/ 78750 h 337500"/>
              <a:gd name="connsiteX4" fmla="*/ 258750 w 337500"/>
              <a:gd name="connsiteY4" fmla="*/ 16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0" h="337500">
                <a:moveTo>
                  <a:pt x="258750" y="168750"/>
                </a:moveTo>
                <a:cubicBezTo>
                  <a:pt x="258750" y="218456"/>
                  <a:pt x="218456" y="258750"/>
                  <a:pt x="168750" y="258750"/>
                </a:cubicBezTo>
                <a:cubicBezTo>
                  <a:pt x="119044" y="258750"/>
                  <a:pt x="78750" y="218456"/>
                  <a:pt x="78750" y="168750"/>
                </a:cubicBezTo>
                <a:cubicBezTo>
                  <a:pt x="78750" y="119044"/>
                  <a:pt x="119044" y="78750"/>
                  <a:pt x="168750" y="78750"/>
                </a:cubicBezTo>
                <a:cubicBezTo>
                  <a:pt x="218456" y="78750"/>
                  <a:pt x="258750" y="119044"/>
                  <a:pt x="258750" y="16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1" name="任意多边形: 形状 320"/>
          <p:cNvSpPr/>
          <p:nvPr/>
        </p:nvSpPr>
        <p:spPr>
          <a:xfrm>
            <a:off x="1813021" y="2445193"/>
            <a:ext cx="118122" cy="219368"/>
          </a:xfrm>
          <a:custGeom>
            <a:avLst/>
            <a:gdLst>
              <a:gd name="connsiteX0" fmla="*/ 78750 w 157500"/>
              <a:gd name="connsiteY0" fmla="*/ 78750 h 292500"/>
              <a:gd name="connsiteX1" fmla="*/ 78750 w 157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92500">
                <a:moveTo>
                  <a:pt x="78750" y="78750"/>
                </a:moveTo>
                <a:lnTo>
                  <a:pt x="78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2" name="任意多边形: 形状 321"/>
          <p:cNvSpPr/>
          <p:nvPr/>
        </p:nvSpPr>
        <p:spPr>
          <a:xfrm>
            <a:off x="1762399" y="2495814"/>
            <a:ext cx="219368" cy="118122"/>
          </a:xfrm>
          <a:custGeom>
            <a:avLst/>
            <a:gdLst>
              <a:gd name="connsiteX0" fmla="*/ 213750 w 292500"/>
              <a:gd name="connsiteY0" fmla="*/ 78750 h 157500"/>
              <a:gd name="connsiteX1" fmla="*/ 78750 w 29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157500">
                <a:moveTo>
                  <a:pt x="213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4" name="任意多边形: 形状 323"/>
          <p:cNvSpPr/>
          <p:nvPr/>
        </p:nvSpPr>
        <p:spPr>
          <a:xfrm>
            <a:off x="6352257" y="2432705"/>
            <a:ext cx="489360" cy="286866"/>
          </a:xfrm>
          <a:custGeom>
            <a:avLst/>
            <a:gdLst>
              <a:gd name="connsiteX0" fmla="*/ 393750 w 652500"/>
              <a:gd name="connsiteY0" fmla="*/ 78750 h 382500"/>
              <a:gd name="connsiteX1" fmla="*/ 461250 w 652500"/>
              <a:gd name="connsiteY1" fmla="*/ 78750 h 382500"/>
              <a:gd name="connsiteX2" fmla="*/ 573750 w 652500"/>
              <a:gd name="connsiteY2" fmla="*/ 191250 h 382500"/>
              <a:gd name="connsiteX3" fmla="*/ 461250 w 652500"/>
              <a:gd name="connsiteY3" fmla="*/ 303750 h 382500"/>
              <a:gd name="connsiteX4" fmla="*/ 393750 w 652500"/>
              <a:gd name="connsiteY4" fmla="*/ 303750 h 382500"/>
              <a:gd name="connsiteX5" fmla="*/ 258750 w 652500"/>
              <a:gd name="connsiteY5" fmla="*/ 303750 h 382500"/>
              <a:gd name="connsiteX6" fmla="*/ 191250 w 652500"/>
              <a:gd name="connsiteY6" fmla="*/ 303750 h 382500"/>
              <a:gd name="connsiteX7" fmla="*/ 78750 w 652500"/>
              <a:gd name="connsiteY7" fmla="*/ 191250 h 382500"/>
              <a:gd name="connsiteX8" fmla="*/ 191250 w 652500"/>
              <a:gd name="connsiteY8" fmla="*/ 78750 h 382500"/>
              <a:gd name="connsiteX9" fmla="*/ 258750 w 652500"/>
              <a:gd name="connsiteY9" fmla="*/ 78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500" h="382500">
                <a:moveTo>
                  <a:pt x="393750" y="78750"/>
                </a:moveTo>
                <a:lnTo>
                  <a:pt x="461250" y="78750"/>
                </a:lnTo>
                <a:cubicBezTo>
                  <a:pt x="523382" y="78750"/>
                  <a:pt x="573750" y="129118"/>
                  <a:pt x="573750" y="191250"/>
                </a:cubicBezTo>
                <a:cubicBezTo>
                  <a:pt x="573750" y="253382"/>
                  <a:pt x="523382" y="303750"/>
                  <a:pt x="461250" y="303750"/>
                </a:cubicBezTo>
                <a:lnTo>
                  <a:pt x="393750" y="303750"/>
                </a:lnTo>
                <a:moveTo>
                  <a:pt x="258750" y="303750"/>
                </a:moveTo>
                <a:lnTo>
                  <a:pt x="191250" y="303750"/>
                </a:lnTo>
                <a:cubicBezTo>
                  <a:pt x="129118" y="303750"/>
                  <a:pt x="78750" y="253382"/>
                  <a:pt x="78750" y="191250"/>
                </a:cubicBezTo>
                <a:cubicBezTo>
                  <a:pt x="78750" y="129118"/>
                  <a:pt x="129118" y="78750"/>
                  <a:pt x="191250" y="78750"/>
                </a:cubicBezTo>
                <a:lnTo>
                  <a:pt x="25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5" name="任意多边形: 形状 324"/>
          <p:cNvSpPr/>
          <p:nvPr/>
        </p:nvSpPr>
        <p:spPr>
          <a:xfrm>
            <a:off x="6470379" y="2517077"/>
            <a:ext cx="253118" cy="118122"/>
          </a:xfrm>
          <a:custGeom>
            <a:avLst/>
            <a:gdLst>
              <a:gd name="connsiteX0" fmla="*/ 78750 w 337500"/>
              <a:gd name="connsiteY0" fmla="*/ 78750 h 157500"/>
              <a:gd name="connsiteX1" fmla="*/ 25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78750" y="78750"/>
                </a:moveTo>
                <a:lnTo>
                  <a:pt x="25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7" name="任意多边形: 形状 326"/>
          <p:cNvSpPr/>
          <p:nvPr/>
        </p:nvSpPr>
        <p:spPr>
          <a:xfrm>
            <a:off x="3146106" y="2377694"/>
            <a:ext cx="421862" cy="421862"/>
          </a:xfrm>
          <a:custGeom>
            <a:avLst/>
            <a:gdLst>
              <a:gd name="connsiteX0" fmla="*/ 438750 w 562500"/>
              <a:gd name="connsiteY0" fmla="*/ 78750 h 562500"/>
              <a:gd name="connsiteX1" fmla="*/ 483750 w 562500"/>
              <a:gd name="connsiteY1" fmla="*/ 123750 h 562500"/>
              <a:gd name="connsiteX2" fmla="*/ 483750 w 562500"/>
              <a:gd name="connsiteY2" fmla="*/ 438750 h 562500"/>
              <a:gd name="connsiteX3" fmla="*/ 438750 w 562500"/>
              <a:gd name="connsiteY3" fmla="*/ 483750 h 562500"/>
              <a:gd name="connsiteX4" fmla="*/ 123750 w 562500"/>
              <a:gd name="connsiteY4" fmla="*/ 483750 h 562500"/>
              <a:gd name="connsiteX5" fmla="*/ 78750 w 562500"/>
              <a:gd name="connsiteY5" fmla="*/ 438750 h 562500"/>
              <a:gd name="connsiteX6" fmla="*/ 78750 w 562500"/>
              <a:gd name="connsiteY6" fmla="*/ 123750 h 562500"/>
              <a:gd name="connsiteX7" fmla="*/ 123750 w 562500"/>
              <a:gd name="connsiteY7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438750"/>
                </a:lnTo>
                <a:cubicBezTo>
                  <a:pt x="483750" y="463603"/>
                  <a:pt x="463603" y="483750"/>
                  <a:pt x="438750" y="483750"/>
                </a:cubicBezTo>
                <a:lnTo>
                  <a:pt x="123750" y="483750"/>
                </a:lnTo>
                <a:cubicBezTo>
                  <a:pt x="98897" y="483750"/>
                  <a:pt x="78750" y="463603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8" name="任意多边形: 形状 327"/>
          <p:cNvSpPr/>
          <p:nvPr/>
        </p:nvSpPr>
        <p:spPr>
          <a:xfrm>
            <a:off x="3365474" y="2343945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29" name="任意多边形: 形状 328"/>
          <p:cNvSpPr/>
          <p:nvPr/>
        </p:nvSpPr>
        <p:spPr>
          <a:xfrm>
            <a:off x="3230477" y="2343945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0" name="任意多边形: 形状 329"/>
          <p:cNvSpPr/>
          <p:nvPr/>
        </p:nvSpPr>
        <p:spPr>
          <a:xfrm>
            <a:off x="3146106" y="2478941"/>
            <a:ext cx="421862" cy="118122"/>
          </a:xfrm>
          <a:custGeom>
            <a:avLst/>
            <a:gdLst>
              <a:gd name="connsiteX0" fmla="*/ 78750 w 562500"/>
              <a:gd name="connsiteY0" fmla="*/ 78750 h 157500"/>
              <a:gd name="connsiteX1" fmla="*/ 483750 w 56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500" h="157500">
                <a:moveTo>
                  <a:pt x="78750" y="78750"/>
                </a:moveTo>
                <a:lnTo>
                  <a:pt x="483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2" name="任意多边形: 形状 331"/>
          <p:cNvSpPr/>
          <p:nvPr/>
        </p:nvSpPr>
        <p:spPr>
          <a:xfrm>
            <a:off x="3956081" y="2360819"/>
            <a:ext cx="388113" cy="388113"/>
          </a:xfrm>
          <a:custGeom>
            <a:avLst/>
            <a:gdLst>
              <a:gd name="connsiteX0" fmla="*/ 438750 w 517500"/>
              <a:gd name="connsiteY0" fmla="*/ 258750 h 517500"/>
              <a:gd name="connsiteX1" fmla="*/ 258750 w 517500"/>
              <a:gd name="connsiteY1" fmla="*/ 438750 h 517500"/>
              <a:gd name="connsiteX2" fmla="*/ 78750 w 517500"/>
              <a:gd name="connsiteY2" fmla="*/ 258750 h 517500"/>
              <a:gd name="connsiteX3" fmla="*/ 258750 w 517500"/>
              <a:gd name="connsiteY3" fmla="*/ 78750 h 517500"/>
              <a:gd name="connsiteX4" fmla="*/ 438750 w 517500"/>
              <a:gd name="connsiteY4" fmla="*/ 25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500" h="517500">
                <a:moveTo>
                  <a:pt x="438750" y="258750"/>
                </a:moveTo>
                <a:cubicBezTo>
                  <a:pt x="438750" y="358161"/>
                  <a:pt x="358161" y="438750"/>
                  <a:pt x="258750" y="438750"/>
                </a:cubicBezTo>
                <a:cubicBezTo>
                  <a:pt x="159339" y="438750"/>
                  <a:pt x="78750" y="358161"/>
                  <a:pt x="78750" y="258750"/>
                </a:cubicBezTo>
                <a:cubicBezTo>
                  <a:pt x="78750" y="159339"/>
                  <a:pt x="159339" y="78750"/>
                  <a:pt x="258750" y="78750"/>
                </a:cubicBezTo>
                <a:cubicBezTo>
                  <a:pt x="358161" y="78750"/>
                  <a:pt x="438750" y="159339"/>
                  <a:pt x="438750" y="25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3" name="任意多边形: 形状 332"/>
          <p:cNvSpPr/>
          <p:nvPr/>
        </p:nvSpPr>
        <p:spPr>
          <a:xfrm>
            <a:off x="4186418" y="2591156"/>
            <a:ext cx="185619" cy="185619"/>
          </a:xfrm>
          <a:custGeom>
            <a:avLst/>
            <a:gdLst>
              <a:gd name="connsiteX0" fmla="*/ 176625 w 247500"/>
              <a:gd name="connsiteY0" fmla="*/ 176625 h 247500"/>
              <a:gd name="connsiteX1" fmla="*/ 78750 w 247500"/>
              <a:gd name="connsiteY1" fmla="*/ 7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500" h="247500">
                <a:moveTo>
                  <a:pt x="176625" y="176625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4" name="任意多边形: 形状 333"/>
          <p:cNvSpPr/>
          <p:nvPr/>
        </p:nvSpPr>
        <p:spPr>
          <a:xfrm>
            <a:off x="4091077" y="2445193"/>
            <a:ext cx="118122" cy="219368"/>
          </a:xfrm>
          <a:custGeom>
            <a:avLst/>
            <a:gdLst>
              <a:gd name="connsiteX0" fmla="*/ 78750 w 157500"/>
              <a:gd name="connsiteY0" fmla="*/ 78750 h 292500"/>
              <a:gd name="connsiteX1" fmla="*/ 78750 w 157500"/>
              <a:gd name="connsiteY1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92500">
                <a:moveTo>
                  <a:pt x="78750" y="78750"/>
                </a:moveTo>
                <a:lnTo>
                  <a:pt x="78750" y="21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5" name="任意多边形: 形状 334"/>
          <p:cNvSpPr/>
          <p:nvPr/>
        </p:nvSpPr>
        <p:spPr>
          <a:xfrm>
            <a:off x="4040455" y="2495814"/>
            <a:ext cx="219368" cy="118122"/>
          </a:xfrm>
          <a:custGeom>
            <a:avLst/>
            <a:gdLst>
              <a:gd name="connsiteX0" fmla="*/ 78750 w 292500"/>
              <a:gd name="connsiteY0" fmla="*/ 78750 h 157500"/>
              <a:gd name="connsiteX1" fmla="*/ 213750 w 292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500" h="157500">
                <a:moveTo>
                  <a:pt x="78750" y="78750"/>
                </a:moveTo>
                <a:lnTo>
                  <a:pt x="213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7" name="任意多边形: 形状 336"/>
          <p:cNvSpPr/>
          <p:nvPr/>
        </p:nvSpPr>
        <p:spPr>
          <a:xfrm>
            <a:off x="4749182" y="2377694"/>
            <a:ext cx="455612" cy="388113"/>
          </a:xfrm>
          <a:custGeom>
            <a:avLst/>
            <a:gdLst>
              <a:gd name="connsiteX0" fmla="*/ 78750 w 607500"/>
              <a:gd name="connsiteY0" fmla="*/ 351000 h 517500"/>
              <a:gd name="connsiteX1" fmla="*/ 166500 w 607500"/>
              <a:gd name="connsiteY1" fmla="*/ 438750 h 517500"/>
              <a:gd name="connsiteX2" fmla="*/ 78750 w 607500"/>
              <a:gd name="connsiteY2" fmla="*/ 259875 h 517500"/>
              <a:gd name="connsiteX3" fmla="*/ 257625 w 607500"/>
              <a:gd name="connsiteY3" fmla="*/ 438750 h 517500"/>
              <a:gd name="connsiteX4" fmla="*/ 78750 w 607500"/>
              <a:gd name="connsiteY4" fmla="*/ 168750 h 517500"/>
              <a:gd name="connsiteX5" fmla="*/ 78750 w 607500"/>
              <a:gd name="connsiteY5" fmla="*/ 123750 h 517500"/>
              <a:gd name="connsiteX6" fmla="*/ 123750 w 607500"/>
              <a:gd name="connsiteY6" fmla="*/ 78750 h 517500"/>
              <a:gd name="connsiteX7" fmla="*/ 483750 w 607500"/>
              <a:gd name="connsiteY7" fmla="*/ 78750 h 517500"/>
              <a:gd name="connsiteX8" fmla="*/ 528750 w 607500"/>
              <a:gd name="connsiteY8" fmla="*/ 123750 h 517500"/>
              <a:gd name="connsiteX9" fmla="*/ 528750 w 607500"/>
              <a:gd name="connsiteY9" fmla="*/ 393750 h 517500"/>
              <a:gd name="connsiteX10" fmla="*/ 483750 w 607500"/>
              <a:gd name="connsiteY10" fmla="*/ 438750 h 517500"/>
              <a:gd name="connsiteX11" fmla="*/ 348750 w 607500"/>
              <a:gd name="connsiteY11" fmla="*/ 43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7500" h="517500">
                <a:moveTo>
                  <a:pt x="78750" y="351000"/>
                </a:moveTo>
                <a:cubicBezTo>
                  <a:pt x="122946" y="360014"/>
                  <a:pt x="157486" y="394554"/>
                  <a:pt x="166500" y="438750"/>
                </a:cubicBezTo>
                <a:moveTo>
                  <a:pt x="78750" y="259875"/>
                </a:moveTo>
                <a:cubicBezTo>
                  <a:pt x="172864" y="270342"/>
                  <a:pt x="247158" y="344636"/>
                  <a:pt x="257625" y="438750"/>
                </a:cubicBezTo>
                <a:moveTo>
                  <a:pt x="78750" y="168750"/>
                </a:move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483750" y="78750"/>
                </a:lnTo>
                <a:cubicBezTo>
                  <a:pt x="508603" y="78750"/>
                  <a:pt x="528750" y="98897"/>
                  <a:pt x="528750" y="123750"/>
                </a:cubicBezTo>
                <a:lnTo>
                  <a:pt x="528750" y="393750"/>
                </a:lnTo>
                <a:cubicBezTo>
                  <a:pt x="528750" y="418603"/>
                  <a:pt x="508603" y="438750"/>
                  <a:pt x="483750" y="438750"/>
                </a:cubicBezTo>
                <a:lnTo>
                  <a:pt x="348750" y="43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8" name="任意多边形: 形状 337"/>
          <p:cNvSpPr/>
          <p:nvPr/>
        </p:nvSpPr>
        <p:spPr>
          <a:xfrm>
            <a:off x="4749182" y="2647685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0" name="任意多边形: 形状 339"/>
          <p:cNvSpPr/>
          <p:nvPr/>
        </p:nvSpPr>
        <p:spPr>
          <a:xfrm>
            <a:off x="5812274" y="2327070"/>
            <a:ext cx="185619" cy="253118"/>
          </a:xfrm>
          <a:custGeom>
            <a:avLst/>
            <a:gdLst>
              <a:gd name="connsiteX0" fmla="*/ 78750 w 247500"/>
              <a:gd name="connsiteY0" fmla="*/ 78750 h 337500"/>
              <a:gd name="connsiteX1" fmla="*/ 168750 w 247500"/>
              <a:gd name="connsiteY1" fmla="*/ 168750 h 337500"/>
              <a:gd name="connsiteX2" fmla="*/ 78750 w 247500"/>
              <a:gd name="connsiteY2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78750" y="78750"/>
                </a:moveTo>
                <a:lnTo>
                  <a:pt x="168750" y="168750"/>
                </a:lnTo>
                <a:lnTo>
                  <a:pt x="78750" y="25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1" name="任意多边形: 形状 340"/>
          <p:cNvSpPr/>
          <p:nvPr/>
        </p:nvSpPr>
        <p:spPr>
          <a:xfrm>
            <a:off x="5576032" y="2394569"/>
            <a:ext cx="421862" cy="219368"/>
          </a:xfrm>
          <a:custGeom>
            <a:avLst/>
            <a:gdLst>
              <a:gd name="connsiteX0" fmla="*/ 78750 w 562500"/>
              <a:gd name="connsiteY0" fmla="*/ 213750 h 292500"/>
              <a:gd name="connsiteX1" fmla="*/ 78750 w 562500"/>
              <a:gd name="connsiteY1" fmla="*/ 168750 h 292500"/>
              <a:gd name="connsiteX2" fmla="*/ 168750 w 562500"/>
              <a:gd name="connsiteY2" fmla="*/ 78750 h 292500"/>
              <a:gd name="connsiteX3" fmla="*/ 483750 w 562500"/>
              <a:gd name="connsiteY3" fmla="*/ 78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00" h="292500">
                <a:moveTo>
                  <a:pt x="78750" y="213750"/>
                </a:moveTo>
                <a:lnTo>
                  <a:pt x="78750" y="168750"/>
                </a:lnTo>
                <a:cubicBezTo>
                  <a:pt x="78750" y="119044"/>
                  <a:pt x="119044" y="78750"/>
                  <a:pt x="168750" y="78750"/>
                </a:cubicBezTo>
                <a:lnTo>
                  <a:pt x="483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2" name="任意多边形: 形状 341"/>
          <p:cNvSpPr/>
          <p:nvPr/>
        </p:nvSpPr>
        <p:spPr>
          <a:xfrm>
            <a:off x="5576032" y="2563313"/>
            <a:ext cx="185619" cy="253118"/>
          </a:xfrm>
          <a:custGeom>
            <a:avLst/>
            <a:gdLst>
              <a:gd name="connsiteX0" fmla="*/ 168750 w 247500"/>
              <a:gd name="connsiteY0" fmla="*/ 258750 h 337500"/>
              <a:gd name="connsiteX1" fmla="*/ 78750 w 247500"/>
              <a:gd name="connsiteY1" fmla="*/ 168750 h 337500"/>
              <a:gd name="connsiteX2" fmla="*/ 168750 w 247500"/>
              <a:gd name="connsiteY2" fmla="*/ 7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00" h="337500">
                <a:moveTo>
                  <a:pt x="168750" y="258750"/>
                </a:moveTo>
                <a:lnTo>
                  <a:pt x="78750" y="168750"/>
                </a:lnTo>
                <a:lnTo>
                  <a:pt x="16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3" name="任意多边形: 形状 342"/>
          <p:cNvSpPr/>
          <p:nvPr/>
        </p:nvSpPr>
        <p:spPr>
          <a:xfrm>
            <a:off x="5576032" y="2529565"/>
            <a:ext cx="421862" cy="219368"/>
          </a:xfrm>
          <a:custGeom>
            <a:avLst/>
            <a:gdLst>
              <a:gd name="connsiteX0" fmla="*/ 483750 w 562500"/>
              <a:gd name="connsiteY0" fmla="*/ 78750 h 292500"/>
              <a:gd name="connsiteX1" fmla="*/ 483750 w 562500"/>
              <a:gd name="connsiteY1" fmla="*/ 123750 h 292500"/>
              <a:gd name="connsiteX2" fmla="*/ 393750 w 562500"/>
              <a:gd name="connsiteY2" fmla="*/ 213750 h 292500"/>
              <a:gd name="connsiteX3" fmla="*/ 78750 w 562500"/>
              <a:gd name="connsiteY3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00" h="292500">
                <a:moveTo>
                  <a:pt x="483750" y="78750"/>
                </a:moveTo>
                <a:lnTo>
                  <a:pt x="483750" y="123750"/>
                </a:lnTo>
                <a:cubicBezTo>
                  <a:pt x="483750" y="173456"/>
                  <a:pt x="443456" y="213750"/>
                  <a:pt x="393750" y="213750"/>
                </a:cubicBez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4" name="图形 208"/>
          <p:cNvSpPr/>
          <p:nvPr/>
        </p:nvSpPr>
        <p:spPr>
          <a:xfrm>
            <a:off x="7179107" y="2360820"/>
            <a:ext cx="455612" cy="421862"/>
          </a:xfrm>
          <a:custGeom>
            <a:avLst/>
            <a:gdLst>
              <a:gd name="connsiteX0" fmla="*/ 528750 w 607500"/>
              <a:gd name="connsiteY0" fmla="*/ 281250 h 562500"/>
              <a:gd name="connsiteX1" fmla="*/ 438750 w 607500"/>
              <a:gd name="connsiteY1" fmla="*/ 281250 h 562500"/>
              <a:gd name="connsiteX2" fmla="*/ 371250 w 607500"/>
              <a:gd name="connsiteY2" fmla="*/ 483750 h 562500"/>
              <a:gd name="connsiteX3" fmla="*/ 236250 w 607500"/>
              <a:gd name="connsiteY3" fmla="*/ 78750 h 562500"/>
              <a:gd name="connsiteX4" fmla="*/ 168750 w 607500"/>
              <a:gd name="connsiteY4" fmla="*/ 281250 h 562500"/>
              <a:gd name="connsiteX5" fmla="*/ 78750 w 607500"/>
              <a:gd name="connsiteY5" fmla="*/ 2812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500" h="562500">
                <a:moveTo>
                  <a:pt x="528750" y="281250"/>
                </a:moveTo>
                <a:lnTo>
                  <a:pt x="438750" y="281250"/>
                </a:lnTo>
                <a:lnTo>
                  <a:pt x="371250" y="483750"/>
                </a:lnTo>
                <a:lnTo>
                  <a:pt x="236250" y="78750"/>
                </a:lnTo>
                <a:lnTo>
                  <a:pt x="168750" y="281250"/>
                </a:lnTo>
                <a:lnTo>
                  <a:pt x="78750" y="2812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6" name="任意多边形: 形状 345"/>
          <p:cNvSpPr/>
          <p:nvPr/>
        </p:nvSpPr>
        <p:spPr>
          <a:xfrm>
            <a:off x="699306" y="3153920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7" name="任意多边形: 形状 346"/>
          <p:cNvSpPr/>
          <p:nvPr/>
        </p:nvSpPr>
        <p:spPr>
          <a:xfrm>
            <a:off x="868051" y="3255167"/>
            <a:ext cx="118122" cy="185619"/>
          </a:xfrm>
          <a:custGeom>
            <a:avLst/>
            <a:gdLst>
              <a:gd name="connsiteX0" fmla="*/ 78750 w 157500"/>
              <a:gd name="connsiteY0" fmla="*/ 78750 h 247500"/>
              <a:gd name="connsiteX1" fmla="*/ 78750 w 157500"/>
              <a:gd name="connsiteY1" fmla="*/ 16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247500">
                <a:moveTo>
                  <a:pt x="78750" y="78750"/>
                </a:moveTo>
                <a:lnTo>
                  <a:pt x="78750" y="16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8" name="任意多边形: 形状 347"/>
          <p:cNvSpPr/>
          <p:nvPr/>
        </p:nvSpPr>
        <p:spPr>
          <a:xfrm>
            <a:off x="868051" y="3390162"/>
            <a:ext cx="118122" cy="118122"/>
          </a:xfrm>
          <a:custGeom>
            <a:avLst/>
            <a:gdLst>
              <a:gd name="connsiteX0" fmla="*/ 78750 w 157500"/>
              <a:gd name="connsiteY0" fmla="*/ 78750 h 157500"/>
              <a:gd name="connsiteX1" fmla="*/ 78750 w 15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157500">
                <a:moveTo>
                  <a:pt x="7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0" name="任意多边形: 形状 349"/>
          <p:cNvSpPr/>
          <p:nvPr/>
        </p:nvSpPr>
        <p:spPr>
          <a:xfrm>
            <a:off x="1509281" y="3153920"/>
            <a:ext cx="455612" cy="455612"/>
          </a:xfrm>
          <a:custGeom>
            <a:avLst/>
            <a:gdLst>
              <a:gd name="connsiteX0" fmla="*/ 528750 w 607500"/>
              <a:gd name="connsiteY0" fmla="*/ 303750 h 607500"/>
              <a:gd name="connsiteX1" fmla="*/ 303750 w 607500"/>
              <a:gd name="connsiteY1" fmla="*/ 528750 h 607500"/>
              <a:gd name="connsiteX2" fmla="*/ 78750 w 607500"/>
              <a:gd name="connsiteY2" fmla="*/ 303750 h 607500"/>
              <a:gd name="connsiteX3" fmla="*/ 303750 w 607500"/>
              <a:gd name="connsiteY3" fmla="*/ 78750 h 607500"/>
              <a:gd name="connsiteX4" fmla="*/ 528750 w 607500"/>
              <a:gd name="connsiteY4" fmla="*/ 30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00" h="607500">
                <a:moveTo>
                  <a:pt x="528750" y="303750"/>
                </a:moveTo>
                <a:cubicBezTo>
                  <a:pt x="528750" y="428014"/>
                  <a:pt x="428014" y="528750"/>
                  <a:pt x="303750" y="528750"/>
                </a:cubicBezTo>
                <a:cubicBezTo>
                  <a:pt x="179486" y="528750"/>
                  <a:pt x="78750" y="428014"/>
                  <a:pt x="78750" y="303750"/>
                </a:cubicBezTo>
                <a:cubicBezTo>
                  <a:pt x="78750" y="179486"/>
                  <a:pt x="179486" y="78750"/>
                  <a:pt x="303750" y="78750"/>
                </a:cubicBezTo>
                <a:cubicBezTo>
                  <a:pt x="428014" y="78750"/>
                  <a:pt x="528750" y="179486"/>
                  <a:pt x="528750" y="30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1" name="任意多边形: 形状 350"/>
          <p:cNvSpPr/>
          <p:nvPr/>
        </p:nvSpPr>
        <p:spPr>
          <a:xfrm>
            <a:off x="1678026" y="3255167"/>
            <a:ext cx="118122" cy="253118"/>
          </a:xfrm>
          <a:custGeom>
            <a:avLst/>
            <a:gdLst>
              <a:gd name="connsiteX0" fmla="*/ 78750 w 157500"/>
              <a:gd name="connsiteY0" fmla="*/ 78750 h 337500"/>
              <a:gd name="connsiteX1" fmla="*/ 78750 w 157500"/>
              <a:gd name="connsiteY1" fmla="*/ 258750 h 33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37500">
                <a:moveTo>
                  <a:pt x="78750" y="78750"/>
                </a:moveTo>
                <a:lnTo>
                  <a:pt x="78750" y="25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2" name="任意多边形: 形状 351"/>
          <p:cNvSpPr/>
          <p:nvPr/>
        </p:nvSpPr>
        <p:spPr>
          <a:xfrm>
            <a:off x="1610528" y="3322664"/>
            <a:ext cx="253118" cy="118122"/>
          </a:xfrm>
          <a:custGeom>
            <a:avLst/>
            <a:gdLst>
              <a:gd name="connsiteX0" fmla="*/ 78750 w 337500"/>
              <a:gd name="connsiteY0" fmla="*/ 78750 h 157500"/>
              <a:gd name="connsiteX1" fmla="*/ 25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78750" y="78750"/>
                </a:moveTo>
                <a:lnTo>
                  <a:pt x="25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4" name="任意多边形: 形状 353"/>
          <p:cNvSpPr/>
          <p:nvPr/>
        </p:nvSpPr>
        <p:spPr>
          <a:xfrm>
            <a:off x="2453072" y="3155042"/>
            <a:ext cx="303741" cy="320615"/>
          </a:xfrm>
          <a:custGeom>
            <a:avLst/>
            <a:gdLst>
              <a:gd name="connsiteX0" fmla="*/ 78750 w 405000"/>
              <a:gd name="connsiteY0" fmla="*/ 324755 h 427500"/>
              <a:gd name="connsiteX1" fmla="*/ 236221 w 405000"/>
              <a:gd name="connsiteY1" fmla="*/ 347456 h 427500"/>
              <a:gd name="connsiteX2" fmla="*/ 248400 w 405000"/>
              <a:gd name="connsiteY2" fmla="*/ 336905 h 427500"/>
              <a:gd name="connsiteX3" fmla="*/ 315900 w 405000"/>
              <a:gd name="connsiteY3" fmla="*/ 269405 h 427500"/>
              <a:gd name="connsiteX4" fmla="*/ 313135 w 405000"/>
              <a:gd name="connsiteY4" fmla="*/ 110330 h 427500"/>
              <a:gd name="connsiteX5" fmla="*/ 156825 w 405000"/>
              <a:gd name="connsiteY5" fmla="*/ 110330 h 427500"/>
              <a:gd name="connsiteX6" fmla="*/ 118125 w 405000"/>
              <a:gd name="connsiteY6" fmla="*/ 148805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000" h="427500">
                <a:moveTo>
                  <a:pt x="78750" y="324755"/>
                </a:moveTo>
                <a:cubicBezTo>
                  <a:pt x="115966" y="374508"/>
                  <a:pt x="186468" y="384672"/>
                  <a:pt x="236221" y="347456"/>
                </a:cubicBezTo>
                <a:cubicBezTo>
                  <a:pt x="240528" y="344235"/>
                  <a:pt x="244598" y="340709"/>
                  <a:pt x="248400" y="336905"/>
                </a:cubicBezTo>
                <a:lnTo>
                  <a:pt x="315900" y="269405"/>
                </a:lnTo>
                <a:cubicBezTo>
                  <a:pt x="359064" y="224714"/>
                  <a:pt x="357826" y="153494"/>
                  <a:pt x="313135" y="110330"/>
                </a:cubicBezTo>
                <a:cubicBezTo>
                  <a:pt x="269539" y="68223"/>
                  <a:pt x="200421" y="68223"/>
                  <a:pt x="156825" y="110330"/>
                </a:cubicBezTo>
                <a:lnTo>
                  <a:pt x="118125" y="148805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5" name="任意多边形: 形状 354"/>
          <p:cNvSpPr/>
          <p:nvPr/>
        </p:nvSpPr>
        <p:spPr>
          <a:xfrm>
            <a:off x="2319029" y="3271951"/>
            <a:ext cx="303741" cy="320615"/>
          </a:xfrm>
          <a:custGeom>
            <a:avLst/>
            <a:gdLst>
              <a:gd name="connsiteX0" fmla="*/ 347480 w 405000"/>
              <a:gd name="connsiteY0" fmla="*/ 123872 h 427500"/>
              <a:gd name="connsiteX1" fmla="*/ 190009 w 405000"/>
              <a:gd name="connsiteY1" fmla="*/ 101171 h 427500"/>
              <a:gd name="connsiteX2" fmla="*/ 177830 w 405000"/>
              <a:gd name="connsiteY2" fmla="*/ 111722 h 427500"/>
              <a:gd name="connsiteX3" fmla="*/ 110330 w 405000"/>
              <a:gd name="connsiteY3" fmla="*/ 179222 h 427500"/>
              <a:gd name="connsiteX4" fmla="*/ 113095 w 405000"/>
              <a:gd name="connsiteY4" fmla="*/ 338297 h 427500"/>
              <a:gd name="connsiteX5" fmla="*/ 269405 w 405000"/>
              <a:gd name="connsiteY5" fmla="*/ 338297 h 427500"/>
              <a:gd name="connsiteX6" fmla="*/ 307880 w 405000"/>
              <a:gd name="connsiteY6" fmla="*/ 299822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000" h="427500">
                <a:moveTo>
                  <a:pt x="347480" y="123872"/>
                </a:moveTo>
                <a:cubicBezTo>
                  <a:pt x="310264" y="74118"/>
                  <a:pt x="239762" y="63955"/>
                  <a:pt x="190009" y="101171"/>
                </a:cubicBezTo>
                <a:cubicBezTo>
                  <a:pt x="185702" y="104392"/>
                  <a:pt x="181632" y="107918"/>
                  <a:pt x="177830" y="111722"/>
                </a:cubicBezTo>
                <a:lnTo>
                  <a:pt x="110330" y="179222"/>
                </a:lnTo>
                <a:cubicBezTo>
                  <a:pt x="67166" y="223912"/>
                  <a:pt x="68404" y="295133"/>
                  <a:pt x="113095" y="338297"/>
                </a:cubicBezTo>
                <a:cubicBezTo>
                  <a:pt x="156691" y="380403"/>
                  <a:pt x="225809" y="380403"/>
                  <a:pt x="269405" y="338297"/>
                </a:cubicBezTo>
                <a:lnTo>
                  <a:pt x="307880" y="299822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7" name="任意多边形: 形状 356"/>
          <p:cNvSpPr/>
          <p:nvPr/>
        </p:nvSpPr>
        <p:spPr>
          <a:xfrm>
            <a:off x="3196730" y="3440786"/>
            <a:ext cx="185619" cy="185619"/>
          </a:xfrm>
          <a:custGeom>
            <a:avLst/>
            <a:gdLst>
              <a:gd name="connsiteX0" fmla="*/ 168750 w 247500"/>
              <a:gd name="connsiteY0" fmla="*/ 123750 h 247500"/>
              <a:gd name="connsiteX1" fmla="*/ 123750 w 247500"/>
              <a:gd name="connsiteY1" fmla="*/ 168750 h 247500"/>
              <a:gd name="connsiteX2" fmla="*/ 78750 w 247500"/>
              <a:gd name="connsiteY2" fmla="*/ 123750 h 247500"/>
              <a:gd name="connsiteX3" fmla="*/ 123750 w 247500"/>
              <a:gd name="connsiteY3" fmla="*/ 78750 h 247500"/>
              <a:gd name="connsiteX4" fmla="*/ 168750 w 247500"/>
              <a:gd name="connsiteY4" fmla="*/ 123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00" h="247500">
                <a:moveTo>
                  <a:pt x="168750" y="123750"/>
                </a:moveTo>
                <a:cubicBezTo>
                  <a:pt x="168750" y="148603"/>
                  <a:pt x="148603" y="168750"/>
                  <a:pt x="123750" y="168750"/>
                </a:cubicBezTo>
                <a:cubicBezTo>
                  <a:pt x="98897" y="168750"/>
                  <a:pt x="78750" y="148603"/>
                  <a:pt x="78750" y="123750"/>
                </a:cubicBezTo>
                <a:cubicBezTo>
                  <a:pt x="78750" y="98897"/>
                  <a:pt x="98897" y="78750"/>
                  <a:pt x="123750" y="78750"/>
                </a:cubicBezTo>
                <a:cubicBezTo>
                  <a:pt x="148603" y="78750"/>
                  <a:pt x="168750" y="98897"/>
                  <a:pt x="168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8" name="任意多边形: 形状 357"/>
          <p:cNvSpPr/>
          <p:nvPr/>
        </p:nvSpPr>
        <p:spPr>
          <a:xfrm>
            <a:off x="3399224" y="3440786"/>
            <a:ext cx="185619" cy="185619"/>
          </a:xfrm>
          <a:custGeom>
            <a:avLst/>
            <a:gdLst>
              <a:gd name="connsiteX0" fmla="*/ 168750 w 247500"/>
              <a:gd name="connsiteY0" fmla="*/ 123750 h 247500"/>
              <a:gd name="connsiteX1" fmla="*/ 123750 w 247500"/>
              <a:gd name="connsiteY1" fmla="*/ 168750 h 247500"/>
              <a:gd name="connsiteX2" fmla="*/ 78750 w 247500"/>
              <a:gd name="connsiteY2" fmla="*/ 123750 h 247500"/>
              <a:gd name="connsiteX3" fmla="*/ 123750 w 247500"/>
              <a:gd name="connsiteY3" fmla="*/ 78750 h 247500"/>
              <a:gd name="connsiteX4" fmla="*/ 168750 w 247500"/>
              <a:gd name="connsiteY4" fmla="*/ 123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00" h="247500">
                <a:moveTo>
                  <a:pt x="168750" y="123750"/>
                </a:moveTo>
                <a:cubicBezTo>
                  <a:pt x="168750" y="148603"/>
                  <a:pt x="148603" y="168750"/>
                  <a:pt x="123750" y="168750"/>
                </a:cubicBezTo>
                <a:cubicBezTo>
                  <a:pt x="98897" y="168750"/>
                  <a:pt x="78750" y="148603"/>
                  <a:pt x="78750" y="123750"/>
                </a:cubicBezTo>
                <a:cubicBezTo>
                  <a:pt x="78750" y="98897"/>
                  <a:pt x="98897" y="78750"/>
                  <a:pt x="123750" y="78750"/>
                </a:cubicBezTo>
                <a:cubicBezTo>
                  <a:pt x="148603" y="78750"/>
                  <a:pt x="168750" y="98897"/>
                  <a:pt x="168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9" name="任意多边形: 形状 358"/>
          <p:cNvSpPr/>
          <p:nvPr/>
        </p:nvSpPr>
        <p:spPr>
          <a:xfrm>
            <a:off x="3112357" y="3137046"/>
            <a:ext cx="489360" cy="371239"/>
          </a:xfrm>
          <a:custGeom>
            <a:avLst/>
            <a:gdLst>
              <a:gd name="connsiteX0" fmla="*/ 183825 w 652500"/>
              <a:gd name="connsiteY0" fmla="*/ 191250 h 495000"/>
              <a:gd name="connsiteX1" fmla="*/ 573750 w 652500"/>
              <a:gd name="connsiteY1" fmla="*/ 191250 h 495000"/>
              <a:gd name="connsiteX2" fmla="*/ 535950 w 652500"/>
              <a:gd name="connsiteY2" fmla="*/ 380025 h 495000"/>
              <a:gd name="connsiteX3" fmla="*/ 490950 w 652500"/>
              <a:gd name="connsiteY3" fmla="*/ 416250 h 495000"/>
              <a:gd name="connsiteX4" fmla="*/ 253125 w 652500"/>
              <a:gd name="connsiteY4" fmla="*/ 416250 h 495000"/>
              <a:gd name="connsiteX5" fmla="*/ 208125 w 652500"/>
              <a:gd name="connsiteY5" fmla="*/ 377100 h 495000"/>
              <a:gd name="connsiteX6" fmla="*/ 173925 w 652500"/>
              <a:gd name="connsiteY6" fmla="*/ 117900 h 495000"/>
              <a:gd name="connsiteX7" fmla="*/ 129375 w 652500"/>
              <a:gd name="connsiteY7" fmla="*/ 78750 h 495000"/>
              <a:gd name="connsiteX8" fmla="*/ 78750 w 652500"/>
              <a:gd name="connsiteY8" fmla="*/ 78750 h 49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500" h="495000">
                <a:moveTo>
                  <a:pt x="183825" y="191250"/>
                </a:moveTo>
                <a:lnTo>
                  <a:pt x="573750" y="191250"/>
                </a:lnTo>
                <a:lnTo>
                  <a:pt x="535950" y="380025"/>
                </a:lnTo>
                <a:cubicBezTo>
                  <a:pt x="531703" y="401405"/>
                  <a:pt x="512744" y="416668"/>
                  <a:pt x="490950" y="416250"/>
                </a:cubicBezTo>
                <a:lnTo>
                  <a:pt x="253125" y="416250"/>
                </a:lnTo>
                <a:cubicBezTo>
                  <a:pt x="230388" y="416443"/>
                  <a:pt x="211080" y="399645"/>
                  <a:pt x="208125" y="377100"/>
                </a:cubicBezTo>
                <a:lnTo>
                  <a:pt x="173925" y="117900"/>
                </a:lnTo>
                <a:cubicBezTo>
                  <a:pt x="170992" y="95526"/>
                  <a:pt x="151941" y="78784"/>
                  <a:pt x="129375" y="78750"/>
                </a:cubicBez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1" name="任意多边形: 形状 360"/>
          <p:cNvSpPr/>
          <p:nvPr/>
        </p:nvSpPr>
        <p:spPr>
          <a:xfrm>
            <a:off x="4040453" y="3407037"/>
            <a:ext cx="253118" cy="185619"/>
          </a:xfrm>
          <a:custGeom>
            <a:avLst/>
            <a:gdLst>
              <a:gd name="connsiteX0" fmla="*/ 78750 w 337500"/>
              <a:gd name="connsiteY0" fmla="*/ 78750 h 247500"/>
              <a:gd name="connsiteX1" fmla="*/ 168750 w 337500"/>
              <a:gd name="connsiteY1" fmla="*/ 168750 h 247500"/>
              <a:gd name="connsiteX2" fmla="*/ 258750 w 337500"/>
              <a:gd name="connsiteY2" fmla="*/ 7875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00" h="247500">
                <a:moveTo>
                  <a:pt x="78750" y="78750"/>
                </a:moveTo>
                <a:lnTo>
                  <a:pt x="168750" y="168750"/>
                </a:lnTo>
                <a:lnTo>
                  <a:pt x="25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2" name="任意多边形: 形状 361"/>
          <p:cNvSpPr/>
          <p:nvPr/>
        </p:nvSpPr>
        <p:spPr>
          <a:xfrm>
            <a:off x="4107951" y="3322665"/>
            <a:ext cx="118122" cy="269992"/>
          </a:xfrm>
          <a:custGeom>
            <a:avLst/>
            <a:gdLst>
              <a:gd name="connsiteX0" fmla="*/ 78750 w 157500"/>
              <a:gd name="connsiteY0" fmla="*/ 78750 h 360000"/>
              <a:gd name="connsiteX1" fmla="*/ 78750 w 157500"/>
              <a:gd name="connsiteY1" fmla="*/ 2812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360000">
                <a:moveTo>
                  <a:pt x="78750" y="78750"/>
                </a:moveTo>
                <a:lnTo>
                  <a:pt x="78750" y="2812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3" name="任意多边形: 形状 362"/>
          <p:cNvSpPr/>
          <p:nvPr/>
        </p:nvSpPr>
        <p:spPr>
          <a:xfrm>
            <a:off x="3922148" y="3170565"/>
            <a:ext cx="489360" cy="371239"/>
          </a:xfrm>
          <a:custGeom>
            <a:avLst/>
            <a:gdLst>
              <a:gd name="connsiteX0" fmla="*/ 526295 w 652500"/>
              <a:gd name="connsiteY0" fmla="*/ 418581 h 495000"/>
              <a:gd name="connsiteX1" fmla="*/ 553608 w 652500"/>
              <a:gd name="connsiteY1" fmla="*/ 261844 h 495000"/>
              <a:gd name="connsiteX2" fmla="*/ 461495 w 652500"/>
              <a:gd name="connsiteY2" fmla="*/ 214056 h 495000"/>
              <a:gd name="connsiteX3" fmla="*/ 433145 w 652500"/>
              <a:gd name="connsiteY3" fmla="*/ 214056 h 495000"/>
              <a:gd name="connsiteX4" fmla="*/ 214056 w 652500"/>
              <a:gd name="connsiteY4" fmla="*/ 84442 h 495000"/>
              <a:gd name="connsiteX5" fmla="*/ 84442 w 652500"/>
              <a:gd name="connsiteY5" fmla="*/ 303531 h 495000"/>
              <a:gd name="connsiteX6" fmla="*/ 123995 w 652500"/>
              <a:gd name="connsiteY6" fmla="*/ 378081 h 49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500" h="495000">
                <a:moveTo>
                  <a:pt x="526295" y="418581"/>
                </a:moveTo>
                <a:cubicBezTo>
                  <a:pt x="577119" y="382841"/>
                  <a:pt x="589348" y="312668"/>
                  <a:pt x="553608" y="261844"/>
                </a:cubicBezTo>
                <a:cubicBezTo>
                  <a:pt x="532523" y="231859"/>
                  <a:pt x="498151" y="214027"/>
                  <a:pt x="461495" y="214056"/>
                </a:cubicBezTo>
                <a:lnTo>
                  <a:pt x="433145" y="214056"/>
                </a:lnTo>
                <a:cubicBezTo>
                  <a:pt x="408437" y="117764"/>
                  <a:pt x="310347" y="59734"/>
                  <a:pt x="214056" y="84442"/>
                </a:cubicBezTo>
                <a:cubicBezTo>
                  <a:pt x="117764" y="109150"/>
                  <a:pt x="59734" y="207239"/>
                  <a:pt x="84442" y="303531"/>
                </a:cubicBezTo>
                <a:cubicBezTo>
                  <a:pt x="91532" y="331164"/>
                  <a:pt x="105089" y="356716"/>
                  <a:pt x="123995" y="378081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5" name="任意多边形: 形状 364"/>
          <p:cNvSpPr/>
          <p:nvPr/>
        </p:nvSpPr>
        <p:spPr>
          <a:xfrm>
            <a:off x="4782932" y="3153920"/>
            <a:ext cx="388113" cy="455612"/>
          </a:xfrm>
          <a:custGeom>
            <a:avLst/>
            <a:gdLst>
              <a:gd name="connsiteX0" fmla="*/ 303750 w 517500"/>
              <a:gd name="connsiteY0" fmla="*/ 78750 h 607500"/>
              <a:gd name="connsiteX1" fmla="*/ 123750 w 517500"/>
              <a:gd name="connsiteY1" fmla="*/ 78750 h 607500"/>
              <a:gd name="connsiteX2" fmla="*/ 78750 w 517500"/>
              <a:gd name="connsiteY2" fmla="*/ 123750 h 607500"/>
              <a:gd name="connsiteX3" fmla="*/ 78750 w 517500"/>
              <a:gd name="connsiteY3" fmla="*/ 483750 h 607500"/>
              <a:gd name="connsiteX4" fmla="*/ 123750 w 517500"/>
              <a:gd name="connsiteY4" fmla="*/ 528750 h 607500"/>
              <a:gd name="connsiteX5" fmla="*/ 393750 w 517500"/>
              <a:gd name="connsiteY5" fmla="*/ 528750 h 607500"/>
              <a:gd name="connsiteX6" fmla="*/ 438750 w 517500"/>
              <a:gd name="connsiteY6" fmla="*/ 483750 h 607500"/>
              <a:gd name="connsiteX7" fmla="*/ 438750 w 517500"/>
              <a:gd name="connsiteY7" fmla="*/ 213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500" h="607500">
                <a:moveTo>
                  <a:pt x="303750" y="78750"/>
                </a:moveTo>
                <a:lnTo>
                  <a:pt x="123750" y="78750"/>
                </a:lnTo>
                <a:cubicBezTo>
                  <a:pt x="98897" y="78750"/>
                  <a:pt x="78750" y="98897"/>
                  <a:pt x="78750" y="123750"/>
                </a:cubicBezTo>
                <a:lnTo>
                  <a:pt x="78750" y="483750"/>
                </a:lnTo>
                <a:cubicBezTo>
                  <a:pt x="78750" y="508604"/>
                  <a:pt x="98897" y="528750"/>
                  <a:pt x="123750" y="528750"/>
                </a:cubicBezTo>
                <a:lnTo>
                  <a:pt x="393750" y="528750"/>
                </a:lnTo>
                <a:cubicBezTo>
                  <a:pt x="418604" y="528750"/>
                  <a:pt x="438750" y="508604"/>
                  <a:pt x="438750" y="483750"/>
                </a:cubicBezTo>
                <a:lnTo>
                  <a:pt x="438750" y="213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6" name="任意多边形: 形状 365"/>
          <p:cNvSpPr/>
          <p:nvPr/>
        </p:nvSpPr>
        <p:spPr>
          <a:xfrm>
            <a:off x="4951677" y="3153921"/>
            <a:ext cx="219368" cy="219368"/>
          </a:xfrm>
          <a:custGeom>
            <a:avLst/>
            <a:gdLst>
              <a:gd name="connsiteX0" fmla="*/ 78750 w 292500"/>
              <a:gd name="connsiteY0" fmla="*/ 78750 h 292500"/>
              <a:gd name="connsiteX1" fmla="*/ 78750 w 292500"/>
              <a:gd name="connsiteY1" fmla="*/ 213750 h 292500"/>
              <a:gd name="connsiteX2" fmla="*/ 213750 w 292500"/>
              <a:gd name="connsiteY2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0" h="292500">
                <a:moveTo>
                  <a:pt x="78750" y="78750"/>
                </a:moveTo>
                <a:lnTo>
                  <a:pt x="78750" y="213750"/>
                </a:lnTo>
                <a:lnTo>
                  <a:pt x="213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7" name="任意多边形: 形状 366"/>
          <p:cNvSpPr/>
          <p:nvPr/>
        </p:nvSpPr>
        <p:spPr>
          <a:xfrm>
            <a:off x="4850429" y="3339539"/>
            <a:ext cx="253118" cy="118122"/>
          </a:xfrm>
          <a:custGeom>
            <a:avLst/>
            <a:gdLst>
              <a:gd name="connsiteX0" fmla="*/ 258750 w 337500"/>
              <a:gd name="connsiteY0" fmla="*/ 78750 h 157500"/>
              <a:gd name="connsiteX1" fmla="*/ 7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25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4850429" y="3407036"/>
            <a:ext cx="253118" cy="118122"/>
          </a:xfrm>
          <a:custGeom>
            <a:avLst/>
            <a:gdLst>
              <a:gd name="connsiteX0" fmla="*/ 258750 w 337500"/>
              <a:gd name="connsiteY0" fmla="*/ 78750 h 157500"/>
              <a:gd name="connsiteX1" fmla="*/ 78750 w 337500"/>
              <a:gd name="connsiteY1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500" h="157500">
                <a:moveTo>
                  <a:pt x="258750" y="78750"/>
                </a:moveTo>
                <a:lnTo>
                  <a:pt x="78750" y="78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9" name="任意多边形: 形状 368"/>
          <p:cNvSpPr/>
          <p:nvPr/>
        </p:nvSpPr>
        <p:spPr>
          <a:xfrm>
            <a:off x="4850429" y="3272041"/>
            <a:ext cx="151871" cy="118122"/>
          </a:xfrm>
          <a:custGeom>
            <a:avLst/>
            <a:gdLst>
              <a:gd name="connsiteX0" fmla="*/ 123750 w 202500"/>
              <a:gd name="connsiteY0" fmla="*/ 78750 h 157500"/>
              <a:gd name="connsiteX1" fmla="*/ 101250 w 202500"/>
              <a:gd name="connsiteY1" fmla="*/ 78750 h 157500"/>
              <a:gd name="connsiteX2" fmla="*/ 78750 w 202500"/>
              <a:gd name="connsiteY2" fmla="*/ 7875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00" h="157500">
                <a:moveTo>
                  <a:pt x="123750" y="78750"/>
                </a:moveTo>
                <a:lnTo>
                  <a:pt x="101250" y="78750"/>
                </a:lnTo>
                <a:lnTo>
                  <a:pt x="78750" y="7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9158" y="3153920"/>
            <a:ext cx="455612" cy="455612"/>
            <a:chOff x="7412251" y="4205250"/>
            <a:chExt cx="607500" cy="607500"/>
          </a:xfrm>
        </p:grpSpPr>
        <p:sp>
          <p:nvSpPr>
            <p:cNvPr id="371" name="任意多边形: 形状 370"/>
            <p:cNvSpPr/>
            <p:nvPr/>
          </p:nvSpPr>
          <p:spPr>
            <a:xfrm>
              <a:off x="7412251" y="4205250"/>
              <a:ext cx="607500" cy="607500"/>
            </a:xfrm>
            <a:custGeom>
              <a:avLst/>
              <a:gdLst>
                <a:gd name="connsiteX0" fmla="*/ 528750 w 607500"/>
                <a:gd name="connsiteY0" fmla="*/ 303750 h 607500"/>
                <a:gd name="connsiteX1" fmla="*/ 303750 w 607500"/>
                <a:gd name="connsiteY1" fmla="*/ 528750 h 607500"/>
                <a:gd name="connsiteX2" fmla="*/ 78750 w 607500"/>
                <a:gd name="connsiteY2" fmla="*/ 303750 h 607500"/>
                <a:gd name="connsiteX3" fmla="*/ 303750 w 607500"/>
                <a:gd name="connsiteY3" fmla="*/ 78750 h 607500"/>
                <a:gd name="connsiteX4" fmla="*/ 528750 w 607500"/>
                <a:gd name="connsiteY4" fmla="*/ 303750 h 6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00" h="607500">
                  <a:moveTo>
                    <a:pt x="528750" y="303750"/>
                  </a:moveTo>
                  <a:cubicBezTo>
                    <a:pt x="528750" y="428014"/>
                    <a:pt x="428014" y="528750"/>
                    <a:pt x="303750" y="528750"/>
                  </a:cubicBezTo>
                  <a:cubicBezTo>
                    <a:pt x="179486" y="528750"/>
                    <a:pt x="78750" y="428014"/>
                    <a:pt x="78750" y="303750"/>
                  </a:cubicBezTo>
                  <a:cubicBezTo>
                    <a:pt x="78750" y="179486"/>
                    <a:pt x="179486" y="78750"/>
                    <a:pt x="303750" y="78750"/>
                  </a:cubicBezTo>
                  <a:cubicBezTo>
                    <a:pt x="428014" y="78750"/>
                    <a:pt x="528750" y="179486"/>
                    <a:pt x="528750" y="3037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2" name="任意多边形: 形状 371"/>
            <p:cNvSpPr/>
            <p:nvPr/>
          </p:nvSpPr>
          <p:spPr>
            <a:xfrm>
              <a:off x="7547251" y="4340250"/>
              <a:ext cx="337500" cy="337500"/>
            </a:xfrm>
            <a:custGeom>
              <a:avLst/>
              <a:gdLst>
                <a:gd name="connsiteX0" fmla="*/ 258750 w 337500"/>
                <a:gd name="connsiteY0" fmla="*/ 168750 h 337500"/>
                <a:gd name="connsiteX1" fmla="*/ 168750 w 337500"/>
                <a:gd name="connsiteY1" fmla="*/ 258750 h 337500"/>
                <a:gd name="connsiteX2" fmla="*/ 78750 w 337500"/>
                <a:gd name="connsiteY2" fmla="*/ 168750 h 337500"/>
                <a:gd name="connsiteX3" fmla="*/ 168750 w 337500"/>
                <a:gd name="connsiteY3" fmla="*/ 78750 h 337500"/>
                <a:gd name="connsiteX4" fmla="*/ 258750 w 337500"/>
                <a:gd name="connsiteY4" fmla="*/ 168750 h 33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00" h="337500">
                  <a:moveTo>
                    <a:pt x="258750" y="168750"/>
                  </a:moveTo>
                  <a:cubicBezTo>
                    <a:pt x="258750" y="218456"/>
                    <a:pt x="218456" y="258750"/>
                    <a:pt x="168750" y="258750"/>
                  </a:cubicBezTo>
                  <a:cubicBezTo>
                    <a:pt x="119044" y="258750"/>
                    <a:pt x="78750" y="218456"/>
                    <a:pt x="78750" y="168750"/>
                  </a:cubicBezTo>
                  <a:cubicBezTo>
                    <a:pt x="78750" y="119044"/>
                    <a:pt x="119044" y="78750"/>
                    <a:pt x="168750" y="78750"/>
                  </a:cubicBezTo>
                  <a:cubicBezTo>
                    <a:pt x="218456" y="78750"/>
                    <a:pt x="258750" y="119044"/>
                    <a:pt x="258750" y="16875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3" name="任意多边形: 形状 372"/>
            <p:cNvSpPr/>
            <p:nvPr/>
          </p:nvSpPr>
          <p:spPr>
            <a:xfrm>
              <a:off x="7637251" y="4340250"/>
              <a:ext cx="360000" cy="157500"/>
            </a:xfrm>
            <a:custGeom>
              <a:avLst/>
              <a:gdLst>
                <a:gd name="connsiteX0" fmla="*/ 285075 w 360000"/>
                <a:gd name="connsiteY0" fmla="*/ 78750 h 157500"/>
                <a:gd name="connsiteX1" fmla="*/ 78750 w 360000"/>
                <a:gd name="connsiteY1" fmla="*/ 7875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000" h="157500">
                  <a:moveTo>
                    <a:pt x="285075" y="78750"/>
                  </a:moveTo>
                  <a:lnTo>
                    <a:pt x="78750" y="7875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4" name="任意多边形: 形状 373"/>
            <p:cNvSpPr/>
            <p:nvPr/>
          </p:nvSpPr>
          <p:spPr>
            <a:xfrm>
              <a:off x="7456126" y="4296600"/>
              <a:ext cx="247500" cy="315000"/>
            </a:xfrm>
            <a:custGeom>
              <a:avLst/>
              <a:gdLst>
                <a:gd name="connsiteX0" fmla="*/ 78750 w 247500"/>
                <a:gd name="connsiteY0" fmla="*/ 78750 h 315000"/>
                <a:gd name="connsiteX1" fmla="*/ 182025 w 247500"/>
                <a:gd name="connsiteY1" fmla="*/ 257400 h 3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500" h="315000">
                  <a:moveTo>
                    <a:pt x="78750" y="78750"/>
                  </a:moveTo>
                  <a:lnTo>
                    <a:pt x="182025" y="25740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75" name="任意多边形: 形状 374"/>
            <p:cNvSpPr/>
            <p:nvPr/>
          </p:nvSpPr>
          <p:spPr>
            <a:xfrm>
              <a:off x="7612051" y="4475250"/>
              <a:ext cx="247500" cy="315000"/>
            </a:xfrm>
            <a:custGeom>
              <a:avLst/>
              <a:gdLst>
                <a:gd name="connsiteX0" fmla="*/ 78750 w 247500"/>
                <a:gd name="connsiteY0" fmla="*/ 257400 h 315000"/>
                <a:gd name="connsiteX1" fmla="*/ 181800 w 247500"/>
                <a:gd name="connsiteY1" fmla="*/ 78750 h 3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500" h="315000">
                  <a:moveTo>
                    <a:pt x="78750" y="257400"/>
                  </a:moveTo>
                  <a:lnTo>
                    <a:pt x="181800" y="78750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76" name="图形 216"/>
          <p:cNvSpPr/>
          <p:nvPr/>
        </p:nvSpPr>
        <p:spPr>
          <a:xfrm>
            <a:off x="7195984" y="3153920"/>
            <a:ext cx="421862" cy="455612"/>
          </a:xfrm>
          <a:custGeom>
            <a:avLst/>
            <a:gdLst>
              <a:gd name="connsiteX0" fmla="*/ 303750 w 562500"/>
              <a:gd name="connsiteY0" fmla="*/ 78750 h 607500"/>
              <a:gd name="connsiteX1" fmla="*/ 78750 w 562500"/>
              <a:gd name="connsiteY1" fmla="*/ 348750 h 607500"/>
              <a:gd name="connsiteX2" fmla="*/ 281250 w 562500"/>
              <a:gd name="connsiteY2" fmla="*/ 348750 h 607500"/>
              <a:gd name="connsiteX3" fmla="*/ 258750 w 562500"/>
              <a:gd name="connsiteY3" fmla="*/ 528750 h 607500"/>
              <a:gd name="connsiteX4" fmla="*/ 483750 w 562500"/>
              <a:gd name="connsiteY4" fmla="*/ 258750 h 607500"/>
              <a:gd name="connsiteX5" fmla="*/ 281250 w 562500"/>
              <a:gd name="connsiteY5" fmla="*/ 258750 h 607500"/>
              <a:gd name="connsiteX6" fmla="*/ 303750 w 562500"/>
              <a:gd name="connsiteY6" fmla="*/ 78750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500" h="607500">
                <a:moveTo>
                  <a:pt x="303750" y="78750"/>
                </a:moveTo>
                <a:lnTo>
                  <a:pt x="78750" y="348750"/>
                </a:lnTo>
                <a:lnTo>
                  <a:pt x="281250" y="348750"/>
                </a:lnTo>
                <a:lnTo>
                  <a:pt x="258750" y="528750"/>
                </a:lnTo>
                <a:lnTo>
                  <a:pt x="483750" y="258750"/>
                </a:lnTo>
                <a:lnTo>
                  <a:pt x="281250" y="258750"/>
                </a:lnTo>
                <a:lnTo>
                  <a:pt x="3037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78" name="任意多边形: 形状 377"/>
          <p:cNvSpPr/>
          <p:nvPr/>
        </p:nvSpPr>
        <p:spPr>
          <a:xfrm>
            <a:off x="8039707" y="3187669"/>
            <a:ext cx="286866" cy="388113"/>
          </a:xfrm>
          <a:custGeom>
            <a:avLst/>
            <a:gdLst>
              <a:gd name="connsiteX0" fmla="*/ 78750 w 382500"/>
              <a:gd name="connsiteY0" fmla="*/ 78750 h 517500"/>
              <a:gd name="connsiteX1" fmla="*/ 303750 w 382500"/>
              <a:gd name="connsiteY1" fmla="*/ 258750 h 517500"/>
              <a:gd name="connsiteX2" fmla="*/ 78750 w 382500"/>
              <a:gd name="connsiteY2" fmla="*/ 438750 h 517500"/>
              <a:gd name="connsiteX3" fmla="*/ 78750 w 382500"/>
              <a:gd name="connsiteY3" fmla="*/ 78750 h 5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00" h="517500">
                <a:moveTo>
                  <a:pt x="78750" y="78750"/>
                </a:moveTo>
                <a:lnTo>
                  <a:pt x="303750" y="258750"/>
                </a:lnTo>
                <a:lnTo>
                  <a:pt x="78750" y="438750"/>
                </a:lnTo>
                <a:lnTo>
                  <a:pt x="787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79" name="任意多边形: 形状 378"/>
          <p:cNvSpPr/>
          <p:nvPr/>
        </p:nvSpPr>
        <p:spPr>
          <a:xfrm>
            <a:off x="8275949" y="3204544"/>
            <a:ext cx="118122" cy="354365"/>
          </a:xfrm>
          <a:custGeom>
            <a:avLst/>
            <a:gdLst>
              <a:gd name="connsiteX0" fmla="*/ 78750 w 157500"/>
              <a:gd name="connsiteY0" fmla="*/ 78750 h 472500"/>
              <a:gd name="connsiteX1" fmla="*/ 78750 w 157500"/>
              <a:gd name="connsiteY1" fmla="*/ 393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500" h="472500">
                <a:moveTo>
                  <a:pt x="78750" y="78750"/>
                </a:moveTo>
                <a:lnTo>
                  <a:pt x="78750" y="393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0" name="图形 218"/>
          <p:cNvSpPr/>
          <p:nvPr/>
        </p:nvSpPr>
        <p:spPr>
          <a:xfrm>
            <a:off x="749929" y="3980770"/>
            <a:ext cx="354365" cy="421862"/>
          </a:xfrm>
          <a:custGeom>
            <a:avLst/>
            <a:gdLst>
              <a:gd name="connsiteX0" fmla="*/ 78750 w 472500"/>
              <a:gd name="connsiteY0" fmla="*/ 78750 h 562500"/>
              <a:gd name="connsiteX1" fmla="*/ 393750 w 472500"/>
              <a:gd name="connsiteY1" fmla="*/ 281250 h 562500"/>
              <a:gd name="connsiteX2" fmla="*/ 78750 w 472500"/>
              <a:gd name="connsiteY2" fmla="*/ 483750 h 562500"/>
              <a:gd name="connsiteX3" fmla="*/ 78750 w 472500"/>
              <a:gd name="connsiteY3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500" h="562500">
                <a:moveTo>
                  <a:pt x="78750" y="78750"/>
                </a:moveTo>
                <a:lnTo>
                  <a:pt x="393750" y="281250"/>
                </a:lnTo>
                <a:lnTo>
                  <a:pt x="78750" y="483750"/>
                </a:lnTo>
                <a:lnTo>
                  <a:pt x="787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2" name="任意多边形: 形状 381"/>
          <p:cNvSpPr/>
          <p:nvPr/>
        </p:nvSpPr>
        <p:spPr>
          <a:xfrm>
            <a:off x="1509282" y="4014518"/>
            <a:ext cx="269992" cy="354365"/>
          </a:xfrm>
          <a:custGeom>
            <a:avLst/>
            <a:gdLst>
              <a:gd name="connsiteX0" fmla="*/ 281250 w 360000"/>
              <a:gd name="connsiteY0" fmla="*/ 78750 h 472500"/>
              <a:gd name="connsiteX1" fmla="*/ 168750 w 360000"/>
              <a:gd name="connsiteY1" fmla="*/ 168750 h 472500"/>
              <a:gd name="connsiteX2" fmla="*/ 78750 w 360000"/>
              <a:gd name="connsiteY2" fmla="*/ 168750 h 472500"/>
              <a:gd name="connsiteX3" fmla="*/ 78750 w 360000"/>
              <a:gd name="connsiteY3" fmla="*/ 303750 h 472500"/>
              <a:gd name="connsiteX4" fmla="*/ 168750 w 360000"/>
              <a:gd name="connsiteY4" fmla="*/ 303750 h 472500"/>
              <a:gd name="connsiteX5" fmla="*/ 281250 w 360000"/>
              <a:gd name="connsiteY5" fmla="*/ 393750 h 472500"/>
              <a:gd name="connsiteX6" fmla="*/ 281250 w 360000"/>
              <a:gd name="connsiteY6" fmla="*/ 78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472500">
                <a:moveTo>
                  <a:pt x="281250" y="78750"/>
                </a:moveTo>
                <a:lnTo>
                  <a:pt x="168750" y="168750"/>
                </a:lnTo>
                <a:lnTo>
                  <a:pt x="78750" y="168750"/>
                </a:lnTo>
                <a:lnTo>
                  <a:pt x="78750" y="303750"/>
                </a:lnTo>
                <a:lnTo>
                  <a:pt x="168750" y="303750"/>
                </a:lnTo>
                <a:lnTo>
                  <a:pt x="281250" y="393750"/>
                </a:lnTo>
                <a:lnTo>
                  <a:pt x="281250" y="78750"/>
                </a:ln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3" name="任意多边形: 形状 382"/>
          <p:cNvSpPr/>
          <p:nvPr/>
        </p:nvSpPr>
        <p:spPr>
          <a:xfrm>
            <a:off x="1737763" y="4013337"/>
            <a:ext cx="219368" cy="354365"/>
          </a:xfrm>
          <a:custGeom>
            <a:avLst/>
            <a:gdLst>
              <a:gd name="connsiteX0" fmla="*/ 158175 w 292500"/>
              <a:gd name="connsiteY0" fmla="*/ 78750 h 472500"/>
              <a:gd name="connsiteX1" fmla="*/ 158175 w 292500"/>
              <a:gd name="connsiteY1" fmla="*/ 396900 h 472500"/>
              <a:gd name="connsiteX2" fmla="*/ 78750 w 292500"/>
              <a:gd name="connsiteY2" fmla="*/ 158175 h 472500"/>
              <a:gd name="connsiteX3" fmla="*/ 78750 w 292500"/>
              <a:gd name="connsiteY3" fmla="*/ 3172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00" h="472500">
                <a:moveTo>
                  <a:pt x="158175" y="78750"/>
                </a:moveTo>
                <a:cubicBezTo>
                  <a:pt x="246011" y="166613"/>
                  <a:pt x="246011" y="309038"/>
                  <a:pt x="158175" y="396900"/>
                </a:cubicBezTo>
                <a:moveTo>
                  <a:pt x="78750" y="158175"/>
                </a:moveTo>
                <a:cubicBezTo>
                  <a:pt x="122668" y="202106"/>
                  <a:pt x="122668" y="273319"/>
                  <a:pt x="78750" y="317250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5" name="任意多边形: 形状 384"/>
          <p:cNvSpPr/>
          <p:nvPr/>
        </p:nvSpPr>
        <p:spPr>
          <a:xfrm>
            <a:off x="2334952" y="4183264"/>
            <a:ext cx="421862" cy="219368"/>
          </a:xfrm>
          <a:custGeom>
            <a:avLst/>
            <a:gdLst>
              <a:gd name="connsiteX0" fmla="*/ 213750 w 562500"/>
              <a:gd name="connsiteY0" fmla="*/ 123750 h 292500"/>
              <a:gd name="connsiteX1" fmla="*/ 123750 w 562500"/>
              <a:gd name="connsiteY1" fmla="*/ 123750 h 292500"/>
              <a:gd name="connsiteX2" fmla="*/ 78750 w 562500"/>
              <a:gd name="connsiteY2" fmla="*/ 168750 h 292500"/>
              <a:gd name="connsiteX3" fmla="*/ 123750 w 562500"/>
              <a:gd name="connsiteY3" fmla="*/ 213750 h 292500"/>
              <a:gd name="connsiteX4" fmla="*/ 168750 w 562500"/>
              <a:gd name="connsiteY4" fmla="*/ 213750 h 292500"/>
              <a:gd name="connsiteX5" fmla="*/ 213750 w 562500"/>
              <a:gd name="connsiteY5" fmla="*/ 168750 h 292500"/>
              <a:gd name="connsiteX6" fmla="*/ 483750 w 562500"/>
              <a:gd name="connsiteY6" fmla="*/ 78750 h 292500"/>
              <a:gd name="connsiteX7" fmla="*/ 393750 w 562500"/>
              <a:gd name="connsiteY7" fmla="*/ 78750 h 292500"/>
              <a:gd name="connsiteX8" fmla="*/ 348750 w 562500"/>
              <a:gd name="connsiteY8" fmla="*/ 123750 h 292500"/>
              <a:gd name="connsiteX9" fmla="*/ 393750 w 562500"/>
              <a:gd name="connsiteY9" fmla="*/ 168750 h 292500"/>
              <a:gd name="connsiteX10" fmla="*/ 438750 w 562500"/>
              <a:gd name="connsiteY10" fmla="*/ 168750 h 292500"/>
              <a:gd name="connsiteX11" fmla="*/ 483750 w 562500"/>
              <a:gd name="connsiteY11" fmla="*/ 12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500" h="292500">
                <a:moveTo>
                  <a:pt x="213750" y="123750"/>
                </a:moveTo>
                <a:lnTo>
                  <a:pt x="123750" y="123750"/>
                </a:lnTo>
                <a:cubicBezTo>
                  <a:pt x="98897" y="123750"/>
                  <a:pt x="78750" y="143896"/>
                  <a:pt x="78750" y="168750"/>
                </a:cubicBezTo>
                <a:cubicBezTo>
                  <a:pt x="78750" y="193604"/>
                  <a:pt x="98897" y="213750"/>
                  <a:pt x="123750" y="213750"/>
                </a:cubicBezTo>
                <a:lnTo>
                  <a:pt x="168750" y="213750"/>
                </a:lnTo>
                <a:cubicBezTo>
                  <a:pt x="193603" y="213750"/>
                  <a:pt x="213750" y="193604"/>
                  <a:pt x="213750" y="168750"/>
                </a:cubicBezTo>
                <a:close/>
                <a:moveTo>
                  <a:pt x="483750" y="78750"/>
                </a:moveTo>
                <a:lnTo>
                  <a:pt x="393750" y="78750"/>
                </a:lnTo>
                <a:cubicBezTo>
                  <a:pt x="368897" y="78750"/>
                  <a:pt x="348750" y="98897"/>
                  <a:pt x="348750" y="123750"/>
                </a:cubicBezTo>
                <a:cubicBezTo>
                  <a:pt x="348750" y="148604"/>
                  <a:pt x="368897" y="168750"/>
                  <a:pt x="393750" y="168750"/>
                </a:cubicBezTo>
                <a:lnTo>
                  <a:pt x="438750" y="168750"/>
                </a:lnTo>
                <a:cubicBezTo>
                  <a:pt x="463604" y="168750"/>
                  <a:pt x="483750" y="148604"/>
                  <a:pt x="483750" y="123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6" name="任意多边形: 形状 385"/>
          <p:cNvSpPr/>
          <p:nvPr/>
        </p:nvSpPr>
        <p:spPr>
          <a:xfrm>
            <a:off x="2436199" y="3980769"/>
            <a:ext cx="320615" cy="354365"/>
          </a:xfrm>
          <a:custGeom>
            <a:avLst/>
            <a:gdLst>
              <a:gd name="connsiteX0" fmla="*/ 78750 w 427500"/>
              <a:gd name="connsiteY0" fmla="*/ 393750 h 472500"/>
              <a:gd name="connsiteX1" fmla="*/ 78750 w 427500"/>
              <a:gd name="connsiteY1" fmla="*/ 123750 h 472500"/>
              <a:gd name="connsiteX2" fmla="*/ 348750 w 427500"/>
              <a:gd name="connsiteY2" fmla="*/ 78750 h 472500"/>
              <a:gd name="connsiteX3" fmla="*/ 348750 w 427500"/>
              <a:gd name="connsiteY3" fmla="*/ 3487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500" h="472500">
                <a:moveTo>
                  <a:pt x="78750" y="393750"/>
                </a:moveTo>
                <a:lnTo>
                  <a:pt x="78750" y="123750"/>
                </a:lnTo>
                <a:lnTo>
                  <a:pt x="348750" y="78750"/>
                </a:lnTo>
                <a:lnTo>
                  <a:pt x="348750" y="348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8" name="任意多边形: 形状 387"/>
          <p:cNvSpPr/>
          <p:nvPr/>
        </p:nvSpPr>
        <p:spPr>
          <a:xfrm>
            <a:off x="3956082" y="3980770"/>
            <a:ext cx="421862" cy="421862"/>
          </a:xfrm>
          <a:custGeom>
            <a:avLst/>
            <a:gdLst>
              <a:gd name="connsiteX0" fmla="*/ 438750 w 562500"/>
              <a:gd name="connsiteY0" fmla="*/ 78750 h 562500"/>
              <a:gd name="connsiteX1" fmla="*/ 483750 w 562500"/>
              <a:gd name="connsiteY1" fmla="*/ 123750 h 562500"/>
              <a:gd name="connsiteX2" fmla="*/ 483750 w 562500"/>
              <a:gd name="connsiteY2" fmla="*/ 438750 h 562500"/>
              <a:gd name="connsiteX3" fmla="*/ 438750 w 562500"/>
              <a:gd name="connsiteY3" fmla="*/ 483750 h 562500"/>
              <a:gd name="connsiteX4" fmla="*/ 123750 w 562500"/>
              <a:gd name="connsiteY4" fmla="*/ 483750 h 562500"/>
              <a:gd name="connsiteX5" fmla="*/ 78750 w 562500"/>
              <a:gd name="connsiteY5" fmla="*/ 438750 h 562500"/>
              <a:gd name="connsiteX6" fmla="*/ 78750 w 562500"/>
              <a:gd name="connsiteY6" fmla="*/ 123750 h 562500"/>
              <a:gd name="connsiteX7" fmla="*/ 123750 w 562500"/>
              <a:gd name="connsiteY7" fmla="*/ 787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5625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438750"/>
                </a:lnTo>
                <a:cubicBezTo>
                  <a:pt x="483750" y="463603"/>
                  <a:pt x="463603" y="483750"/>
                  <a:pt x="438750" y="483750"/>
                </a:cubicBezTo>
                <a:lnTo>
                  <a:pt x="123750" y="483750"/>
                </a:lnTo>
                <a:cubicBezTo>
                  <a:pt x="98897" y="483750"/>
                  <a:pt x="78750" y="463603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89" name="任意多边形: 形状 388"/>
          <p:cNvSpPr/>
          <p:nvPr/>
        </p:nvSpPr>
        <p:spPr>
          <a:xfrm>
            <a:off x="4023579" y="4048267"/>
            <a:ext cx="168745" cy="168745"/>
          </a:xfrm>
          <a:custGeom>
            <a:avLst/>
            <a:gdLst>
              <a:gd name="connsiteX0" fmla="*/ 146250 w 225000"/>
              <a:gd name="connsiteY0" fmla="*/ 112500 h 225000"/>
              <a:gd name="connsiteX1" fmla="*/ 112500 w 225000"/>
              <a:gd name="connsiteY1" fmla="*/ 146250 h 225000"/>
              <a:gd name="connsiteX2" fmla="*/ 78750 w 225000"/>
              <a:gd name="connsiteY2" fmla="*/ 112500 h 225000"/>
              <a:gd name="connsiteX3" fmla="*/ 112500 w 225000"/>
              <a:gd name="connsiteY3" fmla="*/ 78750 h 225000"/>
              <a:gd name="connsiteX4" fmla="*/ 146250 w 225000"/>
              <a:gd name="connsiteY4" fmla="*/ 11250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00" h="225000">
                <a:moveTo>
                  <a:pt x="146250" y="112500"/>
                </a:moveTo>
                <a:cubicBezTo>
                  <a:pt x="146250" y="131140"/>
                  <a:pt x="131140" y="146250"/>
                  <a:pt x="112500" y="146250"/>
                </a:cubicBezTo>
                <a:cubicBezTo>
                  <a:pt x="93860" y="146250"/>
                  <a:pt x="78750" y="131140"/>
                  <a:pt x="78750" y="112500"/>
                </a:cubicBezTo>
                <a:cubicBezTo>
                  <a:pt x="78750" y="93860"/>
                  <a:pt x="93860" y="78750"/>
                  <a:pt x="112500" y="78750"/>
                </a:cubicBezTo>
                <a:cubicBezTo>
                  <a:pt x="131140" y="78750"/>
                  <a:pt x="146250" y="93860"/>
                  <a:pt x="146250" y="11250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0" name="任意多边形: 形状 389"/>
          <p:cNvSpPr/>
          <p:nvPr/>
        </p:nvSpPr>
        <p:spPr>
          <a:xfrm>
            <a:off x="3989830" y="4098890"/>
            <a:ext cx="388113" cy="303741"/>
          </a:xfrm>
          <a:custGeom>
            <a:avLst/>
            <a:gdLst>
              <a:gd name="connsiteX0" fmla="*/ 438750 w 517500"/>
              <a:gd name="connsiteY0" fmla="*/ 191250 h 405000"/>
              <a:gd name="connsiteX1" fmla="*/ 326250 w 517500"/>
              <a:gd name="connsiteY1" fmla="*/ 78750 h 405000"/>
              <a:gd name="connsiteX2" fmla="*/ 78750 w 517500"/>
              <a:gd name="connsiteY2" fmla="*/ 3262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00" h="405000">
                <a:moveTo>
                  <a:pt x="438750" y="191250"/>
                </a:moveTo>
                <a:lnTo>
                  <a:pt x="326250" y="78750"/>
                </a:lnTo>
                <a:lnTo>
                  <a:pt x="78750" y="3262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2" name="任意多边形: 形状 391"/>
          <p:cNvSpPr/>
          <p:nvPr/>
        </p:nvSpPr>
        <p:spPr>
          <a:xfrm>
            <a:off x="4799806" y="4014518"/>
            <a:ext cx="354365" cy="354365"/>
          </a:xfrm>
          <a:custGeom>
            <a:avLst/>
            <a:gdLst>
              <a:gd name="connsiteX0" fmla="*/ 393750 w 472500"/>
              <a:gd name="connsiteY0" fmla="*/ 236250 h 472500"/>
              <a:gd name="connsiteX1" fmla="*/ 236250 w 472500"/>
              <a:gd name="connsiteY1" fmla="*/ 393750 h 472500"/>
              <a:gd name="connsiteX2" fmla="*/ 78750 w 472500"/>
              <a:gd name="connsiteY2" fmla="*/ 236250 h 472500"/>
              <a:gd name="connsiteX3" fmla="*/ 236250 w 472500"/>
              <a:gd name="connsiteY3" fmla="*/ 78750 h 472500"/>
              <a:gd name="connsiteX4" fmla="*/ 393750 w 472500"/>
              <a:gd name="connsiteY4" fmla="*/ 236250 h 47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500" h="472500">
                <a:moveTo>
                  <a:pt x="393750" y="236250"/>
                </a:moveTo>
                <a:cubicBezTo>
                  <a:pt x="393750" y="323235"/>
                  <a:pt x="323235" y="393750"/>
                  <a:pt x="236250" y="393750"/>
                </a:cubicBezTo>
                <a:cubicBezTo>
                  <a:pt x="149265" y="393750"/>
                  <a:pt x="78750" y="323235"/>
                  <a:pt x="78750" y="236250"/>
                </a:cubicBezTo>
                <a:cubicBezTo>
                  <a:pt x="78750" y="149265"/>
                  <a:pt x="149265" y="78750"/>
                  <a:pt x="236250" y="78750"/>
                </a:cubicBezTo>
                <a:cubicBezTo>
                  <a:pt x="323235" y="78750"/>
                  <a:pt x="393750" y="149265"/>
                  <a:pt x="393750" y="236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3" name="任意多边形: 形状 392"/>
          <p:cNvSpPr/>
          <p:nvPr/>
        </p:nvSpPr>
        <p:spPr>
          <a:xfrm>
            <a:off x="4917928" y="4082017"/>
            <a:ext cx="134996" cy="185619"/>
          </a:xfrm>
          <a:custGeom>
            <a:avLst/>
            <a:gdLst>
              <a:gd name="connsiteX0" fmla="*/ 78750 w 180000"/>
              <a:gd name="connsiteY0" fmla="*/ 78750 h 247500"/>
              <a:gd name="connsiteX1" fmla="*/ 78750 w 180000"/>
              <a:gd name="connsiteY1" fmla="*/ 146250 h 247500"/>
              <a:gd name="connsiteX2" fmla="*/ 112500 w 180000"/>
              <a:gd name="connsiteY2" fmla="*/ 180000 h 24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00" h="247500">
                <a:moveTo>
                  <a:pt x="78750" y="78750"/>
                </a:moveTo>
                <a:lnTo>
                  <a:pt x="78750" y="146250"/>
                </a:lnTo>
                <a:lnTo>
                  <a:pt x="112500" y="18000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4" name="任意多边形: 形状 393"/>
          <p:cNvSpPr/>
          <p:nvPr/>
        </p:nvSpPr>
        <p:spPr>
          <a:xfrm>
            <a:off x="4841655" y="3947021"/>
            <a:ext cx="269992" cy="489360"/>
          </a:xfrm>
          <a:custGeom>
            <a:avLst/>
            <a:gdLst>
              <a:gd name="connsiteX0" fmla="*/ 281925 w 360000"/>
              <a:gd name="connsiteY0" fmla="*/ 446625 h 652500"/>
              <a:gd name="connsiteX1" fmla="*/ 274050 w 360000"/>
              <a:gd name="connsiteY1" fmla="*/ 532800 h 652500"/>
              <a:gd name="connsiteX2" fmla="*/ 229050 w 360000"/>
              <a:gd name="connsiteY2" fmla="*/ 573750 h 652500"/>
              <a:gd name="connsiteX3" fmla="*/ 131625 w 360000"/>
              <a:gd name="connsiteY3" fmla="*/ 573750 h 652500"/>
              <a:gd name="connsiteX4" fmla="*/ 86625 w 360000"/>
              <a:gd name="connsiteY4" fmla="*/ 532800 h 652500"/>
              <a:gd name="connsiteX5" fmla="*/ 78750 w 360000"/>
              <a:gd name="connsiteY5" fmla="*/ 446625 h 652500"/>
              <a:gd name="connsiteX6" fmla="*/ 78975 w 360000"/>
              <a:gd name="connsiteY6" fmla="*/ 205875 h 652500"/>
              <a:gd name="connsiteX7" fmla="*/ 86850 w 360000"/>
              <a:gd name="connsiteY7" fmla="*/ 119700 h 652500"/>
              <a:gd name="connsiteX8" fmla="*/ 131625 w 360000"/>
              <a:gd name="connsiteY8" fmla="*/ 78750 h 652500"/>
              <a:gd name="connsiteX9" fmla="*/ 229500 w 360000"/>
              <a:gd name="connsiteY9" fmla="*/ 78750 h 652500"/>
              <a:gd name="connsiteX10" fmla="*/ 274500 w 360000"/>
              <a:gd name="connsiteY10" fmla="*/ 119700 h 652500"/>
              <a:gd name="connsiteX11" fmla="*/ 282375 w 360000"/>
              <a:gd name="connsiteY11" fmla="*/ 205875 h 6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0000" h="652500">
                <a:moveTo>
                  <a:pt x="281925" y="446625"/>
                </a:moveTo>
                <a:lnTo>
                  <a:pt x="274050" y="532800"/>
                </a:lnTo>
                <a:cubicBezTo>
                  <a:pt x="271949" y="556059"/>
                  <a:pt x="252403" y="573845"/>
                  <a:pt x="229050" y="573750"/>
                </a:cubicBezTo>
                <a:lnTo>
                  <a:pt x="131625" y="573750"/>
                </a:lnTo>
                <a:cubicBezTo>
                  <a:pt x="108272" y="573845"/>
                  <a:pt x="88727" y="556059"/>
                  <a:pt x="86625" y="532800"/>
                </a:cubicBezTo>
                <a:lnTo>
                  <a:pt x="78750" y="446625"/>
                </a:lnTo>
                <a:moveTo>
                  <a:pt x="78975" y="205875"/>
                </a:moveTo>
                <a:lnTo>
                  <a:pt x="86850" y="119700"/>
                </a:lnTo>
                <a:cubicBezTo>
                  <a:pt x="88944" y="96528"/>
                  <a:pt x="108358" y="78772"/>
                  <a:pt x="131625" y="78750"/>
                </a:cubicBezTo>
                <a:lnTo>
                  <a:pt x="229500" y="78750"/>
                </a:lnTo>
                <a:cubicBezTo>
                  <a:pt x="252853" y="78656"/>
                  <a:pt x="272399" y="96441"/>
                  <a:pt x="274500" y="119700"/>
                </a:cubicBezTo>
                <a:lnTo>
                  <a:pt x="282375" y="205875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5" name="图形 223"/>
          <p:cNvSpPr/>
          <p:nvPr/>
        </p:nvSpPr>
        <p:spPr>
          <a:xfrm>
            <a:off x="5626655" y="4082017"/>
            <a:ext cx="320615" cy="219368"/>
          </a:xfrm>
          <a:custGeom>
            <a:avLst/>
            <a:gdLst>
              <a:gd name="connsiteX0" fmla="*/ 348750 w 427500"/>
              <a:gd name="connsiteY0" fmla="*/ 213750 h 292500"/>
              <a:gd name="connsiteX1" fmla="*/ 213750 w 427500"/>
              <a:gd name="connsiteY1" fmla="*/ 78750 h 292500"/>
              <a:gd name="connsiteX2" fmla="*/ 78750 w 427500"/>
              <a:gd name="connsiteY2" fmla="*/ 213750 h 2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00" h="292500">
                <a:moveTo>
                  <a:pt x="348750" y="213750"/>
                </a:moveTo>
                <a:lnTo>
                  <a:pt x="213750" y="78750"/>
                </a:lnTo>
                <a:lnTo>
                  <a:pt x="78750" y="213750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96" name="图形 224"/>
          <p:cNvSpPr/>
          <p:nvPr/>
        </p:nvSpPr>
        <p:spPr>
          <a:xfrm>
            <a:off x="6374482" y="3153913"/>
            <a:ext cx="438737" cy="455612"/>
          </a:xfrm>
          <a:custGeom>
            <a:avLst/>
            <a:gdLst>
              <a:gd name="connsiteX0" fmla="*/ 251616 w 585000"/>
              <a:gd name="connsiteY0" fmla="*/ 371258 h 607500"/>
              <a:gd name="connsiteX1" fmla="*/ 251616 w 585000"/>
              <a:gd name="connsiteY1" fmla="*/ 461258 h 607500"/>
              <a:gd name="connsiteX2" fmla="*/ 319116 w 585000"/>
              <a:gd name="connsiteY2" fmla="*/ 528758 h 607500"/>
              <a:gd name="connsiteX3" fmla="*/ 409116 w 585000"/>
              <a:gd name="connsiteY3" fmla="*/ 326258 h 607500"/>
              <a:gd name="connsiteX4" fmla="*/ 409116 w 585000"/>
              <a:gd name="connsiteY4" fmla="*/ 78758 h 607500"/>
              <a:gd name="connsiteX5" fmla="*/ 155316 w 585000"/>
              <a:gd name="connsiteY5" fmla="*/ 78758 h 607500"/>
              <a:gd name="connsiteX6" fmla="*/ 110316 w 585000"/>
              <a:gd name="connsiteY6" fmla="*/ 117008 h 607500"/>
              <a:gd name="connsiteX7" fmla="*/ 79266 w 585000"/>
              <a:gd name="connsiteY7" fmla="*/ 319508 h 607500"/>
              <a:gd name="connsiteX8" fmla="*/ 117003 w 585000"/>
              <a:gd name="connsiteY8" fmla="*/ 370752 h 607500"/>
              <a:gd name="connsiteX9" fmla="*/ 124266 w 585000"/>
              <a:gd name="connsiteY9" fmla="*/ 371258 h 607500"/>
              <a:gd name="connsiteX10" fmla="*/ 409116 w 585000"/>
              <a:gd name="connsiteY10" fmla="*/ 78758 h 607500"/>
              <a:gd name="connsiteX11" fmla="*/ 469191 w 585000"/>
              <a:gd name="connsiteY11" fmla="*/ 78758 h 607500"/>
              <a:gd name="connsiteX12" fmla="*/ 521616 w 585000"/>
              <a:gd name="connsiteY12" fmla="*/ 123758 h 607500"/>
              <a:gd name="connsiteX13" fmla="*/ 521616 w 585000"/>
              <a:gd name="connsiteY13" fmla="*/ 281258 h 607500"/>
              <a:gd name="connsiteX14" fmla="*/ 469191 w 585000"/>
              <a:gd name="connsiteY14" fmla="*/ 326258 h 607500"/>
              <a:gd name="connsiteX15" fmla="*/ 409116 w 585000"/>
              <a:gd name="connsiteY15" fmla="*/ 326258 h 60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000" h="607500">
                <a:moveTo>
                  <a:pt x="251616" y="371258"/>
                </a:moveTo>
                <a:lnTo>
                  <a:pt x="251616" y="461258"/>
                </a:lnTo>
                <a:cubicBezTo>
                  <a:pt x="251616" y="498539"/>
                  <a:pt x="281836" y="528758"/>
                  <a:pt x="319116" y="528758"/>
                </a:cubicBezTo>
                <a:lnTo>
                  <a:pt x="409116" y="326258"/>
                </a:lnTo>
                <a:lnTo>
                  <a:pt x="409116" y="78758"/>
                </a:lnTo>
                <a:lnTo>
                  <a:pt x="155316" y="78758"/>
                </a:lnTo>
                <a:cubicBezTo>
                  <a:pt x="132877" y="78505"/>
                  <a:pt x="113680" y="94821"/>
                  <a:pt x="110316" y="117008"/>
                </a:cubicBezTo>
                <a:lnTo>
                  <a:pt x="79266" y="319508"/>
                </a:lnTo>
                <a:cubicBezTo>
                  <a:pt x="75536" y="344081"/>
                  <a:pt x="92432" y="367022"/>
                  <a:pt x="117003" y="370752"/>
                </a:cubicBezTo>
                <a:cubicBezTo>
                  <a:pt x="119406" y="371117"/>
                  <a:pt x="121835" y="371285"/>
                  <a:pt x="124266" y="371258"/>
                </a:cubicBezTo>
                <a:close/>
                <a:moveTo>
                  <a:pt x="409116" y="78758"/>
                </a:moveTo>
                <a:lnTo>
                  <a:pt x="469191" y="78758"/>
                </a:lnTo>
                <a:cubicBezTo>
                  <a:pt x="495550" y="78292"/>
                  <a:pt x="518081" y="97634"/>
                  <a:pt x="521616" y="123758"/>
                </a:cubicBezTo>
                <a:lnTo>
                  <a:pt x="521616" y="281258"/>
                </a:lnTo>
                <a:cubicBezTo>
                  <a:pt x="518081" y="307383"/>
                  <a:pt x="495550" y="326724"/>
                  <a:pt x="469191" y="326258"/>
                </a:cubicBezTo>
                <a:lnTo>
                  <a:pt x="409116" y="326258"/>
                </a:ln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9231" y="3963895"/>
            <a:ext cx="455612" cy="455612"/>
            <a:chOff x="4172249" y="5285250"/>
            <a:chExt cx="607500" cy="607500"/>
          </a:xfrm>
        </p:grpSpPr>
        <p:sp>
          <p:nvSpPr>
            <p:cNvPr id="398" name="任意多边形: 形状 397"/>
            <p:cNvSpPr/>
            <p:nvPr/>
          </p:nvSpPr>
          <p:spPr>
            <a:xfrm>
              <a:off x="4172249" y="5285250"/>
              <a:ext cx="607500" cy="382500"/>
            </a:xfrm>
            <a:custGeom>
              <a:avLst/>
              <a:gdLst>
                <a:gd name="connsiteX0" fmla="*/ 303750 w 607500"/>
                <a:gd name="connsiteY0" fmla="*/ 78750 h 382500"/>
                <a:gd name="connsiteX1" fmla="*/ 78750 w 607500"/>
                <a:gd name="connsiteY1" fmla="*/ 191250 h 382500"/>
                <a:gd name="connsiteX2" fmla="*/ 303750 w 607500"/>
                <a:gd name="connsiteY2" fmla="*/ 303750 h 382500"/>
                <a:gd name="connsiteX3" fmla="*/ 528750 w 607500"/>
                <a:gd name="connsiteY3" fmla="*/ 191250 h 382500"/>
                <a:gd name="connsiteX4" fmla="*/ 303750 w 607500"/>
                <a:gd name="connsiteY4" fmla="*/ 78750 h 3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00" h="382500">
                  <a:moveTo>
                    <a:pt x="303750" y="78750"/>
                  </a:moveTo>
                  <a:lnTo>
                    <a:pt x="78750" y="191250"/>
                  </a:lnTo>
                  <a:lnTo>
                    <a:pt x="303750" y="303750"/>
                  </a:lnTo>
                  <a:lnTo>
                    <a:pt x="528750" y="191250"/>
                  </a:lnTo>
                  <a:lnTo>
                    <a:pt x="303750" y="7875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99" name="任意多边形: 形状 398"/>
            <p:cNvSpPr/>
            <p:nvPr/>
          </p:nvSpPr>
          <p:spPr>
            <a:xfrm>
              <a:off x="4172249" y="5622750"/>
              <a:ext cx="607500" cy="270000"/>
            </a:xfrm>
            <a:custGeom>
              <a:avLst/>
              <a:gdLst>
                <a:gd name="connsiteX0" fmla="*/ 78750 w 607500"/>
                <a:gd name="connsiteY0" fmla="*/ 78750 h 270000"/>
                <a:gd name="connsiteX1" fmla="*/ 303750 w 607500"/>
                <a:gd name="connsiteY1" fmla="*/ 191250 h 270000"/>
                <a:gd name="connsiteX2" fmla="*/ 528750 w 607500"/>
                <a:gd name="connsiteY2" fmla="*/ 7875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0" h="270000">
                  <a:moveTo>
                    <a:pt x="78750" y="78750"/>
                  </a:moveTo>
                  <a:lnTo>
                    <a:pt x="303750" y="191250"/>
                  </a:lnTo>
                  <a:lnTo>
                    <a:pt x="528750" y="7875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00" name="任意多边形: 形状 399"/>
            <p:cNvSpPr/>
            <p:nvPr/>
          </p:nvSpPr>
          <p:spPr>
            <a:xfrm>
              <a:off x="4172249" y="5510250"/>
              <a:ext cx="607500" cy="270000"/>
            </a:xfrm>
            <a:custGeom>
              <a:avLst/>
              <a:gdLst>
                <a:gd name="connsiteX0" fmla="*/ 78750 w 607500"/>
                <a:gd name="connsiteY0" fmla="*/ 78750 h 270000"/>
                <a:gd name="connsiteX1" fmla="*/ 303750 w 607500"/>
                <a:gd name="connsiteY1" fmla="*/ 191250 h 270000"/>
                <a:gd name="connsiteX2" fmla="*/ 528750 w 607500"/>
                <a:gd name="connsiteY2" fmla="*/ 7875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0" h="270000">
                  <a:moveTo>
                    <a:pt x="78750" y="78750"/>
                  </a:moveTo>
                  <a:lnTo>
                    <a:pt x="303750" y="191250"/>
                  </a:lnTo>
                  <a:lnTo>
                    <a:pt x="528750" y="7875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401" name="图形 237"/>
          <p:cNvSpPr/>
          <p:nvPr/>
        </p:nvSpPr>
        <p:spPr>
          <a:xfrm>
            <a:off x="6369130" y="3985157"/>
            <a:ext cx="455612" cy="421862"/>
          </a:xfrm>
          <a:custGeom>
            <a:avLst/>
            <a:gdLst>
              <a:gd name="connsiteX0" fmla="*/ 528750 w 607500"/>
              <a:gd name="connsiteY0" fmla="*/ 438750 h 562500"/>
              <a:gd name="connsiteX1" fmla="*/ 483750 w 607500"/>
              <a:gd name="connsiteY1" fmla="*/ 483750 h 562500"/>
              <a:gd name="connsiteX2" fmla="*/ 123750 w 607500"/>
              <a:gd name="connsiteY2" fmla="*/ 483750 h 562500"/>
              <a:gd name="connsiteX3" fmla="*/ 78750 w 607500"/>
              <a:gd name="connsiteY3" fmla="*/ 438750 h 562500"/>
              <a:gd name="connsiteX4" fmla="*/ 78750 w 607500"/>
              <a:gd name="connsiteY4" fmla="*/ 123750 h 562500"/>
              <a:gd name="connsiteX5" fmla="*/ 123750 w 607500"/>
              <a:gd name="connsiteY5" fmla="*/ 78750 h 562500"/>
              <a:gd name="connsiteX6" fmla="*/ 236250 w 607500"/>
              <a:gd name="connsiteY6" fmla="*/ 78750 h 562500"/>
              <a:gd name="connsiteX7" fmla="*/ 281250 w 607500"/>
              <a:gd name="connsiteY7" fmla="*/ 146250 h 562500"/>
              <a:gd name="connsiteX8" fmla="*/ 483750 w 607500"/>
              <a:gd name="connsiteY8" fmla="*/ 146250 h 562500"/>
              <a:gd name="connsiteX9" fmla="*/ 528750 w 607500"/>
              <a:gd name="connsiteY9" fmla="*/ 191250 h 5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500" h="562500">
                <a:moveTo>
                  <a:pt x="528750" y="438750"/>
                </a:moveTo>
                <a:cubicBezTo>
                  <a:pt x="528750" y="463604"/>
                  <a:pt x="508604" y="483750"/>
                  <a:pt x="483750" y="483750"/>
                </a:cubicBezTo>
                <a:lnTo>
                  <a:pt x="123750" y="483750"/>
                </a:lnTo>
                <a:cubicBezTo>
                  <a:pt x="98897" y="483750"/>
                  <a:pt x="78750" y="463604"/>
                  <a:pt x="78750" y="4387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lnTo>
                  <a:pt x="236250" y="78750"/>
                </a:lnTo>
                <a:lnTo>
                  <a:pt x="281250" y="146250"/>
                </a:lnTo>
                <a:lnTo>
                  <a:pt x="483750" y="146250"/>
                </a:lnTo>
                <a:cubicBezTo>
                  <a:pt x="508604" y="146250"/>
                  <a:pt x="528750" y="166397"/>
                  <a:pt x="528750" y="1912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3" name="任意多边形: 形状 402"/>
          <p:cNvSpPr/>
          <p:nvPr/>
        </p:nvSpPr>
        <p:spPr>
          <a:xfrm>
            <a:off x="7972300" y="3946984"/>
            <a:ext cx="472486" cy="472486"/>
          </a:xfrm>
          <a:custGeom>
            <a:avLst/>
            <a:gdLst>
              <a:gd name="connsiteX0" fmla="*/ 552924 w 630000"/>
              <a:gd name="connsiteY0" fmla="*/ 258798 h 630000"/>
              <a:gd name="connsiteX1" fmla="*/ 258624 w 630000"/>
              <a:gd name="connsiteY1" fmla="*/ 99498 h 630000"/>
              <a:gd name="connsiteX2" fmla="*/ 99324 w 630000"/>
              <a:gd name="connsiteY2" fmla="*/ 393798 h 630000"/>
              <a:gd name="connsiteX3" fmla="*/ 393624 w 630000"/>
              <a:gd name="connsiteY3" fmla="*/ 553098 h 630000"/>
              <a:gd name="connsiteX4" fmla="*/ 552924 w 630000"/>
              <a:gd name="connsiteY4" fmla="*/ 258798 h 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000" h="630000">
                <a:moveTo>
                  <a:pt x="552924" y="258798"/>
                </a:moveTo>
                <a:cubicBezTo>
                  <a:pt x="501849" y="88023"/>
                  <a:pt x="428274" y="48423"/>
                  <a:pt x="258624" y="99498"/>
                </a:cubicBezTo>
                <a:cubicBezTo>
                  <a:pt x="88974" y="150573"/>
                  <a:pt x="48249" y="224148"/>
                  <a:pt x="99324" y="393798"/>
                </a:cubicBezTo>
                <a:cubicBezTo>
                  <a:pt x="150399" y="563448"/>
                  <a:pt x="223974" y="604173"/>
                  <a:pt x="393624" y="553098"/>
                </a:cubicBezTo>
                <a:cubicBezTo>
                  <a:pt x="563274" y="502023"/>
                  <a:pt x="603999" y="428448"/>
                  <a:pt x="552924" y="258798"/>
                </a:cubicBezTo>
                <a:close/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4" name="任意多边形: 形状 403"/>
          <p:cNvSpPr/>
          <p:nvPr/>
        </p:nvSpPr>
        <p:spPr>
          <a:xfrm>
            <a:off x="8167443" y="4031225"/>
            <a:ext cx="168745" cy="286866"/>
          </a:xfrm>
          <a:custGeom>
            <a:avLst/>
            <a:gdLst>
              <a:gd name="connsiteX0" fmla="*/ 78750 w 225000"/>
              <a:gd name="connsiteY0" fmla="*/ 78750 h 382500"/>
              <a:gd name="connsiteX1" fmla="*/ 159300 w 225000"/>
              <a:gd name="connsiteY1" fmla="*/ 312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382500">
                <a:moveTo>
                  <a:pt x="78750" y="78750"/>
                </a:moveTo>
                <a:lnTo>
                  <a:pt x="159300" y="312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5" name="任意多边形: 形状 404"/>
          <p:cNvSpPr/>
          <p:nvPr/>
        </p:nvSpPr>
        <p:spPr>
          <a:xfrm>
            <a:off x="8087796" y="4058561"/>
            <a:ext cx="168745" cy="286866"/>
          </a:xfrm>
          <a:custGeom>
            <a:avLst/>
            <a:gdLst>
              <a:gd name="connsiteX0" fmla="*/ 78750 w 225000"/>
              <a:gd name="connsiteY0" fmla="*/ 78750 h 382500"/>
              <a:gd name="connsiteX1" fmla="*/ 159300 w 225000"/>
              <a:gd name="connsiteY1" fmla="*/ 312750 h 38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000" h="382500">
                <a:moveTo>
                  <a:pt x="78750" y="78750"/>
                </a:moveTo>
                <a:lnTo>
                  <a:pt x="159300" y="31275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6" name="任意多边形: 形状 405"/>
          <p:cNvSpPr/>
          <p:nvPr/>
        </p:nvSpPr>
        <p:spPr>
          <a:xfrm>
            <a:off x="8056409" y="4062611"/>
            <a:ext cx="286866" cy="168745"/>
          </a:xfrm>
          <a:custGeom>
            <a:avLst/>
            <a:gdLst>
              <a:gd name="connsiteX0" fmla="*/ 312750 w 382500"/>
              <a:gd name="connsiteY0" fmla="*/ 78750 h 225000"/>
              <a:gd name="connsiteX1" fmla="*/ 78750 w 382500"/>
              <a:gd name="connsiteY1" fmla="*/ 15930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500" h="225000">
                <a:moveTo>
                  <a:pt x="312750" y="78750"/>
                </a:moveTo>
                <a:lnTo>
                  <a:pt x="78750" y="15930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7" name="任意多边形: 形状 406"/>
          <p:cNvSpPr/>
          <p:nvPr/>
        </p:nvSpPr>
        <p:spPr>
          <a:xfrm>
            <a:off x="8083746" y="4142259"/>
            <a:ext cx="286866" cy="168745"/>
          </a:xfrm>
          <a:custGeom>
            <a:avLst/>
            <a:gdLst>
              <a:gd name="connsiteX0" fmla="*/ 312750 w 382500"/>
              <a:gd name="connsiteY0" fmla="*/ 78750 h 225000"/>
              <a:gd name="connsiteX1" fmla="*/ 78750 w 382500"/>
              <a:gd name="connsiteY1" fmla="*/ 159300 h 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500" h="225000">
                <a:moveTo>
                  <a:pt x="312750" y="78750"/>
                </a:moveTo>
                <a:lnTo>
                  <a:pt x="78750" y="159300"/>
                </a:lnTo>
              </a:path>
            </a:pathLst>
          </a:custGeom>
          <a:ln w="19050" cap="rnd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9" name="任意多边形: 形状 408"/>
          <p:cNvSpPr/>
          <p:nvPr/>
        </p:nvSpPr>
        <p:spPr>
          <a:xfrm>
            <a:off x="7195981" y="4115765"/>
            <a:ext cx="421862" cy="303741"/>
          </a:xfrm>
          <a:custGeom>
            <a:avLst/>
            <a:gdLst>
              <a:gd name="connsiteX0" fmla="*/ 438750 w 562500"/>
              <a:gd name="connsiteY0" fmla="*/ 78750 h 405000"/>
              <a:gd name="connsiteX1" fmla="*/ 483750 w 562500"/>
              <a:gd name="connsiteY1" fmla="*/ 123750 h 405000"/>
              <a:gd name="connsiteX2" fmla="*/ 483750 w 562500"/>
              <a:gd name="connsiteY2" fmla="*/ 281250 h 405000"/>
              <a:gd name="connsiteX3" fmla="*/ 438750 w 562500"/>
              <a:gd name="connsiteY3" fmla="*/ 326250 h 405000"/>
              <a:gd name="connsiteX4" fmla="*/ 123750 w 562500"/>
              <a:gd name="connsiteY4" fmla="*/ 326250 h 405000"/>
              <a:gd name="connsiteX5" fmla="*/ 78750 w 562500"/>
              <a:gd name="connsiteY5" fmla="*/ 281250 h 405000"/>
              <a:gd name="connsiteX6" fmla="*/ 78750 w 562500"/>
              <a:gd name="connsiteY6" fmla="*/ 123750 h 405000"/>
              <a:gd name="connsiteX7" fmla="*/ 123750 w 562500"/>
              <a:gd name="connsiteY7" fmla="*/ 78750 h 4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00" h="405000">
                <a:moveTo>
                  <a:pt x="438750" y="78750"/>
                </a:moveTo>
                <a:cubicBezTo>
                  <a:pt x="463603" y="78750"/>
                  <a:pt x="483750" y="98897"/>
                  <a:pt x="483750" y="123750"/>
                </a:cubicBezTo>
                <a:lnTo>
                  <a:pt x="483750" y="281250"/>
                </a:lnTo>
                <a:cubicBezTo>
                  <a:pt x="483750" y="306103"/>
                  <a:pt x="463603" y="326250"/>
                  <a:pt x="438750" y="326250"/>
                </a:cubicBezTo>
                <a:lnTo>
                  <a:pt x="123750" y="326250"/>
                </a:lnTo>
                <a:cubicBezTo>
                  <a:pt x="98897" y="326250"/>
                  <a:pt x="78750" y="306103"/>
                  <a:pt x="78750" y="281250"/>
                </a:cubicBezTo>
                <a:lnTo>
                  <a:pt x="78750" y="123750"/>
                </a:lnTo>
                <a:cubicBezTo>
                  <a:pt x="78750" y="98897"/>
                  <a:pt x="98897" y="78750"/>
                  <a:pt x="123750" y="78750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0" name="任意多边形: 形状 409"/>
          <p:cNvSpPr/>
          <p:nvPr/>
        </p:nvSpPr>
        <p:spPr>
          <a:xfrm>
            <a:off x="7263478" y="3963810"/>
            <a:ext cx="269992" cy="269992"/>
          </a:xfrm>
          <a:custGeom>
            <a:avLst/>
            <a:gdLst>
              <a:gd name="connsiteX0" fmla="*/ 78750 w 360000"/>
              <a:gd name="connsiteY0" fmla="*/ 281363 h 360000"/>
              <a:gd name="connsiteX1" fmla="*/ 78750 w 360000"/>
              <a:gd name="connsiteY1" fmla="*/ 191363 h 360000"/>
              <a:gd name="connsiteX2" fmla="*/ 191138 w 360000"/>
              <a:gd name="connsiteY2" fmla="*/ 78750 h 360000"/>
              <a:gd name="connsiteX3" fmla="*/ 301500 w 360000"/>
              <a:gd name="connsiteY3" fmla="*/ 168863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360000">
                <a:moveTo>
                  <a:pt x="78750" y="281363"/>
                </a:moveTo>
                <a:lnTo>
                  <a:pt x="78750" y="191363"/>
                </a:lnTo>
                <a:cubicBezTo>
                  <a:pt x="78688" y="129231"/>
                  <a:pt x="129005" y="78812"/>
                  <a:pt x="191138" y="78750"/>
                </a:cubicBezTo>
                <a:cubicBezTo>
                  <a:pt x="244681" y="78696"/>
                  <a:pt x="290844" y="116389"/>
                  <a:pt x="301500" y="168863"/>
                </a:cubicBezTo>
              </a:path>
            </a:pathLst>
          </a:custGeom>
          <a:noFill/>
          <a:ln w="19050" cap="rnd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8" name="文本框 2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CONTENT</a:t>
              </a:r>
              <a:endParaRPr kumimoji="1" lang="zh-CN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659733" y="1678838"/>
            <a:ext cx="2295525" cy="1136650"/>
          </a:xfrm>
          <a:prstGeom prst="rect">
            <a:avLst/>
          </a:prstGeom>
          <a:solidFill>
            <a:srgbClr val="073064">
              <a:alpha val="29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apartment-house_75052"/>
          <p:cNvSpPr>
            <a:spLocks noChangeAspect="1"/>
          </p:cNvSpPr>
          <p:nvPr/>
        </p:nvSpPr>
        <p:spPr bwMode="auto">
          <a:xfrm>
            <a:off x="3553351" y="1799017"/>
            <a:ext cx="215088" cy="234838"/>
          </a:xfrm>
          <a:custGeom>
            <a:avLst/>
            <a:gdLst>
              <a:gd name="connsiteX0" fmla="*/ 243391 w 555350"/>
              <a:gd name="connsiteY0" fmla="*/ 429161 h 606342"/>
              <a:gd name="connsiteX1" fmla="*/ 176249 w 555350"/>
              <a:gd name="connsiteY1" fmla="*/ 434931 h 606342"/>
              <a:gd name="connsiteX2" fmla="*/ 173319 w 555350"/>
              <a:gd name="connsiteY2" fmla="*/ 438173 h 606342"/>
              <a:gd name="connsiteX3" fmla="*/ 173319 w 555350"/>
              <a:gd name="connsiteY3" fmla="*/ 514535 h 606342"/>
              <a:gd name="connsiteX4" fmla="*/ 174428 w 555350"/>
              <a:gd name="connsiteY4" fmla="*/ 517065 h 606342"/>
              <a:gd name="connsiteX5" fmla="*/ 176566 w 555350"/>
              <a:gd name="connsiteY5" fmla="*/ 517856 h 606342"/>
              <a:gd name="connsiteX6" fmla="*/ 177120 w 555350"/>
              <a:gd name="connsiteY6" fmla="*/ 517776 h 606342"/>
              <a:gd name="connsiteX7" fmla="*/ 244183 w 555350"/>
              <a:gd name="connsiteY7" fmla="*/ 506393 h 606342"/>
              <a:gd name="connsiteX8" fmla="*/ 246954 w 555350"/>
              <a:gd name="connsiteY8" fmla="*/ 503231 h 606342"/>
              <a:gd name="connsiteX9" fmla="*/ 246954 w 555350"/>
              <a:gd name="connsiteY9" fmla="*/ 432402 h 606342"/>
              <a:gd name="connsiteX10" fmla="*/ 245846 w 555350"/>
              <a:gd name="connsiteY10" fmla="*/ 429951 h 606342"/>
              <a:gd name="connsiteX11" fmla="*/ 243391 w 555350"/>
              <a:gd name="connsiteY11" fmla="*/ 429161 h 606342"/>
              <a:gd name="connsiteX12" fmla="*/ 89708 w 555350"/>
              <a:gd name="connsiteY12" fmla="*/ 424576 h 606342"/>
              <a:gd name="connsiteX13" fmla="*/ 87016 w 555350"/>
              <a:gd name="connsiteY13" fmla="*/ 425287 h 606342"/>
              <a:gd name="connsiteX14" fmla="*/ 85828 w 555350"/>
              <a:gd name="connsiteY14" fmla="*/ 427817 h 606342"/>
              <a:gd name="connsiteX15" fmla="*/ 85828 w 555350"/>
              <a:gd name="connsiteY15" fmla="*/ 560780 h 606342"/>
              <a:gd name="connsiteX16" fmla="*/ 87491 w 555350"/>
              <a:gd name="connsiteY16" fmla="*/ 563626 h 606342"/>
              <a:gd name="connsiteX17" fmla="*/ 129693 w 555350"/>
              <a:gd name="connsiteY17" fmla="*/ 586709 h 606342"/>
              <a:gd name="connsiteX18" fmla="*/ 131276 w 555350"/>
              <a:gd name="connsiteY18" fmla="*/ 587104 h 606342"/>
              <a:gd name="connsiteX19" fmla="*/ 132939 w 555350"/>
              <a:gd name="connsiteY19" fmla="*/ 586629 h 606342"/>
              <a:gd name="connsiteX20" fmla="*/ 134522 w 555350"/>
              <a:gd name="connsiteY20" fmla="*/ 583863 h 606342"/>
              <a:gd name="connsiteX21" fmla="*/ 134522 w 555350"/>
              <a:gd name="connsiteY21" fmla="*/ 435722 h 606342"/>
              <a:gd name="connsiteX22" fmla="*/ 131830 w 555350"/>
              <a:gd name="connsiteY22" fmla="*/ 432481 h 606342"/>
              <a:gd name="connsiteX23" fmla="*/ 327557 w 555350"/>
              <a:gd name="connsiteY23" fmla="*/ 421888 h 606342"/>
              <a:gd name="connsiteX24" fmla="*/ 273399 w 555350"/>
              <a:gd name="connsiteY24" fmla="*/ 426552 h 606342"/>
              <a:gd name="connsiteX25" fmla="*/ 270391 w 555350"/>
              <a:gd name="connsiteY25" fmla="*/ 429793 h 606342"/>
              <a:gd name="connsiteX26" fmla="*/ 270391 w 555350"/>
              <a:gd name="connsiteY26" fmla="*/ 498172 h 606342"/>
              <a:gd name="connsiteX27" fmla="*/ 271578 w 555350"/>
              <a:gd name="connsiteY27" fmla="*/ 500623 h 606342"/>
              <a:gd name="connsiteX28" fmla="*/ 273716 w 555350"/>
              <a:gd name="connsiteY28" fmla="*/ 501413 h 606342"/>
              <a:gd name="connsiteX29" fmla="*/ 274270 w 555350"/>
              <a:gd name="connsiteY29" fmla="*/ 501334 h 606342"/>
              <a:gd name="connsiteX30" fmla="*/ 328349 w 555350"/>
              <a:gd name="connsiteY30" fmla="*/ 492164 h 606342"/>
              <a:gd name="connsiteX31" fmla="*/ 331041 w 555350"/>
              <a:gd name="connsiteY31" fmla="*/ 489002 h 606342"/>
              <a:gd name="connsiteX32" fmla="*/ 331041 w 555350"/>
              <a:gd name="connsiteY32" fmla="*/ 425129 h 606342"/>
              <a:gd name="connsiteX33" fmla="*/ 330011 w 555350"/>
              <a:gd name="connsiteY33" fmla="*/ 422679 h 606342"/>
              <a:gd name="connsiteX34" fmla="*/ 327557 w 555350"/>
              <a:gd name="connsiteY34" fmla="*/ 421888 h 606342"/>
              <a:gd name="connsiteX35" fmla="*/ 26920 w 555350"/>
              <a:gd name="connsiteY35" fmla="*/ 412797 h 606342"/>
              <a:gd name="connsiteX36" fmla="*/ 24228 w 555350"/>
              <a:gd name="connsiteY36" fmla="*/ 413509 h 606342"/>
              <a:gd name="connsiteX37" fmla="*/ 23041 w 555350"/>
              <a:gd name="connsiteY37" fmla="*/ 416038 h 606342"/>
              <a:gd name="connsiteX38" fmla="*/ 23041 w 555350"/>
              <a:gd name="connsiteY38" fmla="*/ 526393 h 606342"/>
              <a:gd name="connsiteX39" fmla="*/ 24703 w 555350"/>
              <a:gd name="connsiteY39" fmla="*/ 529239 h 606342"/>
              <a:gd name="connsiteX40" fmla="*/ 53207 w 555350"/>
              <a:gd name="connsiteY40" fmla="*/ 544812 h 606342"/>
              <a:gd name="connsiteX41" fmla="*/ 54791 w 555350"/>
              <a:gd name="connsiteY41" fmla="*/ 545286 h 606342"/>
              <a:gd name="connsiteX42" fmla="*/ 56453 w 555350"/>
              <a:gd name="connsiteY42" fmla="*/ 544812 h 606342"/>
              <a:gd name="connsiteX43" fmla="*/ 58037 w 555350"/>
              <a:gd name="connsiteY43" fmla="*/ 541966 h 606342"/>
              <a:gd name="connsiteX44" fmla="*/ 58037 w 555350"/>
              <a:gd name="connsiteY44" fmla="*/ 421414 h 606342"/>
              <a:gd name="connsiteX45" fmla="*/ 55345 w 555350"/>
              <a:gd name="connsiteY45" fmla="*/ 418173 h 606342"/>
              <a:gd name="connsiteX46" fmla="*/ 487812 w 555350"/>
              <a:gd name="connsiteY46" fmla="*/ 408054 h 606342"/>
              <a:gd name="connsiteX47" fmla="*/ 454320 w 555350"/>
              <a:gd name="connsiteY47" fmla="*/ 410900 h 606342"/>
              <a:gd name="connsiteX48" fmla="*/ 451311 w 555350"/>
              <a:gd name="connsiteY48" fmla="*/ 414141 h 606342"/>
              <a:gd name="connsiteX49" fmla="*/ 451311 w 555350"/>
              <a:gd name="connsiteY49" fmla="*/ 467500 h 606342"/>
              <a:gd name="connsiteX50" fmla="*/ 452499 w 555350"/>
              <a:gd name="connsiteY50" fmla="*/ 470030 h 606342"/>
              <a:gd name="connsiteX51" fmla="*/ 454557 w 555350"/>
              <a:gd name="connsiteY51" fmla="*/ 470820 h 606342"/>
              <a:gd name="connsiteX52" fmla="*/ 455111 w 555350"/>
              <a:gd name="connsiteY52" fmla="*/ 470741 h 606342"/>
              <a:gd name="connsiteX53" fmla="*/ 488603 w 555350"/>
              <a:gd name="connsiteY53" fmla="*/ 465129 h 606342"/>
              <a:gd name="connsiteX54" fmla="*/ 491375 w 555350"/>
              <a:gd name="connsiteY54" fmla="*/ 461888 h 606342"/>
              <a:gd name="connsiteX55" fmla="*/ 491296 w 555350"/>
              <a:gd name="connsiteY55" fmla="*/ 461888 h 606342"/>
              <a:gd name="connsiteX56" fmla="*/ 491296 w 555350"/>
              <a:gd name="connsiteY56" fmla="*/ 411295 h 606342"/>
              <a:gd name="connsiteX57" fmla="*/ 490266 w 555350"/>
              <a:gd name="connsiteY57" fmla="*/ 408845 h 606342"/>
              <a:gd name="connsiteX58" fmla="*/ 487812 w 555350"/>
              <a:gd name="connsiteY58" fmla="*/ 408054 h 606342"/>
              <a:gd name="connsiteX59" fmla="*/ 531913 w 555350"/>
              <a:gd name="connsiteY59" fmla="*/ 404260 h 606342"/>
              <a:gd name="connsiteX60" fmla="*/ 503251 w 555350"/>
              <a:gd name="connsiteY60" fmla="*/ 406710 h 606342"/>
              <a:gd name="connsiteX61" fmla="*/ 500243 w 555350"/>
              <a:gd name="connsiteY61" fmla="*/ 409952 h 606342"/>
              <a:gd name="connsiteX62" fmla="*/ 500243 w 555350"/>
              <a:gd name="connsiteY62" fmla="*/ 459279 h 606342"/>
              <a:gd name="connsiteX63" fmla="*/ 501430 w 555350"/>
              <a:gd name="connsiteY63" fmla="*/ 461730 h 606342"/>
              <a:gd name="connsiteX64" fmla="*/ 503489 w 555350"/>
              <a:gd name="connsiteY64" fmla="*/ 462520 h 606342"/>
              <a:gd name="connsiteX65" fmla="*/ 504043 w 555350"/>
              <a:gd name="connsiteY65" fmla="*/ 462441 h 606342"/>
              <a:gd name="connsiteX66" fmla="*/ 532784 w 555350"/>
              <a:gd name="connsiteY66" fmla="*/ 457619 h 606342"/>
              <a:gd name="connsiteX67" fmla="*/ 535477 w 555350"/>
              <a:gd name="connsiteY67" fmla="*/ 454378 h 606342"/>
              <a:gd name="connsiteX68" fmla="*/ 535477 w 555350"/>
              <a:gd name="connsiteY68" fmla="*/ 407501 h 606342"/>
              <a:gd name="connsiteX69" fmla="*/ 534447 w 555350"/>
              <a:gd name="connsiteY69" fmla="*/ 405050 h 606342"/>
              <a:gd name="connsiteX70" fmla="*/ 531913 w 555350"/>
              <a:gd name="connsiteY70" fmla="*/ 404260 h 606342"/>
              <a:gd name="connsiteX71" fmla="*/ 365553 w 555350"/>
              <a:gd name="connsiteY71" fmla="*/ 339962 h 606342"/>
              <a:gd name="connsiteX72" fmla="*/ 426093 w 555350"/>
              <a:gd name="connsiteY72" fmla="*/ 343203 h 606342"/>
              <a:gd name="connsiteX73" fmla="*/ 429179 w 555350"/>
              <a:gd name="connsiteY73" fmla="*/ 346444 h 606342"/>
              <a:gd name="connsiteX74" fmla="*/ 429179 w 555350"/>
              <a:gd name="connsiteY74" fmla="*/ 525475 h 606342"/>
              <a:gd name="connsiteX75" fmla="*/ 427992 w 555350"/>
              <a:gd name="connsiteY75" fmla="*/ 528005 h 606342"/>
              <a:gd name="connsiteX76" fmla="*/ 425934 w 555350"/>
              <a:gd name="connsiteY76" fmla="*/ 528716 h 606342"/>
              <a:gd name="connsiteX77" fmla="*/ 425222 w 555350"/>
              <a:gd name="connsiteY77" fmla="*/ 528637 h 606342"/>
              <a:gd name="connsiteX78" fmla="*/ 364603 w 555350"/>
              <a:gd name="connsiteY78" fmla="*/ 514963 h 606342"/>
              <a:gd name="connsiteX79" fmla="*/ 362071 w 555350"/>
              <a:gd name="connsiteY79" fmla="*/ 511801 h 606342"/>
              <a:gd name="connsiteX80" fmla="*/ 362071 w 555350"/>
              <a:gd name="connsiteY80" fmla="*/ 343203 h 606342"/>
              <a:gd name="connsiteX81" fmla="*/ 363100 w 555350"/>
              <a:gd name="connsiteY81" fmla="*/ 340832 h 606342"/>
              <a:gd name="connsiteX82" fmla="*/ 365553 w 555350"/>
              <a:gd name="connsiteY82" fmla="*/ 339962 h 606342"/>
              <a:gd name="connsiteX83" fmla="*/ 503647 w 555350"/>
              <a:gd name="connsiteY83" fmla="*/ 332719 h 606342"/>
              <a:gd name="connsiteX84" fmla="*/ 501272 w 555350"/>
              <a:gd name="connsiteY84" fmla="*/ 333588 h 606342"/>
              <a:gd name="connsiteX85" fmla="*/ 500243 w 555350"/>
              <a:gd name="connsiteY85" fmla="*/ 335960 h 606342"/>
              <a:gd name="connsiteX86" fmla="*/ 500243 w 555350"/>
              <a:gd name="connsiteY86" fmla="*/ 385288 h 606342"/>
              <a:gd name="connsiteX87" fmla="*/ 501272 w 555350"/>
              <a:gd name="connsiteY87" fmla="*/ 387659 h 606342"/>
              <a:gd name="connsiteX88" fmla="*/ 503489 w 555350"/>
              <a:gd name="connsiteY88" fmla="*/ 388529 h 606342"/>
              <a:gd name="connsiteX89" fmla="*/ 503647 w 555350"/>
              <a:gd name="connsiteY89" fmla="*/ 388529 h 606342"/>
              <a:gd name="connsiteX90" fmla="*/ 532389 w 555350"/>
              <a:gd name="connsiteY90" fmla="*/ 387264 h 606342"/>
              <a:gd name="connsiteX91" fmla="*/ 535477 w 555350"/>
              <a:gd name="connsiteY91" fmla="*/ 384023 h 606342"/>
              <a:gd name="connsiteX92" fmla="*/ 535477 w 555350"/>
              <a:gd name="connsiteY92" fmla="*/ 337066 h 606342"/>
              <a:gd name="connsiteX93" fmla="*/ 532389 w 555350"/>
              <a:gd name="connsiteY93" fmla="*/ 333825 h 606342"/>
              <a:gd name="connsiteX94" fmla="*/ 454716 w 555350"/>
              <a:gd name="connsiteY94" fmla="*/ 330821 h 606342"/>
              <a:gd name="connsiteX95" fmla="*/ 452340 w 555350"/>
              <a:gd name="connsiteY95" fmla="*/ 331770 h 606342"/>
              <a:gd name="connsiteX96" fmla="*/ 451311 w 555350"/>
              <a:gd name="connsiteY96" fmla="*/ 334063 h 606342"/>
              <a:gd name="connsiteX97" fmla="*/ 451311 w 555350"/>
              <a:gd name="connsiteY97" fmla="*/ 387501 h 606342"/>
              <a:gd name="connsiteX98" fmla="*/ 452340 w 555350"/>
              <a:gd name="connsiteY98" fmla="*/ 389794 h 606342"/>
              <a:gd name="connsiteX99" fmla="*/ 454636 w 555350"/>
              <a:gd name="connsiteY99" fmla="*/ 390742 h 606342"/>
              <a:gd name="connsiteX100" fmla="*/ 454716 w 555350"/>
              <a:gd name="connsiteY100" fmla="*/ 390742 h 606342"/>
              <a:gd name="connsiteX101" fmla="*/ 488208 w 555350"/>
              <a:gd name="connsiteY101" fmla="*/ 389240 h 606342"/>
              <a:gd name="connsiteX102" fmla="*/ 491375 w 555350"/>
              <a:gd name="connsiteY102" fmla="*/ 385999 h 606342"/>
              <a:gd name="connsiteX103" fmla="*/ 491375 w 555350"/>
              <a:gd name="connsiteY103" fmla="*/ 335406 h 606342"/>
              <a:gd name="connsiteX104" fmla="*/ 488208 w 555350"/>
              <a:gd name="connsiteY104" fmla="*/ 332086 h 606342"/>
              <a:gd name="connsiteX105" fmla="*/ 54474 w 555350"/>
              <a:gd name="connsiteY105" fmla="*/ 327659 h 606342"/>
              <a:gd name="connsiteX106" fmla="*/ 25970 w 555350"/>
              <a:gd name="connsiteY106" fmla="*/ 330031 h 606342"/>
              <a:gd name="connsiteX107" fmla="*/ 23041 w 555350"/>
              <a:gd name="connsiteY107" fmla="*/ 333272 h 606342"/>
              <a:gd name="connsiteX108" fmla="*/ 23041 w 555350"/>
              <a:gd name="connsiteY108" fmla="*/ 388450 h 606342"/>
              <a:gd name="connsiteX109" fmla="*/ 25970 w 555350"/>
              <a:gd name="connsiteY109" fmla="*/ 391691 h 606342"/>
              <a:gd name="connsiteX110" fmla="*/ 54474 w 555350"/>
              <a:gd name="connsiteY110" fmla="*/ 394458 h 606342"/>
              <a:gd name="connsiteX111" fmla="*/ 54791 w 555350"/>
              <a:gd name="connsiteY111" fmla="*/ 394458 h 606342"/>
              <a:gd name="connsiteX112" fmla="*/ 56929 w 555350"/>
              <a:gd name="connsiteY112" fmla="*/ 393667 h 606342"/>
              <a:gd name="connsiteX113" fmla="*/ 58037 w 555350"/>
              <a:gd name="connsiteY113" fmla="*/ 391217 h 606342"/>
              <a:gd name="connsiteX114" fmla="*/ 58037 w 555350"/>
              <a:gd name="connsiteY114" fmla="*/ 330901 h 606342"/>
              <a:gd name="connsiteX115" fmla="*/ 57008 w 555350"/>
              <a:gd name="connsiteY115" fmla="*/ 328529 h 606342"/>
              <a:gd name="connsiteX116" fmla="*/ 54474 w 555350"/>
              <a:gd name="connsiteY116" fmla="*/ 327659 h 606342"/>
              <a:gd name="connsiteX117" fmla="*/ 352418 w 555350"/>
              <a:gd name="connsiteY117" fmla="*/ 326948 h 606342"/>
              <a:gd name="connsiteX118" fmla="*/ 350043 w 555350"/>
              <a:gd name="connsiteY118" fmla="*/ 327897 h 606342"/>
              <a:gd name="connsiteX119" fmla="*/ 349014 w 555350"/>
              <a:gd name="connsiteY119" fmla="*/ 330189 h 606342"/>
              <a:gd name="connsiteX120" fmla="*/ 349014 w 555350"/>
              <a:gd name="connsiteY120" fmla="*/ 546709 h 606342"/>
              <a:gd name="connsiteX121" fmla="*/ 350281 w 555350"/>
              <a:gd name="connsiteY121" fmla="*/ 549239 h 606342"/>
              <a:gd name="connsiteX122" fmla="*/ 352260 w 555350"/>
              <a:gd name="connsiteY122" fmla="*/ 549950 h 606342"/>
              <a:gd name="connsiteX123" fmla="*/ 353131 w 555350"/>
              <a:gd name="connsiteY123" fmla="*/ 549871 h 606342"/>
              <a:gd name="connsiteX124" fmla="*/ 437217 w 555350"/>
              <a:gd name="connsiteY124" fmla="*/ 528606 h 606342"/>
              <a:gd name="connsiteX125" fmla="*/ 439672 w 555350"/>
              <a:gd name="connsiteY125" fmla="*/ 525444 h 606342"/>
              <a:gd name="connsiteX126" fmla="*/ 439672 w 555350"/>
              <a:gd name="connsiteY126" fmla="*/ 333430 h 606342"/>
              <a:gd name="connsiteX127" fmla="*/ 436584 w 555350"/>
              <a:gd name="connsiteY127" fmla="*/ 330189 h 606342"/>
              <a:gd name="connsiteX128" fmla="*/ 273795 w 555350"/>
              <a:gd name="connsiteY128" fmla="*/ 323944 h 606342"/>
              <a:gd name="connsiteX129" fmla="*/ 271420 w 555350"/>
              <a:gd name="connsiteY129" fmla="*/ 324893 h 606342"/>
              <a:gd name="connsiteX130" fmla="*/ 270391 w 555350"/>
              <a:gd name="connsiteY130" fmla="*/ 327264 h 606342"/>
              <a:gd name="connsiteX131" fmla="*/ 270391 w 555350"/>
              <a:gd name="connsiteY131" fmla="*/ 395643 h 606342"/>
              <a:gd name="connsiteX132" fmla="*/ 271420 w 555350"/>
              <a:gd name="connsiteY132" fmla="*/ 397936 h 606342"/>
              <a:gd name="connsiteX133" fmla="*/ 273716 w 555350"/>
              <a:gd name="connsiteY133" fmla="*/ 398884 h 606342"/>
              <a:gd name="connsiteX134" fmla="*/ 273795 w 555350"/>
              <a:gd name="connsiteY134" fmla="*/ 398884 h 606342"/>
              <a:gd name="connsiteX135" fmla="*/ 327953 w 555350"/>
              <a:gd name="connsiteY135" fmla="*/ 396434 h 606342"/>
              <a:gd name="connsiteX136" fmla="*/ 331041 w 555350"/>
              <a:gd name="connsiteY136" fmla="*/ 393193 h 606342"/>
              <a:gd name="connsiteX137" fmla="*/ 331120 w 555350"/>
              <a:gd name="connsiteY137" fmla="*/ 393193 h 606342"/>
              <a:gd name="connsiteX138" fmla="*/ 331120 w 555350"/>
              <a:gd name="connsiteY138" fmla="*/ 329319 h 606342"/>
              <a:gd name="connsiteX139" fmla="*/ 327953 w 555350"/>
              <a:gd name="connsiteY139" fmla="*/ 325999 h 606342"/>
              <a:gd name="connsiteX140" fmla="*/ 130959 w 555350"/>
              <a:gd name="connsiteY140" fmla="*/ 321414 h 606342"/>
              <a:gd name="connsiteX141" fmla="*/ 88837 w 555350"/>
              <a:gd name="connsiteY141" fmla="*/ 324893 h 606342"/>
              <a:gd name="connsiteX142" fmla="*/ 85828 w 555350"/>
              <a:gd name="connsiteY142" fmla="*/ 328134 h 606342"/>
              <a:gd name="connsiteX143" fmla="*/ 85828 w 555350"/>
              <a:gd name="connsiteY143" fmla="*/ 394616 h 606342"/>
              <a:gd name="connsiteX144" fmla="*/ 88758 w 555350"/>
              <a:gd name="connsiteY144" fmla="*/ 397778 h 606342"/>
              <a:gd name="connsiteX145" fmla="*/ 130959 w 555350"/>
              <a:gd name="connsiteY145" fmla="*/ 401967 h 606342"/>
              <a:gd name="connsiteX146" fmla="*/ 131276 w 555350"/>
              <a:gd name="connsiteY146" fmla="*/ 401967 h 606342"/>
              <a:gd name="connsiteX147" fmla="*/ 133414 w 555350"/>
              <a:gd name="connsiteY147" fmla="*/ 401098 h 606342"/>
              <a:gd name="connsiteX148" fmla="*/ 134522 w 555350"/>
              <a:gd name="connsiteY148" fmla="*/ 398647 h 606342"/>
              <a:gd name="connsiteX149" fmla="*/ 134522 w 555350"/>
              <a:gd name="connsiteY149" fmla="*/ 324576 h 606342"/>
              <a:gd name="connsiteX150" fmla="*/ 133493 w 555350"/>
              <a:gd name="connsiteY150" fmla="*/ 322205 h 606342"/>
              <a:gd name="connsiteX151" fmla="*/ 130959 w 555350"/>
              <a:gd name="connsiteY151" fmla="*/ 321414 h 606342"/>
              <a:gd name="connsiteX152" fmla="*/ 176724 w 555350"/>
              <a:gd name="connsiteY152" fmla="*/ 320308 h 606342"/>
              <a:gd name="connsiteX153" fmla="*/ 174269 w 555350"/>
              <a:gd name="connsiteY153" fmla="*/ 321177 h 606342"/>
              <a:gd name="connsiteX154" fmla="*/ 173319 w 555350"/>
              <a:gd name="connsiteY154" fmla="*/ 323549 h 606342"/>
              <a:gd name="connsiteX155" fmla="*/ 173319 w 555350"/>
              <a:gd name="connsiteY155" fmla="*/ 399991 h 606342"/>
              <a:gd name="connsiteX156" fmla="*/ 174269 w 555350"/>
              <a:gd name="connsiteY156" fmla="*/ 402284 h 606342"/>
              <a:gd name="connsiteX157" fmla="*/ 176566 w 555350"/>
              <a:gd name="connsiteY157" fmla="*/ 403232 h 606342"/>
              <a:gd name="connsiteX158" fmla="*/ 176724 w 555350"/>
              <a:gd name="connsiteY158" fmla="*/ 403232 h 606342"/>
              <a:gd name="connsiteX159" fmla="*/ 243787 w 555350"/>
              <a:gd name="connsiteY159" fmla="*/ 400228 h 606342"/>
              <a:gd name="connsiteX160" fmla="*/ 246954 w 555350"/>
              <a:gd name="connsiteY160" fmla="*/ 396987 h 606342"/>
              <a:gd name="connsiteX161" fmla="*/ 246954 w 555350"/>
              <a:gd name="connsiteY161" fmla="*/ 326078 h 606342"/>
              <a:gd name="connsiteX162" fmla="*/ 243787 w 555350"/>
              <a:gd name="connsiteY162" fmla="*/ 322837 h 606342"/>
              <a:gd name="connsiteX163" fmla="*/ 504043 w 555350"/>
              <a:gd name="connsiteY163" fmla="*/ 258806 h 606342"/>
              <a:gd name="connsiteX164" fmla="*/ 501430 w 555350"/>
              <a:gd name="connsiteY164" fmla="*/ 259518 h 606342"/>
              <a:gd name="connsiteX165" fmla="*/ 500243 w 555350"/>
              <a:gd name="connsiteY165" fmla="*/ 261968 h 606342"/>
              <a:gd name="connsiteX166" fmla="*/ 500243 w 555350"/>
              <a:gd name="connsiteY166" fmla="*/ 311296 h 606342"/>
              <a:gd name="connsiteX167" fmla="*/ 503251 w 555350"/>
              <a:gd name="connsiteY167" fmla="*/ 314537 h 606342"/>
              <a:gd name="connsiteX168" fmla="*/ 531993 w 555350"/>
              <a:gd name="connsiteY168" fmla="*/ 316830 h 606342"/>
              <a:gd name="connsiteX169" fmla="*/ 532230 w 555350"/>
              <a:gd name="connsiteY169" fmla="*/ 316830 h 606342"/>
              <a:gd name="connsiteX170" fmla="*/ 534447 w 555350"/>
              <a:gd name="connsiteY170" fmla="*/ 315960 h 606342"/>
              <a:gd name="connsiteX171" fmla="*/ 535477 w 555350"/>
              <a:gd name="connsiteY171" fmla="*/ 313588 h 606342"/>
              <a:gd name="connsiteX172" fmla="*/ 535477 w 555350"/>
              <a:gd name="connsiteY172" fmla="*/ 266632 h 606342"/>
              <a:gd name="connsiteX173" fmla="*/ 532784 w 555350"/>
              <a:gd name="connsiteY173" fmla="*/ 263391 h 606342"/>
              <a:gd name="connsiteX174" fmla="*/ 455111 w 555350"/>
              <a:gd name="connsiteY174" fmla="*/ 250822 h 606342"/>
              <a:gd name="connsiteX175" fmla="*/ 452499 w 555350"/>
              <a:gd name="connsiteY175" fmla="*/ 251613 h 606342"/>
              <a:gd name="connsiteX176" fmla="*/ 451311 w 555350"/>
              <a:gd name="connsiteY176" fmla="*/ 254063 h 606342"/>
              <a:gd name="connsiteX177" fmla="*/ 451311 w 555350"/>
              <a:gd name="connsiteY177" fmla="*/ 307422 h 606342"/>
              <a:gd name="connsiteX178" fmla="*/ 454320 w 555350"/>
              <a:gd name="connsiteY178" fmla="*/ 310664 h 606342"/>
              <a:gd name="connsiteX179" fmla="*/ 487812 w 555350"/>
              <a:gd name="connsiteY179" fmla="*/ 313351 h 606342"/>
              <a:gd name="connsiteX180" fmla="*/ 488049 w 555350"/>
              <a:gd name="connsiteY180" fmla="*/ 313351 h 606342"/>
              <a:gd name="connsiteX181" fmla="*/ 490266 w 555350"/>
              <a:gd name="connsiteY181" fmla="*/ 312482 h 606342"/>
              <a:gd name="connsiteX182" fmla="*/ 491375 w 555350"/>
              <a:gd name="connsiteY182" fmla="*/ 310110 h 606342"/>
              <a:gd name="connsiteX183" fmla="*/ 491375 w 555350"/>
              <a:gd name="connsiteY183" fmla="*/ 259518 h 606342"/>
              <a:gd name="connsiteX184" fmla="*/ 488603 w 555350"/>
              <a:gd name="connsiteY184" fmla="*/ 256277 h 606342"/>
              <a:gd name="connsiteX185" fmla="*/ 53682 w 555350"/>
              <a:gd name="connsiteY185" fmla="*/ 237384 h 606342"/>
              <a:gd name="connsiteX186" fmla="*/ 25178 w 555350"/>
              <a:gd name="connsiteY186" fmla="*/ 247423 h 606342"/>
              <a:gd name="connsiteX187" fmla="*/ 23041 w 555350"/>
              <a:gd name="connsiteY187" fmla="*/ 250506 h 606342"/>
              <a:gd name="connsiteX188" fmla="*/ 23041 w 555350"/>
              <a:gd name="connsiteY188" fmla="*/ 305683 h 606342"/>
              <a:gd name="connsiteX189" fmla="*/ 24149 w 555350"/>
              <a:gd name="connsiteY189" fmla="*/ 308213 h 606342"/>
              <a:gd name="connsiteX190" fmla="*/ 26287 w 555350"/>
              <a:gd name="connsiteY190" fmla="*/ 308924 h 606342"/>
              <a:gd name="connsiteX191" fmla="*/ 26841 w 555350"/>
              <a:gd name="connsiteY191" fmla="*/ 308924 h 606342"/>
              <a:gd name="connsiteX192" fmla="*/ 55345 w 555350"/>
              <a:gd name="connsiteY192" fmla="*/ 304023 h 606342"/>
              <a:gd name="connsiteX193" fmla="*/ 58037 w 555350"/>
              <a:gd name="connsiteY193" fmla="*/ 300782 h 606342"/>
              <a:gd name="connsiteX194" fmla="*/ 58037 w 555350"/>
              <a:gd name="connsiteY194" fmla="*/ 240467 h 606342"/>
              <a:gd name="connsiteX195" fmla="*/ 56691 w 555350"/>
              <a:gd name="connsiteY195" fmla="*/ 237858 h 606342"/>
              <a:gd name="connsiteX196" fmla="*/ 53682 w 555350"/>
              <a:gd name="connsiteY196" fmla="*/ 237384 h 606342"/>
              <a:gd name="connsiteX197" fmla="*/ 274191 w 555350"/>
              <a:gd name="connsiteY197" fmla="*/ 221495 h 606342"/>
              <a:gd name="connsiteX198" fmla="*/ 271578 w 555350"/>
              <a:gd name="connsiteY198" fmla="*/ 222206 h 606342"/>
              <a:gd name="connsiteX199" fmla="*/ 270391 w 555350"/>
              <a:gd name="connsiteY199" fmla="*/ 224657 h 606342"/>
              <a:gd name="connsiteX200" fmla="*/ 270391 w 555350"/>
              <a:gd name="connsiteY200" fmla="*/ 293035 h 606342"/>
              <a:gd name="connsiteX201" fmla="*/ 273399 w 555350"/>
              <a:gd name="connsiteY201" fmla="*/ 296276 h 606342"/>
              <a:gd name="connsiteX202" fmla="*/ 327557 w 555350"/>
              <a:gd name="connsiteY202" fmla="*/ 300624 h 606342"/>
              <a:gd name="connsiteX203" fmla="*/ 327794 w 555350"/>
              <a:gd name="connsiteY203" fmla="*/ 300624 h 606342"/>
              <a:gd name="connsiteX204" fmla="*/ 330011 w 555350"/>
              <a:gd name="connsiteY204" fmla="*/ 299755 h 606342"/>
              <a:gd name="connsiteX205" fmla="*/ 331041 w 555350"/>
              <a:gd name="connsiteY205" fmla="*/ 297383 h 606342"/>
              <a:gd name="connsiteX206" fmla="*/ 331120 w 555350"/>
              <a:gd name="connsiteY206" fmla="*/ 297383 h 606342"/>
              <a:gd name="connsiteX207" fmla="*/ 331120 w 555350"/>
              <a:gd name="connsiteY207" fmla="*/ 233510 h 606342"/>
              <a:gd name="connsiteX208" fmla="*/ 328349 w 555350"/>
              <a:gd name="connsiteY208" fmla="*/ 230269 h 606342"/>
              <a:gd name="connsiteX209" fmla="*/ 130168 w 555350"/>
              <a:gd name="connsiteY209" fmla="*/ 210427 h 606342"/>
              <a:gd name="connsiteX210" fmla="*/ 87966 w 555350"/>
              <a:gd name="connsiteY210" fmla="*/ 225289 h 606342"/>
              <a:gd name="connsiteX211" fmla="*/ 85828 w 555350"/>
              <a:gd name="connsiteY211" fmla="*/ 228372 h 606342"/>
              <a:gd name="connsiteX212" fmla="*/ 85828 w 555350"/>
              <a:gd name="connsiteY212" fmla="*/ 294853 h 606342"/>
              <a:gd name="connsiteX213" fmla="*/ 87016 w 555350"/>
              <a:gd name="connsiteY213" fmla="*/ 297304 h 606342"/>
              <a:gd name="connsiteX214" fmla="*/ 89075 w 555350"/>
              <a:gd name="connsiteY214" fmla="*/ 298095 h 606342"/>
              <a:gd name="connsiteX215" fmla="*/ 89629 w 555350"/>
              <a:gd name="connsiteY215" fmla="*/ 298095 h 606342"/>
              <a:gd name="connsiteX216" fmla="*/ 131830 w 555350"/>
              <a:gd name="connsiteY216" fmla="*/ 290822 h 606342"/>
              <a:gd name="connsiteX217" fmla="*/ 134522 w 555350"/>
              <a:gd name="connsiteY217" fmla="*/ 287581 h 606342"/>
              <a:gd name="connsiteX218" fmla="*/ 134522 w 555350"/>
              <a:gd name="connsiteY218" fmla="*/ 213510 h 606342"/>
              <a:gd name="connsiteX219" fmla="*/ 133176 w 555350"/>
              <a:gd name="connsiteY219" fmla="*/ 210902 h 606342"/>
              <a:gd name="connsiteX220" fmla="*/ 130168 w 555350"/>
              <a:gd name="connsiteY220" fmla="*/ 210427 h 606342"/>
              <a:gd name="connsiteX221" fmla="*/ 177120 w 555350"/>
              <a:gd name="connsiteY221" fmla="*/ 205684 h 606342"/>
              <a:gd name="connsiteX222" fmla="*/ 174428 w 555350"/>
              <a:gd name="connsiteY222" fmla="*/ 206475 h 606342"/>
              <a:gd name="connsiteX223" fmla="*/ 173319 w 555350"/>
              <a:gd name="connsiteY223" fmla="*/ 208926 h 606342"/>
              <a:gd name="connsiteX224" fmla="*/ 173319 w 555350"/>
              <a:gd name="connsiteY224" fmla="*/ 285367 h 606342"/>
              <a:gd name="connsiteX225" fmla="*/ 176328 w 555350"/>
              <a:gd name="connsiteY225" fmla="*/ 288608 h 606342"/>
              <a:gd name="connsiteX226" fmla="*/ 243391 w 555350"/>
              <a:gd name="connsiteY226" fmla="*/ 293905 h 606342"/>
              <a:gd name="connsiteX227" fmla="*/ 243708 w 555350"/>
              <a:gd name="connsiteY227" fmla="*/ 293905 h 606342"/>
              <a:gd name="connsiteX228" fmla="*/ 245846 w 555350"/>
              <a:gd name="connsiteY228" fmla="*/ 293114 h 606342"/>
              <a:gd name="connsiteX229" fmla="*/ 246954 w 555350"/>
              <a:gd name="connsiteY229" fmla="*/ 290664 h 606342"/>
              <a:gd name="connsiteX230" fmla="*/ 246954 w 555350"/>
              <a:gd name="connsiteY230" fmla="*/ 219834 h 606342"/>
              <a:gd name="connsiteX231" fmla="*/ 244183 w 555350"/>
              <a:gd name="connsiteY231" fmla="*/ 216593 h 606342"/>
              <a:gd name="connsiteX232" fmla="*/ 504439 w 555350"/>
              <a:gd name="connsiteY232" fmla="*/ 184894 h 606342"/>
              <a:gd name="connsiteX233" fmla="*/ 501589 w 555350"/>
              <a:gd name="connsiteY233" fmla="*/ 185447 h 606342"/>
              <a:gd name="connsiteX234" fmla="*/ 500243 w 555350"/>
              <a:gd name="connsiteY234" fmla="*/ 187977 h 606342"/>
              <a:gd name="connsiteX235" fmla="*/ 500243 w 555350"/>
              <a:gd name="connsiteY235" fmla="*/ 237305 h 606342"/>
              <a:gd name="connsiteX236" fmla="*/ 502855 w 555350"/>
              <a:gd name="connsiteY236" fmla="*/ 240546 h 606342"/>
              <a:gd name="connsiteX237" fmla="*/ 531597 w 555350"/>
              <a:gd name="connsiteY237" fmla="*/ 246395 h 606342"/>
              <a:gd name="connsiteX238" fmla="*/ 532230 w 555350"/>
              <a:gd name="connsiteY238" fmla="*/ 246395 h 606342"/>
              <a:gd name="connsiteX239" fmla="*/ 534289 w 555350"/>
              <a:gd name="connsiteY239" fmla="*/ 245684 h 606342"/>
              <a:gd name="connsiteX240" fmla="*/ 535477 w 555350"/>
              <a:gd name="connsiteY240" fmla="*/ 243154 h 606342"/>
              <a:gd name="connsiteX241" fmla="*/ 535477 w 555350"/>
              <a:gd name="connsiteY241" fmla="*/ 196277 h 606342"/>
              <a:gd name="connsiteX242" fmla="*/ 533180 w 555350"/>
              <a:gd name="connsiteY242" fmla="*/ 193115 h 606342"/>
              <a:gd name="connsiteX243" fmla="*/ 455507 w 555350"/>
              <a:gd name="connsiteY243" fmla="*/ 170823 h 606342"/>
              <a:gd name="connsiteX244" fmla="*/ 452657 w 555350"/>
              <a:gd name="connsiteY244" fmla="*/ 171376 h 606342"/>
              <a:gd name="connsiteX245" fmla="*/ 451311 w 555350"/>
              <a:gd name="connsiteY245" fmla="*/ 173985 h 606342"/>
              <a:gd name="connsiteX246" fmla="*/ 451311 w 555350"/>
              <a:gd name="connsiteY246" fmla="*/ 227344 h 606342"/>
              <a:gd name="connsiteX247" fmla="*/ 453924 w 555350"/>
              <a:gd name="connsiteY247" fmla="*/ 230585 h 606342"/>
              <a:gd name="connsiteX248" fmla="*/ 487416 w 555350"/>
              <a:gd name="connsiteY248" fmla="*/ 237384 h 606342"/>
              <a:gd name="connsiteX249" fmla="*/ 488049 w 555350"/>
              <a:gd name="connsiteY249" fmla="*/ 237463 h 606342"/>
              <a:gd name="connsiteX250" fmla="*/ 490108 w 555350"/>
              <a:gd name="connsiteY250" fmla="*/ 236672 h 606342"/>
              <a:gd name="connsiteX251" fmla="*/ 491375 w 555350"/>
              <a:gd name="connsiteY251" fmla="*/ 234143 h 606342"/>
              <a:gd name="connsiteX252" fmla="*/ 491375 w 555350"/>
              <a:gd name="connsiteY252" fmla="*/ 183550 h 606342"/>
              <a:gd name="connsiteX253" fmla="*/ 488999 w 555350"/>
              <a:gd name="connsiteY253" fmla="*/ 180467 h 606342"/>
              <a:gd name="connsiteX254" fmla="*/ 56374 w 555350"/>
              <a:gd name="connsiteY254" fmla="*/ 147187 h 606342"/>
              <a:gd name="connsiteX255" fmla="*/ 53049 w 555350"/>
              <a:gd name="connsiteY255" fmla="*/ 147266 h 606342"/>
              <a:gd name="connsiteX256" fmla="*/ 24545 w 555350"/>
              <a:gd name="connsiteY256" fmla="*/ 164973 h 606342"/>
              <a:gd name="connsiteX257" fmla="*/ 23041 w 555350"/>
              <a:gd name="connsiteY257" fmla="*/ 167740 h 606342"/>
              <a:gd name="connsiteX258" fmla="*/ 23041 w 555350"/>
              <a:gd name="connsiteY258" fmla="*/ 222917 h 606342"/>
              <a:gd name="connsiteX259" fmla="*/ 24466 w 555350"/>
              <a:gd name="connsiteY259" fmla="*/ 225684 h 606342"/>
              <a:gd name="connsiteX260" fmla="*/ 26287 w 555350"/>
              <a:gd name="connsiteY260" fmla="*/ 226159 h 606342"/>
              <a:gd name="connsiteX261" fmla="*/ 27633 w 555350"/>
              <a:gd name="connsiteY261" fmla="*/ 225921 h 606342"/>
              <a:gd name="connsiteX262" fmla="*/ 56058 w 555350"/>
              <a:gd name="connsiteY262" fmla="*/ 213352 h 606342"/>
              <a:gd name="connsiteX263" fmla="*/ 58037 w 555350"/>
              <a:gd name="connsiteY263" fmla="*/ 210348 h 606342"/>
              <a:gd name="connsiteX264" fmla="*/ 58037 w 555350"/>
              <a:gd name="connsiteY264" fmla="*/ 150033 h 606342"/>
              <a:gd name="connsiteX265" fmla="*/ 56374 w 555350"/>
              <a:gd name="connsiteY265" fmla="*/ 147187 h 606342"/>
              <a:gd name="connsiteX266" fmla="*/ 274587 w 555350"/>
              <a:gd name="connsiteY266" fmla="*/ 119045 h 606342"/>
              <a:gd name="connsiteX267" fmla="*/ 271737 w 555350"/>
              <a:gd name="connsiteY267" fmla="*/ 119598 h 606342"/>
              <a:gd name="connsiteX268" fmla="*/ 270391 w 555350"/>
              <a:gd name="connsiteY268" fmla="*/ 122128 h 606342"/>
              <a:gd name="connsiteX269" fmla="*/ 270391 w 555350"/>
              <a:gd name="connsiteY269" fmla="*/ 190507 h 606342"/>
              <a:gd name="connsiteX270" fmla="*/ 273004 w 555350"/>
              <a:gd name="connsiteY270" fmla="*/ 193748 h 606342"/>
              <a:gd name="connsiteX271" fmla="*/ 327161 w 555350"/>
              <a:gd name="connsiteY271" fmla="*/ 204736 h 606342"/>
              <a:gd name="connsiteX272" fmla="*/ 327794 w 555350"/>
              <a:gd name="connsiteY272" fmla="*/ 204815 h 606342"/>
              <a:gd name="connsiteX273" fmla="*/ 329853 w 555350"/>
              <a:gd name="connsiteY273" fmla="*/ 204103 h 606342"/>
              <a:gd name="connsiteX274" fmla="*/ 331041 w 555350"/>
              <a:gd name="connsiteY274" fmla="*/ 201574 h 606342"/>
              <a:gd name="connsiteX275" fmla="*/ 331041 w 555350"/>
              <a:gd name="connsiteY275" fmla="*/ 137701 h 606342"/>
              <a:gd name="connsiteX276" fmla="*/ 328744 w 555350"/>
              <a:gd name="connsiteY276" fmla="*/ 134539 h 606342"/>
              <a:gd name="connsiteX277" fmla="*/ 132860 w 555350"/>
              <a:gd name="connsiteY277" fmla="*/ 99599 h 606342"/>
              <a:gd name="connsiteX278" fmla="*/ 129534 w 555350"/>
              <a:gd name="connsiteY278" fmla="*/ 99678 h 606342"/>
              <a:gd name="connsiteX279" fmla="*/ 87333 w 555350"/>
              <a:gd name="connsiteY279" fmla="*/ 125922 h 606342"/>
              <a:gd name="connsiteX280" fmla="*/ 85828 w 555350"/>
              <a:gd name="connsiteY280" fmla="*/ 128689 h 606342"/>
              <a:gd name="connsiteX281" fmla="*/ 85828 w 555350"/>
              <a:gd name="connsiteY281" fmla="*/ 195092 h 606342"/>
              <a:gd name="connsiteX282" fmla="*/ 87333 w 555350"/>
              <a:gd name="connsiteY282" fmla="*/ 197858 h 606342"/>
              <a:gd name="connsiteX283" fmla="*/ 89075 w 555350"/>
              <a:gd name="connsiteY283" fmla="*/ 198412 h 606342"/>
              <a:gd name="connsiteX284" fmla="*/ 90421 w 555350"/>
              <a:gd name="connsiteY284" fmla="*/ 198096 h 606342"/>
              <a:gd name="connsiteX285" fmla="*/ 132622 w 555350"/>
              <a:gd name="connsiteY285" fmla="*/ 179440 h 606342"/>
              <a:gd name="connsiteX286" fmla="*/ 134522 w 555350"/>
              <a:gd name="connsiteY286" fmla="*/ 176515 h 606342"/>
              <a:gd name="connsiteX287" fmla="*/ 134522 w 555350"/>
              <a:gd name="connsiteY287" fmla="*/ 102444 h 606342"/>
              <a:gd name="connsiteX288" fmla="*/ 132860 w 555350"/>
              <a:gd name="connsiteY288" fmla="*/ 99599 h 606342"/>
              <a:gd name="connsiteX289" fmla="*/ 177516 w 555350"/>
              <a:gd name="connsiteY289" fmla="*/ 91219 h 606342"/>
              <a:gd name="connsiteX290" fmla="*/ 174586 w 555350"/>
              <a:gd name="connsiteY290" fmla="*/ 91694 h 606342"/>
              <a:gd name="connsiteX291" fmla="*/ 173319 w 555350"/>
              <a:gd name="connsiteY291" fmla="*/ 94302 h 606342"/>
              <a:gd name="connsiteX292" fmla="*/ 173319 w 555350"/>
              <a:gd name="connsiteY292" fmla="*/ 170744 h 606342"/>
              <a:gd name="connsiteX293" fmla="*/ 175932 w 555350"/>
              <a:gd name="connsiteY293" fmla="*/ 173906 h 606342"/>
              <a:gd name="connsiteX294" fmla="*/ 242995 w 555350"/>
              <a:gd name="connsiteY294" fmla="*/ 187582 h 606342"/>
              <a:gd name="connsiteX295" fmla="*/ 243708 w 555350"/>
              <a:gd name="connsiteY295" fmla="*/ 187661 h 606342"/>
              <a:gd name="connsiteX296" fmla="*/ 245767 w 555350"/>
              <a:gd name="connsiteY296" fmla="*/ 186949 h 606342"/>
              <a:gd name="connsiteX297" fmla="*/ 246954 w 555350"/>
              <a:gd name="connsiteY297" fmla="*/ 184420 h 606342"/>
              <a:gd name="connsiteX298" fmla="*/ 246954 w 555350"/>
              <a:gd name="connsiteY298" fmla="*/ 113511 h 606342"/>
              <a:gd name="connsiteX299" fmla="*/ 244579 w 555350"/>
              <a:gd name="connsiteY299" fmla="*/ 110429 h 606342"/>
              <a:gd name="connsiteX300" fmla="*/ 153129 w 555350"/>
              <a:gd name="connsiteY300" fmla="*/ 74 h 606342"/>
              <a:gd name="connsiteX301" fmla="*/ 157880 w 555350"/>
              <a:gd name="connsiteY301" fmla="*/ 548 h 606342"/>
              <a:gd name="connsiteX302" fmla="*/ 331199 w 555350"/>
              <a:gd name="connsiteY302" fmla="*/ 64579 h 606342"/>
              <a:gd name="connsiteX303" fmla="*/ 337612 w 555350"/>
              <a:gd name="connsiteY303" fmla="*/ 73749 h 606342"/>
              <a:gd name="connsiteX304" fmla="*/ 337612 w 555350"/>
              <a:gd name="connsiteY304" fmla="*/ 98650 h 606342"/>
              <a:gd name="connsiteX305" fmla="*/ 355348 w 555350"/>
              <a:gd name="connsiteY305" fmla="*/ 104421 h 606342"/>
              <a:gd name="connsiteX306" fmla="*/ 362078 w 555350"/>
              <a:gd name="connsiteY306" fmla="*/ 113749 h 606342"/>
              <a:gd name="connsiteX307" fmla="*/ 362078 w 555350"/>
              <a:gd name="connsiteY307" fmla="*/ 161021 h 606342"/>
              <a:gd name="connsiteX308" fmla="*/ 432783 w 555350"/>
              <a:gd name="connsiteY308" fmla="*/ 132326 h 606342"/>
              <a:gd name="connsiteX309" fmla="*/ 436188 w 555350"/>
              <a:gd name="connsiteY309" fmla="*/ 131535 h 606342"/>
              <a:gd name="connsiteX310" fmla="*/ 439514 w 555350"/>
              <a:gd name="connsiteY310" fmla="*/ 132088 h 606342"/>
              <a:gd name="connsiteX311" fmla="*/ 548620 w 555350"/>
              <a:gd name="connsiteY311" fmla="*/ 167819 h 606342"/>
              <a:gd name="connsiteX312" fmla="*/ 555350 w 555350"/>
              <a:gd name="connsiteY312" fmla="*/ 177147 h 606342"/>
              <a:gd name="connsiteX313" fmla="*/ 555350 w 555350"/>
              <a:gd name="connsiteY313" fmla="*/ 498014 h 606342"/>
              <a:gd name="connsiteX314" fmla="*/ 547907 w 555350"/>
              <a:gd name="connsiteY314" fmla="*/ 507421 h 606342"/>
              <a:gd name="connsiteX315" fmla="*/ 438801 w 555350"/>
              <a:gd name="connsiteY315" fmla="*/ 534930 h 606342"/>
              <a:gd name="connsiteX316" fmla="*/ 354715 w 555350"/>
              <a:gd name="connsiteY316" fmla="*/ 556195 h 606342"/>
              <a:gd name="connsiteX317" fmla="*/ 156850 w 555350"/>
              <a:gd name="connsiteY317" fmla="*/ 606076 h 606342"/>
              <a:gd name="connsiteX318" fmla="*/ 153367 w 555350"/>
              <a:gd name="connsiteY318" fmla="*/ 606234 h 606342"/>
              <a:gd name="connsiteX319" fmla="*/ 149804 w 555350"/>
              <a:gd name="connsiteY319" fmla="*/ 605127 h 606342"/>
              <a:gd name="connsiteX320" fmla="*/ 5147 w 555350"/>
              <a:gd name="connsiteY320" fmla="*/ 525998 h 606342"/>
              <a:gd name="connsiteX321" fmla="*/ 0 w 555350"/>
              <a:gd name="connsiteY321" fmla="*/ 517381 h 606342"/>
              <a:gd name="connsiteX322" fmla="*/ 0 w 555350"/>
              <a:gd name="connsiteY322" fmla="*/ 151851 h 606342"/>
              <a:gd name="connsiteX323" fmla="*/ 4117 w 555350"/>
              <a:gd name="connsiteY323" fmla="*/ 143946 h 606342"/>
              <a:gd name="connsiteX324" fmla="*/ 16469 w 555350"/>
              <a:gd name="connsiteY324" fmla="*/ 135092 h 606342"/>
              <a:gd name="connsiteX325" fmla="*/ 16469 w 555350"/>
              <a:gd name="connsiteY325" fmla="*/ 112563 h 606342"/>
              <a:gd name="connsiteX326" fmla="*/ 20111 w 555350"/>
              <a:gd name="connsiteY326" fmla="*/ 104974 h 606342"/>
              <a:gd name="connsiteX327" fmla="*/ 148299 w 555350"/>
              <a:gd name="connsiteY327" fmla="*/ 2129 h 606342"/>
              <a:gd name="connsiteX328" fmla="*/ 153129 w 555350"/>
              <a:gd name="connsiteY328" fmla="*/ 74 h 60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</a:cxnLst>
            <a:rect l="l" t="t" r="r" b="b"/>
            <a:pathLst>
              <a:path w="555350" h="606342">
                <a:moveTo>
                  <a:pt x="243391" y="429161"/>
                </a:moveTo>
                <a:lnTo>
                  <a:pt x="176249" y="434931"/>
                </a:lnTo>
                <a:cubicBezTo>
                  <a:pt x="174586" y="435090"/>
                  <a:pt x="173319" y="436433"/>
                  <a:pt x="173319" y="438173"/>
                </a:cubicBezTo>
                <a:lnTo>
                  <a:pt x="173319" y="514535"/>
                </a:lnTo>
                <a:cubicBezTo>
                  <a:pt x="173319" y="515563"/>
                  <a:pt x="173715" y="516433"/>
                  <a:pt x="174428" y="517065"/>
                </a:cubicBezTo>
                <a:cubicBezTo>
                  <a:pt x="175061" y="517539"/>
                  <a:pt x="175774" y="517856"/>
                  <a:pt x="176566" y="517856"/>
                </a:cubicBezTo>
                <a:cubicBezTo>
                  <a:pt x="176724" y="517856"/>
                  <a:pt x="176961" y="517856"/>
                  <a:pt x="177120" y="517776"/>
                </a:cubicBezTo>
                <a:lnTo>
                  <a:pt x="244183" y="506393"/>
                </a:lnTo>
                <a:cubicBezTo>
                  <a:pt x="245767" y="506156"/>
                  <a:pt x="246954" y="504812"/>
                  <a:pt x="246954" y="503231"/>
                </a:cubicBezTo>
                <a:lnTo>
                  <a:pt x="246954" y="432402"/>
                </a:lnTo>
                <a:cubicBezTo>
                  <a:pt x="246954" y="431453"/>
                  <a:pt x="246558" y="430584"/>
                  <a:pt x="245846" y="429951"/>
                </a:cubicBezTo>
                <a:cubicBezTo>
                  <a:pt x="245212" y="429398"/>
                  <a:pt x="244341" y="429003"/>
                  <a:pt x="243391" y="429161"/>
                </a:cubicBezTo>
                <a:close/>
                <a:moveTo>
                  <a:pt x="89708" y="424576"/>
                </a:moveTo>
                <a:cubicBezTo>
                  <a:pt x="88758" y="424418"/>
                  <a:pt x="87808" y="424655"/>
                  <a:pt x="87016" y="425287"/>
                </a:cubicBezTo>
                <a:cubicBezTo>
                  <a:pt x="86303" y="425920"/>
                  <a:pt x="85828" y="426868"/>
                  <a:pt x="85828" y="427817"/>
                </a:cubicBezTo>
                <a:lnTo>
                  <a:pt x="85828" y="560780"/>
                </a:lnTo>
                <a:cubicBezTo>
                  <a:pt x="85828" y="561966"/>
                  <a:pt x="86462" y="563072"/>
                  <a:pt x="87491" y="563626"/>
                </a:cubicBezTo>
                <a:lnTo>
                  <a:pt x="129693" y="586709"/>
                </a:lnTo>
                <a:cubicBezTo>
                  <a:pt x="130168" y="586946"/>
                  <a:pt x="130722" y="587104"/>
                  <a:pt x="131276" y="587104"/>
                </a:cubicBezTo>
                <a:cubicBezTo>
                  <a:pt x="131830" y="587104"/>
                  <a:pt x="132385" y="586946"/>
                  <a:pt x="132939" y="586629"/>
                </a:cubicBezTo>
                <a:cubicBezTo>
                  <a:pt x="133889" y="586076"/>
                  <a:pt x="134522" y="584969"/>
                  <a:pt x="134522" y="583863"/>
                </a:cubicBezTo>
                <a:lnTo>
                  <a:pt x="134522" y="435722"/>
                </a:lnTo>
                <a:cubicBezTo>
                  <a:pt x="134522" y="434141"/>
                  <a:pt x="133414" y="432797"/>
                  <a:pt x="131830" y="432481"/>
                </a:cubicBezTo>
                <a:close/>
                <a:moveTo>
                  <a:pt x="327557" y="421888"/>
                </a:moveTo>
                <a:lnTo>
                  <a:pt x="273399" y="426552"/>
                </a:lnTo>
                <a:cubicBezTo>
                  <a:pt x="271737" y="426710"/>
                  <a:pt x="270391" y="428054"/>
                  <a:pt x="270391" y="429793"/>
                </a:cubicBezTo>
                <a:lnTo>
                  <a:pt x="270391" y="498172"/>
                </a:lnTo>
                <a:cubicBezTo>
                  <a:pt x="270391" y="499121"/>
                  <a:pt x="270866" y="499990"/>
                  <a:pt x="271578" y="500623"/>
                </a:cubicBezTo>
                <a:cubicBezTo>
                  <a:pt x="272212" y="501097"/>
                  <a:pt x="272924" y="501413"/>
                  <a:pt x="273716" y="501413"/>
                </a:cubicBezTo>
                <a:cubicBezTo>
                  <a:pt x="273875" y="501413"/>
                  <a:pt x="274033" y="501413"/>
                  <a:pt x="274270" y="501334"/>
                </a:cubicBezTo>
                <a:lnTo>
                  <a:pt x="328349" y="492164"/>
                </a:lnTo>
                <a:cubicBezTo>
                  <a:pt x="329932" y="491927"/>
                  <a:pt x="331041" y="490583"/>
                  <a:pt x="331041" y="489002"/>
                </a:cubicBezTo>
                <a:lnTo>
                  <a:pt x="331041" y="425129"/>
                </a:lnTo>
                <a:cubicBezTo>
                  <a:pt x="331041" y="424181"/>
                  <a:pt x="330724" y="423311"/>
                  <a:pt x="330011" y="422679"/>
                </a:cubicBezTo>
                <a:cubicBezTo>
                  <a:pt x="329378" y="422125"/>
                  <a:pt x="328428" y="421730"/>
                  <a:pt x="327557" y="421888"/>
                </a:cubicBezTo>
                <a:close/>
                <a:moveTo>
                  <a:pt x="26920" y="412797"/>
                </a:moveTo>
                <a:cubicBezTo>
                  <a:pt x="25891" y="412639"/>
                  <a:pt x="24941" y="412955"/>
                  <a:pt x="24228" y="413509"/>
                </a:cubicBezTo>
                <a:cubicBezTo>
                  <a:pt x="23436" y="414141"/>
                  <a:pt x="23041" y="415090"/>
                  <a:pt x="23041" y="416038"/>
                </a:cubicBezTo>
                <a:lnTo>
                  <a:pt x="23041" y="526393"/>
                </a:lnTo>
                <a:cubicBezTo>
                  <a:pt x="23041" y="527579"/>
                  <a:pt x="23674" y="528685"/>
                  <a:pt x="24703" y="529239"/>
                </a:cubicBezTo>
                <a:lnTo>
                  <a:pt x="53207" y="544812"/>
                </a:lnTo>
                <a:cubicBezTo>
                  <a:pt x="53682" y="545128"/>
                  <a:pt x="54236" y="545286"/>
                  <a:pt x="54791" y="545286"/>
                </a:cubicBezTo>
                <a:cubicBezTo>
                  <a:pt x="55345" y="545286"/>
                  <a:pt x="55899" y="545128"/>
                  <a:pt x="56453" y="544812"/>
                </a:cubicBezTo>
                <a:cubicBezTo>
                  <a:pt x="57404" y="544179"/>
                  <a:pt x="58037" y="543152"/>
                  <a:pt x="58037" y="541966"/>
                </a:cubicBezTo>
                <a:lnTo>
                  <a:pt x="58037" y="421414"/>
                </a:lnTo>
                <a:cubicBezTo>
                  <a:pt x="58037" y="419833"/>
                  <a:pt x="56929" y="418489"/>
                  <a:pt x="55345" y="418173"/>
                </a:cubicBezTo>
                <a:close/>
                <a:moveTo>
                  <a:pt x="487812" y="408054"/>
                </a:moveTo>
                <a:lnTo>
                  <a:pt x="454320" y="410900"/>
                </a:lnTo>
                <a:cubicBezTo>
                  <a:pt x="452578" y="411058"/>
                  <a:pt x="451311" y="412481"/>
                  <a:pt x="451311" y="414141"/>
                </a:cubicBezTo>
                <a:lnTo>
                  <a:pt x="451311" y="467500"/>
                </a:lnTo>
                <a:cubicBezTo>
                  <a:pt x="451311" y="468449"/>
                  <a:pt x="451786" y="469398"/>
                  <a:pt x="452499" y="470030"/>
                </a:cubicBezTo>
                <a:cubicBezTo>
                  <a:pt x="453053" y="470504"/>
                  <a:pt x="453845" y="470820"/>
                  <a:pt x="454557" y="470820"/>
                </a:cubicBezTo>
                <a:cubicBezTo>
                  <a:pt x="454795" y="470820"/>
                  <a:pt x="454953" y="470820"/>
                  <a:pt x="455111" y="470741"/>
                </a:cubicBezTo>
                <a:lnTo>
                  <a:pt x="488603" y="465129"/>
                </a:lnTo>
                <a:cubicBezTo>
                  <a:pt x="490187" y="464813"/>
                  <a:pt x="491375" y="463469"/>
                  <a:pt x="491375" y="461888"/>
                </a:cubicBezTo>
                <a:lnTo>
                  <a:pt x="491296" y="461888"/>
                </a:lnTo>
                <a:lnTo>
                  <a:pt x="491296" y="411295"/>
                </a:lnTo>
                <a:cubicBezTo>
                  <a:pt x="491296" y="410347"/>
                  <a:pt x="490979" y="409477"/>
                  <a:pt x="490266" y="408845"/>
                </a:cubicBezTo>
                <a:cubicBezTo>
                  <a:pt x="489633" y="408212"/>
                  <a:pt x="488683" y="407896"/>
                  <a:pt x="487812" y="408054"/>
                </a:cubicBezTo>
                <a:close/>
                <a:moveTo>
                  <a:pt x="531913" y="404260"/>
                </a:moveTo>
                <a:lnTo>
                  <a:pt x="503251" y="406710"/>
                </a:lnTo>
                <a:cubicBezTo>
                  <a:pt x="501589" y="406869"/>
                  <a:pt x="500243" y="408212"/>
                  <a:pt x="500243" y="409952"/>
                </a:cubicBezTo>
                <a:lnTo>
                  <a:pt x="500243" y="459279"/>
                </a:lnTo>
                <a:cubicBezTo>
                  <a:pt x="500243" y="460228"/>
                  <a:pt x="500638" y="461097"/>
                  <a:pt x="501430" y="461730"/>
                </a:cubicBezTo>
                <a:cubicBezTo>
                  <a:pt x="501984" y="462283"/>
                  <a:pt x="502776" y="462520"/>
                  <a:pt x="503489" y="462520"/>
                </a:cubicBezTo>
                <a:cubicBezTo>
                  <a:pt x="503726" y="462520"/>
                  <a:pt x="503885" y="462520"/>
                  <a:pt x="504043" y="462441"/>
                </a:cubicBezTo>
                <a:lnTo>
                  <a:pt x="532784" y="457619"/>
                </a:lnTo>
                <a:cubicBezTo>
                  <a:pt x="534368" y="457382"/>
                  <a:pt x="535477" y="455959"/>
                  <a:pt x="535477" y="454378"/>
                </a:cubicBezTo>
                <a:lnTo>
                  <a:pt x="535477" y="407501"/>
                </a:lnTo>
                <a:cubicBezTo>
                  <a:pt x="535477" y="406552"/>
                  <a:pt x="535081" y="405683"/>
                  <a:pt x="534447" y="405050"/>
                </a:cubicBezTo>
                <a:cubicBezTo>
                  <a:pt x="533735" y="404497"/>
                  <a:pt x="532864" y="404102"/>
                  <a:pt x="531913" y="404260"/>
                </a:cubicBezTo>
                <a:close/>
                <a:moveTo>
                  <a:pt x="365553" y="339962"/>
                </a:moveTo>
                <a:lnTo>
                  <a:pt x="426093" y="343203"/>
                </a:lnTo>
                <a:cubicBezTo>
                  <a:pt x="427834" y="343282"/>
                  <a:pt x="429179" y="344705"/>
                  <a:pt x="429179" y="346444"/>
                </a:cubicBezTo>
                <a:lnTo>
                  <a:pt x="429179" y="525475"/>
                </a:lnTo>
                <a:cubicBezTo>
                  <a:pt x="429179" y="526424"/>
                  <a:pt x="428783" y="527373"/>
                  <a:pt x="427992" y="528005"/>
                </a:cubicBezTo>
                <a:cubicBezTo>
                  <a:pt x="427359" y="528479"/>
                  <a:pt x="426647" y="528716"/>
                  <a:pt x="425934" y="528716"/>
                </a:cubicBezTo>
                <a:cubicBezTo>
                  <a:pt x="425697" y="528716"/>
                  <a:pt x="425460" y="528637"/>
                  <a:pt x="425222" y="528637"/>
                </a:cubicBezTo>
                <a:lnTo>
                  <a:pt x="364603" y="514963"/>
                </a:lnTo>
                <a:cubicBezTo>
                  <a:pt x="363100" y="514647"/>
                  <a:pt x="362071" y="513303"/>
                  <a:pt x="362071" y="511801"/>
                </a:cubicBezTo>
                <a:lnTo>
                  <a:pt x="362071" y="343203"/>
                </a:lnTo>
                <a:cubicBezTo>
                  <a:pt x="362071" y="342334"/>
                  <a:pt x="362467" y="341464"/>
                  <a:pt x="363100" y="340832"/>
                </a:cubicBezTo>
                <a:cubicBezTo>
                  <a:pt x="363733" y="340278"/>
                  <a:pt x="364603" y="339883"/>
                  <a:pt x="365553" y="339962"/>
                </a:cubicBezTo>
                <a:close/>
                <a:moveTo>
                  <a:pt x="503647" y="332719"/>
                </a:moveTo>
                <a:cubicBezTo>
                  <a:pt x="502776" y="332640"/>
                  <a:pt x="501905" y="333035"/>
                  <a:pt x="501272" y="333588"/>
                </a:cubicBezTo>
                <a:cubicBezTo>
                  <a:pt x="500638" y="334221"/>
                  <a:pt x="500243" y="335090"/>
                  <a:pt x="500243" y="335960"/>
                </a:cubicBezTo>
                <a:lnTo>
                  <a:pt x="500243" y="385288"/>
                </a:lnTo>
                <a:cubicBezTo>
                  <a:pt x="500243" y="386157"/>
                  <a:pt x="500638" y="387027"/>
                  <a:pt x="501272" y="387659"/>
                </a:cubicBezTo>
                <a:cubicBezTo>
                  <a:pt x="501905" y="388213"/>
                  <a:pt x="502697" y="388529"/>
                  <a:pt x="503489" y="388529"/>
                </a:cubicBezTo>
                <a:lnTo>
                  <a:pt x="503647" y="388529"/>
                </a:lnTo>
                <a:lnTo>
                  <a:pt x="532389" y="387264"/>
                </a:lnTo>
                <a:cubicBezTo>
                  <a:pt x="534130" y="387185"/>
                  <a:pt x="535477" y="385762"/>
                  <a:pt x="535477" y="384023"/>
                </a:cubicBezTo>
                <a:lnTo>
                  <a:pt x="535477" y="337066"/>
                </a:lnTo>
                <a:cubicBezTo>
                  <a:pt x="535477" y="335327"/>
                  <a:pt x="534130" y="333904"/>
                  <a:pt x="532389" y="333825"/>
                </a:cubicBezTo>
                <a:close/>
                <a:moveTo>
                  <a:pt x="454716" y="330821"/>
                </a:moveTo>
                <a:cubicBezTo>
                  <a:pt x="453845" y="330821"/>
                  <a:pt x="452974" y="331138"/>
                  <a:pt x="452340" y="331770"/>
                </a:cubicBezTo>
                <a:cubicBezTo>
                  <a:pt x="451707" y="332323"/>
                  <a:pt x="451311" y="333193"/>
                  <a:pt x="451311" y="334063"/>
                </a:cubicBezTo>
                <a:lnTo>
                  <a:pt x="451311" y="387501"/>
                </a:lnTo>
                <a:cubicBezTo>
                  <a:pt x="451311" y="388371"/>
                  <a:pt x="451707" y="389240"/>
                  <a:pt x="452340" y="389794"/>
                </a:cubicBezTo>
                <a:cubicBezTo>
                  <a:pt x="452974" y="390426"/>
                  <a:pt x="453765" y="390742"/>
                  <a:pt x="454636" y="390742"/>
                </a:cubicBezTo>
                <a:lnTo>
                  <a:pt x="454716" y="390742"/>
                </a:lnTo>
                <a:lnTo>
                  <a:pt x="488208" y="389240"/>
                </a:lnTo>
                <a:cubicBezTo>
                  <a:pt x="489949" y="389161"/>
                  <a:pt x="491375" y="387738"/>
                  <a:pt x="491375" y="385999"/>
                </a:cubicBezTo>
                <a:lnTo>
                  <a:pt x="491375" y="335406"/>
                </a:lnTo>
                <a:cubicBezTo>
                  <a:pt x="491375" y="333588"/>
                  <a:pt x="489949" y="332165"/>
                  <a:pt x="488208" y="332086"/>
                </a:cubicBezTo>
                <a:close/>
                <a:moveTo>
                  <a:pt x="54474" y="327659"/>
                </a:moveTo>
                <a:lnTo>
                  <a:pt x="25970" y="330031"/>
                </a:lnTo>
                <a:cubicBezTo>
                  <a:pt x="24307" y="330189"/>
                  <a:pt x="23041" y="331612"/>
                  <a:pt x="23041" y="333272"/>
                </a:cubicBezTo>
                <a:lnTo>
                  <a:pt x="23041" y="388450"/>
                </a:lnTo>
                <a:cubicBezTo>
                  <a:pt x="23041" y="390110"/>
                  <a:pt x="24307" y="391533"/>
                  <a:pt x="25970" y="391691"/>
                </a:cubicBezTo>
                <a:lnTo>
                  <a:pt x="54474" y="394458"/>
                </a:lnTo>
                <a:cubicBezTo>
                  <a:pt x="54553" y="394458"/>
                  <a:pt x="54632" y="394458"/>
                  <a:pt x="54791" y="394458"/>
                </a:cubicBezTo>
                <a:cubicBezTo>
                  <a:pt x="55583" y="394458"/>
                  <a:pt x="56374" y="394220"/>
                  <a:pt x="56929" y="393667"/>
                </a:cubicBezTo>
                <a:cubicBezTo>
                  <a:pt x="57641" y="393035"/>
                  <a:pt x="58037" y="392165"/>
                  <a:pt x="58037" y="391217"/>
                </a:cubicBezTo>
                <a:lnTo>
                  <a:pt x="58037" y="330901"/>
                </a:lnTo>
                <a:cubicBezTo>
                  <a:pt x="58037" y="330031"/>
                  <a:pt x="57641" y="329161"/>
                  <a:pt x="57008" y="328529"/>
                </a:cubicBezTo>
                <a:cubicBezTo>
                  <a:pt x="56295" y="327897"/>
                  <a:pt x="55424" y="327580"/>
                  <a:pt x="54474" y="327659"/>
                </a:cubicBezTo>
                <a:close/>
                <a:moveTo>
                  <a:pt x="352418" y="326948"/>
                </a:moveTo>
                <a:cubicBezTo>
                  <a:pt x="351547" y="326948"/>
                  <a:pt x="350677" y="327264"/>
                  <a:pt x="350043" y="327897"/>
                </a:cubicBezTo>
                <a:cubicBezTo>
                  <a:pt x="349410" y="328450"/>
                  <a:pt x="349014" y="329319"/>
                  <a:pt x="349014" y="330189"/>
                </a:cubicBezTo>
                <a:lnTo>
                  <a:pt x="349014" y="546709"/>
                </a:lnTo>
                <a:cubicBezTo>
                  <a:pt x="349014" y="547737"/>
                  <a:pt x="349489" y="548606"/>
                  <a:pt x="350281" y="549239"/>
                </a:cubicBezTo>
                <a:cubicBezTo>
                  <a:pt x="350835" y="549713"/>
                  <a:pt x="351547" y="549950"/>
                  <a:pt x="352260" y="549950"/>
                </a:cubicBezTo>
                <a:cubicBezTo>
                  <a:pt x="352577" y="549950"/>
                  <a:pt x="352814" y="549950"/>
                  <a:pt x="353131" y="549871"/>
                </a:cubicBezTo>
                <a:lnTo>
                  <a:pt x="437217" y="528606"/>
                </a:lnTo>
                <a:cubicBezTo>
                  <a:pt x="438722" y="528290"/>
                  <a:pt x="439672" y="526946"/>
                  <a:pt x="439672" y="525444"/>
                </a:cubicBezTo>
                <a:lnTo>
                  <a:pt x="439672" y="333430"/>
                </a:lnTo>
                <a:cubicBezTo>
                  <a:pt x="439672" y="331691"/>
                  <a:pt x="438326" y="330189"/>
                  <a:pt x="436584" y="330189"/>
                </a:cubicBezTo>
                <a:close/>
                <a:moveTo>
                  <a:pt x="273795" y="323944"/>
                </a:moveTo>
                <a:cubicBezTo>
                  <a:pt x="272924" y="323944"/>
                  <a:pt x="272053" y="324260"/>
                  <a:pt x="271420" y="324893"/>
                </a:cubicBezTo>
                <a:cubicBezTo>
                  <a:pt x="270787" y="325525"/>
                  <a:pt x="270391" y="326395"/>
                  <a:pt x="270391" y="327264"/>
                </a:cubicBezTo>
                <a:lnTo>
                  <a:pt x="270391" y="395643"/>
                </a:lnTo>
                <a:cubicBezTo>
                  <a:pt x="270391" y="396513"/>
                  <a:pt x="270787" y="397382"/>
                  <a:pt x="271420" y="397936"/>
                </a:cubicBezTo>
                <a:cubicBezTo>
                  <a:pt x="272053" y="398568"/>
                  <a:pt x="272845" y="398884"/>
                  <a:pt x="273716" y="398884"/>
                </a:cubicBezTo>
                <a:cubicBezTo>
                  <a:pt x="273716" y="398884"/>
                  <a:pt x="273795" y="398884"/>
                  <a:pt x="273795" y="398884"/>
                </a:cubicBezTo>
                <a:lnTo>
                  <a:pt x="327953" y="396434"/>
                </a:lnTo>
                <a:cubicBezTo>
                  <a:pt x="329695" y="396355"/>
                  <a:pt x="331041" y="394932"/>
                  <a:pt x="331041" y="393193"/>
                </a:cubicBezTo>
                <a:lnTo>
                  <a:pt x="331120" y="393193"/>
                </a:lnTo>
                <a:lnTo>
                  <a:pt x="331120" y="329319"/>
                </a:lnTo>
                <a:cubicBezTo>
                  <a:pt x="331120" y="327580"/>
                  <a:pt x="329695" y="326078"/>
                  <a:pt x="327953" y="325999"/>
                </a:cubicBezTo>
                <a:close/>
                <a:moveTo>
                  <a:pt x="130959" y="321414"/>
                </a:moveTo>
                <a:lnTo>
                  <a:pt x="88837" y="324893"/>
                </a:lnTo>
                <a:cubicBezTo>
                  <a:pt x="87095" y="324972"/>
                  <a:pt x="85828" y="326395"/>
                  <a:pt x="85828" y="328134"/>
                </a:cubicBezTo>
                <a:lnTo>
                  <a:pt x="85828" y="394616"/>
                </a:lnTo>
                <a:cubicBezTo>
                  <a:pt x="85828" y="396276"/>
                  <a:pt x="87095" y="397699"/>
                  <a:pt x="88758" y="397778"/>
                </a:cubicBezTo>
                <a:lnTo>
                  <a:pt x="130959" y="401967"/>
                </a:lnTo>
                <a:cubicBezTo>
                  <a:pt x="131039" y="401967"/>
                  <a:pt x="131118" y="401967"/>
                  <a:pt x="131276" y="401967"/>
                </a:cubicBezTo>
                <a:cubicBezTo>
                  <a:pt x="132068" y="401967"/>
                  <a:pt x="132860" y="401651"/>
                  <a:pt x="133414" y="401098"/>
                </a:cubicBezTo>
                <a:cubicBezTo>
                  <a:pt x="134126" y="400465"/>
                  <a:pt x="134522" y="399596"/>
                  <a:pt x="134522" y="398647"/>
                </a:cubicBezTo>
                <a:lnTo>
                  <a:pt x="134522" y="324576"/>
                </a:lnTo>
                <a:cubicBezTo>
                  <a:pt x="134522" y="323707"/>
                  <a:pt x="134126" y="322837"/>
                  <a:pt x="133493" y="322205"/>
                </a:cubicBezTo>
                <a:cubicBezTo>
                  <a:pt x="132780" y="321573"/>
                  <a:pt x="131909" y="321256"/>
                  <a:pt x="130959" y="321414"/>
                </a:cubicBezTo>
                <a:close/>
                <a:moveTo>
                  <a:pt x="176724" y="320308"/>
                </a:moveTo>
                <a:cubicBezTo>
                  <a:pt x="175774" y="320229"/>
                  <a:pt x="174903" y="320545"/>
                  <a:pt x="174269" y="321177"/>
                </a:cubicBezTo>
                <a:cubicBezTo>
                  <a:pt x="173636" y="321810"/>
                  <a:pt x="173319" y="322679"/>
                  <a:pt x="173319" y="323549"/>
                </a:cubicBezTo>
                <a:lnTo>
                  <a:pt x="173319" y="399991"/>
                </a:lnTo>
                <a:cubicBezTo>
                  <a:pt x="173319" y="400861"/>
                  <a:pt x="173636" y="401730"/>
                  <a:pt x="174269" y="402284"/>
                </a:cubicBezTo>
                <a:cubicBezTo>
                  <a:pt x="174903" y="402916"/>
                  <a:pt x="175695" y="403232"/>
                  <a:pt x="176566" y="403232"/>
                </a:cubicBezTo>
                <a:cubicBezTo>
                  <a:pt x="176645" y="403232"/>
                  <a:pt x="176645" y="403232"/>
                  <a:pt x="176724" y="403232"/>
                </a:cubicBezTo>
                <a:lnTo>
                  <a:pt x="243787" y="400228"/>
                </a:lnTo>
                <a:cubicBezTo>
                  <a:pt x="245608" y="400149"/>
                  <a:pt x="246954" y="398726"/>
                  <a:pt x="246954" y="396987"/>
                </a:cubicBezTo>
                <a:lnTo>
                  <a:pt x="246954" y="326078"/>
                </a:lnTo>
                <a:cubicBezTo>
                  <a:pt x="246954" y="324339"/>
                  <a:pt x="245529" y="322916"/>
                  <a:pt x="243787" y="322837"/>
                </a:cubicBezTo>
                <a:close/>
                <a:moveTo>
                  <a:pt x="504043" y="258806"/>
                </a:moveTo>
                <a:cubicBezTo>
                  <a:pt x="503093" y="258648"/>
                  <a:pt x="502143" y="258885"/>
                  <a:pt x="501430" y="259518"/>
                </a:cubicBezTo>
                <a:cubicBezTo>
                  <a:pt x="500718" y="260150"/>
                  <a:pt x="500243" y="261020"/>
                  <a:pt x="500243" y="261968"/>
                </a:cubicBezTo>
                <a:lnTo>
                  <a:pt x="500243" y="311296"/>
                </a:lnTo>
                <a:cubicBezTo>
                  <a:pt x="500243" y="313035"/>
                  <a:pt x="501589" y="314379"/>
                  <a:pt x="503251" y="314537"/>
                </a:cubicBezTo>
                <a:lnTo>
                  <a:pt x="531993" y="316830"/>
                </a:lnTo>
                <a:cubicBezTo>
                  <a:pt x="532072" y="316830"/>
                  <a:pt x="532151" y="316830"/>
                  <a:pt x="532230" y="316830"/>
                </a:cubicBezTo>
                <a:cubicBezTo>
                  <a:pt x="533022" y="316830"/>
                  <a:pt x="533814" y="316513"/>
                  <a:pt x="534447" y="315960"/>
                </a:cubicBezTo>
                <a:cubicBezTo>
                  <a:pt x="535160" y="315328"/>
                  <a:pt x="535477" y="314458"/>
                  <a:pt x="535477" y="313588"/>
                </a:cubicBezTo>
                <a:lnTo>
                  <a:pt x="535477" y="266632"/>
                </a:lnTo>
                <a:cubicBezTo>
                  <a:pt x="535477" y="265051"/>
                  <a:pt x="534368" y="263708"/>
                  <a:pt x="532784" y="263391"/>
                </a:cubicBezTo>
                <a:close/>
                <a:moveTo>
                  <a:pt x="455111" y="250822"/>
                </a:moveTo>
                <a:cubicBezTo>
                  <a:pt x="454161" y="250664"/>
                  <a:pt x="453211" y="250980"/>
                  <a:pt x="452499" y="251613"/>
                </a:cubicBezTo>
                <a:cubicBezTo>
                  <a:pt x="451786" y="252166"/>
                  <a:pt x="451311" y="253115"/>
                  <a:pt x="451311" y="254063"/>
                </a:cubicBezTo>
                <a:lnTo>
                  <a:pt x="451311" y="307422"/>
                </a:lnTo>
                <a:cubicBezTo>
                  <a:pt x="451311" y="309162"/>
                  <a:pt x="452657" y="310505"/>
                  <a:pt x="454320" y="310664"/>
                </a:cubicBezTo>
                <a:lnTo>
                  <a:pt x="487812" y="313351"/>
                </a:lnTo>
                <a:cubicBezTo>
                  <a:pt x="487891" y="313351"/>
                  <a:pt x="487970" y="313351"/>
                  <a:pt x="488049" y="313351"/>
                </a:cubicBezTo>
                <a:cubicBezTo>
                  <a:pt x="488920" y="313351"/>
                  <a:pt x="489712" y="313035"/>
                  <a:pt x="490266" y="312482"/>
                </a:cubicBezTo>
                <a:cubicBezTo>
                  <a:pt x="490979" y="311849"/>
                  <a:pt x="491375" y="310980"/>
                  <a:pt x="491375" y="310110"/>
                </a:cubicBezTo>
                <a:lnTo>
                  <a:pt x="491375" y="259518"/>
                </a:lnTo>
                <a:cubicBezTo>
                  <a:pt x="491375" y="257937"/>
                  <a:pt x="490187" y="256514"/>
                  <a:pt x="488603" y="256277"/>
                </a:cubicBezTo>
                <a:close/>
                <a:moveTo>
                  <a:pt x="53682" y="237384"/>
                </a:moveTo>
                <a:lnTo>
                  <a:pt x="25178" y="247423"/>
                </a:lnTo>
                <a:cubicBezTo>
                  <a:pt x="23912" y="247897"/>
                  <a:pt x="23041" y="249162"/>
                  <a:pt x="23041" y="250506"/>
                </a:cubicBezTo>
                <a:lnTo>
                  <a:pt x="23041" y="305683"/>
                </a:lnTo>
                <a:cubicBezTo>
                  <a:pt x="23041" y="306632"/>
                  <a:pt x="23436" y="307581"/>
                  <a:pt x="24149" y="308213"/>
                </a:cubicBezTo>
                <a:cubicBezTo>
                  <a:pt x="24783" y="308687"/>
                  <a:pt x="25495" y="308924"/>
                  <a:pt x="26287" y="308924"/>
                </a:cubicBezTo>
                <a:cubicBezTo>
                  <a:pt x="26445" y="308924"/>
                  <a:pt x="26683" y="308924"/>
                  <a:pt x="26841" y="308924"/>
                </a:cubicBezTo>
                <a:lnTo>
                  <a:pt x="55345" y="304023"/>
                </a:lnTo>
                <a:cubicBezTo>
                  <a:pt x="56849" y="303707"/>
                  <a:pt x="58037" y="302363"/>
                  <a:pt x="58037" y="300782"/>
                </a:cubicBezTo>
                <a:lnTo>
                  <a:pt x="58037" y="240467"/>
                </a:lnTo>
                <a:cubicBezTo>
                  <a:pt x="58037" y="239439"/>
                  <a:pt x="57483" y="238411"/>
                  <a:pt x="56691" y="237858"/>
                </a:cubicBezTo>
                <a:cubicBezTo>
                  <a:pt x="55820" y="237226"/>
                  <a:pt x="54712" y="237068"/>
                  <a:pt x="53682" y="237384"/>
                </a:cubicBezTo>
                <a:close/>
                <a:moveTo>
                  <a:pt x="274191" y="221495"/>
                </a:moveTo>
                <a:cubicBezTo>
                  <a:pt x="273241" y="221336"/>
                  <a:pt x="272291" y="221574"/>
                  <a:pt x="271578" y="222206"/>
                </a:cubicBezTo>
                <a:cubicBezTo>
                  <a:pt x="270866" y="222838"/>
                  <a:pt x="270391" y="223708"/>
                  <a:pt x="270391" y="224657"/>
                </a:cubicBezTo>
                <a:lnTo>
                  <a:pt x="270391" y="293035"/>
                </a:lnTo>
                <a:cubicBezTo>
                  <a:pt x="270391" y="294774"/>
                  <a:pt x="271737" y="296197"/>
                  <a:pt x="273399" y="296276"/>
                </a:cubicBezTo>
                <a:lnTo>
                  <a:pt x="327557" y="300624"/>
                </a:lnTo>
                <a:cubicBezTo>
                  <a:pt x="327636" y="300624"/>
                  <a:pt x="327715" y="300624"/>
                  <a:pt x="327794" y="300624"/>
                </a:cubicBezTo>
                <a:cubicBezTo>
                  <a:pt x="328665" y="300624"/>
                  <a:pt x="329457" y="300308"/>
                  <a:pt x="330011" y="299755"/>
                </a:cubicBezTo>
                <a:cubicBezTo>
                  <a:pt x="330724" y="299122"/>
                  <a:pt x="331041" y="298253"/>
                  <a:pt x="331041" y="297383"/>
                </a:cubicBezTo>
                <a:lnTo>
                  <a:pt x="331120" y="297383"/>
                </a:lnTo>
                <a:lnTo>
                  <a:pt x="331120" y="233510"/>
                </a:lnTo>
                <a:cubicBezTo>
                  <a:pt x="331120" y="231850"/>
                  <a:pt x="329932" y="230506"/>
                  <a:pt x="328349" y="230269"/>
                </a:cubicBezTo>
                <a:close/>
                <a:moveTo>
                  <a:pt x="130168" y="210427"/>
                </a:moveTo>
                <a:lnTo>
                  <a:pt x="87966" y="225289"/>
                </a:lnTo>
                <a:cubicBezTo>
                  <a:pt x="86699" y="225763"/>
                  <a:pt x="85828" y="227028"/>
                  <a:pt x="85828" y="228372"/>
                </a:cubicBezTo>
                <a:lnTo>
                  <a:pt x="85828" y="294853"/>
                </a:lnTo>
                <a:cubicBezTo>
                  <a:pt x="85828" y="295802"/>
                  <a:pt x="86224" y="296751"/>
                  <a:pt x="87016" y="297304"/>
                </a:cubicBezTo>
                <a:cubicBezTo>
                  <a:pt x="87570" y="297857"/>
                  <a:pt x="88362" y="298095"/>
                  <a:pt x="89075" y="298095"/>
                </a:cubicBezTo>
                <a:cubicBezTo>
                  <a:pt x="89233" y="298095"/>
                  <a:pt x="89470" y="298095"/>
                  <a:pt x="89629" y="298095"/>
                </a:cubicBezTo>
                <a:lnTo>
                  <a:pt x="131830" y="290822"/>
                </a:lnTo>
                <a:cubicBezTo>
                  <a:pt x="133414" y="290506"/>
                  <a:pt x="134522" y="289162"/>
                  <a:pt x="134522" y="287581"/>
                </a:cubicBezTo>
                <a:lnTo>
                  <a:pt x="134522" y="213510"/>
                </a:lnTo>
                <a:cubicBezTo>
                  <a:pt x="134522" y="212483"/>
                  <a:pt x="133968" y="211455"/>
                  <a:pt x="133176" y="210902"/>
                </a:cubicBezTo>
                <a:cubicBezTo>
                  <a:pt x="132305" y="210269"/>
                  <a:pt x="131197" y="210111"/>
                  <a:pt x="130168" y="210427"/>
                </a:cubicBezTo>
                <a:close/>
                <a:moveTo>
                  <a:pt x="177120" y="205684"/>
                </a:moveTo>
                <a:cubicBezTo>
                  <a:pt x="176170" y="205605"/>
                  <a:pt x="175140" y="205843"/>
                  <a:pt x="174428" y="206475"/>
                </a:cubicBezTo>
                <a:cubicBezTo>
                  <a:pt x="173715" y="207107"/>
                  <a:pt x="173319" y="207977"/>
                  <a:pt x="173319" y="208926"/>
                </a:cubicBezTo>
                <a:lnTo>
                  <a:pt x="173319" y="285367"/>
                </a:lnTo>
                <a:cubicBezTo>
                  <a:pt x="173319" y="287027"/>
                  <a:pt x="174586" y="288450"/>
                  <a:pt x="176328" y="288608"/>
                </a:cubicBezTo>
                <a:lnTo>
                  <a:pt x="243391" y="293905"/>
                </a:lnTo>
                <a:lnTo>
                  <a:pt x="243708" y="293905"/>
                </a:lnTo>
                <a:cubicBezTo>
                  <a:pt x="244500" y="293905"/>
                  <a:pt x="245291" y="293668"/>
                  <a:pt x="245846" y="293114"/>
                </a:cubicBezTo>
                <a:cubicBezTo>
                  <a:pt x="246558" y="292482"/>
                  <a:pt x="246954" y="291612"/>
                  <a:pt x="246954" y="290664"/>
                </a:cubicBezTo>
                <a:lnTo>
                  <a:pt x="246954" y="219834"/>
                </a:lnTo>
                <a:cubicBezTo>
                  <a:pt x="246954" y="218253"/>
                  <a:pt x="245767" y="216910"/>
                  <a:pt x="244183" y="216593"/>
                </a:cubicBezTo>
                <a:close/>
                <a:moveTo>
                  <a:pt x="504439" y="184894"/>
                </a:moveTo>
                <a:cubicBezTo>
                  <a:pt x="503489" y="184578"/>
                  <a:pt x="502380" y="184815"/>
                  <a:pt x="501589" y="185447"/>
                </a:cubicBezTo>
                <a:cubicBezTo>
                  <a:pt x="500718" y="186001"/>
                  <a:pt x="500243" y="187029"/>
                  <a:pt x="500243" y="187977"/>
                </a:cubicBezTo>
                <a:lnTo>
                  <a:pt x="500243" y="237305"/>
                </a:lnTo>
                <a:cubicBezTo>
                  <a:pt x="500243" y="238886"/>
                  <a:pt x="501351" y="240230"/>
                  <a:pt x="502855" y="240546"/>
                </a:cubicBezTo>
                <a:lnTo>
                  <a:pt x="531597" y="246395"/>
                </a:lnTo>
                <a:cubicBezTo>
                  <a:pt x="531755" y="246395"/>
                  <a:pt x="531993" y="246395"/>
                  <a:pt x="532230" y="246395"/>
                </a:cubicBezTo>
                <a:cubicBezTo>
                  <a:pt x="532943" y="246395"/>
                  <a:pt x="533735" y="246158"/>
                  <a:pt x="534289" y="245684"/>
                </a:cubicBezTo>
                <a:cubicBezTo>
                  <a:pt x="535081" y="245052"/>
                  <a:pt x="535477" y="244182"/>
                  <a:pt x="535477" y="243154"/>
                </a:cubicBezTo>
                <a:lnTo>
                  <a:pt x="535477" y="196277"/>
                </a:lnTo>
                <a:cubicBezTo>
                  <a:pt x="535477" y="194775"/>
                  <a:pt x="534526" y="193511"/>
                  <a:pt x="533180" y="193115"/>
                </a:cubicBezTo>
                <a:close/>
                <a:moveTo>
                  <a:pt x="455507" y="170823"/>
                </a:moveTo>
                <a:cubicBezTo>
                  <a:pt x="454557" y="170586"/>
                  <a:pt x="453449" y="170744"/>
                  <a:pt x="452657" y="171376"/>
                </a:cubicBezTo>
                <a:cubicBezTo>
                  <a:pt x="451786" y="172009"/>
                  <a:pt x="451311" y="172958"/>
                  <a:pt x="451311" y="173985"/>
                </a:cubicBezTo>
                <a:lnTo>
                  <a:pt x="451311" y="227344"/>
                </a:lnTo>
                <a:cubicBezTo>
                  <a:pt x="451311" y="228925"/>
                  <a:pt x="452419" y="230269"/>
                  <a:pt x="453924" y="230585"/>
                </a:cubicBezTo>
                <a:lnTo>
                  <a:pt x="487416" y="237384"/>
                </a:lnTo>
                <a:cubicBezTo>
                  <a:pt x="487653" y="237384"/>
                  <a:pt x="487891" y="237463"/>
                  <a:pt x="488049" y="237463"/>
                </a:cubicBezTo>
                <a:cubicBezTo>
                  <a:pt x="488841" y="237463"/>
                  <a:pt x="489554" y="237147"/>
                  <a:pt x="490108" y="236672"/>
                </a:cubicBezTo>
                <a:cubicBezTo>
                  <a:pt x="490900" y="236119"/>
                  <a:pt x="491375" y="235170"/>
                  <a:pt x="491375" y="234143"/>
                </a:cubicBezTo>
                <a:lnTo>
                  <a:pt x="491375" y="183550"/>
                </a:lnTo>
                <a:cubicBezTo>
                  <a:pt x="491375" y="182127"/>
                  <a:pt x="490425" y="180863"/>
                  <a:pt x="488999" y="180467"/>
                </a:cubicBezTo>
                <a:close/>
                <a:moveTo>
                  <a:pt x="56374" y="147187"/>
                </a:moveTo>
                <a:cubicBezTo>
                  <a:pt x="55345" y="146634"/>
                  <a:pt x="54078" y="146634"/>
                  <a:pt x="53049" y="147266"/>
                </a:cubicBezTo>
                <a:lnTo>
                  <a:pt x="24545" y="164973"/>
                </a:lnTo>
                <a:cubicBezTo>
                  <a:pt x="23595" y="165606"/>
                  <a:pt x="23041" y="166633"/>
                  <a:pt x="23041" y="167740"/>
                </a:cubicBezTo>
                <a:lnTo>
                  <a:pt x="23041" y="222917"/>
                </a:lnTo>
                <a:cubicBezTo>
                  <a:pt x="23041" y="224024"/>
                  <a:pt x="23595" y="225052"/>
                  <a:pt x="24466" y="225684"/>
                </a:cubicBezTo>
                <a:cubicBezTo>
                  <a:pt x="25020" y="226000"/>
                  <a:pt x="25653" y="226159"/>
                  <a:pt x="26287" y="226159"/>
                </a:cubicBezTo>
                <a:cubicBezTo>
                  <a:pt x="26683" y="226159"/>
                  <a:pt x="27158" y="226079"/>
                  <a:pt x="27633" y="225921"/>
                </a:cubicBezTo>
                <a:lnTo>
                  <a:pt x="56058" y="213352"/>
                </a:lnTo>
                <a:cubicBezTo>
                  <a:pt x="57245" y="212799"/>
                  <a:pt x="58037" y="211613"/>
                  <a:pt x="58037" y="210348"/>
                </a:cubicBezTo>
                <a:lnTo>
                  <a:pt x="58037" y="150033"/>
                </a:lnTo>
                <a:cubicBezTo>
                  <a:pt x="58037" y="148847"/>
                  <a:pt x="57404" y="147740"/>
                  <a:pt x="56374" y="147187"/>
                </a:cubicBezTo>
                <a:close/>
                <a:moveTo>
                  <a:pt x="274587" y="119045"/>
                </a:moveTo>
                <a:cubicBezTo>
                  <a:pt x="273558" y="118729"/>
                  <a:pt x="272528" y="118966"/>
                  <a:pt x="271737" y="119598"/>
                </a:cubicBezTo>
                <a:cubicBezTo>
                  <a:pt x="270866" y="120152"/>
                  <a:pt x="270391" y="121100"/>
                  <a:pt x="270391" y="122128"/>
                </a:cubicBezTo>
                <a:lnTo>
                  <a:pt x="270391" y="190507"/>
                </a:lnTo>
                <a:cubicBezTo>
                  <a:pt x="270391" y="192088"/>
                  <a:pt x="271499" y="193432"/>
                  <a:pt x="273004" y="193748"/>
                </a:cubicBezTo>
                <a:lnTo>
                  <a:pt x="327161" y="204736"/>
                </a:lnTo>
                <a:cubicBezTo>
                  <a:pt x="327398" y="204815"/>
                  <a:pt x="327557" y="204815"/>
                  <a:pt x="327794" y="204815"/>
                </a:cubicBezTo>
                <a:cubicBezTo>
                  <a:pt x="328586" y="204815"/>
                  <a:pt x="329299" y="204578"/>
                  <a:pt x="329853" y="204103"/>
                </a:cubicBezTo>
                <a:cubicBezTo>
                  <a:pt x="330645" y="203471"/>
                  <a:pt x="331041" y="202522"/>
                  <a:pt x="331041" y="201574"/>
                </a:cubicBezTo>
                <a:lnTo>
                  <a:pt x="331041" y="137701"/>
                </a:lnTo>
                <a:cubicBezTo>
                  <a:pt x="331041" y="136199"/>
                  <a:pt x="330090" y="134934"/>
                  <a:pt x="328744" y="134539"/>
                </a:cubicBezTo>
                <a:close/>
                <a:moveTo>
                  <a:pt x="132860" y="99599"/>
                </a:moveTo>
                <a:cubicBezTo>
                  <a:pt x="131830" y="98966"/>
                  <a:pt x="130563" y="99045"/>
                  <a:pt x="129534" y="99678"/>
                </a:cubicBezTo>
                <a:lnTo>
                  <a:pt x="87333" y="125922"/>
                </a:lnTo>
                <a:cubicBezTo>
                  <a:pt x="86383" y="126476"/>
                  <a:pt x="85828" y="127503"/>
                  <a:pt x="85828" y="128689"/>
                </a:cubicBezTo>
                <a:lnTo>
                  <a:pt x="85828" y="195092"/>
                </a:lnTo>
                <a:cubicBezTo>
                  <a:pt x="85828" y="196198"/>
                  <a:pt x="86383" y="197226"/>
                  <a:pt x="87333" y="197858"/>
                </a:cubicBezTo>
                <a:cubicBezTo>
                  <a:pt x="87887" y="198175"/>
                  <a:pt x="88520" y="198412"/>
                  <a:pt x="89075" y="198412"/>
                </a:cubicBezTo>
                <a:cubicBezTo>
                  <a:pt x="89550" y="198412"/>
                  <a:pt x="90025" y="198333"/>
                  <a:pt x="90421" y="198096"/>
                </a:cubicBezTo>
                <a:lnTo>
                  <a:pt x="132622" y="179440"/>
                </a:lnTo>
                <a:cubicBezTo>
                  <a:pt x="133731" y="178965"/>
                  <a:pt x="134522" y="177780"/>
                  <a:pt x="134522" y="176515"/>
                </a:cubicBezTo>
                <a:lnTo>
                  <a:pt x="134522" y="102444"/>
                </a:lnTo>
                <a:cubicBezTo>
                  <a:pt x="134522" y="101259"/>
                  <a:pt x="133889" y="100152"/>
                  <a:pt x="132860" y="99599"/>
                </a:cubicBezTo>
                <a:close/>
                <a:moveTo>
                  <a:pt x="177516" y="91219"/>
                </a:moveTo>
                <a:cubicBezTo>
                  <a:pt x="176486" y="90903"/>
                  <a:pt x="175457" y="91061"/>
                  <a:pt x="174586" y="91694"/>
                </a:cubicBezTo>
                <a:cubicBezTo>
                  <a:pt x="173794" y="92326"/>
                  <a:pt x="173319" y="93275"/>
                  <a:pt x="173319" y="94302"/>
                </a:cubicBezTo>
                <a:lnTo>
                  <a:pt x="173319" y="170744"/>
                </a:lnTo>
                <a:cubicBezTo>
                  <a:pt x="173319" y="172246"/>
                  <a:pt x="174428" y="173590"/>
                  <a:pt x="175932" y="173906"/>
                </a:cubicBezTo>
                <a:lnTo>
                  <a:pt x="242995" y="187582"/>
                </a:lnTo>
                <a:cubicBezTo>
                  <a:pt x="243233" y="187661"/>
                  <a:pt x="243470" y="187661"/>
                  <a:pt x="243708" y="187661"/>
                </a:cubicBezTo>
                <a:cubicBezTo>
                  <a:pt x="244421" y="187661"/>
                  <a:pt x="245133" y="187424"/>
                  <a:pt x="245767" y="186949"/>
                </a:cubicBezTo>
                <a:cubicBezTo>
                  <a:pt x="246479" y="186317"/>
                  <a:pt x="246954" y="185368"/>
                  <a:pt x="246954" y="184420"/>
                </a:cubicBezTo>
                <a:lnTo>
                  <a:pt x="246954" y="113511"/>
                </a:lnTo>
                <a:cubicBezTo>
                  <a:pt x="246954" y="112089"/>
                  <a:pt x="246004" y="110824"/>
                  <a:pt x="244579" y="110429"/>
                </a:cubicBezTo>
                <a:close/>
                <a:moveTo>
                  <a:pt x="153129" y="74"/>
                </a:moveTo>
                <a:cubicBezTo>
                  <a:pt x="155821" y="-242"/>
                  <a:pt x="157880" y="548"/>
                  <a:pt x="157880" y="548"/>
                </a:cubicBezTo>
                <a:lnTo>
                  <a:pt x="331199" y="64579"/>
                </a:lnTo>
                <a:cubicBezTo>
                  <a:pt x="335079" y="66002"/>
                  <a:pt x="337612" y="69717"/>
                  <a:pt x="337612" y="73749"/>
                </a:cubicBezTo>
                <a:lnTo>
                  <a:pt x="337612" y="98650"/>
                </a:lnTo>
                <a:lnTo>
                  <a:pt x="355348" y="104421"/>
                </a:lnTo>
                <a:cubicBezTo>
                  <a:pt x="359386" y="105765"/>
                  <a:pt x="362078" y="109559"/>
                  <a:pt x="362078" y="113749"/>
                </a:cubicBezTo>
                <a:lnTo>
                  <a:pt x="362078" y="161021"/>
                </a:lnTo>
                <a:lnTo>
                  <a:pt x="432783" y="132326"/>
                </a:lnTo>
                <a:cubicBezTo>
                  <a:pt x="432942" y="132246"/>
                  <a:pt x="434446" y="131614"/>
                  <a:pt x="436188" y="131535"/>
                </a:cubicBezTo>
                <a:cubicBezTo>
                  <a:pt x="438009" y="131535"/>
                  <a:pt x="439514" y="132088"/>
                  <a:pt x="439514" y="132088"/>
                </a:cubicBezTo>
                <a:lnTo>
                  <a:pt x="548620" y="167819"/>
                </a:lnTo>
                <a:cubicBezTo>
                  <a:pt x="552658" y="169163"/>
                  <a:pt x="555350" y="172878"/>
                  <a:pt x="555350" y="177147"/>
                </a:cubicBezTo>
                <a:lnTo>
                  <a:pt x="555350" y="498014"/>
                </a:lnTo>
                <a:cubicBezTo>
                  <a:pt x="555350" y="502441"/>
                  <a:pt x="552262" y="506393"/>
                  <a:pt x="547907" y="507421"/>
                </a:cubicBezTo>
                <a:lnTo>
                  <a:pt x="438801" y="534930"/>
                </a:lnTo>
                <a:lnTo>
                  <a:pt x="354715" y="556195"/>
                </a:lnTo>
                <a:lnTo>
                  <a:pt x="156850" y="606076"/>
                </a:lnTo>
                <a:cubicBezTo>
                  <a:pt x="156850" y="606076"/>
                  <a:pt x="155425" y="606550"/>
                  <a:pt x="153367" y="606234"/>
                </a:cubicBezTo>
                <a:cubicBezTo>
                  <a:pt x="151308" y="605997"/>
                  <a:pt x="149804" y="605127"/>
                  <a:pt x="149804" y="605127"/>
                </a:cubicBezTo>
                <a:lnTo>
                  <a:pt x="5147" y="525998"/>
                </a:lnTo>
                <a:cubicBezTo>
                  <a:pt x="1979" y="524259"/>
                  <a:pt x="0" y="520938"/>
                  <a:pt x="0" y="517381"/>
                </a:cubicBezTo>
                <a:lnTo>
                  <a:pt x="0" y="151851"/>
                </a:lnTo>
                <a:cubicBezTo>
                  <a:pt x="0" y="148689"/>
                  <a:pt x="1584" y="145764"/>
                  <a:pt x="4117" y="143946"/>
                </a:cubicBezTo>
                <a:lnTo>
                  <a:pt x="16469" y="135092"/>
                </a:lnTo>
                <a:lnTo>
                  <a:pt x="16469" y="112563"/>
                </a:lnTo>
                <a:cubicBezTo>
                  <a:pt x="16469" y="109638"/>
                  <a:pt x="17815" y="106792"/>
                  <a:pt x="20111" y="104974"/>
                </a:cubicBezTo>
                <a:lnTo>
                  <a:pt x="148299" y="2129"/>
                </a:lnTo>
                <a:cubicBezTo>
                  <a:pt x="148299" y="2129"/>
                  <a:pt x="150437" y="390"/>
                  <a:pt x="153129" y="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1381" y="1733652"/>
            <a:ext cx="1715770" cy="650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lvl="0">
              <a:lnSpc>
                <a:spcPct val="130000"/>
              </a:lnSpc>
            </a:pP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flipH="1">
            <a:off x="3839676" y="2695632"/>
            <a:ext cx="115582" cy="115582"/>
          </a:xfrm>
          <a:prstGeom prst="rtTriangle">
            <a:avLst/>
          </a:prstGeom>
          <a:solidFill>
            <a:srgbClr val="01B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741381" y="3061039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businessman_57134"/>
          <p:cNvSpPr>
            <a:spLocks noChangeAspect="1"/>
          </p:cNvSpPr>
          <p:nvPr/>
        </p:nvSpPr>
        <p:spPr bwMode="auto">
          <a:xfrm>
            <a:off x="3561664" y="3136819"/>
            <a:ext cx="218203" cy="2381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835122" y="3452527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270390" y="1733652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3" name="gears_341004"/>
          <p:cNvSpPr>
            <a:spLocks noChangeAspect="1"/>
          </p:cNvSpPr>
          <p:nvPr/>
        </p:nvSpPr>
        <p:spPr bwMode="auto">
          <a:xfrm>
            <a:off x="7063742" y="1802424"/>
            <a:ext cx="228273" cy="228083"/>
          </a:xfrm>
          <a:custGeom>
            <a:avLst/>
            <a:gdLst>
              <a:gd name="connsiteX0" fmla="*/ 214861 w 607222"/>
              <a:gd name="connsiteY0" fmla="*/ 328684 h 606722"/>
              <a:gd name="connsiteX1" fmla="*/ 151586 w 607222"/>
              <a:gd name="connsiteY1" fmla="*/ 391859 h 606722"/>
              <a:gd name="connsiteX2" fmla="*/ 214861 w 607222"/>
              <a:gd name="connsiteY2" fmla="*/ 455035 h 606722"/>
              <a:gd name="connsiteX3" fmla="*/ 278137 w 607222"/>
              <a:gd name="connsiteY3" fmla="*/ 391859 h 606722"/>
              <a:gd name="connsiteX4" fmla="*/ 214861 w 607222"/>
              <a:gd name="connsiteY4" fmla="*/ 328684 h 606722"/>
              <a:gd name="connsiteX5" fmla="*/ 214861 w 607222"/>
              <a:gd name="connsiteY5" fmla="*/ 303361 h 606722"/>
              <a:gd name="connsiteX6" fmla="*/ 303412 w 607222"/>
              <a:gd name="connsiteY6" fmla="*/ 391859 h 606722"/>
              <a:gd name="connsiteX7" fmla="*/ 214861 w 607222"/>
              <a:gd name="connsiteY7" fmla="*/ 480269 h 606722"/>
              <a:gd name="connsiteX8" fmla="*/ 126222 w 607222"/>
              <a:gd name="connsiteY8" fmla="*/ 391859 h 606722"/>
              <a:gd name="connsiteX9" fmla="*/ 214861 w 607222"/>
              <a:gd name="connsiteY9" fmla="*/ 303361 h 606722"/>
              <a:gd name="connsiteX10" fmla="*/ 176944 w 607222"/>
              <a:gd name="connsiteY10" fmla="*/ 202255 h 606722"/>
              <a:gd name="connsiteX11" fmla="*/ 176944 w 607222"/>
              <a:gd name="connsiteY11" fmla="*/ 235494 h 606722"/>
              <a:gd name="connsiteX12" fmla="*/ 167598 w 607222"/>
              <a:gd name="connsiteY12" fmla="*/ 247581 h 606722"/>
              <a:gd name="connsiteX13" fmla="*/ 112413 w 607222"/>
              <a:gd name="connsiteY13" fmla="*/ 279309 h 606722"/>
              <a:gd name="connsiteX14" fmla="*/ 97727 w 607222"/>
              <a:gd name="connsiteY14" fmla="*/ 280998 h 606722"/>
              <a:gd name="connsiteX15" fmla="*/ 68265 w 607222"/>
              <a:gd name="connsiteY15" fmla="*/ 264112 h 606722"/>
              <a:gd name="connsiteX16" fmla="*/ 29903 w 607222"/>
              <a:gd name="connsiteY16" fmla="*/ 329879 h 606722"/>
              <a:gd name="connsiteX17" fmla="*/ 59008 w 607222"/>
              <a:gd name="connsiteY17" fmla="*/ 346409 h 606722"/>
              <a:gd name="connsiteX18" fmla="*/ 65061 w 607222"/>
              <a:gd name="connsiteY18" fmla="*/ 360096 h 606722"/>
              <a:gd name="connsiteX19" fmla="*/ 65061 w 607222"/>
              <a:gd name="connsiteY19" fmla="*/ 423552 h 606722"/>
              <a:gd name="connsiteX20" fmla="*/ 59008 w 607222"/>
              <a:gd name="connsiteY20" fmla="*/ 437150 h 606722"/>
              <a:gd name="connsiteX21" fmla="*/ 29903 w 607222"/>
              <a:gd name="connsiteY21" fmla="*/ 453769 h 606722"/>
              <a:gd name="connsiteX22" fmla="*/ 68087 w 607222"/>
              <a:gd name="connsiteY22" fmla="*/ 519447 h 606722"/>
              <a:gd name="connsiteX23" fmla="*/ 97638 w 607222"/>
              <a:gd name="connsiteY23" fmla="*/ 502650 h 606722"/>
              <a:gd name="connsiteX24" fmla="*/ 112324 w 607222"/>
              <a:gd name="connsiteY24" fmla="*/ 504339 h 606722"/>
              <a:gd name="connsiteX25" fmla="*/ 167509 w 607222"/>
              <a:gd name="connsiteY25" fmla="*/ 536067 h 606722"/>
              <a:gd name="connsiteX26" fmla="*/ 175608 w 607222"/>
              <a:gd name="connsiteY26" fmla="*/ 548154 h 606722"/>
              <a:gd name="connsiteX27" fmla="*/ 175608 w 607222"/>
              <a:gd name="connsiteY27" fmla="*/ 581393 h 606722"/>
              <a:gd name="connsiteX28" fmla="*/ 252778 w 607222"/>
              <a:gd name="connsiteY28" fmla="*/ 581393 h 606722"/>
              <a:gd name="connsiteX29" fmla="*/ 252778 w 607222"/>
              <a:gd name="connsiteY29" fmla="*/ 548332 h 606722"/>
              <a:gd name="connsiteX30" fmla="*/ 261946 w 607222"/>
              <a:gd name="connsiteY30" fmla="*/ 536156 h 606722"/>
              <a:gd name="connsiteX31" fmla="*/ 316953 w 607222"/>
              <a:gd name="connsiteY31" fmla="*/ 504428 h 606722"/>
              <a:gd name="connsiteX32" fmla="*/ 331817 w 607222"/>
              <a:gd name="connsiteY32" fmla="*/ 502828 h 606722"/>
              <a:gd name="connsiteX33" fmla="*/ 361190 w 607222"/>
              <a:gd name="connsiteY33" fmla="*/ 519625 h 606722"/>
              <a:gd name="connsiteX34" fmla="*/ 399552 w 607222"/>
              <a:gd name="connsiteY34" fmla="*/ 453858 h 606722"/>
              <a:gd name="connsiteX35" fmla="*/ 370536 w 607222"/>
              <a:gd name="connsiteY35" fmla="*/ 437328 h 606722"/>
              <a:gd name="connsiteX36" fmla="*/ 364483 w 607222"/>
              <a:gd name="connsiteY36" fmla="*/ 423641 h 606722"/>
              <a:gd name="connsiteX37" fmla="*/ 364483 w 607222"/>
              <a:gd name="connsiteY37" fmla="*/ 360185 h 606722"/>
              <a:gd name="connsiteX38" fmla="*/ 370536 w 607222"/>
              <a:gd name="connsiteY38" fmla="*/ 346587 h 606722"/>
              <a:gd name="connsiteX39" fmla="*/ 399374 w 607222"/>
              <a:gd name="connsiteY39" fmla="*/ 329879 h 606722"/>
              <a:gd name="connsiteX40" fmla="*/ 361190 w 607222"/>
              <a:gd name="connsiteY40" fmla="*/ 264112 h 606722"/>
              <a:gd name="connsiteX41" fmla="*/ 331639 w 607222"/>
              <a:gd name="connsiteY41" fmla="*/ 280998 h 606722"/>
              <a:gd name="connsiteX42" fmla="*/ 316953 w 607222"/>
              <a:gd name="connsiteY42" fmla="*/ 279487 h 606722"/>
              <a:gd name="connsiteX43" fmla="*/ 261946 w 607222"/>
              <a:gd name="connsiteY43" fmla="*/ 247759 h 606722"/>
              <a:gd name="connsiteX44" fmla="*/ 251621 w 607222"/>
              <a:gd name="connsiteY44" fmla="*/ 235583 h 606722"/>
              <a:gd name="connsiteX45" fmla="*/ 251621 w 607222"/>
              <a:gd name="connsiteY45" fmla="*/ 202255 h 606722"/>
              <a:gd name="connsiteX46" fmla="*/ 164482 w 607222"/>
              <a:gd name="connsiteY46" fmla="*/ 176837 h 606722"/>
              <a:gd name="connsiteX47" fmla="*/ 265684 w 607222"/>
              <a:gd name="connsiteY47" fmla="*/ 176837 h 606722"/>
              <a:gd name="connsiteX48" fmla="*/ 278412 w 607222"/>
              <a:gd name="connsiteY48" fmla="*/ 189457 h 606722"/>
              <a:gd name="connsiteX49" fmla="*/ 278412 w 607222"/>
              <a:gd name="connsiteY49" fmla="*/ 226073 h 606722"/>
              <a:gd name="connsiteX50" fmla="*/ 327278 w 607222"/>
              <a:gd name="connsiteY50" fmla="*/ 254424 h 606722"/>
              <a:gd name="connsiteX51" fmla="*/ 359766 w 607222"/>
              <a:gd name="connsiteY51" fmla="*/ 235850 h 606722"/>
              <a:gd name="connsiteX52" fmla="*/ 377033 w 607222"/>
              <a:gd name="connsiteY52" fmla="*/ 240471 h 606722"/>
              <a:gd name="connsiteX53" fmla="*/ 428035 w 607222"/>
              <a:gd name="connsiteY53" fmla="*/ 328101 h 606722"/>
              <a:gd name="connsiteX54" fmla="*/ 429281 w 607222"/>
              <a:gd name="connsiteY54" fmla="*/ 337699 h 606722"/>
              <a:gd name="connsiteX55" fmla="*/ 423317 w 607222"/>
              <a:gd name="connsiteY55" fmla="*/ 345520 h 606722"/>
              <a:gd name="connsiteX56" fmla="*/ 391008 w 607222"/>
              <a:gd name="connsiteY56" fmla="*/ 364006 h 606722"/>
              <a:gd name="connsiteX57" fmla="*/ 391008 w 607222"/>
              <a:gd name="connsiteY57" fmla="*/ 419642 h 606722"/>
              <a:gd name="connsiteX58" fmla="*/ 423317 w 607222"/>
              <a:gd name="connsiteY58" fmla="*/ 438039 h 606722"/>
              <a:gd name="connsiteX59" fmla="*/ 427857 w 607222"/>
              <a:gd name="connsiteY59" fmla="*/ 455369 h 606722"/>
              <a:gd name="connsiteX60" fmla="*/ 376855 w 607222"/>
              <a:gd name="connsiteY60" fmla="*/ 542999 h 606722"/>
              <a:gd name="connsiteX61" fmla="*/ 359677 w 607222"/>
              <a:gd name="connsiteY61" fmla="*/ 547621 h 606722"/>
              <a:gd name="connsiteX62" fmla="*/ 327100 w 607222"/>
              <a:gd name="connsiteY62" fmla="*/ 529046 h 606722"/>
              <a:gd name="connsiteX63" fmla="*/ 278234 w 607222"/>
              <a:gd name="connsiteY63" fmla="*/ 557397 h 606722"/>
              <a:gd name="connsiteX64" fmla="*/ 278234 w 607222"/>
              <a:gd name="connsiteY64" fmla="*/ 594013 h 606722"/>
              <a:gd name="connsiteX65" fmla="*/ 265595 w 607222"/>
              <a:gd name="connsiteY65" fmla="*/ 606722 h 606722"/>
              <a:gd name="connsiteX66" fmla="*/ 164304 w 607222"/>
              <a:gd name="connsiteY66" fmla="*/ 606722 h 606722"/>
              <a:gd name="connsiteX67" fmla="*/ 151665 w 607222"/>
              <a:gd name="connsiteY67" fmla="*/ 594013 h 606722"/>
              <a:gd name="connsiteX68" fmla="*/ 151665 w 607222"/>
              <a:gd name="connsiteY68" fmla="*/ 557397 h 606722"/>
              <a:gd name="connsiteX69" fmla="*/ 102711 w 607222"/>
              <a:gd name="connsiteY69" fmla="*/ 529224 h 606722"/>
              <a:gd name="connsiteX70" fmla="*/ 69867 w 607222"/>
              <a:gd name="connsiteY70" fmla="*/ 547887 h 606722"/>
              <a:gd name="connsiteX71" fmla="*/ 52689 w 607222"/>
              <a:gd name="connsiteY71" fmla="*/ 543266 h 606722"/>
              <a:gd name="connsiteX72" fmla="*/ 1687 w 607222"/>
              <a:gd name="connsiteY72" fmla="*/ 455636 h 606722"/>
              <a:gd name="connsiteX73" fmla="*/ 1687 w 607222"/>
              <a:gd name="connsiteY73" fmla="*/ 455547 h 606722"/>
              <a:gd name="connsiteX74" fmla="*/ 6316 w 607222"/>
              <a:gd name="connsiteY74" fmla="*/ 438216 h 606722"/>
              <a:gd name="connsiteX75" fmla="*/ 38714 w 607222"/>
              <a:gd name="connsiteY75" fmla="*/ 419730 h 606722"/>
              <a:gd name="connsiteX76" fmla="*/ 38714 w 607222"/>
              <a:gd name="connsiteY76" fmla="*/ 364006 h 606722"/>
              <a:gd name="connsiteX77" fmla="*/ 6316 w 607222"/>
              <a:gd name="connsiteY77" fmla="*/ 345432 h 606722"/>
              <a:gd name="connsiteX78" fmla="*/ 1776 w 607222"/>
              <a:gd name="connsiteY78" fmla="*/ 328101 h 606722"/>
              <a:gd name="connsiteX79" fmla="*/ 52956 w 607222"/>
              <a:gd name="connsiteY79" fmla="*/ 240471 h 606722"/>
              <a:gd name="connsiteX80" fmla="*/ 70134 w 607222"/>
              <a:gd name="connsiteY80" fmla="*/ 235850 h 606722"/>
              <a:gd name="connsiteX81" fmla="*/ 102800 w 607222"/>
              <a:gd name="connsiteY81" fmla="*/ 254424 h 606722"/>
              <a:gd name="connsiteX82" fmla="*/ 151754 w 607222"/>
              <a:gd name="connsiteY82" fmla="*/ 226073 h 606722"/>
              <a:gd name="connsiteX83" fmla="*/ 151754 w 607222"/>
              <a:gd name="connsiteY83" fmla="*/ 189457 h 606722"/>
              <a:gd name="connsiteX84" fmla="*/ 164482 w 607222"/>
              <a:gd name="connsiteY84" fmla="*/ 176837 h 606722"/>
              <a:gd name="connsiteX85" fmla="*/ 480641 w 607222"/>
              <a:gd name="connsiteY85" fmla="*/ 101144 h 606722"/>
              <a:gd name="connsiteX86" fmla="*/ 456891 w 607222"/>
              <a:gd name="connsiteY86" fmla="*/ 125771 h 606722"/>
              <a:gd name="connsiteX87" fmla="*/ 489803 w 607222"/>
              <a:gd name="connsiteY87" fmla="*/ 150575 h 606722"/>
              <a:gd name="connsiteX88" fmla="*/ 507505 w 607222"/>
              <a:gd name="connsiteY88" fmla="*/ 126393 h 606722"/>
              <a:gd name="connsiteX89" fmla="*/ 507505 w 607222"/>
              <a:gd name="connsiteY89" fmla="*/ 126304 h 606722"/>
              <a:gd name="connsiteX90" fmla="*/ 480641 w 607222"/>
              <a:gd name="connsiteY90" fmla="*/ 101144 h 606722"/>
              <a:gd name="connsiteX91" fmla="*/ 482153 w 607222"/>
              <a:gd name="connsiteY91" fmla="*/ 75806 h 606722"/>
              <a:gd name="connsiteX92" fmla="*/ 532678 w 607222"/>
              <a:gd name="connsiteY92" fmla="*/ 126393 h 606722"/>
              <a:gd name="connsiteX93" fmla="*/ 532678 w 607222"/>
              <a:gd name="connsiteY93" fmla="*/ 126571 h 606722"/>
              <a:gd name="connsiteX94" fmla="*/ 478417 w 607222"/>
              <a:gd name="connsiteY94" fmla="*/ 176891 h 606722"/>
              <a:gd name="connsiteX95" fmla="*/ 431539 w 607222"/>
              <a:gd name="connsiteY95" fmla="*/ 129860 h 606722"/>
              <a:gd name="connsiteX96" fmla="*/ 482153 w 607222"/>
              <a:gd name="connsiteY96" fmla="*/ 75806 h 606722"/>
              <a:gd name="connsiteX97" fmla="*/ 467895 w 607222"/>
              <a:gd name="connsiteY97" fmla="*/ 25243 h 606722"/>
              <a:gd name="connsiteX98" fmla="*/ 467895 w 607222"/>
              <a:gd name="connsiteY98" fmla="*/ 41686 h 606722"/>
              <a:gd name="connsiteX99" fmla="*/ 458906 w 607222"/>
              <a:gd name="connsiteY99" fmla="*/ 53685 h 606722"/>
              <a:gd name="connsiteX100" fmla="*/ 428735 w 607222"/>
              <a:gd name="connsiteY100" fmla="*/ 71462 h 606722"/>
              <a:gd name="connsiteX101" fmla="*/ 413694 w 607222"/>
              <a:gd name="connsiteY101" fmla="*/ 73151 h 606722"/>
              <a:gd name="connsiteX102" fmla="*/ 399632 w 607222"/>
              <a:gd name="connsiteY102" fmla="*/ 64974 h 606722"/>
              <a:gd name="connsiteX103" fmla="*/ 387083 w 607222"/>
              <a:gd name="connsiteY103" fmla="*/ 86839 h 606722"/>
              <a:gd name="connsiteX104" fmla="*/ 401501 w 607222"/>
              <a:gd name="connsiteY104" fmla="*/ 95105 h 606722"/>
              <a:gd name="connsiteX105" fmla="*/ 407642 w 607222"/>
              <a:gd name="connsiteY105" fmla="*/ 108971 h 606722"/>
              <a:gd name="connsiteX106" fmla="*/ 405595 w 607222"/>
              <a:gd name="connsiteY106" fmla="*/ 126570 h 606722"/>
              <a:gd name="connsiteX107" fmla="*/ 407731 w 607222"/>
              <a:gd name="connsiteY107" fmla="*/ 144080 h 606722"/>
              <a:gd name="connsiteX108" fmla="*/ 401679 w 607222"/>
              <a:gd name="connsiteY108" fmla="*/ 158034 h 606722"/>
              <a:gd name="connsiteX109" fmla="*/ 387350 w 607222"/>
              <a:gd name="connsiteY109" fmla="*/ 166212 h 606722"/>
              <a:gd name="connsiteX110" fmla="*/ 399988 w 607222"/>
              <a:gd name="connsiteY110" fmla="*/ 187988 h 606722"/>
              <a:gd name="connsiteX111" fmla="*/ 413605 w 607222"/>
              <a:gd name="connsiteY111" fmla="*/ 179900 h 606722"/>
              <a:gd name="connsiteX112" fmla="*/ 428735 w 607222"/>
              <a:gd name="connsiteY112" fmla="*/ 181500 h 606722"/>
              <a:gd name="connsiteX113" fmla="*/ 458906 w 607222"/>
              <a:gd name="connsiteY113" fmla="*/ 199187 h 606722"/>
              <a:gd name="connsiteX114" fmla="*/ 466560 w 607222"/>
              <a:gd name="connsiteY114" fmla="*/ 211275 h 606722"/>
              <a:gd name="connsiteX115" fmla="*/ 466560 w 607222"/>
              <a:gd name="connsiteY115" fmla="*/ 227541 h 606722"/>
              <a:gd name="connsiteX116" fmla="*/ 493171 w 607222"/>
              <a:gd name="connsiteY116" fmla="*/ 227541 h 606722"/>
              <a:gd name="connsiteX117" fmla="*/ 493171 w 607222"/>
              <a:gd name="connsiteY117" fmla="*/ 211009 h 606722"/>
              <a:gd name="connsiteX118" fmla="*/ 501893 w 607222"/>
              <a:gd name="connsiteY118" fmla="*/ 199010 h 606722"/>
              <a:gd name="connsiteX119" fmla="*/ 533843 w 607222"/>
              <a:gd name="connsiteY119" fmla="*/ 181233 h 606722"/>
              <a:gd name="connsiteX120" fmla="*/ 548706 w 607222"/>
              <a:gd name="connsiteY120" fmla="*/ 179544 h 606722"/>
              <a:gd name="connsiteX121" fmla="*/ 563836 w 607222"/>
              <a:gd name="connsiteY121" fmla="*/ 187988 h 606722"/>
              <a:gd name="connsiteX122" fmla="*/ 576830 w 607222"/>
              <a:gd name="connsiteY122" fmla="*/ 165856 h 606722"/>
              <a:gd name="connsiteX123" fmla="*/ 562679 w 607222"/>
              <a:gd name="connsiteY123" fmla="*/ 157768 h 606722"/>
              <a:gd name="connsiteX124" fmla="*/ 556716 w 607222"/>
              <a:gd name="connsiteY124" fmla="*/ 143813 h 606722"/>
              <a:gd name="connsiteX125" fmla="*/ 556805 w 607222"/>
              <a:gd name="connsiteY125" fmla="*/ 108882 h 606722"/>
              <a:gd name="connsiteX126" fmla="*/ 562679 w 607222"/>
              <a:gd name="connsiteY126" fmla="*/ 94927 h 606722"/>
              <a:gd name="connsiteX127" fmla="*/ 577008 w 607222"/>
              <a:gd name="connsiteY127" fmla="*/ 86750 h 606722"/>
              <a:gd name="connsiteX128" fmla="*/ 564103 w 607222"/>
              <a:gd name="connsiteY128" fmla="*/ 64618 h 606722"/>
              <a:gd name="connsiteX129" fmla="*/ 548617 w 607222"/>
              <a:gd name="connsiteY129" fmla="*/ 73151 h 606722"/>
              <a:gd name="connsiteX130" fmla="*/ 533843 w 607222"/>
              <a:gd name="connsiteY130" fmla="*/ 71284 h 606722"/>
              <a:gd name="connsiteX131" fmla="*/ 501893 w 607222"/>
              <a:gd name="connsiteY131" fmla="*/ 53597 h 606722"/>
              <a:gd name="connsiteX132" fmla="*/ 491925 w 607222"/>
              <a:gd name="connsiteY132" fmla="*/ 41597 h 606722"/>
              <a:gd name="connsiteX133" fmla="*/ 491925 w 607222"/>
              <a:gd name="connsiteY133" fmla="*/ 25243 h 606722"/>
              <a:gd name="connsiteX134" fmla="*/ 455168 w 607222"/>
              <a:gd name="connsiteY134" fmla="*/ 0 h 606722"/>
              <a:gd name="connsiteX135" fmla="*/ 505809 w 607222"/>
              <a:gd name="connsiteY135" fmla="*/ 0 h 606722"/>
              <a:gd name="connsiteX136" fmla="*/ 518624 w 607222"/>
              <a:gd name="connsiteY136" fmla="*/ 12621 h 606722"/>
              <a:gd name="connsiteX137" fmla="*/ 518624 w 607222"/>
              <a:gd name="connsiteY137" fmla="*/ 32709 h 606722"/>
              <a:gd name="connsiteX138" fmla="*/ 544078 w 607222"/>
              <a:gd name="connsiteY138" fmla="*/ 46930 h 606722"/>
              <a:gd name="connsiteX139" fmla="*/ 562946 w 607222"/>
              <a:gd name="connsiteY139" fmla="*/ 36531 h 606722"/>
              <a:gd name="connsiteX140" fmla="*/ 580034 w 607222"/>
              <a:gd name="connsiteY140" fmla="*/ 41242 h 606722"/>
              <a:gd name="connsiteX141" fmla="*/ 605577 w 607222"/>
              <a:gd name="connsiteY141" fmla="*/ 85061 h 606722"/>
              <a:gd name="connsiteX142" fmla="*/ 605577 w 607222"/>
              <a:gd name="connsiteY142" fmla="*/ 85239 h 606722"/>
              <a:gd name="connsiteX143" fmla="*/ 600860 w 607222"/>
              <a:gd name="connsiteY143" fmla="*/ 102393 h 606722"/>
              <a:gd name="connsiteX144" fmla="*/ 583327 w 607222"/>
              <a:gd name="connsiteY144" fmla="*/ 112348 h 606722"/>
              <a:gd name="connsiteX145" fmla="*/ 584484 w 607222"/>
              <a:gd name="connsiteY145" fmla="*/ 126392 h 606722"/>
              <a:gd name="connsiteX146" fmla="*/ 583327 w 607222"/>
              <a:gd name="connsiteY146" fmla="*/ 140435 h 606722"/>
              <a:gd name="connsiteX147" fmla="*/ 600682 w 607222"/>
              <a:gd name="connsiteY147" fmla="*/ 150390 h 606722"/>
              <a:gd name="connsiteX148" fmla="*/ 604954 w 607222"/>
              <a:gd name="connsiteY148" fmla="*/ 167634 h 606722"/>
              <a:gd name="connsiteX149" fmla="*/ 579233 w 607222"/>
              <a:gd name="connsiteY149" fmla="*/ 211453 h 606722"/>
              <a:gd name="connsiteX150" fmla="*/ 562145 w 607222"/>
              <a:gd name="connsiteY150" fmla="*/ 216075 h 606722"/>
              <a:gd name="connsiteX151" fmla="*/ 543811 w 607222"/>
              <a:gd name="connsiteY151" fmla="*/ 205765 h 606722"/>
              <a:gd name="connsiteX152" fmla="*/ 517200 w 607222"/>
              <a:gd name="connsiteY152" fmla="*/ 219986 h 606722"/>
              <a:gd name="connsiteX153" fmla="*/ 517200 w 607222"/>
              <a:gd name="connsiteY153" fmla="*/ 240162 h 606722"/>
              <a:gd name="connsiteX154" fmla="*/ 505720 w 607222"/>
              <a:gd name="connsiteY154" fmla="*/ 252695 h 606722"/>
              <a:gd name="connsiteX155" fmla="*/ 455079 w 607222"/>
              <a:gd name="connsiteY155" fmla="*/ 252695 h 606722"/>
              <a:gd name="connsiteX156" fmla="*/ 442530 w 607222"/>
              <a:gd name="connsiteY156" fmla="*/ 240162 h 606722"/>
              <a:gd name="connsiteX157" fmla="*/ 442530 w 607222"/>
              <a:gd name="connsiteY157" fmla="*/ 219986 h 606722"/>
              <a:gd name="connsiteX158" fmla="*/ 418767 w 607222"/>
              <a:gd name="connsiteY158" fmla="*/ 206031 h 606722"/>
              <a:gd name="connsiteX159" fmla="*/ 401946 w 607222"/>
              <a:gd name="connsiteY159" fmla="*/ 216075 h 606722"/>
              <a:gd name="connsiteX160" fmla="*/ 392334 w 607222"/>
              <a:gd name="connsiteY160" fmla="*/ 217408 h 606722"/>
              <a:gd name="connsiteX161" fmla="*/ 384591 w 607222"/>
              <a:gd name="connsiteY161" fmla="*/ 211631 h 606722"/>
              <a:gd name="connsiteX162" fmla="*/ 359137 w 607222"/>
              <a:gd name="connsiteY162" fmla="*/ 167723 h 606722"/>
              <a:gd name="connsiteX163" fmla="*/ 359137 w 607222"/>
              <a:gd name="connsiteY163" fmla="*/ 167634 h 606722"/>
              <a:gd name="connsiteX164" fmla="*/ 363854 w 607222"/>
              <a:gd name="connsiteY164" fmla="*/ 150390 h 606722"/>
              <a:gd name="connsiteX165" fmla="*/ 381387 w 607222"/>
              <a:gd name="connsiteY165" fmla="*/ 140435 h 606722"/>
              <a:gd name="connsiteX166" fmla="*/ 380408 w 607222"/>
              <a:gd name="connsiteY166" fmla="*/ 126392 h 606722"/>
              <a:gd name="connsiteX167" fmla="*/ 381387 w 607222"/>
              <a:gd name="connsiteY167" fmla="*/ 112526 h 606722"/>
              <a:gd name="connsiteX168" fmla="*/ 363854 w 607222"/>
              <a:gd name="connsiteY168" fmla="*/ 102393 h 606722"/>
              <a:gd name="connsiteX169" fmla="*/ 363676 w 607222"/>
              <a:gd name="connsiteY169" fmla="*/ 102393 h 606722"/>
              <a:gd name="connsiteX170" fmla="*/ 359048 w 607222"/>
              <a:gd name="connsiteY170" fmla="*/ 85061 h 606722"/>
              <a:gd name="connsiteX171" fmla="*/ 384324 w 607222"/>
              <a:gd name="connsiteY171" fmla="*/ 41242 h 606722"/>
              <a:gd name="connsiteX172" fmla="*/ 401679 w 607222"/>
              <a:gd name="connsiteY172" fmla="*/ 36620 h 606722"/>
              <a:gd name="connsiteX173" fmla="*/ 418856 w 607222"/>
              <a:gd name="connsiteY173" fmla="*/ 46753 h 606722"/>
              <a:gd name="connsiteX174" fmla="*/ 441373 w 607222"/>
              <a:gd name="connsiteY174" fmla="*/ 32887 h 606722"/>
              <a:gd name="connsiteX175" fmla="*/ 441373 w 607222"/>
              <a:gd name="connsiteY175" fmla="*/ 12621 h 606722"/>
              <a:gd name="connsiteX176" fmla="*/ 455168 w 607222"/>
              <a:gd name="connsiteY17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07222" h="606722">
                <a:moveTo>
                  <a:pt x="214861" y="328684"/>
                </a:moveTo>
                <a:cubicBezTo>
                  <a:pt x="179886" y="328684"/>
                  <a:pt x="151586" y="356940"/>
                  <a:pt x="151586" y="391859"/>
                </a:cubicBezTo>
                <a:cubicBezTo>
                  <a:pt x="151586" y="426690"/>
                  <a:pt x="179886" y="455035"/>
                  <a:pt x="214861" y="455035"/>
                </a:cubicBezTo>
                <a:cubicBezTo>
                  <a:pt x="249748" y="455035"/>
                  <a:pt x="278137" y="426690"/>
                  <a:pt x="278137" y="391859"/>
                </a:cubicBezTo>
                <a:cubicBezTo>
                  <a:pt x="278137" y="356940"/>
                  <a:pt x="249748" y="328684"/>
                  <a:pt x="214861" y="328684"/>
                </a:cubicBezTo>
                <a:close/>
                <a:moveTo>
                  <a:pt x="214861" y="303361"/>
                </a:moveTo>
                <a:cubicBezTo>
                  <a:pt x="263809" y="303539"/>
                  <a:pt x="303412" y="343079"/>
                  <a:pt x="303412" y="391859"/>
                </a:cubicBezTo>
                <a:cubicBezTo>
                  <a:pt x="303412" y="440729"/>
                  <a:pt x="263809" y="480269"/>
                  <a:pt x="214861" y="480269"/>
                </a:cubicBezTo>
                <a:cubicBezTo>
                  <a:pt x="165825" y="480269"/>
                  <a:pt x="126222" y="440729"/>
                  <a:pt x="126222" y="391859"/>
                </a:cubicBezTo>
                <a:cubicBezTo>
                  <a:pt x="126222" y="342901"/>
                  <a:pt x="165825" y="303361"/>
                  <a:pt x="214861" y="303361"/>
                </a:cubicBezTo>
                <a:close/>
                <a:moveTo>
                  <a:pt x="176944" y="202255"/>
                </a:moveTo>
                <a:lnTo>
                  <a:pt x="176944" y="235494"/>
                </a:lnTo>
                <a:cubicBezTo>
                  <a:pt x="176855" y="241004"/>
                  <a:pt x="173027" y="246070"/>
                  <a:pt x="167598" y="247581"/>
                </a:cubicBezTo>
                <a:cubicBezTo>
                  <a:pt x="146948" y="253536"/>
                  <a:pt x="131016" y="262601"/>
                  <a:pt x="112413" y="279309"/>
                </a:cubicBezTo>
                <a:cubicBezTo>
                  <a:pt x="108408" y="282953"/>
                  <a:pt x="102444" y="283575"/>
                  <a:pt x="97727" y="280998"/>
                </a:cubicBezTo>
                <a:lnTo>
                  <a:pt x="68265" y="264112"/>
                </a:lnTo>
                <a:lnTo>
                  <a:pt x="29903" y="329879"/>
                </a:lnTo>
                <a:lnTo>
                  <a:pt x="59008" y="346409"/>
                </a:lnTo>
                <a:cubicBezTo>
                  <a:pt x="63815" y="349253"/>
                  <a:pt x="66218" y="354763"/>
                  <a:pt x="65061" y="360096"/>
                </a:cubicBezTo>
                <a:cubicBezTo>
                  <a:pt x="60521" y="381070"/>
                  <a:pt x="60521" y="402667"/>
                  <a:pt x="65061" y="423552"/>
                </a:cubicBezTo>
                <a:cubicBezTo>
                  <a:pt x="66218" y="428973"/>
                  <a:pt x="63815" y="434395"/>
                  <a:pt x="59008" y="437150"/>
                </a:cubicBezTo>
                <a:lnTo>
                  <a:pt x="29903" y="453769"/>
                </a:lnTo>
                <a:lnTo>
                  <a:pt x="68087" y="519447"/>
                </a:lnTo>
                <a:lnTo>
                  <a:pt x="97638" y="502650"/>
                </a:lnTo>
                <a:cubicBezTo>
                  <a:pt x="102266" y="499984"/>
                  <a:pt x="108230" y="500606"/>
                  <a:pt x="112324" y="504339"/>
                </a:cubicBezTo>
                <a:cubicBezTo>
                  <a:pt x="130927" y="520958"/>
                  <a:pt x="146859" y="530201"/>
                  <a:pt x="167509" y="536067"/>
                </a:cubicBezTo>
                <a:cubicBezTo>
                  <a:pt x="172938" y="537578"/>
                  <a:pt x="176766" y="542466"/>
                  <a:pt x="175608" y="548154"/>
                </a:cubicBezTo>
                <a:lnTo>
                  <a:pt x="175608" y="581393"/>
                </a:lnTo>
                <a:lnTo>
                  <a:pt x="252778" y="581393"/>
                </a:lnTo>
                <a:lnTo>
                  <a:pt x="252778" y="548332"/>
                </a:lnTo>
                <a:cubicBezTo>
                  <a:pt x="252689" y="542644"/>
                  <a:pt x="256517" y="537667"/>
                  <a:pt x="261946" y="536156"/>
                </a:cubicBezTo>
                <a:cubicBezTo>
                  <a:pt x="282329" y="530379"/>
                  <a:pt x="298261" y="521136"/>
                  <a:pt x="316953" y="504428"/>
                </a:cubicBezTo>
                <a:cubicBezTo>
                  <a:pt x="321047" y="500784"/>
                  <a:pt x="327011" y="500162"/>
                  <a:pt x="331817" y="502828"/>
                </a:cubicBezTo>
                <a:lnTo>
                  <a:pt x="361190" y="519625"/>
                </a:lnTo>
                <a:lnTo>
                  <a:pt x="399552" y="453858"/>
                </a:lnTo>
                <a:lnTo>
                  <a:pt x="370536" y="437328"/>
                </a:lnTo>
                <a:cubicBezTo>
                  <a:pt x="365729" y="434572"/>
                  <a:pt x="363326" y="428973"/>
                  <a:pt x="364483" y="423641"/>
                </a:cubicBezTo>
                <a:cubicBezTo>
                  <a:pt x="369023" y="402844"/>
                  <a:pt x="369023" y="381070"/>
                  <a:pt x="364483" y="360185"/>
                </a:cubicBezTo>
                <a:cubicBezTo>
                  <a:pt x="363326" y="354763"/>
                  <a:pt x="365729" y="349342"/>
                  <a:pt x="370536" y="346587"/>
                </a:cubicBezTo>
                <a:lnTo>
                  <a:pt x="399374" y="329879"/>
                </a:lnTo>
                <a:lnTo>
                  <a:pt x="361190" y="264112"/>
                </a:lnTo>
                <a:lnTo>
                  <a:pt x="331639" y="280998"/>
                </a:lnTo>
                <a:cubicBezTo>
                  <a:pt x="327011" y="283753"/>
                  <a:pt x="321047" y="283131"/>
                  <a:pt x="316953" y="279487"/>
                </a:cubicBezTo>
                <a:cubicBezTo>
                  <a:pt x="298350" y="262778"/>
                  <a:pt x="282418" y="253536"/>
                  <a:pt x="261946" y="247759"/>
                </a:cubicBezTo>
                <a:cubicBezTo>
                  <a:pt x="256517" y="246159"/>
                  <a:pt x="252778" y="241271"/>
                  <a:pt x="251621" y="235583"/>
                </a:cubicBezTo>
                <a:lnTo>
                  <a:pt x="251621" y="202255"/>
                </a:lnTo>
                <a:close/>
                <a:moveTo>
                  <a:pt x="164482" y="176837"/>
                </a:moveTo>
                <a:lnTo>
                  <a:pt x="265684" y="176837"/>
                </a:lnTo>
                <a:cubicBezTo>
                  <a:pt x="272716" y="176837"/>
                  <a:pt x="278412" y="182525"/>
                  <a:pt x="278412" y="189457"/>
                </a:cubicBezTo>
                <a:lnTo>
                  <a:pt x="278412" y="226073"/>
                </a:lnTo>
                <a:cubicBezTo>
                  <a:pt x="296214" y="232383"/>
                  <a:pt x="312769" y="242071"/>
                  <a:pt x="327278" y="254424"/>
                </a:cubicBezTo>
                <a:lnTo>
                  <a:pt x="359766" y="235850"/>
                </a:lnTo>
                <a:cubicBezTo>
                  <a:pt x="365818" y="232383"/>
                  <a:pt x="373473" y="234605"/>
                  <a:pt x="377033" y="240471"/>
                </a:cubicBezTo>
                <a:lnTo>
                  <a:pt x="428035" y="328101"/>
                </a:lnTo>
                <a:cubicBezTo>
                  <a:pt x="429637" y="331034"/>
                  <a:pt x="430171" y="334411"/>
                  <a:pt x="429281" y="337699"/>
                </a:cubicBezTo>
                <a:cubicBezTo>
                  <a:pt x="428391" y="340988"/>
                  <a:pt x="426255" y="343743"/>
                  <a:pt x="423317" y="345520"/>
                </a:cubicBezTo>
                <a:lnTo>
                  <a:pt x="391008" y="364006"/>
                </a:lnTo>
                <a:cubicBezTo>
                  <a:pt x="394123" y="382492"/>
                  <a:pt x="394123" y="401156"/>
                  <a:pt x="391008" y="419642"/>
                </a:cubicBezTo>
                <a:lnTo>
                  <a:pt x="423317" y="438039"/>
                </a:lnTo>
                <a:cubicBezTo>
                  <a:pt x="429370" y="441594"/>
                  <a:pt x="431417" y="449326"/>
                  <a:pt x="427857" y="455369"/>
                </a:cubicBezTo>
                <a:lnTo>
                  <a:pt x="376855" y="542999"/>
                </a:lnTo>
                <a:cubicBezTo>
                  <a:pt x="373295" y="549043"/>
                  <a:pt x="365729" y="551087"/>
                  <a:pt x="359677" y="547621"/>
                </a:cubicBezTo>
                <a:lnTo>
                  <a:pt x="327100" y="529046"/>
                </a:lnTo>
                <a:cubicBezTo>
                  <a:pt x="312680" y="541488"/>
                  <a:pt x="296125" y="551087"/>
                  <a:pt x="278234" y="557397"/>
                </a:cubicBezTo>
                <a:lnTo>
                  <a:pt x="278234" y="594013"/>
                </a:lnTo>
                <a:cubicBezTo>
                  <a:pt x="278234" y="601034"/>
                  <a:pt x="272538" y="606722"/>
                  <a:pt x="265595" y="606722"/>
                </a:cubicBezTo>
                <a:lnTo>
                  <a:pt x="164304" y="606722"/>
                </a:lnTo>
                <a:cubicBezTo>
                  <a:pt x="157362" y="606722"/>
                  <a:pt x="151665" y="601034"/>
                  <a:pt x="151665" y="594013"/>
                </a:cubicBezTo>
                <a:lnTo>
                  <a:pt x="151665" y="557397"/>
                </a:lnTo>
                <a:cubicBezTo>
                  <a:pt x="134042" y="551176"/>
                  <a:pt x="118732" y="542377"/>
                  <a:pt x="102711" y="529224"/>
                </a:cubicBezTo>
                <a:lnTo>
                  <a:pt x="69867" y="547887"/>
                </a:lnTo>
                <a:cubicBezTo>
                  <a:pt x="63815" y="551353"/>
                  <a:pt x="56249" y="549220"/>
                  <a:pt x="52689" y="543266"/>
                </a:cubicBezTo>
                <a:lnTo>
                  <a:pt x="1687" y="455636"/>
                </a:lnTo>
                <a:lnTo>
                  <a:pt x="1687" y="455547"/>
                </a:lnTo>
                <a:cubicBezTo>
                  <a:pt x="-1784" y="449415"/>
                  <a:pt x="263" y="441594"/>
                  <a:pt x="6316" y="438216"/>
                </a:cubicBezTo>
                <a:lnTo>
                  <a:pt x="38714" y="419730"/>
                </a:lnTo>
                <a:cubicBezTo>
                  <a:pt x="35688" y="401333"/>
                  <a:pt x="35688" y="382492"/>
                  <a:pt x="38714" y="364006"/>
                </a:cubicBezTo>
                <a:lnTo>
                  <a:pt x="6316" y="345432"/>
                </a:lnTo>
                <a:cubicBezTo>
                  <a:pt x="263" y="341877"/>
                  <a:pt x="-1784" y="334145"/>
                  <a:pt x="1776" y="328101"/>
                </a:cubicBezTo>
                <a:lnTo>
                  <a:pt x="52956" y="240471"/>
                </a:lnTo>
                <a:cubicBezTo>
                  <a:pt x="56427" y="234428"/>
                  <a:pt x="64082" y="232383"/>
                  <a:pt x="70134" y="235850"/>
                </a:cubicBezTo>
                <a:lnTo>
                  <a:pt x="102800" y="254424"/>
                </a:lnTo>
                <a:cubicBezTo>
                  <a:pt x="117219" y="242071"/>
                  <a:pt x="133775" y="232383"/>
                  <a:pt x="151754" y="226073"/>
                </a:cubicBezTo>
                <a:lnTo>
                  <a:pt x="151754" y="189457"/>
                </a:lnTo>
                <a:cubicBezTo>
                  <a:pt x="151754" y="182525"/>
                  <a:pt x="157451" y="176837"/>
                  <a:pt x="164482" y="176837"/>
                </a:cubicBezTo>
                <a:close/>
                <a:moveTo>
                  <a:pt x="480641" y="101144"/>
                </a:moveTo>
                <a:cubicBezTo>
                  <a:pt x="467654" y="101855"/>
                  <a:pt x="457157" y="112791"/>
                  <a:pt x="456891" y="125771"/>
                </a:cubicBezTo>
                <a:cubicBezTo>
                  <a:pt x="456535" y="142574"/>
                  <a:pt x="472279" y="155732"/>
                  <a:pt x="489803" y="150575"/>
                </a:cubicBezTo>
                <a:cubicBezTo>
                  <a:pt x="500299" y="147553"/>
                  <a:pt x="507327" y="137417"/>
                  <a:pt x="507505" y="126393"/>
                </a:cubicBezTo>
                <a:lnTo>
                  <a:pt x="507505" y="126304"/>
                </a:lnTo>
                <a:cubicBezTo>
                  <a:pt x="507505" y="111724"/>
                  <a:pt x="495318" y="100255"/>
                  <a:pt x="480641" y="101144"/>
                </a:cubicBezTo>
                <a:close/>
                <a:moveTo>
                  <a:pt x="482153" y="75806"/>
                </a:moveTo>
                <a:cubicBezTo>
                  <a:pt x="510173" y="75984"/>
                  <a:pt x="532678" y="98566"/>
                  <a:pt x="532678" y="126393"/>
                </a:cubicBezTo>
                <a:lnTo>
                  <a:pt x="532678" y="126571"/>
                </a:lnTo>
                <a:cubicBezTo>
                  <a:pt x="532678" y="155643"/>
                  <a:pt x="508038" y="179025"/>
                  <a:pt x="478417" y="176891"/>
                </a:cubicBezTo>
                <a:cubicBezTo>
                  <a:pt x="453510" y="174935"/>
                  <a:pt x="433229" y="154754"/>
                  <a:pt x="431539" y="129860"/>
                </a:cubicBezTo>
                <a:cubicBezTo>
                  <a:pt x="429582" y="100344"/>
                  <a:pt x="453066" y="75717"/>
                  <a:pt x="482153" y="75806"/>
                </a:cubicBezTo>
                <a:close/>
                <a:moveTo>
                  <a:pt x="467895" y="25243"/>
                </a:moveTo>
                <a:lnTo>
                  <a:pt x="467895" y="41686"/>
                </a:lnTo>
                <a:cubicBezTo>
                  <a:pt x="467717" y="47197"/>
                  <a:pt x="464157" y="52086"/>
                  <a:pt x="458906" y="53685"/>
                </a:cubicBezTo>
                <a:cubicBezTo>
                  <a:pt x="447603" y="57419"/>
                  <a:pt x="437368" y="63374"/>
                  <a:pt x="428735" y="71462"/>
                </a:cubicBezTo>
                <a:cubicBezTo>
                  <a:pt x="424730" y="75373"/>
                  <a:pt x="418500" y="75995"/>
                  <a:pt x="413694" y="73151"/>
                </a:cubicBezTo>
                <a:lnTo>
                  <a:pt x="399632" y="64974"/>
                </a:lnTo>
                <a:lnTo>
                  <a:pt x="387083" y="86839"/>
                </a:lnTo>
                <a:lnTo>
                  <a:pt x="401501" y="95105"/>
                </a:lnTo>
                <a:cubicBezTo>
                  <a:pt x="406485" y="97860"/>
                  <a:pt x="408888" y="103549"/>
                  <a:pt x="407642" y="108971"/>
                </a:cubicBezTo>
                <a:cubicBezTo>
                  <a:pt x="406307" y="114748"/>
                  <a:pt x="405595" y="120615"/>
                  <a:pt x="405595" y="126570"/>
                </a:cubicBezTo>
                <a:cubicBezTo>
                  <a:pt x="405595" y="132525"/>
                  <a:pt x="406307" y="138391"/>
                  <a:pt x="407731" y="144080"/>
                </a:cubicBezTo>
                <a:cubicBezTo>
                  <a:pt x="408977" y="149502"/>
                  <a:pt x="406574" y="155190"/>
                  <a:pt x="401679" y="158034"/>
                </a:cubicBezTo>
                <a:lnTo>
                  <a:pt x="387350" y="166212"/>
                </a:lnTo>
                <a:lnTo>
                  <a:pt x="399988" y="187988"/>
                </a:lnTo>
                <a:lnTo>
                  <a:pt x="413605" y="179900"/>
                </a:lnTo>
                <a:cubicBezTo>
                  <a:pt x="418411" y="176967"/>
                  <a:pt x="424552" y="177589"/>
                  <a:pt x="428735" y="181500"/>
                </a:cubicBezTo>
                <a:cubicBezTo>
                  <a:pt x="437368" y="189588"/>
                  <a:pt x="447603" y="195543"/>
                  <a:pt x="458906" y="199187"/>
                </a:cubicBezTo>
                <a:cubicBezTo>
                  <a:pt x="464157" y="200876"/>
                  <a:pt x="467717" y="205676"/>
                  <a:pt x="466560" y="211275"/>
                </a:cubicBezTo>
                <a:lnTo>
                  <a:pt x="466560" y="227541"/>
                </a:lnTo>
                <a:lnTo>
                  <a:pt x="493171" y="227541"/>
                </a:lnTo>
                <a:lnTo>
                  <a:pt x="493171" y="211009"/>
                </a:lnTo>
                <a:cubicBezTo>
                  <a:pt x="493082" y="205587"/>
                  <a:pt x="496553" y="200609"/>
                  <a:pt x="501893" y="199010"/>
                </a:cubicBezTo>
                <a:cubicBezTo>
                  <a:pt x="514175" y="195188"/>
                  <a:pt x="526100" y="188521"/>
                  <a:pt x="533843" y="181233"/>
                </a:cubicBezTo>
                <a:cubicBezTo>
                  <a:pt x="537848" y="177500"/>
                  <a:pt x="543900" y="176878"/>
                  <a:pt x="548706" y="179544"/>
                </a:cubicBezTo>
                <a:lnTo>
                  <a:pt x="563836" y="187988"/>
                </a:lnTo>
                <a:lnTo>
                  <a:pt x="576830" y="165856"/>
                </a:lnTo>
                <a:lnTo>
                  <a:pt x="562679" y="157768"/>
                </a:lnTo>
                <a:cubicBezTo>
                  <a:pt x="557873" y="155012"/>
                  <a:pt x="555470" y="149324"/>
                  <a:pt x="556716" y="143813"/>
                </a:cubicBezTo>
                <a:cubicBezTo>
                  <a:pt x="559653" y="132347"/>
                  <a:pt x="559742" y="120348"/>
                  <a:pt x="556805" y="108882"/>
                </a:cubicBezTo>
                <a:cubicBezTo>
                  <a:pt x="555559" y="103371"/>
                  <a:pt x="557962" y="97683"/>
                  <a:pt x="562679" y="94927"/>
                </a:cubicBezTo>
                <a:lnTo>
                  <a:pt x="577008" y="86750"/>
                </a:lnTo>
                <a:lnTo>
                  <a:pt x="564103" y="64618"/>
                </a:lnTo>
                <a:lnTo>
                  <a:pt x="548617" y="73151"/>
                </a:lnTo>
                <a:cubicBezTo>
                  <a:pt x="543811" y="75817"/>
                  <a:pt x="537848" y="75106"/>
                  <a:pt x="533843" y="71284"/>
                </a:cubicBezTo>
                <a:cubicBezTo>
                  <a:pt x="526189" y="64174"/>
                  <a:pt x="514353" y="57507"/>
                  <a:pt x="501893" y="53597"/>
                </a:cubicBezTo>
                <a:cubicBezTo>
                  <a:pt x="496731" y="51997"/>
                  <a:pt x="493082" y="47108"/>
                  <a:pt x="491925" y="41597"/>
                </a:cubicBezTo>
                <a:lnTo>
                  <a:pt x="491925" y="25243"/>
                </a:lnTo>
                <a:close/>
                <a:moveTo>
                  <a:pt x="455168" y="0"/>
                </a:moveTo>
                <a:lnTo>
                  <a:pt x="505809" y="0"/>
                </a:lnTo>
                <a:cubicBezTo>
                  <a:pt x="505809" y="0"/>
                  <a:pt x="518535" y="5689"/>
                  <a:pt x="518624" y="12621"/>
                </a:cubicBezTo>
                <a:lnTo>
                  <a:pt x="518624" y="32709"/>
                </a:lnTo>
                <a:cubicBezTo>
                  <a:pt x="527613" y="36442"/>
                  <a:pt x="536246" y="41064"/>
                  <a:pt x="544078" y="46930"/>
                </a:cubicBezTo>
                <a:lnTo>
                  <a:pt x="562946" y="36531"/>
                </a:lnTo>
                <a:cubicBezTo>
                  <a:pt x="568998" y="33153"/>
                  <a:pt x="576563" y="35287"/>
                  <a:pt x="580034" y="41242"/>
                </a:cubicBezTo>
                <a:lnTo>
                  <a:pt x="605577" y="85061"/>
                </a:lnTo>
                <a:lnTo>
                  <a:pt x="605577" y="85239"/>
                </a:lnTo>
                <a:cubicBezTo>
                  <a:pt x="608959" y="91105"/>
                  <a:pt x="607001" y="99016"/>
                  <a:pt x="600860" y="102393"/>
                </a:cubicBezTo>
                <a:lnTo>
                  <a:pt x="583327" y="112348"/>
                </a:lnTo>
                <a:cubicBezTo>
                  <a:pt x="584039" y="117059"/>
                  <a:pt x="584484" y="121770"/>
                  <a:pt x="584484" y="126392"/>
                </a:cubicBezTo>
                <a:cubicBezTo>
                  <a:pt x="584484" y="131103"/>
                  <a:pt x="584039" y="135725"/>
                  <a:pt x="583327" y="140435"/>
                </a:cubicBezTo>
                <a:lnTo>
                  <a:pt x="600682" y="150390"/>
                </a:lnTo>
                <a:cubicBezTo>
                  <a:pt x="606734" y="153946"/>
                  <a:pt x="608781" y="161767"/>
                  <a:pt x="604954" y="167634"/>
                </a:cubicBezTo>
                <a:lnTo>
                  <a:pt x="579233" y="211453"/>
                </a:lnTo>
                <a:cubicBezTo>
                  <a:pt x="575851" y="217408"/>
                  <a:pt x="568108" y="219453"/>
                  <a:pt x="562145" y="216075"/>
                </a:cubicBezTo>
                <a:lnTo>
                  <a:pt x="543811" y="205765"/>
                </a:lnTo>
                <a:cubicBezTo>
                  <a:pt x="535979" y="211631"/>
                  <a:pt x="527524" y="216253"/>
                  <a:pt x="517200" y="219986"/>
                </a:cubicBezTo>
                <a:lnTo>
                  <a:pt x="517200" y="240162"/>
                </a:lnTo>
                <a:cubicBezTo>
                  <a:pt x="518357" y="247095"/>
                  <a:pt x="505720" y="252695"/>
                  <a:pt x="505720" y="252695"/>
                </a:cubicBezTo>
                <a:lnTo>
                  <a:pt x="455079" y="252695"/>
                </a:lnTo>
                <a:cubicBezTo>
                  <a:pt x="455079" y="252695"/>
                  <a:pt x="442441" y="247095"/>
                  <a:pt x="442530" y="240162"/>
                </a:cubicBezTo>
                <a:lnTo>
                  <a:pt x="442530" y="219986"/>
                </a:lnTo>
                <a:cubicBezTo>
                  <a:pt x="433986" y="216431"/>
                  <a:pt x="425976" y="211720"/>
                  <a:pt x="418767" y="206031"/>
                </a:cubicBezTo>
                <a:lnTo>
                  <a:pt x="401946" y="216075"/>
                </a:lnTo>
                <a:cubicBezTo>
                  <a:pt x="399009" y="217764"/>
                  <a:pt x="395627" y="218297"/>
                  <a:pt x="392334" y="217408"/>
                </a:cubicBezTo>
                <a:cubicBezTo>
                  <a:pt x="389041" y="216697"/>
                  <a:pt x="386193" y="214564"/>
                  <a:pt x="384591" y="211631"/>
                </a:cubicBezTo>
                <a:lnTo>
                  <a:pt x="359137" y="167723"/>
                </a:lnTo>
                <a:lnTo>
                  <a:pt x="359137" y="167634"/>
                </a:lnTo>
                <a:cubicBezTo>
                  <a:pt x="355755" y="161679"/>
                  <a:pt x="357713" y="153857"/>
                  <a:pt x="363854" y="150390"/>
                </a:cubicBezTo>
                <a:lnTo>
                  <a:pt x="381387" y="140435"/>
                </a:lnTo>
                <a:cubicBezTo>
                  <a:pt x="380764" y="135725"/>
                  <a:pt x="380408" y="131103"/>
                  <a:pt x="380408" y="126392"/>
                </a:cubicBezTo>
                <a:cubicBezTo>
                  <a:pt x="380408" y="121770"/>
                  <a:pt x="380764" y="117059"/>
                  <a:pt x="381387" y="112526"/>
                </a:cubicBezTo>
                <a:lnTo>
                  <a:pt x="363854" y="102393"/>
                </a:lnTo>
                <a:lnTo>
                  <a:pt x="363676" y="102393"/>
                </a:lnTo>
                <a:cubicBezTo>
                  <a:pt x="357624" y="98838"/>
                  <a:pt x="355488" y="91105"/>
                  <a:pt x="359048" y="85061"/>
                </a:cubicBezTo>
                <a:lnTo>
                  <a:pt x="384324" y="41242"/>
                </a:lnTo>
                <a:cubicBezTo>
                  <a:pt x="387884" y="35109"/>
                  <a:pt x="395627" y="33153"/>
                  <a:pt x="401679" y="36620"/>
                </a:cubicBezTo>
                <a:lnTo>
                  <a:pt x="418856" y="46753"/>
                </a:lnTo>
                <a:cubicBezTo>
                  <a:pt x="426065" y="41064"/>
                  <a:pt x="434075" y="36442"/>
                  <a:pt x="441373" y="32887"/>
                </a:cubicBezTo>
                <a:lnTo>
                  <a:pt x="441373" y="12621"/>
                </a:lnTo>
                <a:cubicBezTo>
                  <a:pt x="442530" y="5689"/>
                  <a:pt x="455168" y="0"/>
                  <a:pt x="45516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70390" y="3061039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3" name="businessman_57134"/>
          <p:cNvSpPr>
            <a:spLocks noChangeAspect="1"/>
          </p:cNvSpPr>
          <p:nvPr/>
        </p:nvSpPr>
        <p:spPr bwMode="auto">
          <a:xfrm>
            <a:off x="7099507" y="3136818"/>
            <a:ext cx="200532" cy="238155"/>
          </a:xfrm>
          <a:custGeom>
            <a:avLst/>
            <a:gdLst>
              <a:gd name="connsiteX0" fmla="*/ 219501 w 494728"/>
              <a:gd name="connsiteY0" fmla="*/ 390133 h 587544"/>
              <a:gd name="connsiteX1" fmla="*/ 408422 w 494728"/>
              <a:gd name="connsiteY1" fmla="*/ 390133 h 587544"/>
              <a:gd name="connsiteX2" fmla="*/ 415218 w 494728"/>
              <a:gd name="connsiteY2" fmla="*/ 396937 h 587544"/>
              <a:gd name="connsiteX3" fmla="*/ 408422 w 494728"/>
              <a:gd name="connsiteY3" fmla="*/ 404421 h 587544"/>
              <a:gd name="connsiteX4" fmla="*/ 219501 w 494728"/>
              <a:gd name="connsiteY4" fmla="*/ 404421 h 587544"/>
              <a:gd name="connsiteX5" fmla="*/ 212026 w 494728"/>
              <a:gd name="connsiteY5" fmla="*/ 396937 h 587544"/>
              <a:gd name="connsiteX6" fmla="*/ 219501 w 494728"/>
              <a:gd name="connsiteY6" fmla="*/ 390133 h 587544"/>
              <a:gd name="connsiteX7" fmla="*/ 165815 w 494728"/>
              <a:gd name="connsiteY7" fmla="*/ 350084 h 587544"/>
              <a:gd name="connsiteX8" fmla="*/ 168534 w 494728"/>
              <a:gd name="connsiteY8" fmla="*/ 362975 h 587544"/>
              <a:gd name="connsiteX9" fmla="*/ 123682 w 494728"/>
              <a:gd name="connsiteY9" fmla="*/ 434213 h 587544"/>
              <a:gd name="connsiteX10" fmla="*/ 118245 w 494728"/>
              <a:gd name="connsiteY10" fmla="*/ 438284 h 587544"/>
              <a:gd name="connsiteX11" fmla="*/ 116207 w 494728"/>
              <a:gd name="connsiteY11" fmla="*/ 438284 h 587544"/>
              <a:gd name="connsiteX12" fmla="*/ 110770 w 494728"/>
              <a:gd name="connsiteY12" fmla="*/ 436248 h 587544"/>
              <a:gd name="connsiteX13" fmla="*/ 74073 w 494728"/>
              <a:gd name="connsiteY13" fmla="*/ 410467 h 587544"/>
              <a:gd name="connsiteX14" fmla="*/ 72035 w 494728"/>
              <a:gd name="connsiteY14" fmla="*/ 397576 h 587544"/>
              <a:gd name="connsiteX15" fmla="*/ 84946 w 494728"/>
              <a:gd name="connsiteY15" fmla="*/ 395541 h 587544"/>
              <a:gd name="connsiteX16" fmla="*/ 113488 w 494728"/>
              <a:gd name="connsiteY16" fmla="*/ 416573 h 587544"/>
              <a:gd name="connsiteX17" fmla="*/ 152904 w 494728"/>
              <a:gd name="connsiteY17" fmla="*/ 353476 h 587544"/>
              <a:gd name="connsiteX18" fmla="*/ 165815 w 494728"/>
              <a:gd name="connsiteY18" fmla="*/ 350084 h 587544"/>
              <a:gd name="connsiteX19" fmla="*/ 219501 w 494728"/>
              <a:gd name="connsiteY19" fmla="*/ 229368 h 587544"/>
              <a:gd name="connsiteX20" fmla="*/ 408422 w 494728"/>
              <a:gd name="connsiteY20" fmla="*/ 229368 h 587544"/>
              <a:gd name="connsiteX21" fmla="*/ 415218 w 494728"/>
              <a:gd name="connsiteY21" fmla="*/ 236839 h 587544"/>
              <a:gd name="connsiteX22" fmla="*/ 408422 w 494728"/>
              <a:gd name="connsiteY22" fmla="*/ 244310 h 587544"/>
              <a:gd name="connsiteX23" fmla="*/ 219501 w 494728"/>
              <a:gd name="connsiteY23" fmla="*/ 244310 h 587544"/>
              <a:gd name="connsiteX24" fmla="*/ 212026 w 494728"/>
              <a:gd name="connsiteY24" fmla="*/ 236839 h 587544"/>
              <a:gd name="connsiteX25" fmla="*/ 219501 w 494728"/>
              <a:gd name="connsiteY25" fmla="*/ 229368 h 587544"/>
              <a:gd name="connsiteX26" fmla="*/ 165815 w 494728"/>
              <a:gd name="connsiteY26" fmla="*/ 189968 h 587544"/>
              <a:gd name="connsiteX27" fmla="*/ 168534 w 494728"/>
              <a:gd name="connsiteY27" fmla="*/ 202181 h 587544"/>
              <a:gd name="connsiteX28" fmla="*/ 123682 w 494728"/>
              <a:gd name="connsiteY28" fmla="*/ 273419 h 587544"/>
              <a:gd name="connsiteX29" fmla="*/ 118245 w 494728"/>
              <a:gd name="connsiteY29" fmla="*/ 277489 h 587544"/>
              <a:gd name="connsiteX30" fmla="*/ 116207 w 494728"/>
              <a:gd name="connsiteY30" fmla="*/ 277489 h 587544"/>
              <a:gd name="connsiteX31" fmla="*/ 110770 w 494728"/>
              <a:gd name="connsiteY31" fmla="*/ 276132 h 587544"/>
              <a:gd name="connsiteX32" fmla="*/ 74073 w 494728"/>
              <a:gd name="connsiteY32" fmla="*/ 249673 h 587544"/>
              <a:gd name="connsiteX33" fmla="*/ 72035 w 494728"/>
              <a:gd name="connsiteY33" fmla="*/ 237460 h 587544"/>
              <a:gd name="connsiteX34" fmla="*/ 84946 w 494728"/>
              <a:gd name="connsiteY34" fmla="*/ 234746 h 587544"/>
              <a:gd name="connsiteX35" fmla="*/ 113488 w 494728"/>
              <a:gd name="connsiteY35" fmla="*/ 255779 h 587544"/>
              <a:gd name="connsiteX36" fmla="*/ 152904 w 494728"/>
              <a:gd name="connsiteY36" fmla="*/ 192682 h 587544"/>
              <a:gd name="connsiteX37" fmla="*/ 165815 w 494728"/>
              <a:gd name="connsiteY37" fmla="*/ 189968 h 587544"/>
              <a:gd name="connsiteX38" fmla="*/ 81549 w 494728"/>
              <a:gd name="connsiteY38" fmla="*/ 59704 h 587544"/>
              <a:gd name="connsiteX39" fmla="*/ 18348 w 494728"/>
              <a:gd name="connsiteY39" fmla="*/ 123479 h 587544"/>
              <a:gd name="connsiteX40" fmla="*/ 18348 w 494728"/>
              <a:gd name="connsiteY40" fmla="*/ 506129 h 587544"/>
              <a:gd name="connsiteX41" fmla="*/ 81549 w 494728"/>
              <a:gd name="connsiteY41" fmla="*/ 569226 h 587544"/>
              <a:gd name="connsiteX42" fmla="*/ 413179 w 494728"/>
              <a:gd name="connsiteY42" fmla="*/ 569226 h 587544"/>
              <a:gd name="connsiteX43" fmla="*/ 476380 w 494728"/>
              <a:gd name="connsiteY43" fmla="*/ 506129 h 587544"/>
              <a:gd name="connsiteX44" fmla="*/ 476380 w 494728"/>
              <a:gd name="connsiteY44" fmla="*/ 123479 h 587544"/>
              <a:gd name="connsiteX45" fmla="*/ 413179 w 494728"/>
              <a:gd name="connsiteY45" fmla="*/ 59704 h 587544"/>
              <a:gd name="connsiteX46" fmla="*/ 405704 w 494728"/>
              <a:gd name="connsiteY46" fmla="*/ 59704 h 587544"/>
              <a:gd name="connsiteX47" fmla="*/ 405704 w 494728"/>
              <a:gd name="connsiteY47" fmla="*/ 86164 h 587544"/>
              <a:gd name="connsiteX48" fmla="*/ 396870 w 494728"/>
              <a:gd name="connsiteY48" fmla="*/ 94984 h 587544"/>
              <a:gd name="connsiteX49" fmla="*/ 388035 w 494728"/>
              <a:gd name="connsiteY49" fmla="*/ 86164 h 587544"/>
              <a:gd name="connsiteX50" fmla="*/ 388035 w 494728"/>
              <a:gd name="connsiteY50" fmla="*/ 59704 h 587544"/>
              <a:gd name="connsiteX51" fmla="*/ 356095 w 494728"/>
              <a:gd name="connsiteY51" fmla="*/ 59704 h 587544"/>
              <a:gd name="connsiteX52" fmla="*/ 356095 w 494728"/>
              <a:gd name="connsiteY52" fmla="*/ 86164 h 587544"/>
              <a:gd name="connsiteX53" fmla="*/ 347261 w 494728"/>
              <a:gd name="connsiteY53" fmla="*/ 94984 h 587544"/>
              <a:gd name="connsiteX54" fmla="*/ 337747 w 494728"/>
              <a:gd name="connsiteY54" fmla="*/ 86164 h 587544"/>
              <a:gd name="connsiteX55" fmla="*/ 337747 w 494728"/>
              <a:gd name="connsiteY55" fmla="*/ 59704 h 587544"/>
              <a:gd name="connsiteX56" fmla="*/ 306487 w 494728"/>
              <a:gd name="connsiteY56" fmla="*/ 59704 h 587544"/>
              <a:gd name="connsiteX57" fmla="*/ 306487 w 494728"/>
              <a:gd name="connsiteY57" fmla="*/ 86164 h 587544"/>
              <a:gd name="connsiteX58" fmla="*/ 296973 w 494728"/>
              <a:gd name="connsiteY58" fmla="*/ 94984 h 587544"/>
              <a:gd name="connsiteX59" fmla="*/ 288138 w 494728"/>
              <a:gd name="connsiteY59" fmla="*/ 86164 h 587544"/>
              <a:gd name="connsiteX60" fmla="*/ 288138 w 494728"/>
              <a:gd name="connsiteY60" fmla="*/ 59704 h 587544"/>
              <a:gd name="connsiteX61" fmla="*/ 256198 w 494728"/>
              <a:gd name="connsiteY61" fmla="*/ 59704 h 587544"/>
              <a:gd name="connsiteX62" fmla="*/ 256198 w 494728"/>
              <a:gd name="connsiteY62" fmla="*/ 86164 h 587544"/>
              <a:gd name="connsiteX63" fmla="*/ 247364 w 494728"/>
              <a:gd name="connsiteY63" fmla="*/ 94984 h 587544"/>
              <a:gd name="connsiteX64" fmla="*/ 238530 w 494728"/>
              <a:gd name="connsiteY64" fmla="*/ 86164 h 587544"/>
              <a:gd name="connsiteX65" fmla="*/ 238530 w 494728"/>
              <a:gd name="connsiteY65" fmla="*/ 59704 h 587544"/>
              <a:gd name="connsiteX66" fmla="*/ 206590 w 494728"/>
              <a:gd name="connsiteY66" fmla="*/ 59704 h 587544"/>
              <a:gd name="connsiteX67" fmla="*/ 206590 w 494728"/>
              <a:gd name="connsiteY67" fmla="*/ 86164 h 587544"/>
              <a:gd name="connsiteX68" fmla="*/ 197755 w 494728"/>
              <a:gd name="connsiteY68" fmla="*/ 94984 h 587544"/>
              <a:gd name="connsiteX69" fmla="*/ 188241 w 494728"/>
              <a:gd name="connsiteY69" fmla="*/ 86164 h 587544"/>
              <a:gd name="connsiteX70" fmla="*/ 188241 w 494728"/>
              <a:gd name="connsiteY70" fmla="*/ 59704 h 587544"/>
              <a:gd name="connsiteX71" fmla="*/ 156981 w 494728"/>
              <a:gd name="connsiteY71" fmla="*/ 59704 h 587544"/>
              <a:gd name="connsiteX72" fmla="*/ 156981 w 494728"/>
              <a:gd name="connsiteY72" fmla="*/ 86164 h 587544"/>
              <a:gd name="connsiteX73" fmla="*/ 147467 w 494728"/>
              <a:gd name="connsiteY73" fmla="*/ 94984 h 587544"/>
              <a:gd name="connsiteX74" fmla="*/ 138633 w 494728"/>
              <a:gd name="connsiteY74" fmla="*/ 86164 h 587544"/>
              <a:gd name="connsiteX75" fmla="*/ 138633 w 494728"/>
              <a:gd name="connsiteY75" fmla="*/ 59704 h 587544"/>
              <a:gd name="connsiteX76" fmla="*/ 106693 w 494728"/>
              <a:gd name="connsiteY76" fmla="*/ 59704 h 587544"/>
              <a:gd name="connsiteX77" fmla="*/ 106693 w 494728"/>
              <a:gd name="connsiteY77" fmla="*/ 86164 h 587544"/>
              <a:gd name="connsiteX78" fmla="*/ 97858 w 494728"/>
              <a:gd name="connsiteY78" fmla="*/ 94984 h 587544"/>
              <a:gd name="connsiteX79" fmla="*/ 89024 w 494728"/>
              <a:gd name="connsiteY79" fmla="*/ 86164 h 587544"/>
              <a:gd name="connsiteX80" fmla="*/ 89024 w 494728"/>
              <a:gd name="connsiteY80" fmla="*/ 59704 h 587544"/>
              <a:gd name="connsiteX81" fmla="*/ 97858 w 494728"/>
              <a:gd name="connsiteY81" fmla="*/ 0 h 587544"/>
              <a:gd name="connsiteX82" fmla="*/ 106693 w 494728"/>
              <a:gd name="connsiteY82" fmla="*/ 8820 h 587544"/>
              <a:gd name="connsiteX83" fmla="*/ 106693 w 494728"/>
              <a:gd name="connsiteY83" fmla="*/ 42065 h 587544"/>
              <a:gd name="connsiteX84" fmla="*/ 138633 w 494728"/>
              <a:gd name="connsiteY84" fmla="*/ 42065 h 587544"/>
              <a:gd name="connsiteX85" fmla="*/ 138633 w 494728"/>
              <a:gd name="connsiteY85" fmla="*/ 8820 h 587544"/>
              <a:gd name="connsiteX86" fmla="*/ 147467 w 494728"/>
              <a:gd name="connsiteY86" fmla="*/ 0 h 587544"/>
              <a:gd name="connsiteX87" fmla="*/ 156981 w 494728"/>
              <a:gd name="connsiteY87" fmla="*/ 8820 h 587544"/>
              <a:gd name="connsiteX88" fmla="*/ 156981 w 494728"/>
              <a:gd name="connsiteY88" fmla="*/ 42065 h 587544"/>
              <a:gd name="connsiteX89" fmla="*/ 188241 w 494728"/>
              <a:gd name="connsiteY89" fmla="*/ 42065 h 587544"/>
              <a:gd name="connsiteX90" fmla="*/ 188241 w 494728"/>
              <a:gd name="connsiteY90" fmla="*/ 8820 h 587544"/>
              <a:gd name="connsiteX91" fmla="*/ 197755 w 494728"/>
              <a:gd name="connsiteY91" fmla="*/ 0 h 587544"/>
              <a:gd name="connsiteX92" fmla="*/ 206590 w 494728"/>
              <a:gd name="connsiteY92" fmla="*/ 8820 h 587544"/>
              <a:gd name="connsiteX93" fmla="*/ 206590 w 494728"/>
              <a:gd name="connsiteY93" fmla="*/ 42065 h 587544"/>
              <a:gd name="connsiteX94" fmla="*/ 238530 w 494728"/>
              <a:gd name="connsiteY94" fmla="*/ 42065 h 587544"/>
              <a:gd name="connsiteX95" fmla="*/ 238530 w 494728"/>
              <a:gd name="connsiteY95" fmla="*/ 8820 h 587544"/>
              <a:gd name="connsiteX96" fmla="*/ 247364 w 494728"/>
              <a:gd name="connsiteY96" fmla="*/ 0 h 587544"/>
              <a:gd name="connsiteX97" fmla="*/ 256198 w 494728"/>
              <a:gd name="connsiteY97" fmla="*/ 8820 h 587544"/>
              <a:gd name="connsiteX98" fmla="*/ 256198 w 494728"/>
              <a:gd name="connsiteY98" fmla="*/ 42065 h 587544"/>
              <a:gd name="connsiteX99" fmla="*/ 288138 w 494728"/>
              <a:gd name="connsiteY99" fmla="*/ 42065 h 587544"/>
              <a:gd name="connsiteX100" fmla="*/ 288138 w 494728"/>
              <a:gd name="connsiteY100" fmla="*/ 8820 h 587544"/>
              <a:gd name="connsiteX101" fmla="*/ 296973 w 494728"/>
              <a:gd name="connsiteY101" fmla="*/ 0 h 587544"/>
              <a:gd name="connsiteX102" fmla="*/ 306487 w 494728"/>
              <a:gd name="connsiteY102" fmla="*/ 8820 h 587544"/>
              <a:gd name="connsiteX103" fmla="*/ 306487 w 494728"/>
              <a:gd name="connsiteY103" fmla="*/ 42065 h 587544"/>
              <a:gd name="connsiteX104" fmla="*/ 337747 w 494728"/>
              <a:gd name="connsiteY104" fmla="*/ 42065 h 587544"/>
              <a:gd name="connsiteX105" fmla="*/ 337747 w 494728"/>
              <a:gd name="connsiteY105" fmla="*/ 8820 h 587544"/>
              <a:gd name="connsiteX106" fmla="*/ 347261 w 494728"/>
              <a:gd name="connsiteY106" fmla="*/ 0 h 587544"/>
              <a:gd name="connsiteX107" fmla="*/ 356095 w 494728"/>
              <a:gd name="connsiteY107" fmla="*/ 8820 h 587544"/>
              <a:gd name="connsiteX108" fmla="*/ 356095 w 494728"/>
              <a:gd name="connsiteY108" fmla="*/ 42065 h 587544"/>
              <a:gd name="connsiteX109" fmla="*/ 388035 w 494728"/>
              <a:gd name="connsiteY109" fmla="*/ 42065 h 587544"/>
              <a:gd name="connsiteX110" fmla="*/ 388035 w 494728"/>
              <a:gd name="connsiteY110" fmla="*/ 8820 h 587544"/>
              <a:gd name="connsiteX111" fmla="*/ 396870 w 494728"/>
              <a:gd name="connsiteY111" fmla="*/ 0 h 587544"/>
              <a:gd name="connsiteX112" fmla="*/ 405704 w 494728"/>
              <a:gd name="connsiteY112" fmla="*/ 8820 h 587544"/>
              <a:gd name="connsiteX113" fmla="*/ 405704 w 494728"/>
              <a:gd name="connsiteY113" fmla="*/ 42065 h 587544"/>
              <a:gd name="connsiteX114" fmla="*/ 413179 w 494728"/>
              <a:gd name="connsiteY114" fmla="*/ 42065 h 587544"/>
              <a:gd name="connsiteX115" fmla="*/ 494728 w 494728"/>
              <a:gd name="connsiteY115" fmla="*/ 123479 h 587544"/>
              <a:gd name="connsiteX116" fmla="*/ 494728 w 494728"/>
              <a:gd name="connsiteY116" fmla="*/ 506129 h 587544"/>
              <a:gd name="connsiteX117" fmla="*/ 413179 w 494728"/>
              <a:gd name="connsiteY117" fmla="*/ 587544 h 587544"/>
              <a:gd name="connsiteX118" fmla="*/ 81549 w 494728"/>
              <a:gd name="connsiteY118" fmla="*/ 587544 h 587544"/>
              <a:gd name="connsiteX119" fmla="*/ 0 w 494728"/>
              <a:gd name="connsiteY119" fmla="*/ 506129 h 587544"/>
              <a:gd name="connsiteX120" fmla="*/ 0 w 494728"/>
              <a:gd name="connsiteY120" fmla="*/ 123479 h 587544"/>
              <a:gd name="connsiteX121" fmla="*/ 81549 w 494728"/>
              <a:gd name="connsiteY121" fmla="*/ 42065 h 587544"/>
              <a:gd name="connsiteX122" fmla="*/ 89024 w 494728"/>
              <a:gd name="connsiteY122" fmla="*/ 42065 h 587544"/>
              <a:gd name="connsiteX123" fmla="*/ 89024 w 494728"/>
              <a:gd name="connsiteY123" fmla="*/ 8820 h 587544"/>
              <a:gd name="connsiteX124" fmla="*/ 97858 w 494728"/>
              <a:gd name="connsiteY124" fmla="*/ 0 h 58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94728" h="587544">
                <a:moveTo>
                  <a:pt x="219501" y="390133"/>
                </a:moveTo>
                <a:lnTo>
                  <a:pt x="408422" y="390133"/>
                </a:lnTo>
                <a:cubicBezTo>
                  <a:pt x="411820" y="390133"/>
                  <a:pt x="415218" y="392855"/>
                  <a:pt x="415218" y="396937"/>
                </a:cubicBezTo>
                <a:cubicBezTo>
                  <a:pt x="415218" y="401019"/>
                  <a:pt x="411820" y="404421"/>
                  <a:pt x="408422" y="404421"/>
                </a:cubicBezTo>
                <a:lnTo>
                  <a:pt x="219501" y="404421"/>
                </a:lnTo>
                <a:cubicBezTo>
                  <a:pt x="215424" y="404421"/>
                  <a:pt x="212026" y="401019"/>
                  <a:pt x="212026" y="396937"/>
                </a:cubicBezTo>
                <a:cubicBezTo>
                  <a:pt x="212026" y="392855"/>
                  <a:pt x="215424" y="390133"/>
                  <a:pt x="219501" y="390133"/>
                </a:cubicBezTo>
                <a:close/>
                <a:moveTo>
                  <a:pt x="165815" y="350084"/>
                </a:moveTo>
                <a:cubicBezTo>
                  <a:pt x="169893" y="352798"/>
                  <a:pt x="171252" y="358904"/>
                  <a:pt x="168534" y="362975"/>
                </a:cubicBezTo>
                <a:lnTo>
                  <a:pt x="123682" y="434213"/>
                </a:lnTo>
                <a:cubicBezTo>
                  <a:pt x="123002" y="436248"/>
                  <a:pt x="120284" y="437605"/>
                  <a:pt x="118245" y="438284"/>
                </a:cubicBezTo>
                <a:cubicBezTo>
                  <a:pt x="117566" y="438284"/>
                  <a:pt x="116886" y="438284"/>
                  <a:pt x="116207" y="438284"/>
                </a:cubicBezTo>
                <a:cubicBezTo>
                  <a:pt x="114168" y="438284"/>
                  <a:pt x="112809" y="437605"/>
                  <a:pt x="110770" y="436248"/>
                </a:cubicBezTo>
                <a:lnTo>
                  <a:pt x="74073" y="410467"/>
                </a:lnTo>
                <a:cubicBezTo>
                  <a:pt x="69996" y="407753"/>
                  <a:pt x="69316" y="401647"/>
                  <a:pt x="72035" y="397576"/>
                </a:cubicBezTo>
                <a:cubicBezTo>
                  <a:pt x="74753" y="393505"/>
                  <a:pt x="80189" y="392827"/>
                  <a:pt x="84946" y="395541"/>
                </a:cubicBezTo>
                <a:lnTo>
                  <a:pt x="113488" y="416573"/>
                </a:lnTo>
                <a:lnTo>
                  <a:pt x="152904" y="353476"/>
                </a:lnTo>
                <a:cubicBezTo>
                  <a:pt x="155622" y="348727"/>
                  <a:pt x="161738" y="347370"/>
                  <a:pt x="165815" y="350084"/>
                </a:cubicBezTo>
                <a:close/>
                <a:moveTo>
                  <a:pt x="219501" y="229368"/>
                </a:moveTo>
                <a:lnTo>
                  <a:pt x="408422" y="229368"/>
                </a:lnTo>
                <a:cubicBezTo>
                  <a:pt x="411820" y="229368"/>
                  <a:pt x="415218" y="232764"/>
                  <a:pt x="415218" y="236839"/>
                </a:cubicBezTo>
                <a:cubicBezTo>
                  <a:pt x="415218" y="240914"/>
                  <a:pt x="411820" y="244310"/>
                  <a:pt x="408422" y="244310"/>
                </a:cubicBezTo>
                <a:lnTo>
                  <a:pt x="219501" y="244310"/>
                </a:lnTo>
                <a:cubicBezTo>
                  <a:pt x="215424" y="244310"/>
                  <a:pt x="212026" y="240914"/>
                  <a:pt x="212026" y="236839"/>
                </a:cubicBezTo>
                <a:cubicBezTo>
                  <a:pt x="212026" y="232764"/>
                  <a:pt x="215424" y="229368"/>
                  <a:pt x="219501" y="229368"/>
                </a:cubicBezTo>
                <a:close/>
                <a:moveTo>
                  <a:pt x="165815" y="189968"/>
                </a:moveTo>
                <a:cubicBezTo>
                  <a:pt x="169893" y="192682"/>
                  <a:pt x="171252" y="198110"/>
                  <a:pt x="168534" y="202181"/>
                </a:cubicBezTo>
                <a:lnTo>
                  <a:pt x="123682" y="273419"/>
                </a:lnTo>
                <a:cubicBezTo>
                  <a:pt x="123002" y="275454"/>
                  <a:pt x="120284" y="276811"/>
                  <a:pt x="118245" y="277489"/>
                </a:cubicBezTo>
                <a:cubicBezTo>
                  <a:pt x="117566" y="277489"/>
                  <a:pt x="116886" y="277489"/>
                  <a:pt x="116207" y="277489"/>
                </a:cubicBezTo>
                <a:cubicBezTo>
                  <a:pt x="114168" y="277489"/>
                  <a:pt x="112809" y="276811"/>
                  <a:pt x="110770" y="276132"/>
                </a:cubicBezTo>
                <a:lnTo>
                  <a:pt x="74073" y="249673"/>
                </a:lnTo>
                <a:cubicBezTo>
                  <a:pt x="69996" y="246959"/>
                  <a:pt x="69316" y="241531"/>
                  <a:pt x="72035" y="237460"/>
                </a:cubicBezTo>
                <a:cubicBezTo>
                  <a:pt x="74753" y="233390"/>
                  <a:pt x="80189" y="232033"/>
                  <a:pt x="84946" y="234746"/>
                </a:cubicBezTo>
                <a:lnTo>
                  <a:pt x="113488" y="255779"/>
                </a:lnTo>
                <a:lnTo>
                  <a:pt x="152904" y="192682"/>
                </a:lnTo>
                <a:cubicBezTo>
                  <a:pt x="155622" y="188611"/>
                  <a:pt x="161738" y="187254"/>
                  <a:pt x="165815" y="189968"/>
                </a:cubicBezTo>
                <a:close/>
                <a:moveTo>
                  <a:pt x="81549" y="59704"/>
                </a:moveTo>
                <a:cubicBezTo>
                  <a:pt x="46890" y="59704"/>
                  <a:pt x="18348" y="88200"/>
                  <a:pt x="18348" y="123479"/>
                </a:cubicBezTo>
                <a:lnTo>
                  <a:pt x="18348" y="506129"/>
                </a:lnTo>
                <a:cubicBezTo>
                  <a:pt x="18348" y="541409"/>
                  <a:pt x="46890" y="569226"/>
                  <a:pt x="81549" y="569226"/>
                </a:cubicBezTo>
                <a:lnTo>
                  <a:pt x="413179" y="569226"/>
                </a:lnTo>
                <a:cubicBezTo>
                  <a:pt x="448517" y="569226"/>
                  <a:pt x="476380" y="541409"/>
                  <a:pt x="476380" y="506129"/>
                </a:cubicBezTo>
                <a:lnTo>
                  <a:pt x="476380" y="123479"/>
                </a:lnTo>
                <a:cubicBezTo>
                  <a:pt x="476380" y="88200"/>
                  <a:pt x="448517" y="59704"/>
                  <a:pt x="413179" y="59704"/>
                </a:cubicBezTo>
                <a:lnTo>
                  <a:pt x="405704" y="59704"/>
                </a:lnTo>
                <a:lnTo>
                  <a:pt x="405704" y="86164"/>
                </a:lnTo>
                <a:cubicBezTo>
                  <a:pt x="405704" y="90914"/>
                  <a:pt x="401627" y="94984"/>
                  <a:pt x="396870" y="94984"/>
                </a:cubicBezTo>
                <a:cubicBezTo>
                  <a:pt x="392113" y="94984"/>
                  <a:pt x="388035" y="90914"/>
                  <a:pt x="388035" y="86164"/>
                </a:cubicBezTo>
                <a:lnTo>
                  <a:pt x="388035" y="59704"/>
                </a:lnTo>
                <a:lnTo>
                  <a:pt x="356095" y="59704"/>
                </a:lnTo>
                <a:lnTo>
                  <a:pt x="356095" y="86164"/>
                </a:lnTo>
                <a:cubicBezTo>
                  <a:pt x="356095" y="90914"/>
                  <a:pt x="352018" y="94984"/>
                  <a:pt x="347261" y="94984"/>
                </a:cubicBezTo>
                <a:cubicBezTo>
                  <a:pt x="341824" y="94984"/>
                  <a:pt x="337747" y="90914"/>
                  <a:pt x="337747" y="86164"/>
                </a:cubicBezTo>
                <a:lnTo>
                  <a:pt x="337747" y="59704"/>
                </a:lnTo>
                <a:lnTo>
                  <a:pt x="306487" y="59704"/>
                </a:lnTo>
                <a:lnTo>
                  <a:pt x="306487" y="86164"/>
                </a:lnTo>
                <a:cubicBezTo>
                  <a:pt x="306487" y="90914"/>
                  <a:pt x="302409" y="94984"/>
                  <a:pt x="296973" y="94984"/>
                </a:cubicBezTo>
                <a:cubicBezTo>
                  <a:pt x="292216" y="94984"/>
                  <a:pt x="288138" y="90914"/>
                  <a:pt x="288138" y="86164"/>
                </a:cubicBezTo>
                <a:lnTo>
                  <a:pt x="288138" y="59704"/>
                </a:lnTo>
                <a:lnTo>
                  <a:pt x="256198" y="59704"/>
                </a:lnTo>
                <a:lnTo>
                  <a:pt x="256198" y="86164"/>
                </a:lnTo>
                <a:cubicBezTo>
                  <a:pt x="256198" y="90914"/>
                  <a:pt x="252121" y="94984"/>
                  <a:pt x="247364" y="94984"/>
                </a:cubicBezTo>
                <a:cubicBezTo>
                  <a:pt x="242607" y="94984"/>
                  <a:pt x="238530" y="90914"/>
                  <a:pt x="238530" y="86164"/>
                </a:cubicBezTo>
                <a:lnTo>
                  <a:pt x="238530" y="59704"/>
                </a:lnTo>
                <a:lnTo>
                  <a:pt x="206590" y="59704"/>
                </a:lnTo>
                <a:lnTo>
                  <a:pt x="206590" y="86164"/>
                </a:lnTo>
                <a:cubicBezTo>
                  <a:pt x="206590" y="90914"/>
                  <a:pt x="202512" y="94984"/>
                  <a:pt x="197755" y="94984"/>
                </a:cubicBezTo>
                <a:cubicBezTo>
                  <a:pt x="192319" y="94984"/>
                  <a:pt x="188241" y="90914"/>
                  <a:pt x="188241" y="86164"/>
                </a:cubicBezTo>
                <a:lnTo>
                  <a:pt x="188241" y="59704"/>
                </a:lnTo>
                <a:lnTo>
                  <a:pt x="156981" y="59704"/>
                </a:lnTo>
                <a:lnTo>
                  <a:pt x="156981" y="86164"/>
                </a:lnTo>
                <a:cubicBezTo>
                  <a:pt x="156981" y="90914"/>
                  <a:pt x="152904" y="94984"/>
                  <a:pt x="147467" y="94984"/>
                </a:cubicBezTo>
                <a:cubicBezTo>
                  <a:pt x="142710" y="94984"/>
                  <a:pt x="138633" y="90914"/>
                  <a:pt x="138633" y="86164"/>
                </a:cubicBezTo>
                <a:lnTo>
                  <a:pt x="138633" y="59704"/>
                </a:lnTo>
                <a:lnTo>
                  <a:pt x="106693" y="59704"/>
                </a:lnTo>
                <a:lnTo>
                  <a:pt x="106693" y="86164"/>
                </a:lnTo>
                <a:cubicBezTo>
                  <a:pt x="106693" y="90914"/>
                  <a:pt x="102615" y="94984"/>
                  <a:pt x="97858" y="94984"/>
                </a:cubicBezTo>
                <a:cubicBezTo>
                  <a:pt x="93101" y="94984"/>
                  <a:pt x="89024" y="90914"/>
                  <a:pt x="89024" y="86164"/>
                </a:cubicBezTo>
                <a:lnTo>
                  <a:pt x="89024" y="59704"/>
                </a:lnTo>
                <a:close/>
                <a:moveTo>
                  <a:pt x="97858" y="0"/>
                </a:moveTo>
                <a:cubicBezTo>
                  <a:pt x="102615" y="0"/>
                  <a:pt x="106693" y="4071"/>
                  <a:pt x="106693" y="8820"/>
                </a:cubicBezTo>
                <a:lnTo>
                  <a:pt x="106693" y="42065"/>
                </a:lnTo>
                <a:lnTo>
                  <a:pt x="138633" y="42065"/>
                </a:lnTo>
                <a:lnTo>
                  <a:pt x="138633" y="8820"/>
                </a:lnTo>
                <a:cubicBezTo>
                  <a:pt x="138633" y="4071"/>
                  <a:pt x="142710" y="0"/>
                  <a:pt x="147467" y="0"/>
                </a:cubicBezTo>
                <a:cubicBezTo>
                  <a:pt x="152904" y="0"/>
                  <a:pt x="156981" y="4071"/>
                  <a:pt x="156981" y="8820"/>
                </a:cubicBezTo>
                <a:lnTo>
                  <a:pt x="156981" y="42065"/>
                </a:lnTo>
                <a:lnTo>
                  <a:pt x="188241" y="42065"/>
                </a:lnTo>
                <a:lnTo>
                  <a:pt x="188241" y="8820"/>
                </a:lnTo>
                <a:cubicBezTo>
                  <a:pt x="188241" y="4071"/>
                  <a:pt x="192319" y="0"/>
                  <a:pt x="197755" y="0"/>
                </a:cubicBezTo>
                <a:cubicBezTo>
                  <a:pt x="202512" y="0"/>
                  <a:pt x="206590" y="4071"/>
                  <a:pt x="206590" y="8820"/>
                </a:cubicBezTo>
                <a:lnTo>
                  <a:pt x="206590" y="42065"/>
                </a:lnTo>
                <a:lnTo>
                  <a:pt x="238530" y="42065"/>
                </a:lnTo>
                <a:lnTo>
                  <a:pt x="238530" y="8820"/>
                </a:lnTo>
                <a:cubicBezTo>
                  <a:pt x="238530" y="4071"/>
                  <a:pt x="242607" y="0"/>
                  <a:pt x="247364" y="0"/>
                </a:cubicBezTo>
                <a:cubicBezTo>
                  <a:pt x="252121" y="0"/>
                  <a:pt x="256198" y="4071"/>
                  <a:pt x="256198" y="8820"/>
                </a:cubicBezTo>
                <a:lnTo>
                  <a:pt x="256198" y="42065"/>
                </a:lnTo>
                <a:lnTo>
                  <a:pt x="288138" y="42065"/>
                </a:lnTo>
                <a:lnTo>
                  <a:pt x="288138" y="8820"/>
                </a:lnTo>
                <a:cubicBezTo>
                  <a:pt x="288138" y="4071"/>
                  <a:pt x="292216" y="0"/>
                  <a:pt x="296973" y="0"/>
                </a:cubicBezTo>
                <a:cubicBezTo>
                  <a:pt x="302409" y="0"/>
                  <a:pt x="306487" y="4071"/>
                  <a:pt x="306487" y="8820"/>
                </a:cubicBezTo>
                <a:lnTo>
                  <a:pt x="306487" y="42065"/>
                </a:lnTo>
                <a:lnTo>
                  <a:pt x="337747" y="42065"/>
                </a:lnTo>
                <a:lnTo>
                  <a:pt x="337747" y="8820"/>
                </a:lnTo>
                <a:cubicBezTo>
                  <a:pt x="337747" y="4071"/>
                  <a:pt x="341824" y="0"/>
                  <a:pt x="347261" y="0"/>
                </a:cubicBezTo>
                <a:cubicBezTo>
                  <a:pt x="352018" y="0"/>
                  <a:pt x="356095" y="4071"/>
                  <a:pt x="356095" y="8820"/>
                </a:cubicBezTo>
                <a:lnTo>
                  <a:pt x="356095" y="42065"/>
                </a:lnTo>
                <a:lnTo>
                  <a:pt x="388035" y="42065"/>
                </a:lnTo>
                <a:lnTo>
                  <a:pt x="388035" y="8820"/>
                </a:lnTo>
                <a:cubicBezTo>
                  <a:pt x="388035" y="4071"/>
                  <a:pt x="392113" y="0"/>
                  <a:pt x="396870" y="0"/>
                </a:cubicBezTo>
                <a:cubicBezTo>
                  <a:pt x="401627" y="0"/>
                  <a:pt x="405704" y="4071"/>
                  <a:pt x="405704" y="8820"/>
                </a:cubicBezTo>
                <a:lnTo>
                  <a:pt x="405704" y="42065"/>
                </a:lnTo>
                <a:lnTo>
                  <a:pt x="413179" y="42065"/>
                </a:lnTo>
                <a:cubicBezTo>
                  <a:pt x="458031" y="42065"/>
                  <a:pt x="494728" y="78701"/>
                  <a:pt x="494728" y="123479"/>
                </a:cubicBezTo>
                <a:lnTo>
                  <a:pt x="494728" y="506129"/>
                </a:lnTo>
                <a:cubicBezTo>
                  <a:pt x="494728" y="550908"/>
                  <a:pt x="458031" y="587544"/>
                  <a:pt x="413179" y="587544"/>
                </a:cubicBezTo>
                <a:lnTo>
                  <a:pt x="81549" y="587544"/>
                </a:lnTo>
                <a:cubicBezTo>
                  <a:pt x="36697" y="587544"/>
                  <a:pt x="0" y="550908"/>
                  <a:pt x="0" y="506129"/>
                </a:cubicBezTo>
                <a:lnTo>
                  <a:pt x="0" y="123479"/>
                </a:lnTo>
                <a:cubicBezTo>
                  <a:pt x="0" y="78701"/>
                  <a:pt x="36697" y="42065"/>
                  <a:pt x="81549" y="42065"/>
                </a:cubicBezTo>
                <a:lnTo>
                  <a:pt x="89024" y="42065"/>
                </a:lnTo>
                <a:lnTo>
                  <a:pt x="89024" y="8820"/>
                </a:lnTo>
                <a:cubicBezTo>
                  <a:pt x="89024" y="4071"/>
                  <a:pt x="93101" y="0"/>
                  <a:pt x="978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5364131" y="3452527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46828" y="2111672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59625" y="21445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79797" y="21445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5364132" y="2111672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59625" y="34780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79797" y="34780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88742" y="1678838"/>
            <a:ext cx="2295525" cy="1136650"/>
            <a:chOff x="5188742" y="1678838"/>
            <a:chExt cx="2295525" cy="1136650"/>
          </a:xfrm>
        </p:grpSpPr>
        <p:sp>
          <p:nvSpPr>
            <p:cNvPr id="48" name="矩形 47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1F497D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8" name="直角三角形 57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88742" y="3006225"/>
            <a:ext cx="2295525" cy="1136650"/>
            <a:chOff x="5188742" y="1678838"/>
            <a:chExt cx="2295525" cy="1136650"/>
          </a:xfrm>
        </p:grpSpPr>
        <p:sp>
          <p:nvSpPr>
            <p:cNvPr id="59" name="矩形 58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1F497D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0" name="直角三角形 59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59733" y="3006225"/>
            <a:ext cx="2295525" cy="1136650"/>
            <a:chOff x="5188742" y="1678838"/>
            <a:chExt cx="2295525" cy="1136650"/>
          </a:xfrm>
        </p:grpSpPr>
        <p:sp>
          <p:nvSpPr>
            <p:cNvPr id="65" name="矩形 64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1F497D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6" name="直角三角形 65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96" name="文本框 95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A-矩形: 圆角 2"/>
          <p:cNvSpPr/>
          <p:nvPr>
            <p:custDataLst>
              <p:tags r:id="rId1"/>
            </p:custDataLst>
          </p:nvPr>
        </p:nvSpPr>
        <p:spPr>
          <a:xfrm>
            <a:off x="693270" y="1908900"/>
            <a:ext cx="1554480" cy="2516276"/>
          </a:xfrm>
          <a:prstGeom prst="roundRect">
            <a:avLst>
              <a:gd name="adj" fmla="val 4247"/>
            </a:avLst>
          </a:prstGeom>
          <a:gradFill>
            <a:gsLst>
              <a:gs pos="0">
                <a:schemeClr val="bg1">
                  <a:alpha val="7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rgbClr val="00B0F0">
                    <a:alpha val="0"/>
                  </a:srgbClr>
                </a:gs>
                <a:gs pos="10000">
                  <a:srgbClr val="00B0F0"/>
                </a:gs>
                <a:gs pos="6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922943" y="1993069"/>
            <a:ext cx="109513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27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en-US" altLang="zh-CN" sz="1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27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PA-文本框 3"/>
          <p:cNvSpPr txBox="1"/>
          <p:nvPr>
            <p:custDataLst>
              <p:tags r:id="rId3"/>
            </p:custDataLst>
          </p:nvPr>
        </p:nvSpPr>
        <p:spPr>
          <a:xfrm>
            <a:off x="767928" y="2540659"/>
            <a:ext cx="140516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</a:t>
            </a:r>
            <a:endParaRPr lang="zh-CN" altLang="en-US" sz="10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" name="PA-直接连接符 8"/>
          <p:cNvCxnSpPr/>
          <p:nvPr>
            <p:custDataLst>
              <p:tags r:id="rId4"/>
            </p:custDataLst>
          </p:nvPr>
        </p:nvCxnSpPr>
        <p:spPr>
          <a:xfrm>
            <a:off x="1039980" y="2453446"/>
            <a:ext cx="86106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436559" y="2841403"/>
            <a:ext cx="156536" cy="65664"/>
            <a:chOff x="529041" y="1227208"/>
            <a:chExt cx="361111" cy="123672"/>
          </a:xfrm>
          <a:gradFill flip="none" rotWithShape="1">
            <a:gsLst>
              <a:gs pos="532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grpSpPr>
        <p:sp>
          <p:nvSpPr>
            <p:cNvPr id="33" name="箭头: V 形 7"/>
            <p:cNvSpPr/>
            <p:nvPr/>
          </p:nvSpPr>
          <p:spPr>
            <a:xfrm>
              <a:off x="630391" y="1227208"/>
              <a:ext cx="158411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4" name="箭头: V 形 28"/>
            <p:cNvSpPr/>
            <p:nvPr/>
          </p:nvSpPr>
          <p:spPr>
            <a:xfrm>
              <a:off x="731740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5" name="箭头: V 形 42"/>
            <p:cNvSpPr/>
            <p:nvPr/>
          </p:nvSpPr>
          <p:spPr>
            <a:xfrm>
              <a:off x="529041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1" name="PA-矩形: 圆角 2"/>
          <p:cNvSpPr/>
          <p:nvPr>
            <p:custDataLst>
              <p:tags r:id="rId5"/>
            </p:custDataLst>
          </p:nvPr>
        </p:nvSpPr>
        <p:spPr>
          <a:xfrm>
            <a:off x="2760930" y="1908900"/>
            <a:ext cx="1554480" cy="2516276"/>
          </a:xfrm>
          <a:prstGeom prst="roundRect">
            <a:avLst>
              <a:gd name="adj" fmla="val 4247"/>
            </a:avLst>
          </a:prstGeom>
          <a:gradFill>
            <a:gsLst>
              <a:gs pos="0">
                <a:schemeClr val="bg1">
                  <a:alpha val="7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rgbClr val="00B0F0">
                    <a:alpha val="0"/>
                  </a:srgbClr>
                </a:gs>
                <a:gs pos="10000">
                  <a:srgbClr val="00B0F0"/>
                </a:gs>
                <a:gs pos="6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2" name="PA-矩形 2"/>
          <p:cNvSpPr/>
          <p:nvPr>
            <p:custDataLst>
              <p:tags r:id="rId6"/>
            </p:custDataLst>
          </p:nvPr>
        </p:nvSpPr>
        <p:spPr>
          <a:xfrm>
            <a:off x="2990603" y="1993069"/>
            <a:ext cx="109513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27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en-US" altLang="zh-CN" sz="1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27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3" name="PA-文本框 3"/>
          <p:cNvSpPr txBox="1"/>
          <p:nvPr>
            <p:custDataLst>
              <p:tags r:id="rId7"/>
            </p:custDataLst>
          </p:nvPr>
        </p:nvSpPr>
        <p:spPr>
          <a:xfrm>
            <a:off x="2835588" y="2540659"/>
            <a:ext cx="140516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</a:t>
            </a:r>
            <a:endParaRPr lang="zh-CN" altLang="en-US" sz="10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54" name="PA-直接连接符 8"/>
          <p:cNvCxnSpPr/>
          <p:nvPr>
            <p:custDataLst>
              <p:tags r:id="rId8"/>
            </p:custDataLst>
          </p:nvPr>
        </p:nvCxnSpPr>
        <p:spPr>
          <a:xfrm>
            <a:off x="3107640" y="2453446"/>
            <a:ext cx="86106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504219" y="2841403"/>
            <a:ext cx="156536" cy="65664"/>
            <a:chOff x="529041" y="1227208"/>
            <a:chExt cx="361111" cy="123672"/>
          </a:xfrm>
          <a:gradFill flip="none" rotWithShape="1">
            <a:gsLst>
              <a:gs pos="532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grpSpPr>
        <p:sp>
          <p:nvSpPr>
            <p:cNvPr id="56" name="箭头: V 形 7"/>
            <p:cNvSpPr/>
            <p:nvPr/>
          </p:nvSpPr>
          <p:spPr>
            <a:xfrm>
              <a:off x="630391" y="1227208"/>
              <a:ext cx="158411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7" name="箭头: V 形 28"/>
            <p:cNvSpPr/>
            <p:nvPr/>
          </p:nvSpPr>
          <p:spPr>
            <a:xfrm>
              <a:off x="731740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8" name="箭头: V 形 42"/>
            <p:cNvSpPr/>
            <p:nvPr/>
          </p:nvSpPr>
          <p:spPr>
            <a:xfrm>
              <a:off x="529041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9" name="PA-矩形: 圆角 2"/>
          <p:cNvSpPr/>
          <p:nvPr>
            <p:custDataLst>
              <p:tags r:id="rId9"/>
            </p:custDataLst>
          </p:nvPr>
        </p:nvSpPr>
        <p:spPr>
          <a:xfrm>
            <a:off x="4828590" y="1908900"/>
            <a:ext cx="1554480" cy="2516276"/>
          </a:xfrm>
          <a:prstGeom prst="roundRect">
            <a:avLst>
              <a:gd name="adj" fmla="val 4247"/>
            </a:avLst>
          </a:prstGeom>
          <a:gradFill>
            <a:gsLst>
              <a:gs pos="0">
                <a:schemeClr val="bg1">
                  <a:alpha val="7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rgbClr val="00B0F0">
                    <a:alpha val="0"/>
                  </a:srgbClr>
                </a:gs>
                <a:gs pos="10000">
                  <a:srgbClr val="00B0F0"/>
                </a:gs>
                <a:gs pos="6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0" name="PA-矩形 2"/>
          <p:cNvSpPr/>
          <p:nvPr>
            <p:custDataLst>
              <p:tags r:id="rId10"/>
            </p:custDataLst>
          </p:nvPr>
        </p:nvSpPr>
        <p:spPr>
          <a:xfrm>
            <a:off x="5058263" y="1993069"/>
            <a:ext cx="109513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27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en-US" altLang="zh-CN" sz="1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27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1" name="PA-文本框 3"/>
          <p:cNvSpPr txBox="1"/>
          <p:nvPr>
            <p:custDataLst>
              <p:tags r:id="rId11"/>
            </p:custDataLst>
          </p:nvPr>
        </p:nvSpPr>
        <p:spPr>
          <a:xfrm>
            <a:off x="4903248" y="2540659"/>
            <a:ext cx="140516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</a:t>
            </a:r>
            <a:endParaRPr lang="zh-CN" altLang="en-US" sz="10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2" name="PA-直接连接符 8"/>
          <p:cNvCxnSpPr/>
          <p:nvPr>
            <p:custDataLst>
              <p:tags r:id="rId12"/>
            </p:custDataLst>
          </p:nvPr>
        </p:nvCxnSpPr>
        <p:spPr>
          <a:xfrm>
            <a:off x="5175300" y="2453446"/>
            <a:ext cx="86106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571879" y="2841403"/>
            <a:ext cx="156536" cy="65664"/>
            <a:chOff x="529041" y="1227208"/>
            <a:chExt cx="361111" cy="123672"/>
          </a:xfrm>
          <a:gradFill flip="none" rotWithShape="1">
            <a:gsLst>
              <a:gs pos="532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grpSpPr>
        <p:sp>
          <p:nvSpPr>
            <p:cNvPr id="64" name="箭头: V 形 7"/>
            <p:cNvSpPr/>
            <p:nvPr/>
          </p:nvSpPr>
          <p:spPr>
            <a:xfrm>
              <a:off x="630391" y="1227208"/>
              <a:ext cx="158411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5" name="箭头: V 形 28"/>
            <p:cNvSpPr/>
            <p:nvPr/>
          </p:nvSpPr>
          <p:spPr>
            <a:xfrm>
              <a:off x="731740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6" name="箭头: V 形 42"/>
            <p:cNvSpPr/>
            <p:nvPr/>
          </p:nvSpPr>
          <p:spPr>
            <a:xfrm>
              <a:off x="529041" y="1227208"/>
              <a:ext cx="158412" cy="123672"/>
            </a:xfrm>
            <a:prstGeom prst="chevron">
              <a:avLst>
                <a:gd name="adj" fmla="val 616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7" name="PA-矩形: 圆角 2"/>
          <p:cNvSpPr/>
          <p:nvPr>
            <p:custDataLst>
              <p:tags r:id="rId13"/>
            </p:custDataLst>
          </p:nvPr>
        </p:nvSpPr>
        <p:spPr>
          <a:xfrm>
            <a:off x="6896250" y="1908900"/>
            <a:ext cx="1554480" cy="2516276"/>
          </a:xfrm>
          <a:prstGeom prst="roundRect">
            <a:avLst>
              <a:gd name="adj" fmla="val 4247"/>
            </a:avLst>
          </a:prstGeom>
          <a:gradFill>
            <a:gsLst>
              <a:gs pos="0">
                <a:schemeClr val="bg1">
                  <a:alpha val="7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 w="12700">
            <a:gradFill>
              <a:gsLst>
                <a:gs pos="0">
                  <a:srgbClr val="00B0F0">
                    <a:alpha val="0"/>
                  </a:srgbClr>
                </a:gs>
                <a:gs pos="10000">
                  <a:srgbClr val="00B0F0"/>
                </a:gs>
                <a:gs pos="6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PA-矩形 2"/>
          <p:cNvSpPr/>
          <p:nvPr>
            <p:custDataLst>
              <p:tags r:id="rId14"/>
            </p:custDataLst>
          </p:nvPr>
        </p:nvSpPr>
        <p:spPr>
          <a:xfrm>
            <a:off x="7125923" y="1993069"/>
            <a:ext cx="109513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27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en-US" altLang="zh-CN" sz="1600" b="1" dirty="0">
              <a:gradFill flip="none" rotWithShape="1"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27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9" name="PA-文本框 3"/>
          <p:cNvSpPr txBox="1"/>
          <p:nvPr>
            <p:custDataLst>
              <p:tags r:id="rId15"/>
            </p:custDataLst>
          </p:nvPr>
        </p:nvSpPr>
        <p:spPr>
          <a:xfrm>
            <a:off x="6970908" y="2540659"/>
            <a:ext cx="140516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amet, consectetuer adipiscing elit. </a:t>
            </a:r>
            <a:endParaRPr lang="zh-CN" altLang="en-US" sz="1000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0" name="PA-直接连接符 8"/>
          <p:cNvCxnSpPr/>
          <p:nvPr>
            <p:custDataLst>
              <p:tags r:id="rId16"/>
            </p:custDataLst>
          </p:nvPr>
        </p:nvCxnSpPr>
        <p:spPr>
          <a:xfrm>
            <a:off x="7242960" y="2453446"/>
            <a:ext cx="86106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4" grpId="0"/>
      <p:bldP spid="51" grpId="0" animBg="1"/>
      <p:bldP spid="52" grpId="0"/>
      <p:bldP spid="53" grpId="0"/>
      <p:bldP spid="59" grpId="0" animBg="1"/>
      <p:bldP spid="60" grpId="0"/>
      <p:bldP spid="61" grpId="0"/>
      <p:bldP spid="67" grpId="0" animBg="1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 l="-20417" t="-3044" b="-39673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2060">
                  <a:alpha val="70000"/>
                </a:srgbClr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PA-pointer-spot-tool-for-maps_4002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833815" y="2657906"/>
            <a:ext cx="237719" cy="260658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PA-pointer-spot-tool-for-maps_40028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3868935" y="3097965"/>
            <a:ext cx="239915" cy="263066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PA-pointer-spot-tool-for-maps_40028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112368" y="3358747"/>
            <a:ext cx="237476" cy="260391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6" name="PA-组合 5"/>
          <p:cNvGrpSpPr/>
          <p:nvPr>
            <p:custDataLst>
              <p:tags r:id="rId5"/>
            </p:custDataLst>
          </p:nvPr>
        </p:nvGrpSpPr>
        <p:grpSpPr>
          <a:xfrm>
            <a:off x="3946813" y="2089668"/>
            <a:ext cx="4778087" cy="776498"/>
            <a:chOff x="3946813" y="2089668"/>
            <a:chExt cx="4778087" cy="776498"/>
          </a:xfrm>
        </p:grpSpPr>
        <p:sp>
          <p:nvSpPr>
            <p:cNvPr id="12" name="PA-任意多边形: 形状 123"/>
            <p:cNvSpPr/>
            <p:nvPr>
              <p:custDataLst>
                <p:tags r:id="rId6"/>
              </p:custDataLst>
            </p:nvPr>
          </p:nvSpPr>
          <p:spPr>
            <a:xfrm flipH="1" flipV="1">
              <a:off x="3946813" y="2243557"/>
              <a:ext cx="2636200" cy="622609"/>
            </a:xfrm>
            <a:custGeom>
              <a:avLst/>
              <a:gdLst>
                <a:gd name="connsiteX0" fmla="*/ 4762500 w 4762500"/>
                <a:gd name="connsiteY0" fmla="*/ 0 h 495300"/>
                <a:gd name="connsiteX1" fmla="*/ 4267200 w 4762500"/>
                <a:gd name="connsiteY1" fmla="*/ 495300 h 495300"/>
                <a:gd name="connsiteX2" fmla="*/ 0 w 47625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0" h="495300">
                  <a:moveTo>
                    <a:pt x="4762500" y="0"/>
                  </a:moveTo>
                  <a:lnTo>
                    <a:pt x="4267200" y="495300"/>
                  </a:lnTo>
                  <a:lnTo>
                    <a:pt x="0" y="495300"/>
                  </a:lnTo>
                </a:path>
              </a:pathLst>
            </a:custGeom>
            <a:noFill/>
            <a:ln w="6350">
              <a:solidFill>
                <a:schemeClr val="bg1">
                  <a:alpha val="50000"/>
                </a:schemeClr>
              </a:solidFill>
              <a:tailEnd type="oval"/>
            </a:ln>
          </p:spPr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3" name="PA-文本框 12"/>
            <p:cNvSpPr txBox="1"/>
            <p:nvPr>
              <p:custDataLst>
                <p:tags r:id="rId7"/>
              </p:custDataLst>
            </p:nvPr>
          </p:nvSpPr>
          <p:spPr>
            <a:xfrm>
              <a:off x="6617308" y="2089668"/>
              <a:ext cx="17297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TITLE</a:t>
              </a:r>
              <a:endParaRPr lang="zh-CN" altLang="en-US" sz="14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7" name="PA-文本框 26"/>
            <p:cNvSpPr txBox="1"/>
            <p:nvPr>
              <p:custDataLst>
                <p:tags r:id="rId8"/>
              </p:custDataLst>
            </p:nvPr>
          </p:nvSpPr>
          <p:spPr>
            <a:xfrm>
              <a:off x="6617308" y="2328202"/>
              <a:ext cx="2107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amet, consectetuer adipiscing elit. 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" name="PA-组合 7"/>
          <p:cNvGrpSpPr/>
          <p:nvPr>
            <p:custDataLst>
              <p:tags r:id="rId9"/>
            </p:custDataLst>
          </p:nvPr>
        </p:nvGrpSpPr>
        <p:grpSpPr>
          <a:xfrm>
            <a:off x="4044789" y="3048821"/>
            <a:ext cx="3632555" cy="700199"/>
            <a:chOff x="4044789" y="3048821"/>
            <a:chExt cx="3632555" cy="700199"/>
          </a:xfrm>
        </p:grpSpPr>
        <p:cxnSp>
          <p:nvCxnSpPr>
            <p:cNvPr id="5" name="PA-直接连接符 4"/>
            <p:cNvCxnSpPr/>
            <p:nvPr>
              <p:custDataLst>
                <p:tags r:id="rId10"/>
              </p:custDataLst>
            </p:nvPr>
          </p:nvCxnSpPr>
          <p:spPr>
            <a:xfrm>
              <a:off x="4044789" y="3202710"/>
              <a:ext cx="1489597" cy="0"/>
            </a:xfrm>
            <a:prstGeom prst="line">
              <a:avLst/>
            </a:prstGeom>
            <a:noFill/>
            <a:ln w="6350">
              <a:solidFill>
                <a:schemeClr val="bg1">
                  <a:alpha val="50000"/>
                </a:schemeClr>
              </a:solidFill>
              <a:tailEnd type="oval"/>
            </a:ln>
          </p:spPr>
        </p:cxnSp>
        <p:sp>
          <p:nvSpPr>
            <p:cNvPr id="28" name="PA-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5569752" y="3048821"/>
              <a:ext cx="17297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TITLE</a:t>
              </a:r>
              <a:endParaRPr lang="zh-CN" altLang="en-US" sz="14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9" name="PA-文本框 28"/>
            <p:cNvSpPr txBox="1"/>
            <p:nvPr>
              <p:custDataLst>
                <p:tags r:id="rId12"/>
              </p:custDataLst>
            </p:nvPr>
          </p:nvSpPr>
          <p:spPr>
            <a:xfrm>
              <a:off x="5569752" y="3287355"/>
              <a:ext cx="2107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amet, consectetuer adipiscing elit. 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6" name="PA-组合 15"/>
          <p:cNvGrpSpPr/>
          <p:nvPr>
            <p:custDataLst>
              <p:tags r:id="rId13"/>
            </p:custDataLst>
          </p:nvPr>
        </p:nvGrpSpPr>
        <p:grpSpPr>
          <a:xfrm>
            <a:off x="4231106" y="3558771"/>
            <a:ext cx="4493794" cy="1093883"/>
            <a:chOff x="4231106" y="3558771"/>
            <a:chExt cx="4493794" cy="1093883"/>
          </a:xfrm>
        </p:grpSpPr>
        <p:sp>
          <p:nvSpPr>
            <p:cNvPr id="19" name="PA-任意多边形: 形状 123"/>
            <p:cNvSpPr/>
            <p:nvPr>
              <p:custDataLst>
                <p:tags r:id="rId14"/>
              </p:custDataLst>
            </p:nvPr>
          </p:nvSpPr>
          <p:spPr>
            <a:xfrm flipH="1">
              <a:off x="4231106" y="3558771"/>
              <a:ext cx="2307146" cy="547573"/>
            </a:xfrm>
            <a:custGeom>
              <a:avLst/>
              <a:gdLst>
                <a:gd name="connsiteX0" fmla="*/ 4762500 w 4762500"/>
                <a:gd name="connsiteY0" fmla="*/ 0 h 495300"/>
                <a:gd name="connsiteX1" fmla="*/ 4267200 w 4762500"/>
                <a:gd name="connsiteY1" fmla="*/ 495300 h 495300"/>
                <a:gd name="connsiteX2" fmla="*/ 0 w 47625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0" h="495300">
                  <a:moveTo>
                    <a:pt x="4762500" y="0"/>
                  </a:moveTo>
                  <a:lnTo>
                    <a:pt x="4267200" y="495300"/>
                  </a:lnTo>
                  <a:lnTo>
                    <a:pt x="0" y="495300"/>
                  </a:lnTo>
                </a:path>
              </a:pathLst>
            </a:custGeom>
            <a:noFill/>
            <a:ln w="6350">
              <a:solidFill>
                <a:schemeClr val="bg1">
                  <a:alpha val="50000"/>
                </a:schemeClr>
              </a:solidFill>
              <a:tailEnd type="oval"/>
            </a:ln>
          </p:spPr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0" name="PA-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6617308" y="3952455"/>
              <a:ext cx="17297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TITLE</a:t>
              </a:r>
              <a:endParaRPr lang="zh-CN" altLang="en-US" sz="14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1" name="PA-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6617308" y="4190989"/>
              <a:ext cx="2107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amet, consectetuer adipiscing elit. </a:t>
              </a:r>
              <a:endParaRPr lang="zh-CN" altLang="en-US" sz="12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32" name="文本框 31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PA-组合 16"/>
          <p:cNvGrpSpPr/>
          <p:nvPr>
            <p:custDataLst>
              <p:tags r:id="rId17"/>
            </p:custDataLst>
          </p:nvPr>
        </p:nvGrpSpPr>
        <p:grpSpPr>
          <a:xfrm>
            <a:off x="2954307" y="2044135"/>
            <a:ext cx="894495" cy="590359"/>
            <a:chOff x="2655857" y="1771276"/>
            <a:chExt cx="894495" cy="590359"/>
          </a:xfrm>
        </p:grpSpPr>
        <p:sp>
          <p:nvSpPr>
            <p:cNvPr id="34" name="PA-矩形 33"/>
            <p:cNvSpPr/>
            <p:nvPr>
              <p:custDataLst>
                <p:tags r:id="rId18"/>
              </p:custDataLst>
            </p:nvPr>
          </p:nvSpPr>
          <p:spPr>
            <a:xfrm>
              <a:off x="2681257" y="1793501"/>
              <a:ext cx="869095" cy="568134"/>
            </a:xfrm>
            <a:prstGeom prst="rect">
              <a:avLst/>
            </a:prstGeom>
            <a:solidFill>
              <a:schemeClr val="tx1">
                <a:alpha val="39000"/>
              </a:schemeClr>
            </a:solid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" name="PA-矩形 2"/>
            <p:cNvSpPr/>
            <p:nvPr>
              <p:custDataLst>
                <p:tags r:id="rId19"/>
              </p:custDataLst>
            </p:nvPr>
          </p:nvSpPr>
          <p:spPr>
            <a:xfrm>
              <a:off x="2655857" y="1771276"/>
              <a:ext cx="869095" cy="568134"/>
            </a:xfrm>
            <a:prstGeom prst="rect">
              <a:avLst/>
            </a:prstGeom>
            <a:blipFill>
              <a:blip r:embed="rId20"/>
              <a:stretch>
                <a:fillRect t="-1095" b="-1047"/>
              </a:stretch>
            </a:blip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0" name="PA-组合 19"/>
          <p:cNvGrpSpPr/>
          <p:nvPr>
            <p:custDataLst>
              <p:tags r:id="rId21"/>
            </p:custDataLst>
          </p:nvPr>
        </p:nvGrpSpPr>
        <p:grpSpPr>
          <a:xfrm>
            <a:off x="2774292" y="2848360"/>
            <a:ext cx="894495" cy="590359"/>
            <a:chOff x="2475842" y="2575501"/>
            <a:chExt cx="894495" cy="590359"/>
          </a:xfrm>
        </p:grpSpPr>
        <p:sp>
          <p:nvSpPr>
            <p:cNvPr id="35" name="PA-矩形 34"/>
            <p:cNvSpPr/>
            <p:nvPr>
              <p:custDataLst>
                <p:tags r:id="rId22"/>
              </p:custDataLst>
            </p:nvPr>
          </p:nvSpPr>
          <p:spPr>
            <a:xfrm>
              <a:off x="2501242" y="2597726"/>
              <a:ext cx="869095" cy="568134"/>
            </a:xfrm>
            <a:prstGeom prst="rect">
              <a:avLst/>
            </a:prstGeom>
            <a:solidFill>
              <a:schemeClr val="tx1">
                <a:alpha val="39000"/>
              </a:schemeClr>
            </a:solid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4" name="PA-矩形 13"/>
            <p:cNvSpPr/>
            <p:nvPr>
              <p:custDataLst>
                <p:tags r:id="rId23"/>
              </p:custDataLst>
            </p:nvPr>
          </p:nvSpPr>
          <p:spPr>
            <a:xfrm>
              <a:off x="2475842" y="2575501"/>
              <a:ext cx="869095" cy="568134"/>
            </a:xfrm>
            <a:prstGeom prst="rect">
              <a:avLst/>
            </a:prstGeom>
            <a:blipFill>
              <a:blip r:embed="rId24"/>
              <a:stretch>
                <a:fillRect t="-1013" b="-969"/>
              </a:stretch>
            </a:blip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2" name="PA-组合 21"/>
          <p:cNvGrpSpPr/>
          <p:nvPr>
            <p:custDataLst>
              <p:tags r:id="rId25"/>
            </p:custDataLst>
          </p:nvPr>
        </p:nvGrpSpPr>
        <p:grpSpPr>
          <a:xfrm>
            <a:off x="3331161" y="3626009"/>
            <a:ext cx="894495" cy="590359"/>
            <a:chOff x="3032711" y="3353150"/>
            <a:chExt cx="894495" cy="590359"/>
          </a:xfrm>
        </p:grpSpPr>
        <p:sp>
          <p:nvSpPr>
            <p:cNvPr id="36" name="PA-矩形 35"/>
            <p:cNvSpPr/>
            <p:nvPr>
              <p:custDataLst>
                <p:tags r:id="rId26"/>
              </p:custDataLst>
            </p:nvPr>
          </p:nvSpPr>
          <p:spPr>
            <a:xfrm>
              <a:off x="3058111" y="3375375"/>
              <a:ext cx="869095" cy="568134"/>
            </a:xfrm>
            <a:prstGeom prst="rect">
              <a:avLst/>
            </a:prstGeom>
            <a:solidFill>
              <a:schemeClr val="tx1">
                <a:alpha val="39000"/>
              </a:schemeClr>
            </a:solid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5" name="PA-矩形 14"/>
            <p:cNvSpPr/>
            <p:nvPr>
              <p:custDataLst>
                <p:tags r:id="rId27"/>
              </p:custDataLst>
            </p:nvPr>
          </p:nvSpPr>
          <p:spPr>
            <a:xfrm>
              <a:off x="3032711" y="3353150"/>
              <a:ext cx="869095" cy="568134"/>
            </a:xfrm>
            <a:prstGeom prst="rect">
              <a:avLst/>
            </a:prstGeom>
            <a:blipFill>
              <a:blip r:embed="rId28"/>
              <a:stretch>
                <a:fillRect l="-8226" r="-7989"/>
              </a:stretch>
            </a:blipFill>
            <a:ln w="3175" cap="flat" cmpd="sng" algn="ctr">
              <a:gradFill>
                <a:gsLst>
                  <a:gs pos="0">
                    <a:srgbClr val="01BBEC"/>
                  </a:gs>
                  <a:gs pos="100000">
                    <a:srgbClr val="2F8EEF"/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  <p:bldP spid="1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-矩形 46"/>
          <p:cNvSpPr/>
          <p:nvPr>
            <p:custDataLst>
              <p:tags r:id="rId1"/>
            </p:custDataLst>
          </p:nvPr>
        </p:nvSpPr>
        <p:spPr>
          <a:xfrm>
            <a:off x="7717208" y="3360877"/>
            <a:ext cx="511756" cy="245888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12000"/>
                </a:schemeClr>
              </a:gs>
            </a:gsLst>
            <a:lin ang="2700000" scaled="0"/>
          </a:gradFill>
          <a:ln w="3175"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-238125"/>
            <a:ext cx="13460730" cy="5619750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 flipH="1">
            <a:off x="0" y="-238125"/>
            <a:ext cx="9144000" cy="5619750"/>
          </a:xfrm>
          <a:prstGeom prst="rect">
            <a:avLst/>
          </a:prstGeom>
          <a:gradFill>
            <a:gsLst>
              <a:gs pos="100000">
                <a:schemeClr val="tx2">
                  <a:alpha val="47000"/>
                </a:schemeClr>
              </a:gs>
              <a:gs pos="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67402" y="3662889"/>
            <a:ext cx="1189008" cy="723386"/>
          </a:xfrm>
          <a:prstGeom prst="rect">
            <a:avLst/>
          </a:prstGeom>
          <a:blipFill dpi="0" rotWithShape="0">
            <a:blip r:embed="rId3"/>
            <a:srcRect/>
            <a:stretch>
              <a:fillRect t="-5504" b="-5315"/>
            </a:stretch>
          </a:blipFill>
          <a:ln w="6350">
            <a:gradFill>
              <a:gsLst>
                <a:gs pos="0">
                  <a:srgbClr val="00B0F0"/>
                </a:gs>
                <a:gs pos="69464">
                  <a:srgbClr val="00B0F0">
                    <a:alpha val="0"/>
                  </a:srgbClr>
                </a:gs>
                <a:gs pos="3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7085" y="2077500"/>
            <a:ext cx="2271411" cy="410526"/>
            <a:chOff x="707085" y="2077500"/>
            <a:chExt cx="2271411" cy="410526"/>
          </a:xfrm>
        </p:grpSpPr>
        <p:sp>
          <p:nvSpPr>
            <p:cNvPr id="87" name="矩形 86"/>
            <p:cNvSpPr/>
            <p:nvPr/>
          </p:nvSpPr>
          <p:spPr>
            <a:xfrm>
              <a:off x="1233681" y="2115640"/>
              <a:ext cx="1744815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content here</a:t>
              </a:r>
              <a:endParaRPr lang="en-US" altLang="zh-TW" sz="14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707085" y="2077500"/>
              <a:ext cx="410526" cy="410526"/>
              <a:chOff x="7789736" y="2517668"/>
              <a:chExt cx="665314" cy="665314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7789736" y="2517668"/>
                <a:ext cx="665314" cy="665314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2" name="bank_289125"/>
              <p:cNvSpPr>
                <a:spLocks noChangeAspect="1"/>
              </p:cNvSpPr>
              <p:nvPr/>
            </p:nvSpPr>
            <p:spPr bwMode="auto">
              <a:xfrm>
                <a:off x="7948511" y="2676705"/>
                <a:ext cx="347763" cy="347239"/>
              </a:xfrm>
              <a:custGeom>
                <a:avLst/>
                <a:gdLst>
                  <a:gd name="connsiteX0" fmla="*/ 478844 w 607639"/>
                  <a:gd name="connsiteY0" fmla="*/ 289671 h 606722"/>
                  <a:gd name="connsiteX1" fmla="*/ 490923 w 607639"/>
                  <a:gd name="connsiteY1" fmla="*/ 301742 h 606722"/>
                  <a:gd name="connsiteX2" fmla="*/ 489946 w 607639"/>
                  <a:gd name="connsiteY2" fmla="*/ 321535 h 606722"/>
                  <a:gd name="connsiteX3" fmla="*/ 477867 w 607639"/>
                  <a:gd name="connsiteY3" fmla="*/ 332363 h 606722"/>
                  <a:gd name="connsiteX4" fmla="*/ 476624 w 607639"/>
                  <a:gd name="connsiteY4" fmla="*/ 332274 h 606722"/>
                  <a:gd name="connsiteX5" fmla="*/ 465878 w 607639"/>
                  <a:gd name="connsiteY5" fmla="*/ 318961 h 606722"/>
                  <a:gd name="connsiteX6" fmla="*/ 466766 w 607639"/>
                  <a:gd name="connsiteY6" fmla="*/ 301742 h 606722"/>
                  <a:gd name="connsiteX7" fmla="*/ 478844 w 607639"/>
                  <a:gd name="connsiteY7" fmla="*/ 289671 h 606722"/>
                  <a:gd name="connsiteX8" fmla="*/ 303787 w 607639"/>
                  <a:gd name="connsiteY8" fmla="*/ 287331 h 606722"/>
                  <a:gd name="connsiteX9" fmla="*/ 287768 w 607639"/>
                  <a:gd name="connsiteY9" fmla="*/ 303327 h 606722"/>
                  <a:gd name="connsiteX10" fmla="*/ 303787 w 607639"/>
                  <a:gd name="connsiteY10" fmla="*/ 319411 h 606722"/>
                  <a:gd name="connsiteX11" fmla="*/ 319894 w 607639"/>
                  <a:gd name="connsiteY11" fmla="*/ 303327 h 606722"/>
                  <a:gd name="connsiteX12" fmla="*/ 303787 w 607639"/>
                  <a:gd name="connsiteY12" fmla="*/ 287331 h 606722"/>
                  <a:gd name="connsiteX13" fmla="*/ 215058 w 607639"/>
                  <a:gd name="connsiteY13" fmla="*/ 125562 h 606722"/>
                  <a:gd name="connsiteX14" fmla="*/ 242828 w 607639"/>
                  <a:gd name="connsiteY14" fmla="*/ 129028 h 606722"/>
                  <a:gd name="connsiteX15" fmla="*/ 251461 w 607639"/>
                  <a:gd name="connsiteY15" fmla="*/ 149468 h 606722"/>
                  <a:gd name="connsiteX16" fmla="*/ 234639 w 607639"/>
                  <a:gd name="connsiteY16" fmla="*/ 171775 h 606722"/>
                  <a:gd name="connsiteX17" fmla="*/ 212566 w 607639"/>
                  <a:gd name="connsiteY17" fmla="*/ 169020 h 606722"/>
                  <a:gd name="connsiteX18" fmla="*/ 212121 w 607639"/>
                  <a:gd name="connsiteY18" fmla="*/ 167954 h 606722"/>
                  <a:gd name="connsiteX19" fmla="*/ 141630 w 607639"/>
                  <a:gd name="connsiteY19" fmla="*/ 301704 h 606722"/>
                  <a:gd name="connsiteX20" fmla="*/ 304240 w 607639"/>
                  <a:gd name="connsiteY20" fmla="*/ 464070 h 606722"/>
                  <a:gd name="connsiteX21" fmla="*/ 454924 w 607639"/>
                  <a:gd name="connsiteY21" fmla="*/ 362847 h 606722"/>
                  <a:gd name="connsiteX22" fmla="*/ 470678 w 607639"/>
                  <a:gd name="connsiteY22" fmla="*/ 356181 h 606722"/>
                  <a:gd name="connsiteX23" fmla="*/ 477264 w 607639"/>
                  <a:gd name="connsiteY23" fmla="*/ 371911 h 606722"/>
                  <a:gd name="connsiteX24" fmla="*/ 409710 w 607639"/>
                  <a:gd name="connsiteY24" fmla="*/ 455627 h 606722"/>
                  <a:gd name="connsiteX25" fmla="*/ 304240 w 607639"/>
                  <a:gd name="connsiteY25" fmla="*/ 488243 h 606722"/>
                  <a:gd name="connsiteX26" fmla="*/ 117421 w 607639"/>
                  <a:gd name="connsiteY26" fmla="*/ 301704 h 606722"/>
                  <a:gd name="connsiteX27" fmla="*/ 143054 w 607639"/>
                  <a:gd name="connsiteY27" fmla="*/ 207412 h 606722"/>
                  <a:gd name="connsiteX28" fmla="*/ 202509 w 607639"/>
                  <a:gd name="connsiteY28" fmla="*/ 145292 h 606722"/>
                  <a:gd name="connsiteX29" fmla="*/ 201708 w 607639"/>
                  <a:gd name="connsiteY29" fmla="*/ 143336 h 606722"/>
                  <a:gd name="connsiteX30" fmla="*/ 215058 w 607639"/>
                  <a:gd name="connsiteY30" fmla="*/ 125562 h 606722"/>
                  <a:gd name="connsiteX31" fmla="*/ 303787 w 607639"/>
                  <a:gd name="connsiteY31" fmla="*/ 100979 h 606722"/>
                  <a:gd name="connsiteX32" fmla="*/ 315890 w 607639"/>
                  <a:gd name="connsiteY32" fmla="*/ 113065 h 606722"/>
                  <a:gd name="connsiteX33" fmla="*/ 315890 w 607639"/>
                  <a:gd name="connsiteY33" fmla="*/ 265026 h 606722"/>
                  <a:gd name="connsiteX34" fmla="*/ 342232 w 607639"/>
                  <a:gd name="connsiteY34" fmla="*/ 291241 h 606722"/>
                  <a:gd name="connsiteX35" fmla="*/ 411290 w 607639"/>
                  <a:gd name="connsiteY35" fmla="*/ 291241 h 606722"/>
                  <a:gd name="connsiteX36" fmla="*/ 423393 w 607639"/>
                  <a:gd name="connsiteY36" fmla="*/ 303327 h 606722"/>
                  <a:gd name="connsiteX37" fmla="*/ 411290 w 607639"/>
                  <a:gd name="connsiteY37" fmla="*/ 315413 h 606722"/>
                  <a:gd name="connsiteX38" fmla="*/ 342232 w 607639"/>
                  <a:gd name="connsiteY38" fmla="*/ 315413 h 606722"/>
                  <a:gd name="connsiteX39" fmla="*/ 303787 w 607639"/>
                  <a:gd name="connsiteY39" fmla="*/ 343583 h 606722"/>
                  <a:gd name="connsiteX40" fmla="*/ 263562 w 607639"/>
                  <a:gd name="connsiteY40" fmla="*/ 303327 h 606722"/>
                  <a:gd name="connsiteX41" fmla="*/ 291684 w 607639"/>
                  <a:gd name="connsiteY41" fmla="*/ 265026 h 606722"/>
                  <a:gd name="connsiteX42" fmla="*/ 291684 w 607639"/>
                  <a:gd name="connsiteY42" fmla="*/ 113065 h 606722"/>
                  <a:gd name="connsiteX43" fmla="*/ 303787 w 607639"/>
                  <a:gd name="connsiteY43" fmla="*/ 100979 h 606722"/>
                  <a:gd name="connsiteX44" fmla="*/ 303775 w 607639"/>
                  <a:gd name="connsiteY44" fmla="*/ 81683 h 606722"/>
                  <a:gd name="connsiteX45" fmla="*/ 81791 w 607639"/>
                  <a:gd name="connsiteY45" fmla="*/ 303317 h 606722"/>
                  <a:gd name="connsiteX46" fmla="*/ 303775 w 607639"/>
                  <a:gd name="connsiteY46" fmla="*/ 525039 h 606722"/>
                  <a:gd name="connsiteX47" fmla="*/ 525847 w 607639"/>
                  <a:gd name="connsiteY47" fmla="*/ 303317 h 606722"/>
                  <a:gd name="connsiteX48" fmla="*/ 303775 w 607639"/>
                  <a:gd name="connsiteY48" fmla="*/ 81683 h 606722"/>
                  <a:gd name="connsiteX49" fmla="*/ 303775 w 607639"/>
                  <a:gd name="connsiteY49" fmla="*/ 57511 h 606722"/>
                  <a:gd name="connsiteX50" fmla="*/ 550057 w 607639"/>
                  <a:gd name="connsiteY50" fmla="*/ 303317 h 606722"/>
                  <a:gd name="connsiteX51" fmla="*/ 303775 w 607639"/>
                  <a:gd name="connsiteY51" fmla="*/ 549211 h 606722"/>
                  <a:gd name="connsiteX52" fmla="*/ 57581 w 607639"/>
                  <a:gd name="connsiteY52" fmla="*/ 303317 h 606722"/>
                  <a:gd name="connsiteX53" fmla="*/ 303775 w 607639"/>
                  <a:gd name="connsiteY53" fmla="*/ 57511 h 606722"/>
                  <a:gd name="connsiteX54" fmla="*/ 303775 w 607639"/>
                  <a:gd name="connsiteY54" fmla="*/ 24173 h 606722"/>
                  <a:gd name="connsiteX55" fmla="*/ 24209 w 607639"/>
                  <a:gd name="connsiteY55" fmla="*/ 303317 h 606722"/>
                  <a:gd name="connsiteX56" fmla="*/ 303775 w 607639"/>
                  <a:gd name="connsiteY56" fmla="*/ 582549 h 606722"/>
                  <a:gd name="connsiteX57" fmla="*/ 583430 w 607639"/>
                  <a:gd name="connsiteY57" fmla="*/ 303317 h 606722"/>
                  <a:gd name="connsiteX58" fmla="*/ 303775 w 607639"/>
                  <a:gd name="connsiteY58" fmla="*/ 24173 h 606722"/>
                  <a:gd name="connsiteX59" fmla="*/ 303775 w 607639"/>
                  <a:gd name="connsiteY59" fmla="*/ 0 h 606722"/>
                  <a:gd name="connsiteX60" fmla="*/ 518634 w 607639"/>
                  <a:gd name="connsiteY60" fmla="*/ 88871 h 606722"/>
                  <a:gd name="connsiteX61" fmla="*/ 607639 w 607639"/>
                  <a:gd name="connsiteY61" fmla="*/ 303317 h 606722"/>
                  <a:gd name="connsiteX62" fmla="*/ 518634 w 607639"/>
                  <a:gd name="connsiteY62" fmla="*/ 517851 h 606722"/>
                  <a:gd name="connsiteX63" fmla="*/ 303775 w 607639"/>
                  <a:gd name="connsiteY63" fmla="*/ 606722 h 606722"/>
                  <a:gd name="connsiteX64" fmla="*/ 89005 w 607639"/>
                  <a:gd name="connsiteY64" fmla="*/ 517851 h 606722"/>
                  <a:gd name="connsiteX65" fmla="*/ 0 w 607639"/>
                  <a:gd name="connsiteY65" fmla="*/ 303317 h 606722"/>
                  <a:gd name="connsiteX66" fmla="*/ 89005 w 607639"/>
                  <a:gd name="connsiteY66" fmla="*/ 88871 h 606722"/>
                  <a:gd name="connsiteX67" fmla="*/ 303775 w 607639"/>
                  <a:gd name="connsiteY6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639" h="606722">
                    <a:moveTo>
                      <a:pt x="478844" y="289671"/>
                    </a:moveTo>
                    <a:cubicBezTo>
                      <a:pt x="485505" y="289671"/>
                      <a:pt x="490923" y="295085"/>
                      <a:pt x="490923" y="301742"/>
                    </a:cubicBezTo>
                    <a:cubicBezTo>
                      <a:pt x="490923" y="308399"/>
                      <a:pt x="490568" y="315055"/>
                      <a:pt x="489946" y="321535"/>
                    </a:cubicBezTo>
                    <a:cubicBezTo>
                      <a:pt x="489236" y="327748"/>
                      <a:pt x="483996" y="332363"/>
                      <a:pt x="477867" y="332363"/>
                    </a:cubicBezTo>
                    <a:cubicBezTo>
                      <a:pt x="477512" y="332363"/>
                      <a:pt x="477068" y="332274"/>
                      <a:pt x="476624" y="332274"/>
                    </a:cubicBezTo>
                    <a:cubicBezTo>
                      <a:pt x="469963" y="331564"/>
                      <a:pt x="465167" y="325617"/>
                      <a:pt x="465878" y="318961"/>
                    </a:cubicBezTo>
                    <a:cubicBezTo>
                      <a:pt x="466499" y="313280"/>
                      <a:pt x="466766" y="307511"/>
                      <a:pt x="466766" y="301742"/>
                    </a:cubicBezTo>
                    <a:cubicBezTo>
                      <a:pt x="466766" y="295085"/>
                      <a:pt x="472183" y="289671"/>
                      <a:pt x="478844" y="289671"/>
                    </a:cubicBezTo>
                    <a:close/>
                    <a:moveTo>
                      <a:pt x="303787" y="287331"/>
                    </a:moveTo>
                    <a:cubicBezTo>
                      <a:pt x="294976" y="287331"/>
                      <a:pt x="287768" y="294529"/>
                      <a:pt x="287768" y="303327"/>
                    </a:cubicBezTo>
                    <a:cubicBezTo>
                      <a:pt x="287768" y="312213"/>
                      <a:pt x="294976" y="319411"/>
                      <a:pt x="303787" y="319411"/>
                    </a:cubicBezTo>
                    <a:cubicBezTo>
                      <a:pt x="312686" y="319411"/>
                      <a:pt x="319894" y="312213"/>
                      <a:pt x="319894" y="303327"/>
                    </a:cubicBezTo>
                    <a:cubicBezTo>
                      <a:pt x="319894" y="294529"/>
                      <a:pt x="312686" y="287331"/>
                      <a:pt x="303787" y="287331"/>
                    </a:cubicBezTo>
                    <a:close/>
                    <a:moveTo>
                      <a:pt x="215058" y="125562"/>
                    </a:moveTo>
                    <a:lnTo>
                      <a:pt x="242828" y="129028"/>
                    </a:lnTo>
                    <a:cubicBezTo>
                      <a:pt x="252618" y="130272"/>
                      <a:pt x="257424" y="141648"/>
                      <a:pt x="251461" y="149468"/>
                    </a:cubicBezTo>
                    <a:lnTo>
                      <a:pt x="234639" y="171775"/>
                    </a:lnTo>
                    <a:cubicBezTo>
                      <a:pt x="228676" y="179596"/>
                      <a:pt x="216393" y="178085"/>
                      <a:pt x="212566" y="169020"/>
                    </a:cubicBezTo>
                    <a:lnTo>
                      <a:pt x="212121" y="167954"/>
                    </a:lnTo>
                    <a:cubicBezTo>
                      <a:pt x="168331" y="198081"/>
                      <a:pt x="141630" y="248293"/>
                      <a:pt x="141630" y="301704"/>
                    </a:cubicBezTo>
                    <a:cubicBezTo>
                      <a:pt x="141630" y="391285"/>
                      <a:pt x="214524" y="464070"/>
                      <a:pt x="304240" y="464070"/>
                    </a:cubicBezTo>
                    <a:cubicBezTo>
                      <a:pt x="370726" y="464070"/>
                      <a:pt x="429825" y="424345"/>
                      <a:pt x="454924" y="362847"/>
                    </a:cubicBezTo>
                    <a:cubicBezTo>
                      <a:pt x="457416" y="356626"/>
                      <a:pt x="464447" y="353693"/>
                      <a:pt x="470678" y="356181"/>
                    </a:cubicBezTo>
                    <a:cubicBezTo>
                      <a:pt x="476819" y="358670"/>
                      <a:pt x="479845" y="365779"/>
                      <a:pt x="477264" y="371911"/>
                    </a:cubicBezTo>
                    <a:cubicBezTo>
                      <a:pt x="463468" y="405860"/>
                      <a:pt x="440060" y="434832"/>
                      <a:pt x="409710" y="455627"/>
                    </a:cubicBezTo>
                    <a:cubicBezTo>
                      <a:pt x="378559" y="476956"/>
                      <a:pt x="342067" y="488243"/>
                      <a:pt x="304240" y="488243"/>
                    </a:cubicBezTo>
                    <a:cubicBezTo>
                      <a:pt x="201174" y="488243"/>
                      <a:pt x="117421" y="404616"/>
                      <a:pt x="117421" y="301704"/>
                    </a:cubicBezTo>
                    <a:cubicBezTo>
                      <a:pt x="117421" y="268555"/>
                      <a:pt x="126321" y="235940"/>
                      <a:pt x="143054" y="207412"/>
                    </a:cubicBezTo>
                    <a:cubicBezTo>
                      <a:pt x="157740" y="182351"/>
                      <a:pt x="178211" y="161111"/>
                      <a:pt x="202509" y="145292"/>
                    </a:cubicBezTo>
                    <a:lnTo>
                      <a:pt x="201708" y="143336"/>
                    </a:lnTo>
                    <a:cubicBezTo>
                      <a:pt x="197792" y="134272"/>
                      <a:pt x="205268" y="124407"/>
                      <a:pt x="215058" y="125562"/>
                    </a:cubicBezTo>
                    <a:close/>
                    <a:moveTo>
                      <a:pt x="303787" y="100979"/>
                    </a:moveTo>
                    <a:cubicBezTo>
                      <a:pt x="310461" y="100979"/>
                      <a:pt x="315890" y="106311"/>
                      <a:pt x="315890" y="113065"/>
                    </a:cubicBezTo>
                    <a:lnTo>
                      <a:pt x="315890" y="265026"/>
                    </a:lnTo>
                    <a:cubicBezTo>
                      <a:pt x="328349" y="268936"/>
                      <a:pt x="338227" y="278800"/>
                      <a:pt x="342232" y="291241"/>
                    </a:cubicBezTo>
                    <a:lnTo>
                      <a:pt x="411290" y="291241"/>
                    </a:lnTo>
                    <a:cubicBezTo>
                      <a:pt x="417964" y="291241"/>
                      <a:pt x="423393" y="296662"/>
                      <a:pt x="423393" y="303327"/>
                    </a:cubicBezTo>
                    <a:cubicBezTo>
                      <a:pt x="423393" y="309992"/>
                      <a:pt x="417964" y="315413"/>
                      <a:pt x="411290" y="315413"/>
                    </a:cubicBezTo>
                    <a:lnTo>
                      <a:pt x="342232" y="315413"/>
                    </a:lnTo>
                    <a:cubicBezTo>
                      <a:pt x="337070" y="331675"/>
                      <a:pt x="321763" y="343583"/>
                      <a:pt x="303787" y="343583"/>
                    </a:cubicBezTo>
                    <a:cubicBezTo>
                      <a:pt x="281628" y="343583"/>
                      <a:pt x="263562" y="325543"/>
                      <a:pt x="263562" y="303327"/>
                    </a:cubicBezTo>
                    <a:cubicBezTo>
                      <a:pt x="263562" y="285376"/>
                      <a:pt x="275398" y="270180"/>
                      <a:pt x="291684" y="265026"/>
                    </a:cubicBezTo>
                    <a:lnTo>
                      <a:pt x="291684" y="113065"/>
                    </a:lnTo>
                    <a:cubicBezTo>
                      <a:pt x="291684" y="106311"/>
                      <a:pt x="297112" y="100979"/>
                      <a:pt x="303787" y="100979"/>
                    </a:cubicBezTo>
                    <a:close/>
                    <a:moveTo>
                      <a:pt x="303775" y="81683"/>
                    </a:moveTo>
                    <a:cubicBezTo>
                      <a:pt x="181390" y="81683"/>
                      <a:pt x="81791" y="181125"/>
                      <a:pt x="81791" y="303317"/>
                    </a:cubicBezTo>
                    <a:cubicBezTo>
                      <a:pt x="81791" y="425597"/>
                      <a:pt x="181390" y="525039"/>
                      <a:pt x="303775" y="525039"/>
                    </a:cubicBezTo>
                    <a:cubicBezTo>
                      <a:pt x="426248" y="525039"/>
                      <a:pt x="525847" y="425597"/>
                      <a:pt x="525847" y="303317"/>
                    </a:cubicBezTo>
                    <a:cubicBezTo>
                      <a:pt x="525847" y="181125"/>
                      <a:pt x="426248" y="81683"/>
                      <a:pt x="303775" y="81683"/>
                    </a:cubicBezTo>
                    <a:close/>
                    <a:moveTo>
                      <a:pt x="303775" y="57511"/>
                    </a:moveTo>
                    <a:cubicBezTo>
                      <a:pt x="439599" y="57511"/>
                      <a:pt x="550057" y="167795"/>
                      <a:pt x="550057" y="303317"/>
                    </a:cubicBezTo>
                    <a:cubicBezTo>
                      <a:pt x="550057" y="438927"/>
                      <a:pt x="439599" y="549211"/>
                      <a:pt x="303775" y="549211"/>
                    </a:cubicBezTo>
                    <a:cubicBezTo>
                      <a:pt x="168039" y="549211"/>
                      <a:pt x="57581" y="438927"/>
                      <a:pt x="57581" y="303317"/>
                    </a:cubicBezTo>
                    <a:cubicBezTo>
                      <a:pt x="57581" y="167795"/>
                      <a:pt x="168039" y="57511"/>
                      <a:pt x="303775" y="57511"/>
                    </a:cubicBezTo>
                    <a:close/>
                    <a:moveTo>
                      <a:pt x="303775" y="24173"/>
                    </a:moveTo>
                    <a:cubicBezTo>
                      <a:pt x="149618" y="24173"/>
                      <a:pt x="24209" y="149392"/>
                      <a:pt x="24209" y="303317"/>
                    </a:cubicBezTo>
                    <a:cubicBezTo>
                      <a:pt x="24209" y="457241"/>
                      <a:pt x="149618" y="582549"/>
                      <a:pt x="303775" y="582549"/>
                    </a:cubicBezTo>
                    <a:cubicBezTo>
                      <a:pt x="457932" y="582549"/>
                      <a:pt x="583430" y="457241"/>
                      <a:pt x="583430" y="303317"/>
                    </a:cubicBezTo>
                    <a:cubicBezTo>
                      <a:pt x="583430" y="149392"/>
                      <a:pt x="457932" y="24173"/>
                      <a:pt x="303775" y="24173"/>
                    </a:cubicBezTo>
                    <a:close/>
                    <a:moveTo>
                      <a:pt x="303775" y="0"/>
                    </a:moveTo>
                    <a:cubicBezTo>
                      <a:pt x="384948" y="0"/>
                      <a:pt x="461225" y="31549"/>
                      <a:pt x="518634" y="88871"/>
                    </a:cubicBezTo>
                    <a:cubicBezTo>
                      <a:pt x="576042" y="146104"/>
                      <a:pt x="607639" y="222355"/>
                      <a:pt x="607639" y="303317"/>
                    </a:cubicBezTo>
                    <a:cubicBezTo>
                      <a:pt x="607639" y="384367"/>
                      <a:pt x="576042" y="460529"/>
                      <a:pt x="518634" y="517851"/>
                    </a:cubicBezTo>
                    <a:cubicBezTo>
                      <a:pt x="461225" y="575173"/>
                      <a:pt x="384948" y="606722"/>
                      <a:pt x="303775" y="606722"/>
                    </a:cubicBezTo>
                    <a:cubicBezTo>
                      <a:pt x="222691" y="606722"/>
                      <a:pt x="146325" y="575173"/>
                      <a:pt x="89005" y="517851"/>
                    </a:cubicBezTo>
                    <a:cubicBezTo>
                      <a:pt x="31597" y="460529"/>
                      <a:pt x="0" y="384367"/>
                      <a:pt x="0" y="303317"/>
                    </a:cubicBezTo>
                    <a:cubicBezTo>
                      <a:pt x="0" y="222355"/>
                      <a:pt x="31597" y="146104"/>
                      <a:pt x="89005" y="88871"/>
                    </a:cubicBezTo>
                    <a:cubicBezTo>
                      <a:pt x="146325" y="31549"/>
                      <a:pt x="222691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7085" y="2648850"/>
            <a:ext cx="2271411" cy="410526"/>
            <a:chOff x="707085" y="2648850"/>
            <a:chExt cx="2271411" cy="410526"/>
          </a:xfrm>
        </p:grpSpPr>
        <p:grpSp>
          <p:nvGrpSpPr>
            <p:cNvPr id="90" name="组合 89"/>
            <p:cNvGrpSpPr/>
            <p:nvPr/>
          </p:nvGrpSpPr>
          <p:grpSpPr>
            <a:xfrm>
              <a:off x="707085" y="2648850"/>
              <a:ext cx="410526" cy="410526"/>
              <a:chOff x="7789736" y="2517668"/>
              <a:chExt cx="665314" cy="665314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7789736" y="2517668"/>
                <a:ext cx="665314" cy="665314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0" name="bank_289125"/>
              <p:cNvSpPr>
                <a:spLocks noChangeAspect="1"/>
              </p:cNvSpPr>
              <p:nvPr/>
            </p:nvSpPr>
            <p:spPr bwMode="auto">
              <a:xfrm>
                <a:off x="7948511" y="2782292"/>
                <a:ext cx="347764" cy="136066"/>
              </a:xfrm>
              <a:custGeom>
                <a:avLst/>
                <a:gdLst>
                  <a:gd name="T0" fmla="*/ 5938 w 6005"/>
                  <a:gd name="T1" fmla="*/ 1431 h 2353"/>
                  <a:gd name="T2" fmla="*/ 5908 w 6005"/>
                  <a:gd name="T3" fmla="*/ 1431 h 2353"/>
                  <a:gd name="T4" fmla="*/ 5745 w 6005"/>
                  <a:gd name="T5" fmla="*/ 965 h 2353"/>
                  <a:gd name="T6" fmla="*/ 5615 w 6005"/>
                  <a:gd name="T7" fmla="*/ 892 h 2353"/>
                  <a:gd name="T8" fmla="*/ 4377 w 6005"/>
                  <a:gd name="T9" fmla="*/ 668 h 2353"/>
                  <a:gd name="T10" fmla="*/ 3264 w 6005"/>
                  <a:gd name="T11" fmla="*/ 1 h 2353"/>
                  <a:gd name="T12" fmla="*/ 1868 w 6005"/>
                  <a:gd name="T13" fmla="*/ 0 h 2353"/>
                  <a:gd name="T14" fmla="*/ 1109 w 6005"/>
                  <a:gd name="T15" fmla="*/ 445 h 2353"/>
                  <a:gd name="T16" fmla="*/ 699 w 6005"/>
                  <a:gd name="T17" fmla="*/ 792 h 2353"/>
                  <a:gd name="T18" fmla="*/ 139 w 6005"/>
                  <a:gd name="T19" fmla="*/ 866 h 2353"/>
                  <a:gd name="T20" fmla="*/ 0 w 6005"/>
                  <a:gd name="T21" fmla="*/ 1057 h 2353"/>
                  <a:gd name="T22" fmla="*/ 0 w 6005"/>
                  <a:gd name="T23" fmla="*/ 1699 h 2353"/>
                  <a:gd name="T24" fmla="*/ 200 w 6005"/>
                  <a:gd name="T25" fmla="*/ 1899 h 2353"/>
                  <a:gd name="T26" fmla="*/ 737 w 6005"/>
                  <a:gd name="T27" fmla="*/ 1899 h 2353"/>
                  <a:gd name="T28" fmla="*/ 1392 w 6005"/>
                  <a:gd name="T29" fmla="*/ 2353 h 2353"/>
                  <a:gd name="T30" fmla="*/ 2048 w 6005"/>
                  <a:gd name="T31" fmla="*/ 1899 h 2353"/>
                  <a:gd name="T32" fmla="*/ 3980 w 6005"/>
                  <a:gd name="T33" fmla="*/ 1899 h 2353"/>
                  <a:gd name="T34" fmla="*/ 4636 w 6005"/>
                  <a:gd name="T35" fmla="*/ 2353 h 2353"/>
                  <a:gd name="T36" fmla="*/ 5292 w 6005"/>
                  <a:gd name="T37" fmla="*/ 1899 h 2353"/>
                  <a:gd name="T38" fmla="*/ 5938 w 6005"/>
                  <a:gd name="T39" fmla="*/ 1899 h 2353"/>
                  <a:gd name="T40" fmla="*/ 6005 w 6005"/>
                  <a:gd name="T41" fmla="*/ 1832 h 2353"/>
                  <a:gd name="T42" fmla="*/ 6005 w 6005"/>
                  <a:gd name="T43" fmla="*/ 1497 h 2353"/>
                  <a:gd name="T44" fmla="*/ 5938 w 6005"/>
                  <a:gd name="T45" fmla="*/ 1431 h 2353"/>
                  <a:gd name="T46" fmla="*/ 1392 w 6005"/>
                  <a:gd name="T47" fmla="*/ 1918 h 2353"/>
                  <a:gd name="T48" fmla="*/ 1125 w 6005"/>
                  <a:gd name="T49" fmla="*/ 1651 h 2353"/>
                  <a:gd name="T50" fmla="*/ 1392 w 6005"/>
                  <a:gd name="T51" fmla="*/ 1384 h 2353"/>
                  <a:gd name="T52" fmla="*/ 1660 w 6005"/>
                  <a:gd name="T53" fmla="*/ 1651 h 2353"/>
                  <a:gd name="T54" fmla="*/ 1392 w 6005"/>
                  <a:gd name="T55" fmla="*/ 1918 h 2353"/>
                  <a:gd name="T56" fmla="*/ 4636 w 6005"/>
                  <a:gd name="T57" fmla="*/ 1918 h 2353"/>
                  <a:gd name="T58" fmla="*/ 4369 w 6005"/>
                  <a:gd name="T59" fmla="*/ 1651 h 2353"/>
                  <a:gd name="T60" fmla="*/ 4636 w 6005"/>
                  <a:gd name="T61" fmla="*/ 1384 h 2353"/>
                  <a:gd name="T62" fmla="*/ 4903 w 6005"/>
                  <a:gd name="T63" fmla="*/ 1651 h 2353"/>
                  <a:gd name="T64" fmla="*/ 4636 w 6005"/>
                  <a:gd name="T65" fmla="*/ 1918 h 2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05" h="2353">
                    <a:moveTo>
                      <a:pt x="5938" y="1431"/>
                    </a:moveTo>
                    <a:lnTo>
                      <a:pt x="5908" y="1431"/>
                    </a:lnTo>
                    <a:cubicBezTo>
                      <a:pt x="5867" y="1203"/>
                      <a:pt x="5781" y="1009"/>
                      <a:pt x="5745" y="965"/>
                    </a:cubicBezTo>
                    <a:cubicBezTo>
                      <a:pt x="5713" y="925"/>
                      <a:pt x="5666" y="899"/>
                      <a:pt x="5615" y="892"/>
                    </a:cubicBezTo>
                    <a:lnTo>
                      <a:pt x="4377" y="668"/>
                    </a:lnTo>
                    <a:cubicBezTo>
                      <a:pt x="4377" y="668"/>
                      <a:pt x="3679" y="1"/>
                      <a:pt x="3264" y="1"/>
                    </a:cubicBezTo>
                    <a:lnTo>
                      <a:pt x="1868" y="0"/>
                    </a:lnTo>
                    <a:cubicBezTo>
                      <a:pt x="1597" y="0"/>
                      <a:pt x="1371" y="207"/>
                      <a:pt x="1109" y="445"/>
                    </a:cubicBezTo>
                    <a:cubicBezTo>
                      <a:pt x="986" y="558"/>
                      <a:pt x="850" y="682"/>
                      <a:pt x="699" y="792"/>
                    </a:cubicBezTo>
                    <a:lnTo>
                      <a:pt x="139" y="866"/>
                    </a:lnTo>
                    <a:cubicBezTo>
                      <a:pt x="59" y="892"/>
                      <a:pt x="0" y="968"/>
                      <a:pt x="0" y="1057"/>
                    </a:cubicBezTo>
                    <a:lnTo>
                      <a:pt x="0" y="1699"/>
                    </a:lnTo>
                    <a:cubicBezTo>
                      <a:pt x="0" y="1809"/>
                      <a:pt x="90" y="1899"/>
                      <a:pt x="200" y="1899"/>
                    </a:cubicBezTo>
                    <a:lnTo>
                      <a:pt x="737" y="1899"/>
                    </a:lnTo>
                    <a:cubicBezTo>
                      <a:pt x="837" y="2164"/>
                      <a:pt x="1093" y="2353"/>
                      <a:pt x="1392" y="2353"/>
                    </a:cubicBezTo>
                    <a:cubicBezTo>
                      <a:pt x="1692" y="2353"/>
                      <a:pt x="1948" y="2164"/>
                      <a:pt x="2048" y="1899"/>
                    </a:cubicBezTo>
                    <a:lnTo>
                      <a:pt x="3980" y="1899"/>
                    </a:lnTo>
                    <a:cubicBezTo>
                      <a:pt x="4080" y="2164"/>
                      <a:pt x="4336" y="2353"/>
                      <a:pt x="4636" y="2353"/>
                    </a:cubicBezTo>
                    <a:cubicBezTo>
                      <a:pt x="4935" y="2353"/>
                      <a:pt x="5191" y="2164"/>
                      <a:pt x="5292" y="1899"/>
                    </a:cubicBezTo>
                    <a:lnTo>
                      <a:pt x="5938" y="1899"/>
                    </a:lnTo>
                    <a:cubicBezTo>
                      <a:pt x="5975" y="1899"/>
                      <a:pt x="6005" y="1869"/>
                      <a:pt x="6005" y="1832"/>
                    </a:cubicBezTo>
                    <a:lnTo>
                      <a:pt x="6005" y="1497"/>
                    </a:lnTo>
                    <a:cubicBezTo>
                      <a:pt x="6005" y="1460"/>
                      <a:pt x="5975" y="1431"/>
                      <a:pt x="5938" y="1431"/>
                    </a:cubicBezTo>
                    <a:close/>
                    <a:moveTo>
                      <a:pt x="1392" y="1918"/>
                    </a:moveTo>
                    <a:cubicBezTo>
                      <a:pt x="1245" y="1918"/>
                      <a:pt x="1125" y="1798"/>
                      <a:pt x="1125" y="1651"/>
                    </a:cubicBezTo>
                    <a:cubicBezTo>
                      <a:pt x="1125" y="1504"/>
                      <a:pt x="1245" y="1384"/>
                      <a:pt x="1392" y="1384"/>
                    </a:cubicBezTo>
                    <a:cubicBezTo>
                      <a:pt x="1540" y="1384"/>
                      <a:pt x="1660" y="1504"/>
                      <a:pt x="1660" y="1651"/>
                    </a:cubicBezTo>
                    <a:cubicBezTo>
                      <a:pt x="1660" y="1798"/>
                      <a:pt x="1540" y="1918"/>
                      <a:pt x="1392" y="1918"/>
                    </a:cubicBezTo>
                    <a:close/>
                    <a:moveTo>
                      <a:pt x="4636" y="1918"/>
                    </a:moveTo>
                    <a:cubicBezTo>
                      <a:pt x="4488" y="1918"/>
                      <a:pt x="4369" y="1798"/>
                      <a:pt x="4369" y="1651"/>
                    </a:cubicBezTo>
                    <a:cubicBezTo>
                      <a:pt x="4369" y="1504"/>
                      <a:pt x="4488" y="1384"/>
                      <a:pt x="4636" y="1384"/>
                    </a:cubicBezTo>
                    <a:cubicBezTo>
                      <a:pt x="4783" y="1384"/>
                      <a:pt x="4903" y="1504"/>
                      <a:pt x="4903" y="1651"/>
                    </a:cubicBezTo>
                    <a:cubicBezTo>
                      <a:pt x="4903" y="1798"/>
                      <a:pt x="4783" y="1918"/>
                      <a:pt x="4636" y="191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233681" y="2703945"/>
              <a:ext cx="1744815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content here</a:t>
              </a:r>
              <a:endParaRPr lang="en-US" altLang="zh-TW" sz="14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085" y="3220200"/>
            <a:ext cx="2271411" cy="410526"/>
            <a:chOff x="707085" y="3220200"/>
            <a:chExt cx="2271411" cy="410526"/>
          </a:xfrm>
        </p:grpSpPr>
        <p:grpSp>
          <p:nvGrpSpPr>
            <p:cNvPr id="92" name="组合 91"/>
            <p:cNvGrpSpPr/>
            <p:nvPr/>
          </p:nvGrpSpPr>
          <p:grpSpPr>
            <a:xfrm>
              <a:off x="707085" y="3220200"/>
              <a:ext cx="410526" cy="410526"/>
              <a:chOff x="7789736" y="2517668"/>
              <a:chExt cx="665314" cy="665314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7789736" y="2517668"/>
                <a:ext cx="665314" cy="665314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98" name="bank_289125"/>
              <p:cNvSpPr>
                <a:spLocks noChangeAspect="1"/>
              </p:cNvSpPr>
              <p:nvPr/>
            </p:nvSpPr>
            <p:spPr bwMode="auto">
              <a:xfrm>
                <a:off x="7996062" y="2676443"/>
                <a:ext cx="252661" cy="347764"/>
              </a:xfrm>
              <a:custGeom>
                <a:avLst/>
                <a:gdLst>
                  <a:gd name="connsiteX0" fmla="*/ 73857 w 440751"/>
                  <a:gd name="connsiteY0" fmla="*/ 455923 h 606651"/>
                  <a:gd name="connsiteX1" fmla="*/ 116056 w 440751"/>
                  <a:gd name="connsiteY1" fmla="*/ 498461 h 606651"/>
                  <a:gd name="connsiteX2" fmla="*/ 70630 w 440751"/>
                  <a:gd name="connsiteY2" fmla="*/ 545376 h 606651"/>
                  <a:gd name="connsiteX3" fmla="*/ 60122 w 440751"/>
                  <a:gd name="connsiteY3" fmla="*/ 544798 h 606651"/>
                  <a:gd name="connsiteX4" fmla="*/ 60122 w 440751"/>
                  <a:gd name="connsiteY4" fmla="*/ 457079 h 606651"/>
                  <a:gd name="connsiteX5" fmla="*/ 73857 w 440751"/>
                  <a:gd name="connsiteY5" fmla="*/ 455923 h 606651"/>
                  <a:gd name="connsiteX6" fmla="*/ 226556 w 440751"/>
                  <a:gd name="connsiteY6" fmla="*/ 455500 h 606651"/>
                  <a:gd name="connsiteX7" fmla="*/ 258975 w 440751"/>
                  <a:gd name="connsiteY7" fmla="*/ 500255 h 606651"/>
                  <a:gd name="connsiteX8" fmla="*/ 226722 w 440751"/>
                  <a:gd name="connsiteY8" fmla="*/ 545753 h 606651"/>
                  <a:gd name="connsiteX9" fmla="*/ 194055 w 440751"/>
                  <a:gd name="connsiteY9" fmla="*/ 500998 h 606651"/>
                  <a:gd name="connsiteX10" fmla="*/ 226556 w 440751"/>
                  <a:gd name="connsiteY10" fmla="*/ 455500 h 606651"/>
                  <a:gd name="connsiteX11" fmla="*/ 70646 w 440751"/>
                  <a:gd name="connsiteY11" fmla="*/ 432685 h 606651"/>
                  <a:gd name="connsiteX12" fmla="*/ 29698 w 440751"/>
                  <a:gd name="connsiteY12" fmla="*/ 435411 h 606651"/>
                  <a:gd name="connsiteX13" fmla="*/ 29698 w 440751"/>
                  <a:gd name="connsiteY13" fmla="*/ 567001 h 606651"/>
                  <a:gd name="connsiteX14" fmla="*/ 64111 w 440751"/>
                  <a:gd name="connsiteY14" fmla="*/ 568983 h 606651"/>
                  <a:gd name="connsiteX15" fmla="*/ 125988 w 440751"/>
                  <a:gd name="connsiteY15" fmla="*/ 551719 h 606651"/>
                  <a:gd name="connsiteX16" fmla="*/ 148323 w 440751"/>
                  <a:gd name="connsiteY16" fmla="*/ 497447 h 606651"/>
                  <a:gd name="connsiteX17" fmla="*/ 125574 w 440751"/>
                  <a:gd name="connsiteY17" fmla="*/ 446976 h 606651"/>
                  <a:gd name="connsiteX18" fmla="*/ 70646 w 440751"/>
                  <a:gd name="connsiteY18" fmla="*/ 432685 h 606651"/>
                  <a:gd name="connsiteX19" fmla="*/ 378047 w 440751"/>
                  <a:gd name="connsiteY19" fmla="*/ 431446 h 606651"/>
                  <a:gd name="connsiteX20" fmla="*/ 304836 w 440751"/>
                  <a:gd name="connsiteY20" fmla="*/ 502651 h 606651"/>
                  <a:gd name="connsiteX21" fmla="*/ 375069 w 440751"/>
                  <a:gd name="connsiteY21" fmla="*/ 569644 h 606651"/>
                  <a:gd name="connsiteX22" fmla="*/ 409482 w 440751"/>
                  <a:gd name="connsiteY22" fmla="*/ 563862 h 606651"/>
                  <a:gd name="connsiteX23" fmla="*/ 404932 w 440751"/>
                  <a:gd name="connsiteY23" fmla="*/ 540154 h 606651"/>
                  <a:gd name="connsiteX24" fmla="*/ 379618 w 440751"/>
                  <a:gd name="connsiteY24" fmla="*/ 544532 h 606651"/>
                  <a:gd name="connsiteX25" fmla="*/ 336602 w 440751"/>
                  <a:gd name="connsiteY25" fmla="*/ 500834 h 606651"/>
                  <a:gd name="connsiteX26" fmla="*/ 379453 w 440751"/>
                  <a:gd name="connsiteY26" fmla="*/ 456475 h 606651"/>
                  <a:gd name="connsiteX27" fmla="*/ 404932 w 440751"/>
                  <a:gd name="connsiteY27" fmla="*/ 461514 h 606651"/>
                  <a:gd name="connsiteX28" fmla="*/ 411053 w 440751"/>
                  <a:gd name="connsiteY28" fmla="*/ 437393 h 606651"/>
                  <a:gd name="connsiteX29" fmla="*/ 378047 w 440751"/>
                  <a:gd name="connsiteY29" fmla="*/ 431446 h 606651"/>
                  <a:gd name="connsiteX30" fmla="*/ 227324 w 440751"/>
                  <a:gd name="connsiteY30" fmla="*/ 431446 h 606651"/>
                  <a:gd name="connsiteX31" fmla="*/ 162056 w 440751"/>
                  <a:gd name="connsiteY31" fmla="*/ 501660 h 606651"/>
                  <a:gd name="connsiteX32" fmla="*/ 225174 w 440751"/>
                  <a:gd name="connsiteY32" fmla="*/ 569809 h 606651"/>
                  <a:gd name="connsiteX33" fmla="*/ 291022 w 440751"/>
                  <a:gd name="connsiteY33" fmla="*/ 499265 h 606651"/>
                  <a:gd name="connsiteX34" fmla="*/ 227324 w 440751"/>
                  <a:gd name="connsiteY34" fmla="*/ 431446 h 606651"/>
                  <a:gd name="connsiteX35" fmla="*/ 103628 w 440751"/>
                  <a:gd name="connsiteY35" fmla="*/ 338220 h 606651"/>
                  <a:gd name="connsiteX36" fmla="*/ 319200 w 440751"/>
                  <a:gd name="connsiteY36" fmla="*/ 338220 h 606651"/>
                  <a:gd name="connsiteX37" fmla="*/ 327141 w 440751"/>
                  <a:gd name="connsiteY37" fmla="*/ 346047 h 606651"/>
                  <a:gd name="connsiteX38" fmla="*/ 319200 w 440751"/>
                  <a:gd name="connsiteY38" fmla="*/ 353956 h 606651"/>
                  <a:gd name="connsiteX39" fmla="*/ 103628 w 440751"/>
                  <a:gd name="connsiteY39" fmla="*/ 353956 h 606651"/>
                  <a:gd name="connsiteX40" fmla="*/ 95687 w 440751"/>
                  <a:gd name="connsiteY40" fmla="*/ 346047 h 606651"/>
                  <a:gd name="connsiteX41" fmla="*/ 103628 w 440751"/>
                  <a:gd name="connsiteY41" fmla="*/ 338220 h 606651"/>
                  <a:gd name="connsiteX42" fmla="*/ 103628 w 440751"/>
                  <a:gd name="connsiteY42" fmla="*/ 274076 h 606651"/>
                  <a:gd name="connsiteX43" fmla="*/ 319200 w 440751"/>
                  <a:gd name="connsiteY43" fmla="*/ 274076 h 606651"/>
                  <a:gd name="connsiteX44" fmla="*/ 327141 w 440751"/>
                  <a:gd name="connsiteY44" fmla="*/ 281938 h 606651"/>
                  <a:gd name="connsiteX45" fmla="*/ 319200 w 440751"/>
                  <a:gd name="connsiteY45" fmla="*/ 289883 h 606651"/>
                  <a:gd name="connsiteX46" fmla="*/ 103628 w 440751"/>
                  <a:gd name="connsiteY46" fmla="*/ 289883 h 606651"/>
                  <a:gd name="connsiteX47" fmla="*/ 95687 w 440751"/>
                  <a:gd name="connsiteY47" fmla="*/ 281938 h 606651"/>
                  <a:gd name="connsiteX48" fmla="*/ 103628 w 440751"/>
                  <a:gd name="connsiteY48" fmla="*/ 274076 h 606651"/>
                  <a:gd name="connsiteX49" fmla="*/ 103628 w 440751"/>
                  <a:gd name="connsiteY49" fmla="*/ 211485 h 606651"/>
                  <a:gd name="connsiteX50" fmla="*/ 319200 w 440751"/>
                  <a:gd name="connsiteY50" fmla="*/ 211485 h 606651"/>
                  <a:gd name="connsiteX51" fmla="*/ 327141 w 440751"/>
                  <a:gd name="connsiteY51" fmla="*/ 219394 h 606651"/>
                  <a:gd name="connsiteX52" fmla="*/ 319200 w 440751"/>
                  <a:gd name="connsiteY52" fmla="*/ 227221 h 606651"/>
                  <a:gd name="connsiteX53" fmla="*/ 103628 w 440751"/>
                  <a:gd name="connsiteY53" fmla="*/ 227221 h 606651"/>
                  <a:gd name="connsiteX54" fmla="*/ 95687 w 440751"/>
                  <a:gd name="connsiteY54" fmla="*/ 219394 h 606651"/>
                  <a:gd name="connsiteX55" fmla="*/ 103628 w 440751"/>
                  <a:gd name="connsiteY55" fmla="*/ 211485 h 606651"/>
                  <a:gd name="connsiteX56" fmla="*/ 190198 w 440751"/>
                  <a:gd name="connsiteY56" fmla="*/ 148470 h 606651"/>
                  <a:gd name="connsiteX57" fmla="*/ 276874 w 440751"/>
                  <a:gd name="connsiteY57" fmla="*/ 148470 h 606651"/>
                  <a:gd name="connsiteX58" fmla="*/ 284731 w 440751"/>
                  <a:gd name="connsiteY58" fmla="*/ 156379 h 606651"/>
                  <a:gd name="connsiteX59" fmla="*/ 276874 w 440751"/>
                  <a:gd name="connsiteY59" fmla="*/ 164206 h 606651"/>
                  <a:gd name="connsiteX60" fmla="*/ 190198 w 440751"/>
                  <a:gd name="connsiteY60" fmla="*/ 164206 h 606651"/>
                  <a:gd name="connsiteX61" fmla="*/ 182341 w 440751"/>
                  <a:gd name="connsiteY61" fmla="*/ 156379 h 606651"/>
                  <a:gd name="connsiteX62" fmla="*/ 190198 w 440751"/>
                  <a:gd name="connsiteY62" fmla="*/ 148470 h 606651"/>
                  <a:gd name="connsiteX63" fmla="*/ 98156 w 440751"/>
                  <a:gd name="connsiteY63" fmla="*/ 116997 h 606651"/>
                  <a:gd name="connsiteX64" fmla="*/ 110487 w 440751"/>
                  <a:gd name="connsiteY64" fmla="*/ 116997 h 606651"/>
                  <a:gd name="connsiteX65" fmla="*/ 116445 w 440751"/>
                  <a:gd name="connsiteY65" fmla="*/ 145573 h 606651"/>
                  <a:gd name="connsiteX66" fmla="*/ 120583 w 440751"/>
                  <a:gd name="connsiteY66" fmla="*/ 167541 h 606651"/>
                  <a:gd name="connsiteX67" fmla="*/ 120749 w 440751"/>
                  <a:gd name="connsiteY67" fmla="*/ 167541 h 606651"/>
                  <a:gd name="connsiteX68" fmla="*/ 125383 w 440751"/>
                  <a:gd name="connsiteY68" fmla="*/ 145490 h 606651"/>
                  <a:gd name="connsiteX69" fmla="*/ 132252 w 440751"/>
                  <a:gd name="connsiteY69" fmla="*/ 116997 h 606651"/>
                  <a:gd name="connsiteX70" fmla="*/ 144335 w 440751"/>
                  <a:gd name="connsiteY70" fmla="*/ 116997 h 606651"/>
                  <a:gd name="connsiteX71" fmla="*/ 150624 w 440751"/>
                  <a:gd name="connsiteY71" fmla="*/ 145986 h 606651"/>
                  <a:gd name="connsiteX72" fmla="*/ 154431 w 440751"/>
                  <a:gd name="connsiteY72" fmla="*/ 167293 h 606651"/>
                  <a:gd name="connsiteX73" fmla="*/ 154596 w 440751"/>
                  <a:gd name="connsiteY73" fmla="*/ 167293 h 606651"/>
                  <a:gd name="connsiteX74" fmla="*/ 158900 w 440751"/>
                  <a:gd name="connsiteY74" fmla="*/ 145490 h 606651"/>
                  <a:gd name="connsiteX75" fmla="*/ 165520 w 440751"/>
                  <a:gd name="connsiteY75" fmla="*/ 116997 h 606651"/>
                  <a:gd name="connsiteX76" fmla="*/ 177189 w 440751"/>
                  <a:gd name="connsiteY76" fmla="*/ 116997 h 606651"/>
                  <a:gd name="connsiteX77" fmla="*/ 160224 w 440751"/>
                  <a:gd name="connsiteY77" fmla="*/ 180012 h 606651"/>
                  <a:gd name="connsiteX78" fmla="*/ 147893 w 440751"/>
                  <a:gd name="connsiteY78" fmla="*/ 180012 h 606651"/>
                  <a:gd name="connsiteX79" fmla="*/ 141273 w 440751"/>
                  <a:gd name="connsiteY79" fmla="*/ 150363 h 606651"/>
                  <a:gd name="connsiteX80" fmla="*/ 137880 w 440751"/>
                  <a:gd name="connsiteY80" fmla="*/ 130376 h 606651"/>
                  <a:gd name="connsiteX81" fmla="*/ 137631 w 440751"/>
                  <a:gd name="connsiteY81" fmla="*/ 130376 h 606651"/>
                  <a:gd name="connsiteX82" fmla="*/ 133411 w 440751"/>
                  <a:gd name="connsiteY82" fmla="*/ 150363 h 606651"/>
                  <a:gd name="connsiteX83" fmla="*/ 126128 w 440751"/>
                  <a:gd name="connsiteY83" fmla="*/ 180012 h 606651"/>
                  <a:gd name="connsiteX84" fmla="*/ 113632 w 440751"/>
                  <a:gd name="connsiteY84" fmla="*/ 180012 h 606651"/>
                  <a:gd name="connsiteX85" fmla="*/ 23824 w 440751"/>
                  <a:gd name="connsiteY85" fmla="*/ 23790 h 606651"/>
                  <a:gd name="connsiteX86" fmla="*/ 23824 w 440751"/>
                  <a:gd name="connsiteY86" fmla="*/ 403938 h 606651"/>
                  <a:gd name="connsiteX87" fmla="*/ 416927 w 440751"/>
                  <a:gd name="connsiteY87" fmla="*/ 403938 h 606651"/>
                  <a:gd name="connsiteX88" fmla="*/ 416927 w 440751"/>
                  <a:gd name="connsiteY88" fmla="*/ 157445 h 606651"/>
                  <a:gd name="connsiteX89" fmla="*/ 311702 w 440751"/>
                  <a:gd name="connsiteY89" fmla="*/ 157445 h 606651"/>
                  <a:gd name="connsiteX90" fmla="*/ 299790 w 440751"/>
                  <a:gd name="connsiteY90" fmla="*/ 145550 h 606651"/>
                  <a:gd name="connsiteX91" fmla="*/ 299790 w 440751"/>
                  <a:gd name="connsiteY91" fmla="*/ 23790 h 606651"/>
                  <a:gd name="connsiteX92" fmla="*/ 23824 w 440751"/>
                  <a:gd name="connsiteY92" fmla="*/ 0 h 606651"/>
                  <a:gd name="connsiteX93" fmla="*/ 311702 w 440751"/>
                  <a:gd name="connsiteY93" fmla="*/ 0 h 606651"/>
                  <a:gd name="connsiteX94" fmla="*/ 314432 w 440751"/>
                  <a:gd name="connsiteY94" fmla="*/ 330 h 606651"/>
                  <a:gd name="connsiteX95" fmla="*/ 315094 w 440751"/>
                  <a:gd name="connsiteY95" fmla="*/ 578 h 606651"/>
                  <a:gd name="connsiteX96" fmla="*/ 317410 w 440751"/>
                  <a:gd name="connsiteY96" fmla="*/ 1570 h 606651"/>
                  <a:gd name="connsiteX97" fmla="*/ 318238 w 440751"/>
                  <a:gd name="connsiteY97" fmla="*/ 1983 h 606651"/>
                  <a:gd name="connsiteX98" fmla="*/ 320554 w 440751"/>
                  <a:gd name="connsiteY98" fmla="*/ 3965 h 606651"/>
                  <a:gd name="connsiteX99" fmla="*/ 320637 w 440751"/>
                  <a:gd name="connsiteY99" fmla="*/ 4048 h 606651"/>
                  <a:gd name="connsiteX100" fmla="*/ 437773 w 440751"/>
                  <a:gd name="connsiteY100" fmla="*/ 137703 h 606651"/>
                  <a:gd name="connsiteX101" fmla="*/ 440668 w 440751"/>
                  <a:gd name="connsiteY101" fmla="*/ 145385 h 606651"/>
                  <a:gd name="connsiteX102" fmla="*/ 440751 w 440751"/>
                  <a:gd name="connsiteY102" fmla="*/ 146706 h 606651"/>
                  <a:gd name="connsiteX103" fmla="*/ 440751 w 440751"/>
                  <a:gd name="connsiteY103" fmla="*/ 582861 h 606651"/>
                  <a:gd name="connsiteX104" fmla="*/ 416927 w 440751"/>
                  <a:gd name="connsiteY104" fmla="*/ 606651 h 606651"/>
                  <a:gd name="connsiteX105" fmla="*/ 23824 w 440751"/>
                  <a:gd name="connsiteY105" fmla="*/ 606651 h 606651"/>
                  <a:gd name="connsiteX106" fmla="*/ 0 w 440751"/>
                  <a:gd name="connsiteY106" fmla="*/ 582861 h 606651"/>
                  <a:gd name="connsiteX107" fmla="*/ 0 w 440751"/>
                  <a:gd name="connsiteY107" fmla="*/ 23790 h 606651"/>
                  <a:gd name="connsiteX108" fmla="*/ 23824 w 440751"/>
                  <a:gd name="connsiteY108" fmla="*/ 0 h 60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440751" h="606651">
                    <a:moveTo>
                      <a:pt x="73857" y="455923"/>
                    </a:moveTo>
                    <a:cubicBezTo>
                      <a:pt x="99921" y="455923"/>
                      <a:pt x="116221" y="470625"/>
                      <a:pt x="116056" y="498461"/>
                    </a:cubicBezTo>
                    <a:cubicBezTo>
                      <a:pt x="116056" y="530426"/>
                      <a:pt x="98101" y="545541"/>
                      <a:pt x="70630" y="545376"/>
                    </a:cubicBezTo>
                    <a:cubicBezTo>
                      <a:pt x="66907" y="545376"/>
                      <a:pt x="62687" y="545376"/>
                      <a:pt x="60122" y="544798"/>
                    </a:cubicBezTo>
                    <a:lnTo>
                      <a:pt x="60122" y="457079"/>
                    </a:lnTo>
                    <a:cubicBezTo>
                      <a:pt x="62687" y="456501"/>
                      <a:pt x="67072" y="455923"/>
                      <a:pt x="73857" y="455923"/>
                    </a:cubicBezTo>
                    <a:close/>
                    <a:moveTo>
                      <a:pt x="226556" y="455500"/>
                    </a:moveTo>
                    <a:cubicBezTo>
                      <a:pt x="247397" y="455500"/>
                      <a:pt x="258975" y="476226"/>
                      <a:pt x="258975" y="500255"/>
                    </a:cubicBezTo>
                    <a:cubicBezTo>
                      <a:pt x="258975" y="526266"/>
                      <a:pt x="247232" y="545753"/>
                      <a:pt x="226722" y="545753"/>
                    </a:cubicBezTo>
                    <a:cubicBezTo>
                      <a:pt x="206460" y="545753"/>
                      <a:pt x="194055" y="527257"/>
                      <a:pt x="194055" y="500998"/>
                    </a:cubicBezTo>
                    <a:cubicBezTo>
                      <a:pt x="194055" y="474987"/>
                      <a:pt x="206047" y="455500"/>
                      <a:pt x="226556" y="455500"/>
                    </a:cubicBezTo>
                    <a:close/>
                    <a:moveTo>
                      <a:pt x="70646" y="432685"/>
                    </a:moveTo>
                    <a:cubicBezTo>
                      <a:pt x="55342" y="432685"/>
                      <a:pt x="40783" y="433676"/>
                      <a:pt x="29698" y="435411"/>
                    </a:cubicBezTo>
                    <a:lnTo>
                      <a:pt x="29698" y="567001"/>
                    </a:lnTo>
                    <a:cubicBezTo>
                      <a:pt x="37225" y="567992"/>
                      <a:pt x="48393" y="568983"/>
                      <a:pt x="64111" y="568983"/>
                    </a:cubicBezTo>
                    <a:cubicBezTo>
                      <a:pt x="90417" y="568983"/>
                      <a:pt x="111925" y="563449"/>
                      <a:pt x="125988" y="551719"/>
                    </a:cubicBezTo>
                    <a:cubicBezTo>
                      <a:pt x="138976" y="540815"/>
                      <a:pt x="148323" y="523055"/>
                      <a:pt x="148323" y="497447"/>
                    </a:cubicBezTo>
                    <a:cubicBezTo>
                      <a:pt x="148323" y="473822"/>
                      <a:pt x="139555" y="457301"/>
                      <a:pt x="125574" y="446976"/>
                    </a:cubicBezTo>
                    <a:cubicBezTo>
                      <a:pt x="112670" y="437228"/>
                      <a:pt x="96125" y="432685"/>
                      <a:pt x="70646" y="432685"/>
                    </a:cubicBezTo>
                    <a:close/>
                    <a:moveTo>
                      <a:pt x="378047" y="431446"/>
                    </a:moveTo>
                    <a:cubicBezTo>
                      <a:pt x="337429" y="431446"/>
                      <a:pt x="304836" y="456888"/>
                      <a:pt x="304836" y="502651"/>
                    </a:cubicBezTo>
                    <a:cubicBezTo>
                      <a:pt x="304836" y="540815"/>
                      <a:pt x="328661" y="569644"/>
                      <a:pt x="375069" y="569644"/>
                    </a:cubicBezTo>
                    <a:cubicBezTo>
                      <a:pt x="391365" y="569644"/>
                      <a:pt x="403939" y="566670"/>
                      <a:pt x="409482" y="563862"/>
                    </a:cubicBezTo>
                    <a:lnTo>
                      <a:pt x="404932" y="540154"/>
                    </a:lnTo>
                    <a:cubicBezTo>
                      <a:pt x="398976" y="542550"/>
                      <a:pt x="388801" y="544532"/>
                      <a:pt x="379618" y="544532"/>
                    </a:cubicBezTo>
                    <a:cubicBezTo>
                      <a:pt x="352568" y="544532"/>
                      <a:pt x="336602" y="527681"/>
                      <a:pt x="336602" y="500834"/>
                    </a:cubicBezTo>
                    <a:cubicBezTo>
                      <a:pt x="336602" y="471014"/>
                      <a:pt x="355380" y="456475"/>
                      <a:pt x="379453" y="456475"/>
                    </a:cubicBezTo>
                    <a:cubicBezTo>
                      <a:pt x="390207" y="456475"/>
                      <a:pt x="398728" y="458871"/>
                      <a:pt x="404932" y="461514"/>
                    </a:cubicBezTo>
                    <a:lnTo>
                      <a:pt x="411053" y="437393"/>
                    </a:lnTo>
                    <a:cubicBezTo>
                      <a:pt x="405676" y="434667"/>
                      <a:pt x="393764" y="431446"/>
                      <a:pt x="378047" y="431446"/>
                    </a:cubicBezTo>
                    <a:close/>
                    <a:moveTo>
                      <a:pt x="227324" y="431446"/>
                    </a:moveTo>
                    <a:cubicBezTo>
                      <a:pt x="187700" y="431446"/>
                      <a:pt x="162056" y="461431"/>
                      <a:pt x="162056" y="501660"/>
                    </a:cubicBezTo>
                    <a:cubicBezTo>
                      <a:pt x="162056" y="539824"/>
                      <a:pt x="185384" y="569809"/>
                      <a:pt x="225174" y="569809"/>
                    </a:cubicBezTo>
                    <a:cubicBezTo>
                      <a:pt x="264385" y="569809"/>
                      <a:pt x="291022" y="543128"/>
                      <a:pt x="291022" y="499265"/>
                    </a:cubicBezTo>
                    <a:cubicBezTo>
                      <a:pt x="291022" y="462258"/>
                      <a:pt x="268521" y="431446"/>
                      <a:pt x="227324" y="431446"/>
                    </a:cubicBezTo>
                    <a:close/>
                    <a:moveTo>
                      <a:pt x="103628" y="338220"/>
                    </a:moveTo>
                    <a:lnTo>
                      <a:pt x="319200" y="338220"/>
                    </a:lnTo>
                    <a:cubicBezTo>
                      <a:pt x="323584" y="338220"/>
                      <a:pt x="327141" y="341680"/>
                      <a:pt x="327141" y="346047"/>
                    </a:cubicBezTo>
                    <a:cubicBezTo>
                      <a:pt x="327141" y="350413"/>
                      <a:pt x="323584" y="353956"/>
                      <a:pt x="319200" y="353956"/>
                    </a:cubicBezTo>
                    <a:lnTo>
                      <a:pt x="103628" y="353956"/>
                    </a:lnTo>
                    <a:cubicBezTo>
                      <a:pt x="99244" y="353956"/>
                      <a:pt x="95687" y="350413"/>
                      <a:pt x="95687" y="346047"/>
                    </a:cubicBezTo>
                    <a:cubicBezTo>
                      <a:pt x="95687" y="341680"/>
                      <a:pt x="99244" y="338220"/>
                      <a:pt x="103628" y="338220"/>
                    </a:cubicBezTo>
                    <a:close/>
                    <a:moveTo>
                      <a:pt x="103628" y="274076"/>
                    </a:moveTo>
                    <a:lnTo>
                      <a:pt x="319200" y="274076"/>
                    </a:lnTo>
                    <a:cubicBezTo>
                      <a:pt x="323584" y="274076"/>
                      <a:pt x="327141" y="277635"/>
                      <a:pt x="327141" y="281938"/>
                    </a:cubicBezTo>
                    <a:cubicBezTo>
                      <a:pt x="327141" y="286324"/>
                      <a:pt x="323584" y="289883"/>
                      <a:pt x="319200" y="289883"/>
                    </a:cubicBezTo>
                    <a:lnTo>
                      <a:pt x="103628" y="289883"/>
                    </a:lnTo>
                    <a:cubicBezTo>
                      <a:pt x="99244" y="289883"/>
                      <a:pt x="95687" y="286324"/>
                      <a:pt x="95687" y="281938"/>
                    </a:cubicBezTo>
                    <a:cubicBezTo>
                      <a:pt x="95687" y="277635"/>
                      <a:pt x="99244" y="274076"/>
                      <a:pt x="103628" y="274076"/>
                    </a:cubicBezTo>
                    <a:close/>
                    <a:moveTo>
                      <a:pt x="103628" y="211485"/>
                    </a:moveTo>
                    <a:lnTo>
                      <a:pt x="319200" y="211485"/>
                    </a:lnTo>
                    <a:cubicBezTo>
                      <a:pt x="323584" y="211485"/>
                      <a:pt x="327141" y="215028"/>
                      <a:pt x="327141" y="219394"/>
                    </a:cubicBezTo>
                    <a:cubicBezTo>
                      <a:pt x="327141" y="223678"/>
                      <a:pt x="323584" y="227221"/>
                      <a:pt x="319200" y="227221"/>
                    </a:cubicBezTo>
                    <a:lnTo>
                      <a:pt x="103628" y="227221"/>
                    </a:lnTo>
                    <a:cubicBezTo>
                      <a:pt x="99244" y="227221"/>
                      <a:pt x="95687" y="223678"/>
                      <a:pt x="95687" y="219394"/>
                    </a:cubicBezTo>
                    <a:cubicBezTo>
                      <a:pt x="95687" y="215028"/>
                      <a:pt x="99244" y="211485"/>
                      <a:pt x="103628" y="211485"/>
                    </a:cubicBezTo>
                    <a:close/>
                    <a:moveTo>
                      <a:pt x="190198" y="148470"/>
                    </a:moveTo>
                    <a:lnTo>
                      <a:pt x="276874" y="148470"/>
                    </a:lnTo>
                    <a:cubicBezTo>
                      <a:pt x="281175" y="148470"/>
                      <a:pt x="284731" y="152013"/>
                      <a:pt x="284731" y="156379"/>
                    </a:cubicBezTo>
                    <a:cubicBezTo>
                      <a:pt x="284731" y="160663"/>
                      <a:pt x="281175" y="164206"/>
                      <a:pt x="276874" y="164206"/>
                    </a:cubicBezTo>
                    <a:lnTo>
                      <a:pt x="190198" y="164206"/>
                    </a:lnTo>
                    <a:cubicBezTo>
                      <a:pt x="185815" y="164206"/>
                      <a:pt x="182341" y="160663"/>
                      <a:pt x="182341" y="156379"/>
                    </a:cubicBezTo>
                    <a:cubicBezTo>
                      <a:pt x="182341" y="152013"/>
                      <a:pt x="185815" y="148470"/>
                      <a:pt x="190198" y="148470"/>
                    </a:cubicBezTo>
                    <a:close/>
                    <a:moveTo>
                      <a:pt x="98156" y="116997"/>
                    </a:moveTo>
                    <a:lnTo>
                      <a:pt x="110487" y="116997"/>
                    </a:lnTo>
                    <a:lnTo>
                      <a:pt x="116445" y="145573"/>
                    </a:lnTo>
                    <a:cubicBezTo>
                      <a:pt x="118101" y="153253"/>
                      <a:pt x="119590" y="161347"/>
                      <a:pt x="120583" y="167541"/>
                    </a:cubicBezTo>
                    <a:lnTo>
                      <a:pt x="120749" y="167541"/>
                    </a:lnTo>
                    <a:cubicBezTo>
                      <a:pt x="121825" y="160934"/>
                      <a:pt x="123563" y="153419"/>
                      <a:pt x="125383" y="145490"/>
                    </a:cubicBezTo>
                    <a:lnTo>
                      <a:pt x="132252" y="116997"/>
                    </a:lnTo>
                    <a:lnTo>
                      <a:pt x="144335" y="116997"/>
                    </a:lnTo>
                    <a:lnTo>
                      <a:pt x="150624" y="145986"/>
                    </a:lnTo>
                    <a:cubicBezTo>
                      <a:pt x="152196" y="153419"/>
                      <a:pt x="153521" y="160439"/>
                      <a:pt x="154431" y="167293"/>
                    </a:cubicBezTo>
                    <a:lnTo>
                      <a:pt x="154596" y="167293"/>
                    </a:lnTo>
                    <a:cubicBezTo>
                      <a:pt x="155755" y="160356"/>
                      <a:pt x="157245" y="153171"/>
                      <a:pt x="158900" y="145490"/>
                    </a:cubicBezTo>
                    <a:lnTo>
                      <a:pt x="165520" y="116997"/>
                    </a:lnTo>
                    <a:lnTo>
                      <a:pt x="177189" y="116997"/>
                    </a:lnTo>
                    <a:lnTo>
                      <a:pt x="160224" y="180012"/>
                    </a:lnTo>
                    <a:lnTo>
                      <a:pt x="147893" y="180012"/>
                    </a:lnTo>
                    <a:lnTo>
                      <a:pt x="141273" y="150363"/>
                    </a:lnTo>
                    <a:cubicBezTo>
                      <a:pt x="139700" y="143178"/>
                      <a:pt x="138624" y="137149"/>
                      <a:pt x="137880" y="130376"/>
                    </a:cubicBezTo>
                    <a:lnTo>
                      <a:pt x="137631" y="130376"/>
                    </a:lnTo>
                    <a:cubicBezTo>
                      <a:pt x="136555" y="137066"/>
                      <a:pt x="135314" y="143178"/>
                      <a:pt x="133411" y="150363"/>
                    </a:cubicBezTo>
                    <a:lnTo>
                      <a:pt x="126128" y="180012"/>
                    </a:lnTo>
                    <a:lnTo>
                      <a:pt x="113632" y="180012"/>
                    </a:lnTo>
                    <a:close/>
                    <a:moveTo>
                      <a:pt x="23824" y="23790"/>
                    </a:moveTo>
                    <a:lnTo>
                      <a:pt x="23824" y="403938"/>
                    </a:lnTo>
                    <a:lnTo>
                      <a:pt x="416927" y="403938"/>
                    </a:lnTo>
                    <a:lnTo>
                      <a:pt x="416927" y="157445"/>
                    </a:lnTo>
                    <a:lnTo>
                      <a:pt x="311702" y="157445"/>
                    </a:lnTo>
                    <a:cubicBezTo>
                      <a:pt x="305085" y="157445"/>
                      <a:pt x="299790" y="152076"/>
                      <a:pt x="299790" y="145550"/>
                    </a:cubicBezTo>
                    <a:lnTo>
                      <a:pt x="299790" y="23790"/>
                    </a:lnTo>
                    <a:close/>
                    <a:moveTo>
                      <a:pt x="23824" y="0"/>
                    </a:moveTo>
                    <a:lnTo>
                      <a:pt x="311702" y="0"/>
                    </a:lnTo>
                    <a:cubicBezTo>
                      <a:pt x="312612" y="0"/>
                      <a:pt x="313522" y="165"/>
                      <a:pt x="314432" y="330"/>
                    </a:cubicBezTo>
                    <a:cubicBezTo>
                      <a:pt x="314680" y="413"/>
                      <a:pt x="314846" y="496"/>
                      <a:pt x="315094" y="578"/>
                    </a:cubicBezTo>
                    <a:cubicBezTo>
                      <a:pt x="315921" y="826"/>
                      <a:pt x="316666" y="1156"/>
                      <a:pt x="317410" y="1570"/>
                    </a:cubicBezTo>
                    <a:cubicBezTo>
                      <a:pt x="317659" y="1652"/>
                      <a:pt x="317989" y="1817"/>
                      <a:pt x="318238" y="1983"/>
                    </a:cubicBezTo>
                    <a:cubicBezTo>
                      <a:pt x="319065" y="2561"/>
                      <a:pt x="319892" y="3222"/>
                      <a:pt x="320554" y="3965"/>
                    </a:cubicBezTo>
                    <a:cubicBezTo>
                      <a:pt x="320637" y="4048"/>
                      <a:pt x="320637" y="4048"/>
                      <a:pt x="320637" y="4048"/>
                    </a:cubicBezTo>
                    <a:lnTo>
                      <a:pt x="437773" y="137703"/>
                    </a:lnTo>
                    <a:cubicBezTo>
                      <a:pt x="439676" y="139850"/>
                      <a:pt x="440586" y="142576"/>
                      <a:pt x="440668" y="145385"/>
                    </a:cubicBezTo>
                    <a:cubicBezTo>
                      <a:pt x="440668" y="145798"/>
                      <a:pt x="440751" y="146293"/>
                      <a:pt x="440751" y="146706"/>
                    </a:cubicBezTo>
                    <a:lnTo>
                      <a:pt x="440751" y="582861"/>
                    </a:lnTo>
                    <a:cubicBezTo>
                      <a:pt x="440751" y="595995"/>
                      <a:pt x="430080" y="606651"/>
                      <a:pt x="416927" y="606651"/>
                    </a:cubicBezTo>
                    <a:lnTo>
                      <a:pt x="23824" y="606651"/>
                    </a:lnTo>
                    <a:cubicBezTo>
                      <a:pt x="10671" y="606651"/>
                      <a:pt x="0" y="595995"/>
                      <a:pt x="0" y="582861"/>
                    </a:cubicBezTo>
                    <a:lnTo>
                      <a:pt x="0" y="23790"/>
                    </a:lnTo>
                    <a:cubicBezTo>
                      <a:pt x="0" y="10656"/>
                      <a:pt x="10671" y="0"/>
                      <a:pt x="238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33681" y="3292250"/>
              <a:ext cx="1744815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content here</a:t>
              </a:r>
              <a:endParaRPr lang="en-US" altLang="zh-TW" sz="14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7085" y="3791550"/>
            <a:ext cx="2271411" cy="410526"/>
            <a:chOff x="707085" y="3791550"/>
            <a:chExt cx="2271411" cy="410526"/>
          </a:xfrm>
        </p:grpSpPr>
        <p:grpSp>
          <p:nvGrpSpPr>
            <p:cNvPr id="94" name="组合 93"/>
            <p:cNvGrpSpPr/>
            <p:nvPr/>
          </p:nvGrpSpPr>
          <p:grpSpPr>
            <a:xfrm>
              <a:off x="707085" y="3791550"/>
              <a:ext cx="410526" cy="410526"/>
              <a:chOff x="7789736" y="2517668"/>
              <a:chExt cx="665314" cy="665314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7789736" y="2517668"/>
                <a:ext cx="665314" cy="665314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b="1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96" name="bank_289125"/>
              <p:cNvSpPr>
                <a:spLocks noChangeAspect="1"/>
              </p:cNvSpPr>
              <p:nvPr/>
            </p:nvSpPr>
            <p:spPr bwMode="auto">
              <a:xfrm>
                <a:off x="7948511" y="2676735"/>
                <a:ext cx="347764" cy="347179"/>
              </a:xfrm>
              <a:custGeom>
                <a:avLst/>
                <a:gdLst>
                  <a:gd name="connsiteX0" fmla="*/ 272657 w 546923"/>
                  <a:gd name="connsiteY0" fmla="*/ 447148 h 546003"/>
                  <a:gd name="connsiteX1" fmla="*/ 301394 w 546923"/>
                  <a:gd name="connsiteY1" fmla="*/ 475802 h 546003"/>
                  <a:gd name="connsiteX2" fmla="*/ 301394 w 546923"/>
                  <a:gd name="connsiteY2" fmla="*/ 517349 h 546003"/>
                  <a:gd name="connsiteX3" fmla="*/ 272657 w 546923"/>
                  <a:gd name="connsiteY3" fmla="*/ 546003 h 546003"/>
                  <a:gd name="connsiteX4" fmla="*/ 243920 w 546923"/>
                  <a:gd name="connsiteY4" fmla="*/ 517349 h 546003"/>
                  <a:gd name="connsiteX5" fmla="*/ 243920 w 546923"/>
                  <a:gd name="connsiteY5" fmla="*/ 475802 h 546003"/>
                  <a:gd name="connsiteX6" fmla="*/ 272657 w 546923"/>
                  <a:gd name="connsiteY6" fmla="*/ 447148 h 546003"/>
                  <a:gd name="connsiteX7" fmla="*/ 416746 w 546923"/>
                  <a:gd name="connsiteY7" fmla="*/ 387024 h 546003"/>
                  <a:gd name="connsiteX8" fmla="*/ 436311 w 546923"/>
                  <a:gd name="connsiteY8" fmla="*/ 395629 h 546003"/>
                  <a:gd name="connsiteX9" fmla="*/ 466466 w 546923"/>
                  <a:gd name="connsiteY9" fmla="*/ 424311 h 546003"/>
                  <a:gd name="connsiteX10" fmla="*/ 466466 w 546923"/>
                  <a:gd name="connsiteY10" fmla="*/ 465900 h 546003"/>
                  <a:gd name="connsiteX11" fmla="*/ 446363 w 546923"/>
                  <a:gd name="connsiteY11" fmla="*/ 474505 h 546003"/>
                  <a:gd name="connsiteX12" fmla="*/ 426259 w 546923"/>
                  <a:gd name="connsiteY12" fmla="*/ 465900 h 546003"/>
                  <a:gd name="connsiteX13" fmla="*/ 396104 w 546923"/>
                  <a:gd name="connsiteY13" fmla="*/ 435784 h 546003"/>
                  <a:gd name="connsiteX14" fmla="*/ 396104 w 546923"/>
                  <a:gd name="connsiteY14" fmla="*/ 395629 h 546003"/>
                  <a:gd name="connsiteX15" fmla="*/ 416746 w 546923"/>
                  <a:gd name="connsiteY15" fmla="*/ 387024 h 546003"/>
                  <a:gd name="connsiteX16" fmla="*/ 129883 w 546923"/>
                  <a:gd name="connsiteY16" fmla="*/ 387024 h 546003"/>
                  <a:gd name="connsiteX17" fmla="*/ 150665 w 546923"/>
                  <a:gd name="connsiteY17" fmla="*/ 395629 h 546003"/>
                  <a:gd name="connsiteX18" fmla="*/ 150665 w 546923"/>
                  <a:gd name="connsiteY18" fmla="*/ 435784 h 546003"/>
                  <a:gd name="connsiteX19" fmla="*/ 120567 w 546923"/>
                  <a:gd name="connsiteY19" fmla="*/ 465900 h 546003"/>
                  <a:gd name="connsiteX20" fmla="*/ 100501 w 546923"/>
                  <a:gd name="connsiteY20" fmla="*/ 474505 h 546003"/>
                  <a:gd name="connsiteX21" fmla="*/ 80435 w 546923"/>
                  <a:gd name="connsiteY21" fmla="*/ 465900 h 546003"/>
                  <a:gd name="connsiteX22" fmla="*/ 80435 w 546923"/>
                  <a:gd name="connsiteY22" fmla="*/ 424311 h 546003"/>
                  <a:gd name="connsiteX23" fmla="*/ 109101 w 546923"/>
                  <a:gd name="connsiteY23" fmla="*/ 395629 h 546003"/>
                  <a:gd name="connsiteX24" fmla="*/ 129883 w 546923"/>
                  <a:gd name="connsiteY24" fmla="*/ 387024 h 546003"/>
                  <a:gd name="connsiteX25" fmla="*/ 476558 w 546923"/>
                  <a:gd name="connsiteY25" fmla="*/ 243690 h 546003"/>
                  <a:gd name="connsiteX26" fmla="*/ 518203 w 546923"/>
                  <a:gd name="connsiteY26" fmla="*/ 243690 h 546003"/>
                  <a:gd name="connsiteX27" fmla="*/ 546923 w 546923"/>
                  <a:gd name="connsiteY27" fmla="*/ 272312 h 546003"/>
                  <a:gd name="connsiteX28" fmla="*/ 518203 w 546923"/>
                  <a:gd name="connsiteY28" fmla="*/ 300934 h 546003"/>
                  <a:gd name="connsiteX29" fmla="*/ 476558 w 546923"/>
                  <a:gd name="connsiteY29" fmla="*/ 300934 h 546003"/>
                  <a:gd name="connsiteX30" fmla="*/ 447838 w 546923"/>
                  <a:gd name="connsiteY30" fmla="*/ 272312 h 546003"/>
                  <a:gd name="connsiteX31" fmla="*/ 476558 w 546923"/>
                  <a:gd name="connsiteY31" fmla="*/ 243690 h 546003"/>
                  <a:gd name="connsiteX32" fmla="*/ 28720 w 546923"/>
                  <a:gd name="connsiteY32" fmla="*/ 243690 h 546003"/>
                  <a:gd name="connsiteX33" fmla="*/ 70365 w 546923"/>
                  <a:gd name="connsiteY33" fmla="*/ 243690 h 546003"/>
                  <a:gd name="connsiteX34" fmla="*/ 99085 w 546923"/>
                  <a:gd name="connsiteY34" fmla="*/ 272312 h 546003"/>
                  <a:gd name="connsiteX35" fmla="*/ 70365 w 546923"/>
                  <a:gd name="connsiteY35" fmla="*/ 300934 h 546003"/>
                  <a:gd name="connsiteX36" fmla="*/ 28720 w 546923"/>
                  <a:gd name="connsiteY36" fmla="*/ 300934 h 546003"/>
                  <a:gd name="connsiteX37" fmla="*/ 0 w 546923"/>
                  <a:gd name="connsiteY37" fmla="*/ 272312 h 546003"/>
                  <a:gd name="connsiteX38" fmla="*/ 28720 w 546923"/>
                  <a:gd name="connsiteY38" fmla="*/ 243690 h 546003"/>
                  <a:gd name="connsiteX39" fmla="*/ 445824 w 546923"/>
                  <a:gd name="connsiteY39" fmla="*/ 71609 h 546003"/>
                  <a:gd name="connsiteX40" fmla="*/ 466466 w 546923"/>
                  <a:gd name="connsiteY40" fmla="*/ 80219 h 546003"/>
                  <a:gd name="connsiteX41" fmla="*/ 466466 w 546923"/>
                  <a:gd name="connsiteY41" fmla="*/ 120399 h 546003"/>
                  <a:gd name="connsiteX42" fmla="*/ 436311 w 546923"/>
                  <a:gd name="connsiteY42" fmla="*/ 150534 h 546003"/>
                  <a:gd name="connsiteX43" fmla="*/ 416207 w 546923"/>
                  <a:gd name="connsiteY43" fmla="*/ 157709 h 546003"/>
                  <a:gd name="connsiteX44" fmla="*/ 396104 w 546923"/>
                  <a:gd name="connsiteY44" fmla="*/ 150534 h 546003"/>
                  <a:gd name="connsiteX45" fmla="*/ 396104 w 546923"/>
                  <a:gd name="connsiteY45" fmla="*/ 108919 h 546003"/>
                  <a:gd name="connsiteX46" fmla="*/ 426259 w 546923"/>
                  <a:gd name="connsiteY46" fmla="*/ 80219 h 546003"/>
                  <a:gd name="connsiteX47" fmla="*/ 445824 w 546923"/>
                  <a:gd name="connsiteY47" fmla="*/ 71609 h 546003"/>
                  <a:gd name="connsiteX48" fmla="*/ 100501 w 546923"/>
                  <a:gd name="connsiteY48" fmla="*/ 71609 h 546003"/>
                  <a:gd name="connsiteX49" fmla="*/ 120567 w 546923"/>
                  <a:gd name="connsiteY49" fmla="*/ 80219 h 546003"/>
                  <a:gd name="connsiteX50" fmla="*/ 150665 w 546923"/>
                  <a:gd name="connsiteY50" fmla="*/ 108919 h 546003"/>
                  <a:gd name="connsiteX51" fmla="*/ 150665 w 546923"/>
                  <a:gd name="connsiteY51" fmla="*/ 150534 h 546003"/>
                  <a:gd name="connsiteX52" fmla="*/ 129166 w 546923"/>
                  <a:gd name="connsiteY52" fmla="*/ 157709 h 546003"/>
                  <a:gd name="connsiteX53" fmla="*/ 109101 w 546923"/>
                  <a:gd name="connsiteY53" fmla="*/ 150534 h 546003"/>
                  <a:gd name="connsiteX54" fmla="*/ 80435 w 546923"/>
                  <a:gd name="connsiteY54" fmla="*/ 120399 h 546003"/>
                  <a:gd name="connsiteX55" fmla="*/ 80435 w 546923"/>
                  <a:gd name="connsiteY55" fmla="*/ 80219 h 546003"/>
                  <a:gd name="connsiteX56" fmla="*/ 100501 w 546923"/>
                  <a:gd name="connsiteY56" fmla="*/ 71609 h 546003"/>
                  <a:gd name="connsiteX57" fmla="*/ 272657 w 546923"/>
                  <a:gd name="connsiteY57" fmla="*/ 0 h 546003"/>
                  <a:gd name="connsiteX58" fmla="*/ 301394 w 546923"/>
                  <a:gd name="connsiteY58" fmla="*/ 28654 h 546003"/>
                  <a:gd name="connsiteX59" fmla="*/ 301394 w 546923"/>
                  <a:gd name="connsiteY59" fmla="*/ 70201 h 546003"/>
                  <a:gd name="connsiteX60" fmla="*/ 272657 w 546923"/>
                  <a:gd name="connsiteY60" fmla="*/ 98855 h 546003"/>
                  <a:gd name="connsiteX61" fmla="*/ 243920 w 546923"/>
                  <a:gd name="connsiteY61" fmla="*/ 70201 h 546003"/>
                  <a:gd name="connsiteX62" fmla="*/ 243920 w 546923"/>
                  <a:gd name="connsiteY62" fmla="*/ 28654 h 546003"/>
                  <a:gd name="connsiteX63" fmla="*/ 272657 w 546923"/>
                  <a:gd name="connsiteY63" fmla="*/ 0 h 54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46923" h="546003">
                    <a:moveTo>
                      <a:pt x="272657" y="447148"/>
                    </a:moveTo>
                    <a:cubicBezTo>
                      <a:pt x="288462" y="447148"/>
                      <a:pt x="301394" y="460042"/>
                      <a:pt x="301394" y="475802"/>
                    </a:cubicBezTo>
                    <a:lnTo>
                      <a:pt x="301394" y="517349"/>
                    </a:lnTo>
                    <a:cubicBezTo>
                      <a:pt x="301394" y="533109"/>
                      <a:pt x="288462" y="546003"/>
                      <a:pt x="272657" y="546003"/>
                    </a:cubicBezTo>
                    <a:cubicBezTo>
                      <a:pt x="256852" y="546003"/>
                      <a:pt x="243920" y="533109"/>
                      <a:pt x="243920" y="517349"/>
                    </a:cubicBezTo>
                    <a:lnTo>
                      <a:pt x="243920" y="475802"/>
                    </a:lnTo>
                    <a:cubicBezTo>
                      <a:pt x="243920" y="460042"/>
                      <a:pt x="256852" y="447148"/>
                      <a:pt x="272657" y="447148"/>
                    </a:cubicBezTo>
                    <a:close/>
                    <a:moveTo>
                      <a:pt x="416746" y="387024"/>
                    </a:moveTo>
                    <a:cubicBezTo>
                      <a:pt x="424105" y="387024"/>
                      <a:pt x="431285" y="389892"/>
                      <a:pt x="436311" y="395629"/>
                    </a:cubicBezTo>
                    <a:lnTo>
                      <a:pt x="466466" y="424311"/>
                    </a:lnTo>
                    <a:cubicBezTo>
                      <a:pt x="477954" y="435784"/>
                      <a:pt x="477954" y="454427"/>
                      <a:pt x="466466" y="465900"/>
                    </a:cubicBezTo>
                    <a:cubicBezTo>
                      <a:pt x="460722" y="471637"/>
                      <a:pt x="453543" y="474505"/>
                      <a:pt x="446363" y="474505"/>
                    </a:cubicBezTo>
                    <a:cubicBezTo>
                      <a:pt x="439183" y="474505"/>
                      <a:pt x="430567" y="471637"/>
                      <a:pt x="426259" y="465900"/>
                    </a:cubicBezTo>
                    <a:lnTo>
                      <a:pt x="396104" y="435784"/>
                    </a:lnTo>
                    <a:cubicBezTo>
                      <a:pt x="384616" y="425745"/>
                      <a:pt x="384616" y="407102"/>
                      <a:pt x="396104" y="395629"/>
                    </a:cubicBezTo>
                    <a:cubicBezTo>
                      <a:pt x="401848" y="389892"/>
                      <a:pt x="409387" y="387024"/>
                      <a:pt x="416746" y="387024"/>
                    </a:cubicBezTo>
                    <a:close/>
                    <a:moveTo>
                      <a:pt x="129883" y="387024"/>
                    </a:moveTo>
                    <a:cubicBezTo>
                      <a:pt x="137407" y="387024"/>
                      <a:pt x="144932" y="389892"/>
                      <a:pt x="150665" y="395629"/>
                    </a:cubicBezTo>
                    <a:cubicBezTo>
                      <a:pt x="160698" y="407102"/>
                      <a:pt x="160698" y="425745"/>
                      <a:pt x="150665" y="435784"/>
                    </a:cubicBezTo>
                    <a:lnTo>
                      <a:pt x="120567" y="465900"/>
                    </a:lnTo>
                    <a:cubicBezTo>
                      <a:pt x="114834" y="471637"/>
                      <a:pt x="107667" y="474505"/>
                      <a:pt x="100501" y="474505"/>
                    </a:cubicBezTo>
                    <a:cubicBezTo>
                      <a:pt x="93335" y="474505"/>
                      <a:pt x="86168" y="471637"/>
                      <a:pt x="80435" y="465900"/>
                    </a:cubicBezTo>
                    <a:cubicBezTo>
                      <a:pt x="68969" y="454427"/>
                      <a:pt x="68969" y="435784"/>
                      <a:pt x="80435" y="424311"/>
                    </a:cubicBezTo>
                    <a:lnTo>
                      <a:pt x="109101" y="395629"/>
                    </a:lnTo>
                    <a:cubicBezTo>
                      <a:pt x="114834" y="389892"/>
                      <a:pt x="122358" y="387024"/>
                      <a:pt x="129883" y="387024"/>
                    </a:cubicBezTo>
                    <a:close/>
                    <a:moveTo>
                      <a:pt x="476558" y="243690"/>
                    </a:moveTo>
                    <a:lnTo>
                      <a:pt x="518203" y="243690"/>
                    </a:lnTo>
                    <a:cubicBezTo>
                      <a:pt x="533999" y="243690"/>
                      <a:pt x="546923" y="256570"/>
                      <a:pt x="546923" y="272312"/>
                    </a:cubicBezTo>
                    <a:cubicBezTo>
                      <a:pt x="546923" y="288054"/>
                      <a:pt x="533999" y="300934"/>
                      <a:pt x="518203" y="300934"/>
                    </a:cubicBezTo>
                    <a:lnTo>
                      <a:pt x="476558" y="300934"/>
                    </a:lnTo>
                    <a:cubicBezTo>
                      <a:pt x="460762" y="300934"/>
                      <a:pt x="447838" y="288054"/>
                      <a:pt x="447838" y="272312"/>
                    </a:cubicBezTo>
                    <a:cubicBezTo>
                      <a:pt x="447838" y="256570"/>
                      <a:pt x="460762" y="243690"/>
                      <a:pt x="476558" y="243690"/>
                    </a:cubicBezTo>
                    <a:close/>
                    <a:moveTo>
                      <a:pt x="28720" y="243690"/>
                    </a:moveTo>
                    <a:lnTo>
                      <a:pt x="70365" y="243690"/>
                    </a:lnTo>
                    <a:cubicBezTo>
                      <a:pt x="86161" y="243690"/>
                      <a:pt x="99085" y="256570"/>
                      <a:pt x="99085" y="272312"/>
                    </a:cubicBezTo>
                    <a:cubicBezTo>
                      <a:pt x="99085" y="288054"/>
                      <a:pt x="86161" y="300934"/>
                      <a:pt x="70365" y="300934"/>
                    </a:cubicBezTo>
                    <a:lnTo>
                      <a:pt x="28720" y="300934"/>
                    </a:lnTo>
                    <a:cubicBezTo>
                      <a:pt x="12924" y="300934"/>
                      <a:pt x="0" y="288054"/>
                      <a:pt x="0" y="272312"/>
                    </a:cubicBezTo>
                    <a:cubicBezTo>
                      <a:pt x="0" y="256570"/>
                      <a:pt x="12924" y="243690"/>
                      <a:pt x="28720" y="243690"/>
                    </a:cubicBezTo>
                    <a:close/>
                    <a:moveTo>
                      <a:pt x="445824" y="71609"/>
                    </a:moveTo>
                    <a:cubicBezTo>
                      <a:pt x="453184" y="71609"/>
                      <a:pt x="460722" y="74479"/>
                      <a:pt x="466466" y="80219"/>
                    </a:cubicBezTo>
                    <a:cubicBezTo>
                      <a:pt x="477954" y="91699"/>
                      <a:pt x="477954" y="108919"/>
                      <a:pt x="466466" y="120399"/>
                    </a:cubicBezTo>
                    <a:lnTo>
                      <a:pt x="436311" y="150534"/>
                    </a:lnTo>
                    <a:cubicBezTo>
                      <a:pt x="432003" y="154839"/>
                      <a:pt x="423387" y="157709"/>
                      <a:pt x="416207" y="157709"/>
                    </a:cubicBezTo>
                    <a:cubicBezTo>
                      <a:pt x="409028" y="157709"/>
                      <a:pt x="401848" y="154839"/>
                      <a:pt x="396104" y="150534"/>
                    </a:cubicBezTo>
                    <a:cubicBezTo>
                      <a:pt x="384616" y="139054"/>
                      <a:pt x="384616" y="120399"/>
                      <a:pt x="396104" y="108919"/>
                    </a:cubicBezTo>
                    <a:lnTo>
                      <a:pt x="426259" y="80219"/>
                    </a:lnTo>
                    <a:cubicBezTo>
                      <a:pt x="431285" y="74479"/>
                      <a:pt x="438465" y="71609"/>
                      <a:pt x="445824" y="71609"/>
                    </a:cubicBezTo>
                    <a:close/>
                    <a:moveTo>
                      <a:pt x="100501" y="71609"/>
                    </a:moveTo>
                    <a:cubicBezTo>
                      <a:pt x="107667" y="71609"/>
                      <a:pt x="114834" y="74479"/>
                      <a:pt x="120567" y="80219"/>
                    </a:cubicBezTo>
                    <a:lnTo>
                      <a:pt x="150665" y="108919"/>
                    </a:lnTo>
                    <a:cubicBezTo>
                      <a:pt x="160698" y="120399"/>
                      <a:pt x="160698" y="139054"/>
                      <a:pt x="150665" y="150534"/>
                    </a:cubicBezTo>
                    <a:cubicBezTo>
                      <a:pt x="144932" y="154839"/>
                      <a:pt x="137766" y="157709"/>
                      <a:pt x="129166" y="157709"/>
                    </a:cubicBezTo>
                    <a:cubicBezTo>
                      <a:pt x="122000" y="157709"/>
                      <a:pt x="114834" y="154839"/>
                      <a:pt x="109101" y="150534"/>
                    </a:cubicBezTo>
                    <a:lnTo>
                      <a:pt x="80435" y="120399"/>
                    </a:lnTo>
                    <a:cubicBezTo>
                      <a:pt x="68969" y="108919"/>
                      <a:pt x="68969" y="91699"/>
                      <a:pt x="80435" y="80219"/>
                    </a:cubicBezTo>
                    <a:cubicBezTo>
                      <a:pt x="86168" y="74479"/>
                      <a:pt x="93335" y="71609"/>
                      <a:pt x="100501" y="71609"/>
                    </a:cubicBezTo>
                    <a:close/>
                    <a:moveTo>
                      <a:pt x="272657" y="0"/>
                    </a:moveTo>
                    <a:cubicBezTo>
                      <a:pt x="288462" y="0"/>
                      <a:pt x="301394" y="12894"/>
                      <a:pt x="301394" y="28654"/>
                    </a:cubicBezTo>
                    <a:lnTo>
                      <a:pt x="301394" y="70201"/>
                    </a:lnTo>
                    <a:cubicBezTo>
                      <a:pt x="301394" y="85961"/>
                      <a:pt x="288462" y="98855"/>
                      <a:pt x="272657" y="98855"/>
                    </a:cubicBezTo>
                    <a:cubicBezTo>
                      <a:pt x="256852" y="98855"/>
                      <a:pt x="243920" y="85961"/>
                      <a:pt x="243920" y="70201"/>
                    </a:cubicBezTo>
                    <a:lnTo>
                      <a:pt x="243920" y="28654"/>
                    </a:lnTo>
                    <a:cubicBezTo>
                      <a:pt x="243920" y="12894"/>
                      <a:pt x="256852" y="0"/>
                      <a:pt x="2726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33681" y="3880555"/>
              <a:ext cx="1744815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content here</a:t>
              </a:r>
              <a:endParaRPr lang="en-US" altLang="zh-TW" sz="1400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4710245" y="1552828"/>
            <a:ext cx="1607421" cy="1241013"/>
          </a:xfrm>
          <a:prstGeom prst="rect">
            <a:avLst/>
          </a:prstGeom>
          <a:blipFill dpi="0" rotWithShape="1">
            <a:blip r:embed="rId4"/>
            <a:srcRect/>
            <a:stretch>
              <a:fillRect l="-7991" r="-7861"/>
            </a:stretch>
          </a:blipFill>
          <a:ln w="6350">
            <a:gradFill>
              <a:gsLst>
                <a:gs pos="0">
                  <a:srgbClr val="00B0F0"/>
                </a:gs>
                <a:gs pos="69464">
                  <a:srgbClr val="00B0F0">
                    <a:alpha val="0"/>
                  </a:srgbClr>
                </a:gs>
                <a:gs pos="3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</a:ln>
          <a:effectLst>
            <a:outerShdw blurRad="508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49703" y="1806428"/>
            <a:ext cx="1189008" cy="723386"/>
          </a:xfrm>
          <a:prstGeom prst="rect">
            <a:avLst/>
          </a:prstGeom>
          <a:blipFill dpi="0" rotWithShape="0">
            <a:blip r:embed="rId5"/>
            <a:srcRect/>
            <a:stretch>
              <a:fillRect t="-4852" b="-4683"/>
            </a:stretch>
          </a:blipFill>
          <a:ln w="6350">
            <a:gradFill>
              <a:gsLst>
                <a:gs pos="0">
                  <a:srgbClr val="00B0F0"/>
                </a:gs>
                <a:gs pos="69464">
                  <a:srgbClr val="00B0F0">
                    <a:alpha val="0"/>
                  </a:srgbClr>
                </a:gs>
                <a:gs pos="3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1" name="PA-矩形 60"/>
          <p:cNvSpPr/>
          <p:nvPr>
            <p:custDataLst>
              <p:tags r:id="rId6"/>
            </p:custDataLst>
          </p:nvPr>
        </p:nvSpPr>
        <p:spPr>
          <a:xfrm>
            <a:off x="4396345" y="2478867"/>
            <a:ext cx="1024788" cy="492388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12000"/>
                </a:schemeClr>
              </a:gs>
            </a:gsLst>
            <a:lin ang="2700000" scaled="0"/>
          </a:gradFill>
          <a:ln w="3175"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2" name="PA-矩形 61"/>
          <p:cNvSpPr/>
          <p:nvPr>
            <p:custDataLst>
              <p:tags r:id="rId7"/>
            </p:custDataLst>
          </p:nvPr>
        </p:nvSpPr>
        <p:spPr>
          <a:xfrm>
            <a:off x="6418256" y="1925703"/>
            <a:ext cx="511756" cy="245888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12000"/>
                </a:schemeClr>
              </a:gs>
            </a:gsLst>
            <a:lin ang="2700000" scaled="0"/>
          </a:gradFill>
          <a:ln w="3175"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PA-矩形 65"/>
          <p:cNvSpPr/>
          <p:nvPr>
            <p:custDataLst>
              <p:tags r:id="rId8"/>
            </p:custDataLst>
          </p:nvPr>
        </p:nvSpPr>
        <p:spPr>
          <a:xfrm>
            <a:off x="7137008" y="4244233"/>
            <a:ext cx="631813" cy="229294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12000"/>
                </a:schemeClr>
              </a:gs>
            </a:gsLst>
            <a:lin ang="2700000" scaled="0"/>
          </a:gradFill>
          <a:ln w="3175"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PA-矩形 67"/>
          <p:cNvSpPr/>
          <p:nvPr>
            <p:custDataLst>
              <p:tags r:id="rId9"/>
            </p:custDataLst>
          </p:nvPr>
        </p:nvSpPr>
        <p:spPr>
          <a:xfrm>
            <a:off x="5535492" y="3394310"/>
            <a:ext cx="511756" cy="245888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12000"/>
                </a:schemeClr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26737" y="3552131"/>
            <a:ext cx="1263754" cy="778681"/>
          </a:xfrm>
          <a:prstGeom prst="rect">
            <a:avLst/>
          </a:prstGeom>
          <a:blipFill dpi="0" rotWithShape="1">
            <a:blip r:embed="rId10"/>
            <a:srcRect/>
            <a:stretch>
              <a:fillRect l="-2324" r="-2277"/>
            </a:stretch>
          </a:blipFill>
          <a:ln w="6350">
            <a:gradFill>
              <a:gsLst>
                <a:gs pos="0">
                  <a:srgbClr val="00B0F0"/>
                </a:gs>
                <a:gs pos="69464">
                  <a:srgbClr val="00B0F0">
                    <a:alpha val="0"/>
                  </a:srgbClr>
                </a:gs>
                <a:gs pos="3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99177" y="2392417"/>
            <a:ext cx="1926508" cy="1487366"/>
          </a:xfrm>
          <a:prstGeom prst="rect">
            <a:avLst/>
          </a:prstGeom>
          <a:blipFill dpi="0" rotWithShape="1">
            <a:blip r:embed="rId11"/>
            <a:srcRect/>
            <a:stretch>
              <a:fillRect l="-7956" r="-7852"/>
            </a:stretch>
          </a:blipFill>
          <a:ln w="6350">
            <a:gradFill>
              <a:gsLst>
                <a:gs pos="0">
                  <a:srgbClr val="00B0F0"/>
                </a:gs>
                <a:gs pos="69464">
                  <a:srgbClr val="00B0F0">
                    <a:alpha val="0"/>
                  </a:srgbClr>
                </a:gs>
                <a:gs pos="33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2700000" scaled="0"/>
            </a:gra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45" name="文本框 44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91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8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4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89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909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8" grpId="0" animBg="1"/>
      <p:bldP spid="70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63582" y="3511338"/>
            <a:ext cx="1123950" cy="238760"/>
            <a:chOff x="563582" y="3511338"/>
            <a:chExt cx="1123950" cy="238760"/>
          </a:xfrm>
        </p:grpSpPr>
        <p:sp>
          <p:nvSpPr>
            <p:cNvPr id="5" name="矩形 4"/>
            <p:cNvSpPr/>
            <p:nvPr/>
          </p:nvSpPr>
          <p:spPr>
            <a:xfrm>
              <a:off x="563582" y="3527320"/>
              <a:ext cx="1123950" cy="195602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2371" y="3511338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90525" y="3751489"/>
            <a:ext cx="1123950" cy="255362"/>
            <a:chOff x="1790525" y="3751489"/>
            <a:chExt cx="1123950" cy="255362"/>
          </a:xfrm>
        </p:grpSpPr>
        <p:sp>
          <p:nvSpPr>
            <p:cNvPr id="51" name="矩形 50"/>
            <p:cNvSpPr/>
            <p:nvPr/>
          </p:nvSpPr>
          <p:spPr>
            <a:xfrm>
              <a:off x="1790525" y="3751489"/>
              <a:ext cx="1123950" cy="255362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32844" y="3765387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22584" y="3903889"/>
            <a:ext cx="1123950" cy="255747"/>
            <a:chOff x="3222584" y="3903889"/>
            <a:chExt cx="1123950" cy="255747"/>
          </a:xfrm>
        </p:grpSpPr>
        <p:sp>
          <p:nvSpPr>
            <p:cNvPr id="58" name="矩形 57"/>
            <p:cNvSpPr/>
            <p:nvPr/>
          </p:nvSpPr>
          <p:spPr>
            <a:xfrm>
              <a:off x="3222584" y="3903889"/>
              <a:ext cx="1123950" cy="255362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61373" y="3920876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97466" y="3903889"/>
            <a:ext cx="1123950" cy="255747"/>
            <a:chOff x="4797466" y="3903889"/>
            <a:chExt cx="1123950" cy="255747"/>
          </a:xfrm>
        </p:grpSpPr>
        <p:sp>
          <p:nvSpPr>
            <p:cNvPr id="65" name="矩形 64"/>
            <p:cNvSpPr/>
            <p:nvPr/>
          </p:nvSpPr>
          <p:spPr>
            <a:xfrm>
              <a:off x="4797466" y="3903889"/>
              <a:ext cx="1123950" cy="255362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836255" y="3920876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52685" y="3504010"/>
            <a:ext cx="1123950" cy="238760"/>
            <a:chOff x="7452685" y="3504010"/>
            <a:chExt cx="1123950" cy="238760"/>
          </a:xfrm>
        </p:grpSpPr>
        <p:sp>
          <p:nvSpPr>
            <p:cNvPr id="72" name="矩形 71"/>
            <p:cNvSpPr/>
            <p:nvPr/>
          </p:nvSpPr>
          <p:spPr>
            <a:xfrm>
              <a:off x="7452685" y="3527319"/>
              <a:ext cx="1123950" cy="195604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96565" y="3504010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42998" y="3751488"/>
            <a:ext cx="1123950" cy="255364"/>
            <a:chOff x="6242998" y="3751488"/>
            <a:chExt cx="1123950" cy="255364"/>
          </a:xfrm>
        </p:grpSpPr>
        <p:sp>
          <p:nvSpPr>
            <p:cNvPr id="69" name="矩形 68"/>
            <p:cNvSpPr/>
            <p:nvPr/>
          </p:nvSpPr>
          <p:spPr>
            <a:xfrm>
              <a:off x="6242998" y="3751488"/>
              <a:ext cx="1123950" cy="255364"/>
            </a:xfrm>
            <a:prstGeom prst="rect">
              <a:avLst/>
            </a:prstGeom>
            <a:gradFill>
              <a:gsLst>
                <a:gs pos="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rgbClr val="00B0F0"/>
                  </a:gs>
                  <a:gs pos="68000">
                    <a:srgbClr val="00B0F0">
                      <a:alpha val="0"/>
                    </a:srgbClr>
                  </a:gs>
                  <a:gs pos="33000">
                    <a:srgbClr val="00B0F0">
                      <a:alpha val="0"/>
                    </a:srgbClr>
                  </a:gs>
                  <a:gs pos="100000">
                    <a:srgbClr val="00B0F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80870" y="3763931"/>
              <a:ext cx="1046372" cy="238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b="1" dirty="0">
                  <a:solidFill>
                    <a:schemeClr val="bg1"/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Certificate</a:t>
              </a:r>
              <a:endParaRPr lang="zh-CN" altLang="en-US" sz="8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615" y="1662892"/>
            <a:ext cx="1387546" cy="19624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411" y="1662892"/>
            <a:ext cx="1387546" cy="1962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4207" y="1768505"/>
            <a:ext cx="1205237" cy="170464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692" y="1829255"/>
            <a:ext cx="1049935" cy="14849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943" y="1829255"/>
            <a:ext cx="1049935" cy="148499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128" y="1768505"/>
            <a:ext cx="1205237" cy="1704644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5" name="文本框 24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188742" y="1678838"/>
            <a:ext cx="2295525" cy="1136650"/>
            <a:chOff x="5188742" y="1678838"/>
            <a:chExt cx="2295525" cy="1136650"/>
          </a:xfrm>
        </p:grpSpPr>
        <p:sp>
          <p:nvSpPr>
            <p:cNvPr id="38" name="矩形 37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073064">
                <a:alpha val="29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28" name="文本框 27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6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CONTENT</a:t>
              </a:r>
              <a:endParaRPr kumimoji="1" lang="zh-CN" altLang="en-US" sz="20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apartment-house_75052"/>
          <p:cNvSpPr>
            <a:spLocks noChangeAspect="1"/>
          </p:cNvSpPr>
          <p:nvPr/>
        </p:nvSpPr>
        <p:spPr bwMode="auto">
          <a:xfrm>
            <a:off x="3553351" y="1799017"/>
            <a:ext cx="215088" cy="234838"/>
          </a:xfrm>
          <a:custGeom>
            <a:avLst/>
            <a:gdLst>
              <a:gd name="connsiteX0" fmla="*/ 243391 w 555350"/>
              <a:gd name="connsiteY0" fmla="*/ 429161 h 606342"/>
              <a:gd name="connsiteX1" fmla="*/ 176249 w 555350"/>
              <a:gd name="connsiteY1" fmla="*/ 434931 h 606342"/>
              <a:gd name="connsiteX2" fmla="*/ 173319 w 555350"/>
              <a:gd name="connsiteY2" fmla="*/ 438173 h 606342"/>
              <a:gd name="connsiteX3" fmla="*/ 173319 w 555350"/>
              <a:gd name="connsiteY3" fmla="*/ 514535 h 606342"/>
              <a:gd name="connsiteX4" fmla="*/ 174428 w 555350"/>
              <a:gd name="connsiteY4" fmla="*/ 517065 h 606342"/>
              <a:gd name="connsiteX5" fmla="*/ 176566 w 555350"/>
              <a:gd name="connsiteY5" fmla="*/ 517856 h 606342"/>
              <a:gd name="connsiteX6" fmla="*/ 177120 w 555350"/>
              <a:gd name="connsiteY6" fmla="*/ 517776 h 606342"/>
              <a:gd name="connsiteX7" fmla="*/ 244183 w 555350"/>
              <a:gd name="connsiteY7" fmla="*/ 506393 h 606342"/>
              <a:gd name="connsiteX8" fmla="*/ 246954 w 555350"/>
              <a:gd name="connsiteY8" fmla="*/ 503231 h 606342"/>
              <a:gd name="connsiteX9" fmla="*/ 246954 w 555350"/>
              <a:gd name="connsiteY9" fmla="*/ 432402 h 606342"/>
              <a:gd name="connsiteX10" fmla="*/ 245846 w 555350"/>
              <a:gd name="connsiteY10" fmla="*/ 429951 h 606342"/>
              <a:gd name="connsiteX11" fmla="*/ 243391 w 555350"/>
              <a:gd name="connsiteY11" fmla="*/ 429161 h 606342"/>
              <a:gd name="connsiteX12" fmla="*/ 89708 w 555350"/>
              <a:gd name="connsiteY12" fmla="*/ 424576 h 606342"/>
              <a:gd name="connsiteX13" fmla="*/ 87016 w 555350"/>
              <a:gd name="connsiteY13" fmla="*/ 425287 h 606342"/>
              <a:gd name="connsiteX14" fmla="*/ 85828 w 555350"/>
              <a:gd name="connsiteY14" fmla="*/ 427817 h 606342"/>
              <a:gd name="connsiteX15" fmla="*/ 85828 w 555350"/>
              <a:gd name="connsiteY15" fmla="*/ 560780 h 606342"/>
              <a:gd name="connsiteX16" fmla="*/ 87491 w 555350"/>
              <a:gd name="connsiteY16" fmla="*/ 563626 h 606342"/>
              <a:gd name="connsiteX17" fmla="*/ 129693 w 555350"/>
              <a:gd name="connsiteY17" fmla="*/ 586709 h 606342"/>
              <a:gd name="connsiteX18" fmla="*/ 131276 w 555350"/>
              <a:gd name="connsiteY18" fmla="*/ 587104 h 606342"/>
              <a:gd name="connsiteX19" fmla="*/ 132939 w 555350"/>
              <a:gd name="connsiteY19" fmla="*/ 586629 h 606342"/>
              <a:gd name="connsiteX20" fmla="*/ 134522 w 555350"/>
              <a:gd name="connsiteY20" fmla="*/ 583863 h 606342"/>
              <a:gd name="connsiteX21" fmla="*/ 134522 w 555350"/>
              <a:gd name="connsiteY21" fmla="*/ 435722 h 606342"/>
              <a:gd name="connsiteX22" fmla="*/ 131830 w 555350"/>
              <a:gd name="connsiteY22" fmla="*/ 432481 h 606342"/>
              <a:gd name="connsiteX23" fmla="*/ 327557 w 555350"/>
              <a:gd name="connsiteY23" fmla="*/ 421888 h 606342"/>
              <a:gd name="connsiteX24" fmla="*/ 273399 w 555350"/>
              <a:gd name="connsiteY24" fmla="*/ 426552 h 606342"/>
              <a:gd name="connsiteX25" fmla="*/ 270391 w 555350"/>
              <a:gd name="connsiteY25" fmla="*/ 429793 h 606342"/>
              <a:gd name="connsiteX26" fmla="*/ 270391 w 555350"/>
              <a:gd name="connsiteY26" fmla="*/ 498172 h 606342"/>
              <a:gd name="connsiteX27" fmla="*/ 271578 w 555350"/>
              <a:gd name="connsiteY27" fmla="*/ 500623 h 606342"/>
              <a:gd name="connsiteX28" fmla="*/ 273716 w 555350"/>
              <a:gd name="connsiteY28" fmla="*/ 501413 h 606342"/>
              <a:gd name="connsiteX29" fmla="*/ 274270 w 555350"/>
              <a:gd name="connsiteY29" fmla="*/ 501334 h 606342"/>
              <a:gd name="connsiteX30" fmla="*/ 328349 w 555350"/>
              <a:gd name="connsiteY30" fmla="*/ 492164 h 606342"/>
              <a:gd name="connsiteX31" fmla="*/ 331041 w 555350"/>
              <a:gd name="connsiteY31" fmla="*/ 489002 h 606342"/>
              <a:gd name="connsiteX32" fmla="*/ 331041 w 555350"/>
              <a:gd name="connsiteY32" fmla="*/ 425129 h 606342"/>
              <a:gd name="connsiteX33" fmla="*/ 330011 w 555350"/>
              <a:gd name="connsiteY33" fmla="*/ 422679 h 606342"/>
              <a:gd name="connsiteX34" fmla="*/ 327557 w 555350"/>
              <a:gd name="connsiteY34" fmla="*/ 421888 h 606342"/>
              <a:gd name="connsiteX35" fmla="*/ 26920 w 555350"/>
              <a:gd name="connsiteY35" fmla="*/ 412797 h 606342"/>
              <a:gd name="connsiteX36" fmla="*/ 24228 w 555350"/>
              <a:gd name="connsiteY36" fmla="*/ 413509 h 606342"/>
              <a:gd name="connsiteX37" fmla="*/ 23041 w 555350"/>
              <a:gd name="connsiteY37" fmla="*/ 416038 h 606342"/>
              <a:gd name="connsiteX38" fmla="*/ 23041 w 555350"/>
              <a:gd name="connsiteY38" fmla="*/ 526393 h 606342"/>
              <a:gd name="connsiteX39" fmla="*/ 24703 w 555350"/>
              <a:gd name="connsiteY39" fmla="*/ 529239 h 606342"/>
              <a:gd name="connsiteX40" fmla="*/ 53207 w 555350"/>
              <a:gd name="connsiteY40" fmla="*/ 544812 h 606342"/>
              <a:gd name="connsiteX41" fmla="*/ 54791 w 555350"/>
              <a:gd name="connsiteY41" fmla="*/ 545286 h 606342"/>
              <a:gd name="connsiteX42" fmla="*/ 56453 w 555350"/>
              <a:gd name="connsiteY42" fmla="*/ 544812 h 606342"/>
              <a:gd name="connsiteX43" fmla="*/ 58037 w 555350"/>
              <a:gd name="connsiteY43" fmla="*/ 541966 h 606342"/>
              <a:gd name="connsiteX44" fmla="*/ 58037 w 555350"/>
              <a:gd name="connsiteY44" fmla="*/ 421414 h 606342"/>
              <a:gd name="connsiteX45" fmla="*/ 55345 w 555350"/>
              <a:gd name="connsiteY45" fmla="*/ 418173 h 606342"/>
              <a:gd name="connsiteX46" fmla="*/ 487812 w 555350"/>
              <a:gd name="connsiteY46" fmla="*/ 408054 h 606342"/>
              <a:gd name="connsiteX47" fmla="*/ 454320 w 555350"/>
              <a:gd name="connsiteY47" fmla="*/ 410900 h 606342"/>
              <a:gd name="connsiteX48" fmla="*/ 451311 w 555350"/>
              <a:gd name="connsiteY48" fmla="*/ 414141 h 606342"/>
              <a:gd name="connsiteX49" fmla="*/ 451311 w 555350"/>
              <a:gd name="connsiteY49" fmla="*/ 467500 h 606342"/>
              <a:gd name="connsiteX50" fmla="*/ 452499 w 555350"/>
              <a:gd name="connsiteY50" fmla="*/ 470030 h 606342"/>
              <a:gd name="connsiteX51" fmla="*/ 454557 w 555350"/>
              <a:gd name="connsiteY51" fmla="*/ 470820 h 606342"/>
              <a:gd name="connsiteX52" fmla="*/ 455111 w 555350"/>
              <a:gd name="connsiteY52" fmla="*/ 470741 h 606342"/>
              <a:gd name="connsiteX53" fmla="*/ 488603 w 555350"/>
              <a:gd name="connsiteY53" fmla="*/ 465129 h 606342"/>
              <a:gd name="connsiteX54" fmla="*/ 491375 w 555350"/>
              <a:gd name="connsiteY54" fmla="*/ 461888 h 606342"/>
              <a:gd name="connsiteX55" fmla="*/ 491296 w 555350"/>
              <a:gd name="connsiteY55" fmla="*/ 461888 h 606342"/>
              <a:gd name="connsiteX56" fmla="*/ 491296 w 555350"/>
              <a:gd name="connsiteY56" fmla="*/ 411295 h 606342"/>
              <a:gd name="connsiteX57" fmla="*/ 490266 w 555350"/>
              <a:gd name="connsiteY57" fmla="*/ 408845 h 606342"/>
              <a:gd name="connsiteX58" fmla="*/ 487812 w 555350"/>
              <a:gd name="connsiteY58" fmla="*/ 408054 h 606342"/>
              <a:gd name="connsiteX59" fmla="*/ 531913 w 555350"/>
              <a:gd name="connsiteY59" fmla="*/ 404260 h 606342"/>
              <a:gd name="connsiteX60" fmla="*/ 503251 w 555350"/>
              <a:gd name="connsiteY60" fmla="*/ 406710 h 606342"/>
              <a:gd name="connsiteX61" fmla="*/ 500243 w 555350"/>
              <a:gd name="connsiteY61" fmla="*/ 409952 h 606342"/>
              <a:gd name="connsiteX62" fmla="*/ 500243 w 555350"/>
              <a:gd name="connsiteY62" fmla="*/ 459279 h 606342"/>
              <a:gd name="connsiteX63" fmla="*/ 501430 w 555350"/>
              <a:gd name="connsiteY63" fmla="*/ 461730 h 606342"/>
              <a:gd name="connsiteX64" fmla="*/ 503489 w 555350"/>
              <a:gd name="connsiteY64" fmla="*/ 462520 h 606342"/>
              <a:gd name="connsiteX65" fmla="*/ 504043 w 555350"/>
              <a:gd name="connsiteY65" fmla="*/ 462441 h 606342"/>
              <a:gd name="connsiteX66" fmla="*/ 532784 w 555350"/>
              <a:gd name="connsiteY66" fmla="*/ 457619 h 606342"/>
              <a:gd name="connsiteX67" fmla="*/ 535477 w 555350"/>
              <a:gd name="connsiteY67" fmla="*/ 454378 h 606342"/>
              <a:gd name="connsiteX68" fmla="*/ 535477 w 555350"/>
              <a:gd name="connsiteY68" fmla="*/ 407501 h 606342"/>
              <a:gd name="connsiteX69" fmla="*/ 534447 w 555350"/>
              <a:gd name="connsiteY69" fmla="*/ 405050 h 606342"/>
              <a:gd name="connsiteX70" fmla="*/ 531913 w 555350"/>
              <a:gd name="connsiteY70" fmla="*/ 404260 h 606342"/>
              <a:gd name="connsiteX71" fmla="*/ 365553 w 555350"/>
              <a:gd name="connsiteY71" fmla="*/ 339962 h 606342"/>
              <a:gd name="connsiteX72" fmla="*/ 426093 w 555350"/>
              <a:gd name="connsiteY72" fmla="*/ 343203 h 606342"/>
              <a:gd name="connsiteX73" fmla="*/ 429179 w 555350"/>
              <a:gd name="connsiteY73" fmla="*/ 346444 h 606342"/>
              <a:gd name="connsiteX74" fmla="*/ 429179 w 555350"/>
              <a:gd name="connsiteY74" fmla="*/ 525475 h 606342"/>
              <a:gd name="connsiteX75" fmla="*/ 427992 w 555350"/>
              <a:gd name="connsiteY75" fmla="*/ 528005 h 606342"/>
              <a:gd name="connsiteX76" fmla="*/ 425934 w 555350"/>
              <a:gd name="connsiteY76" fmla="*/ 528716 h 606342"/>
              <a:gd name="connsiteX77" fmla="*/ 425222 w 555350"/>
              <a:gd name="connsiteY77" fmla="*/ 528637 h 606342"/>
              <a:gd name="connsiteX78" fmla="*/ 364603 w 555350"/>
              <a:gd name="connsiteY78" fmla="*/ 514963 h 606342"/>
              <a:gd name="connsiteX79" fmla="*/ 362071 w 555350"/>
              <a:gd name="connsiteY79" fmla="*/ 511801 h 606342"/>
              <a:gd name="connsiteX80" fmla="*/ 362071 w 555350"/>
              <a:gd name="connsiteY80" fmla="*/ 343203 h 606342"/>
              <a:gd name="connsiteX81" fmla="*/ 363100 w 555350"/>
              <a:gd name="connsiteY81" fmla="*/ 340832 h 606342"/>
              <a:gd name="connsiteX82" fmla="*/ 365553 w 555350"/>
              <a:gd name="connsiteY82" fmla="*/ 339962 h 606342"/>
              <a:gd name="connsiteX83" fmla="*/ 503647 w 555350"/>
              <a:gd name="connsiteY83" fmla="*/ 332719 h 606342"/>
              <a:gd name="connsiteX84" fmla="*/ 501272 w 555350"/>
              <a:gd name="connsiteY84" fmla="*/ 333588 h 606342"/>
              <a:gd name="connsiteX85" fmla="*/ 500243 w 555350"/>
              <a:gd name="connsiteY85" fmla="*/ 335960 h 606342"/>
              <a:gd name="connsiteX86" fmla="*/ 500243 w 555350"/>
              <a:gd name="connsiteY86" fmla="*/ 385288 h 606342"/>
              <a:gd name="connsiteX87" fmla="*/ 501272 w 555350"/>
              <a:gd name="connsiteY87" fmla="*/ 387659 h 606342"/>
              <a:gd name="connsiteX88" fmla="*/ 503489 w 555350"/>
              <a:gd name="connsiteY88" fmla="*/ 388529 h 606342"/>
              <a:gd name="connsiteX89" fmla="*/ 503647 w 555350"/>
              <a:gd name="connsiteY89" fmla="*/ 388529 h 606342"/>
              <a:gd name="connsiteX90" fmla="*/ 532389 w 555350"/>
              <a:gd name="connsiteY90" fmla="*/ 387264 h 606342"/>
              <a:gd name="connsiteX91" fmla="*/ 535477 w 555350"/>
              <a:gd name="connsiteY91" fmla="*/ 384023 h 606342"/>
              <a:gd name="connsiteX92" fmla="*/ 535477 w 555350"/>
              <a:gd name="connsiteY92" fmla="*/ 337066 h 606342"/>
              <a:gd name="connsiteX93" fmla="*/ 532389 w 555350"/>
              <a:gd name="connsiteY93" fmla="*/ 333825 h 606342"/>
              <a:gd name="connsiteX94" fmla="*/ 454716 w 555350"/>
              <a:gd name="connsiteY94" fmla="*/ 330821 h 606342"/>
              <a:gd name="connsiteX95" fmla="*/ 452340 w 555350"/>
              <a:gd name="connsiteY95" fmla="*/ 331770 h 606342"/>
              <a:gd name="connsiteX96" fmla="*/ 451311 w 555350"/>
              <a:gd name="connsiteY96" fmla="*/ 334063 h 606342"/>
              <a:gd name="connsiteX97" fmla="*/ 451311 w 555350"/>
              <a:gd name="connsiteY97" fmla="*/ 387501 h 606342"/>
              <a:gd name="connsiteX98" fmla="*/ 452340 w 555350"/>
              <a:gd name="connsiteY98" fmla="*/ 389794 h 606342"/>
              <a:gd name="connsiteX99" fmla="*/ 454636 w 555350"/>
              <a:gd name="connsiteY99" fmla="*/ 390742 h 606342"/>
              <a:gd name="connsiteX100" fmla="*/ 454716 w 555350"/>
              <a:gd name="connsiteY100" fmla="*/ 390742 h 606342"/>
              <a:gd name="connsiteX101" fmla="*/ 488208 w 555350"/>
              <a:gd name="connsiteY101" fmla="*/ 389240 h 606342"/>
              <a:gd name="connsiteX102" fmla="*/ 491375 w 555350"/>
              <a:gd name="connsiteY102" fmla="*/ 385999 h 606342"/>
              <a:gd name="connsiteX103" fmla="*/ 491375 w 555350"/>
              <a:gd name="connsiteY103" fmla="*/ 335406 h 606342"/>
              <a:gd name="connsiteX104" fmla="*/ 488208 w 555350"/>
              <a:gd name="connsiteY104" fmla="*/ 332086 h 606342"/>
              <a:gd name="connsiteX105" fmla="*/ 54474 w 555350"/>
              <a:gd name="connsiteY105" fmla="*/ 327659 h 606342"/>
              <a:gd name="connsiteX106" fmla="*/ 25970 w 555350"/>
              <a:gd name="connsiteY106" fmla="*/ 330031 h 606342"/>
              <a:gd name="connsiteX107" fmla="*/ 23041 w 555350"/>
              <a:gd name="connsiteY107" fmla="*/ 333272 h 606342"/>
              <a:gd name="connsiteX108" fmla="*/ 23041 w 555350"/>
              <a:gd name="connsiteY108" fmla="*/ 388450 h 606342"/>
              <a:gd name="connsiteX109" fmla="*/ 25970 w 555350"/>
              <a:gd name="connsiteY109" fmla="*/ 391691 h 606342"/>
              <a:gd name="connsiteX110" fmla="*/ 54474 w 555350"/>
              <a:gd name="connsiteY110" fmla="*/ 394458 h 606342"/>
              <a:gd name="connsiteX111" fmla="*/ 54791 w 555350"/>
              <a:gd name="connsiteY111" fmla="*/ 394458 h 606342"/>
              <a:gd name="connsiteX112" fmla="*/ 56929 w 555350"/>
              <a:gd name="connsiteY112" fmla="*/ 393667 h 606342"/>
              <a:gd name="connsiteX113" fmla="*/ 58037 w 555350"/>
              <a:gd name="connsiteY113" fmla="*/ 391217 h 606342"/>
              <a:gd name="connsiteX114" fmla="*/ 58037 w 555350"/>
              <a:gd name="connsiteY114" fmla="*/ 330901 h 606342"/>
              <a:gd name="connsiteX115" fmla="*/ 57008 w 555350"/>
              <a:gd name="connsiteY115" fmla="*/ 328529 h 606342"/>
              <a:gd name="connsiteX116" fmla="*/ 54474 w 555350"/>
              <a:gd name="connsiteY116" fmla="*/ 327659 h 606342"/>
              <a:gd name="connsiteX117" fmla="*/ 352418 w 555350"/>
              <a:gd name="connsiteY117" fmla="*/ 326948 h 606342"/>
              <a:gd name="connsiteX118" fmla="*/ 350043 w 555350"/>
              <a:gd name="connsiteY118" fmla="*/ 327897 h 606342"/>
              <a:gd name="connsiteX119" fmla="*/ 349014 w 555350"/>
              <a:gd name="connsiteY119" fmla="*/ 330189 h 606342"/>
              <a:gd name="connsiteX120" fmla="*/ 349014 w 555350"/>
              <a:gd name="connsiteY120" fmla="*/ 546709 h 606342"/>
              <a:gd name="connsiteX121" fmla="*/ 350281 w 555350"/>
              <a:gd name="connsiteY121" fmla="*/ 549239 h 606342"/>
              <a:gd name="connsiteX122" fmla="*/ 352260 w 555350"/>
              <a:gd name="connsiteY122" fmla="*/ 549950 h 606342"/>
              <a:gd name="connsiteX123" fmla="*/ 353131 w 555350"/>
              <a:gd name="connsiteY123" fmla="*/ 549871 h 606342"/>
              <a:gd name="connsiteX124" fmla="*/ 437217 w 555350"/>
              <a:gd name="connsiteY124" fmla="*/ 528606 h 606342"/>
              <a:gd name="connsiteX125" fmla="*/ 439672 w 555350"/>
              <a:gd name="connsiteY125" fmla="*/ 525444 h 606342"/>
              <a:gd name="connsiteX126" fmla="*/ 439672 w 555350"/>
              <a:gd name="connsiteY126" fmla="*/ 333430 h 606342"/>
              <a:gd name="connsiteX127" fmla="*/ 436584 w 555350"/>
              <a:gd name="connsiteY127" fmla="*/ 330189 h 606342"/>
              <a:gd name="connsiteX128" fmla="*/ 273795 w 555350"/>
              <a:gd name="connsiteY128" fmla="*/ 323944 h 606342"/>
              <a:gd name="connsiteX129" fmla="*/ 271420 w 555350"/>
              <a:gd name="connsiteY129" fmla="*/ 324893 h 606342"/>
              <a:gd name="connsiteX130" fmla="*/ 270391 w 555350"/>
              <a:gd name="connsiteY130" fmla="*/ 327264 h 606342"/>
              <a:gd name="connsiteX131" fmla="*/ 270391 w 555350"/>
              <a:gd name="connsiteY131" fmla="*/ 395643 h 606342"/>
              <a:gd name="connsiteX132" fmla="*/ 271420 w 555350"/>
              <a:gd name="connsiteY132" fmla="*/ 397936 h 606342"/>
              <a:gd name="connsiteX133" fmla="*/ 273716 w 555350"/>
              <a:gd name="connsiteY133" fmla="*/ 398884 h 606342"/>
              <a:gd name="connsiteX134" fmla="*/ 273795 w 555350"/>
              <a:gd name="connsiteY134" fmla="*/ 398884 h 606342"/>
              <a:gd name="connsiteX135" fmla="*/ 327953 w 555350"/>
              <a:gd name="connsiteY135" fmla="*/ 396434 h 606342"/>
              <a:gd name="connsiteX136" fmla="*/ 331041 w 555350"/>
              <a:gd name="connsiteY136" fmla="*/ 393193 h 606342"/>
              <a:gd name="connsiteX137" fmla="*/ 331120 w 555350"/>
              <a:gd name="connsiteY137" fmla="*/ 393193 h 606342"/>
              <a:gd name="connsiteX138" fmla="*/ 331120 w 555350"/>
              <a:gd name="connsiteY138" fmla="*/ 329319 h 606342"/>
              <a:gd name="connsiteX139" fmla="*/ 327953 w 555350"/>
              <a:gd name="connsiteY139" fmla="*/ 325999 h 606342"/>
              <a:gd name="connsiteX140" fmla="*/ 130959 w 555350"/>
              <a:gd name="connsiteY140" fmla="*/ 321414 h 606342"/>
              <a:gd name="connsiteX141" fmla="*/ 88837 w 555350"/>
              <a:gd name="connsiteY141" fmla="*/ 324893 h 606342"/>
              <a:gd name="connsiteX142" fmla="*/ 85828 w 555350"/>
              <a:gd name="connsiteY142" fmla="*/ 328134 h 606342"/>
              <a:gd name="connsiteX143" fmla="*/ 85828 w 555350"/>
              <a:gd name="connsiteY143" fmla="*/ 394616 h 606342"/>
              <a:gd name="connsiteX144" fmla="*/ 88758 w 555350"/>
              <a:gd name="connsiteY144" fmla="*/ 397778 h 606342"/>
              <a:gd name="connsiteX145" fmla="*/ 130959 w 555350"/>
              <a:gd name="connsiteY145" fmla="*/ 401967 h 606342"/>
              <a:gd name="connsiteX146" fmla="*/ 131276 w 555350"/>
              <a:gd name="connsiteY146" fmla="*/ 401967 h 606342"/>
              <a:gd name="connsiteX147" fmla="*/ 133414 w 555350"/>
              <a:gd name="connsiteY147" fmla="*/ 401098 h 606342"/>
              <a:gd name="connsiteX148" fmla="*/ 134522 w 555350"/>
              <a:gd name="connsiteY148" fmla="*/ 398647 h 606342"/>
              <a:gd name="connsiteX149" fmla="*/ 134522 w 555350"/>
              <a:gd name="connsiteY149" fmla="*/ 324576 h 606342"/>
              <a:gd name="connsiteX150" fmla="*/ 133493 w 555350"/>
              <a:gd name="connsiteY150" fmla="*/ 322205 h 606342"/>
              <a:gd name="connsiteX151" fmla="*/ 130959 w 555350"/>
              <a:gd name="connsiteY151" fmla="*/ 321414 h 606342"/>
              <a:gd name="connsiteX152" fmla="*/ 176724 w 555350"/>
              <a:gd name="connsiteY152" fmla="*/ 320308 h 606342"/>
              <a:gd name="connsiteX153" fmla="*/ 174269 w 555350"/>
              <a:gd name="connsiteY153" fmla="*/ 321177 h 606342"/>
              <a:gd name="connsiteX154" fmla="*/ 173319 w 555350"/>
              <a:gd name="connsiteY154" fmla="*/ 323549 h 606342"/>
              <a:gd name="connsiteX155" fmla="*/ 173319 w 555350"/>
              <a:gd name="connsiteY155" fmla="*/ 399991 h 606342"/>
              <a:gd name="connsiteX156" fmla="*/ 174269 w 555350"/>
              <a:gd name="connsiteY156" fmla="*/ 402284 h 606342"/>
              <a:gd name="connsiteX157" fmla="*/ 176566 w 555350"/>
              <a:gd name="connsiteY157" fmla="*/ 403232 h 606342"/>
              <a:gd name="connsiteX158" fmla="*/ 176724 w 555350"/>
              <a:gd name="connsiteY158" fmla="*/ 403232 h 606342"/>
              <a:gd name="connsiteX159" fmla="*/ 243787 w 555350"/>
              <a:gd name="connsiteY159" fmla="*/ 400228 h 606342"/>
              <a:gd name="connsiteX160" fmla="*/ 246954 w 555350"/>
              <a:gd name="connsiteY160" fmla="*/ 396987 h 606342"/>
              <a:gd name="connsiteX161" fmla="*/ 246954 w 555350"/>
              <a:gd name="connsiteY161" fmla="*/ 326078 h 606342"/>
              <a:gd name="connsiteX162" fmla="*/ 243787 w 555350"/>
              <a:gd name="connsiteY162" fmla="*/ 322837 h 606342"/>
              <a:gd name="connsiteX163" fmla="*/ 504043 w 555350"/>
              <a:gd name="connsiteY163" fmla="*/ 258806 h 606342"/>
              <a:gd name="connsiteX164" fmla="*/ 501430 w 555350"/>
              <a:gd name="connsiteY164" fmla="*/ 259518 h 606342"/>
              <a:gd name="connsiteX165" fmla="*/ 500243 w 555350"/>
              <a:gd name="connsiteY165" fmla="*/ 261968 h 606342"/>
              <a:gd name="connsiteX166" fmla="*/ 500243 w 555350"/>
              <a:gd name="connsiteY166" fmla="*/ 311296 h 606342"/>
              <a:gd name="connsiteX167" fmla="*/ 503251 w 555350"/>
              <a:gd name="connsiteY167" fmla="*/ 314537 h 606342"/>
              <a:gd name="connsiteX168" fmla="*/ 531993 w 555350"/>
              <a:gd name="connsiteY168" fmla="*/ 316830 h 606342"/>
              <a:gd name="connsiteX169" fmla="*/ 532230 w 555350"/>
              <a:gd name="connsiteY169" fmla="*/ 316830 h 606342"/>
              <a:gd name="connsiteX170" fmla="*/ 534447 w 555350"/>
              <a:gd name="connsiteY170" fmla="*/ 315960 h 606342"/>
              <a:gd name="connsiteX171" fmla="*/ 535477 w 555350"/>
              <a:gd name="connsiteY171" fmla="*/ 313588 h 606342"/>
              <a:gd name="connsiteX172" fmla="*/ 535477 w 555350"/>
              <a:gd name="connsiteY172" fmla="*/ 266632 h 606342"/>
              <a:gd name="connsiteX173" fmla="*/ 532784 w 555350"/>
              <a:gd name="connsiteY173" fmla="*/ 263391 h 606342"/>
              <a:gd name="connsiteX174" fmla="*/ 455111 w 555350"/>
              <a:gd name="connsiteY174" fmla="*/ 250822 h 606342"/>
              <a:gd name="connsiteX175" fmla="*/ 452499 w 555350"/>
              <a:gd name="connsiteY175" fmla="*/ 251613 h 606342"/>
              <a:gd name="connsiteX176" fmla="*/ 451311 w 555350"/>
              <a:gd name="connsiteY176" fmla="*/ 254063 h 606342"/>
              <a:gd name="connsiteX177" fmla="*/ 451311 w 555350"/>
              <a:gd name="connsiteY177" fmla="*/ 307422 h 606342"/>
              <a:gd name="connsiteX178" fmla="*/ 454320 w 555350"/>
              <a:gd name="connsiteY178" fmla="*/ 310664 h 606342"/>
              <a:gd name="connsiteX179" fmla="*/ 487812 w 555350"/>
              <a:gd name="connsiteY179" fmla="*/ 313351 h 606342"/>
              <a:gd name="connsiteX180" fmla="*/ 488049 w 555350"/>
              <a:gd name="connsiteY180" fmla="*/ 313351 h 606342"/>
              <a:gd name="connsiteX181" fmla="*/ 490266 w 555350"/>
              <a:gd name="connsiteY181" fmla="*/ 312482 h 606342"/>
              <a:gd name="connsiteX182" fmla="*/ 491375 w 555350"/>
              <a:gd name="connsiteY182" fmla="*/ 310110 h 606342"/>
              <a:gd name="connsiteX183" fmla="*/ 491375 w 555350"/>
              <a:gd name="connsiteY183" fmla="*/ 259518 h 606342"/>
              <a:gd name="connsiteX184" fmla="*/ 488603 w 555350"/>
              <a:gd name="connsiteY184" fmla="*/ 256277 h 606342"/>
              <a:gd name="connsiteX185" fmla="*/ 53682 w 555350"/>
              <a:gd name="connsiteY185" fmla="*/ 237384 h 606342"/>
              <a:gd name="connsiteX186" fmla="*/ 25178 w 555350"/>
              <a:gd name="connsiteY186" fmla="*/ 247423 h 606342"/>
              <a:gd name="connsiteX187" fmla="*/ 23041 w 555350"/>
              <a:gd name="connsiteY187" fmla="*/ 250506 h 606342"/>
              <a:gd name="connsiteX188" fmla="*/ 23041 w 555350"/>
              <a:gd name="connsiteY188" fmla="*/ 305683 h 606342"/>
              <a:gd name="connsiteX189" fmla="*/ 24149 w 555350"/>
              <a:gd name="connsiteY189" fmla="*/ 308213 h 606342"/>
              <a:gd name="connsiteX190" fmla="*/ 26287 w 555350"/>
              <a:gd name="connsiteY190" fmla="*/ 308924 h 606342"/>
              <a:gd name="connsiteX191" fmla="*/ 26841 w 555350"/>
              <a:gd name="connsiteY191" fmla="*/ 308924 h 606342"/>
              <a:gd name="connsiteX192" fmla="*/ 55345 w 555350"/>
              <a:gd name="connsiteY192" fmla="*/ 304023 h 606342"/>
              <a:gd name="connsiteX193" fmla="*/ 58037 w 555350"/>
              <a:gd name="connsiteY193" fmla="*/ 300782 h 606342"/>
              <a:gd name="connsiteX194" fmla="*/ 58037 w 555350"/>
              <a:gd name="connsiteY194" fmla="*/ 240467 h 606342"/>
              <a:gd name="connsiteX195" fmla="*/ 56691 w 555350"/>
              <a:gd name="connsiteY195" fmla="*/ 237858 h 606342"/>
              <a:gd name="connsiteX196" fmla="*/ 53682 w 555350"/>
              <a:gd name="connsiteY196" fmla="*/ 237384 h 606342"/>
              <a:gd name="connsiteX197" fmla="*/ 274191 w 555350"/>
              <a:gd name="connsiteY197" fmla="*/ 221495 h 606342"/>
              <a:gd name="connsiteX198" fmla="*/ 271578 w 555350"/>
              <a:gd name="connsiteY198" fmla="*/ 222206 h 606342"/>
              <a:gd name="connsiteX199" fmla="*/ 270391 w 555350"/>
              <a:gd name="connsiteY199" fmla="*/ 224657 h 606342"/>
              <a:gd name="connsiteX200" fmla="*/ 270391 w 555350"/>
              <a:gd name="connsiteY200" fmla="*/ 293035 h 606342"/>
              <a:gd name="connsiteX201" fmla="*/ 273399 w 555350"/>
              <a:gd name="connsiteY201" fmla="*/ 296276 h 606342"/>
              <a:gd name="connsiteX202" fmla="*/ 327557 w 555350"/>
              <a:gd name="connsiteY202" fmla="*/ 300624 h 606342"/>
              <a:gd name="connsiteX203" fmla="*/ 327794 w 555350"/>
              <a:gd name="connsiteY203" fmla="*/ 300624 h 606342"/>
              <a:gd name="connsiteX204" fmla="*/ 330011 w 555350"/>
              <a:gd name="connsiteY204" fmla="*/ 299755 h 606342"/>
              <a:gd name="connsiteX205" fmla="*/ 331041 w 555350"/>
              <a:gd name="connsiteY205" fmla="*/ 297383 h 606342"/>
              <a:gd name="connsiteX206" fmla="*/ 331120 w 555350"/>
              <a:gd name="connsiteY206" fmla="*/ 297383 h 606342"/>
              <a:gd name="connsiteX207" fmla="*/ 331120 w 555350"/>
              <a:gd name="connsiteY207" fmla="*/ 233510 h 606342"/>
              <a:gd name="connsiteX208" fmla="*/ 328349 w 555350"/>
              <a:gd name="connsiteY208" fmla="*/ 230269 h 606342"/>
              <a:gd name="connsiteX209" fmla="*/ 130168 w 555350"/>
              <a:gd name="connsiteY209" fmla="*/ 210427 h 606342"/>
              <a:gd name="connsiteX210" fmla="*/ 87966 w 555350"/>
              <a:gd name="connsiteY210" fmla="*/ 225289 h 606342"/>
              <a:gd name="connsiteX211" fmla="*/ 85828 w 555350"/>
              <a:gd name="connsiteY211" fmla="*/ 228372 h 606342"/>
              <a:gd name="connsiteX212" fmla="*/ 85828 w 555350"/>
              <a:gd name="connsiteY212" fmla="*/ 294853 h 606342"/>
              <a:gd name="connsiteX213" fmla="*/ 87016 w 555350"/>
              <a:gd name="connsiteY213" fmla="*/ 297304 h 606342"/>
              <a:gd name="connsiteX214" fmla="*/ 89075 w 555350"/>
              <a:gd name="connsiteY214" fmla="*/ 298095 h 606342"/>
              <a:gd name="connsiteX215" fmla="*/ 89629 w 555350"/>
              <a:gd name="connsiteY215" fmla="*/ 298095 h 606342"/>
              <a:gd name="connsiteX216" fmla="*/ 131830 w 555350"/>
              <a:gd name="connsiteY216" fmla="*/ 290822 h 606342"/>
              <a:gd name="connsiteX217" fmla="*/ 134522 w 555350"/>
              <a:gd name="connsiteY217" fmla="*/ 287581 h 606342"/>
              <a:gd name="connsiteX218" fmla="*/ 134522 w 555350"/>
              <a:gd name="connsiteY218" fmla="*/ 213510 h 606342"/>
              <a:gd name="connsiteX219" fmla="*/ 133176 w 555350"/>
              <a:gd name="connsiteY219" fmla="*/ 210902 h 606342"/>
              <a:gd name="connsiteX220" fmla="*/ 130168 w 555350"/>
              <a:gd name="connsiteY220" fmla="*/ 210427 h 606342"/>
              <a:gd name="connsiteX221" fmla="*/ 177120 w 555350"/>
              <a:gd name="connsiteY221" fmla="*/ 205684 h 606342"/>
              <a:gd name="connsiteX222" fmla="*/ 174428 w 555350"/>
              <a:gd name="connsiteY222" fmla="*/ 206475 h 606342"/>
              <a:gd name="connsiteX223" fmla="*/ 173319 w 555350"/>
              <a:gd name="connsiteY223" fmla="*/ 208926 h 606342"/>
              <a:gd name="connsiteX224" fmla="*/ 173319 w 555350"/>
              <a:gd name="connsiteY224" fmla="*/ 285367 h 606342"/>
              <a:gd name="connsiteX225" fmla="*/ 176328 w 555350"/>
              <a:gd name="connsiteY225" fmla="*/ 288608 h 606342"/>
              <a:gd name="connsiteX226" fmla="*/ 243391 w 555350"/>
              <a:gd name="connsiteY226" fmla="*/ 293905 h 606342"/>
              <a:gd name="connsiteX227" fmla="*/ 243708 w 555350"/>
              <a:gd name="connsiteY227" fmla="*/ 293905 h 606342"/>
              <a:gd name="connsiteX228" fmla="*/ 245846 w 555350"/>
              <a:gd name="connsiteY228" fmla="*/ 293114 h 606342"/>
              <a:gd name="connsiteX229" fmla="*/ 246954 w 555350"/>
              <a:gd name="connsiteY229" fmla="*/ 290664 h 606342"/>
              <a:gd name="connsiteX230" fmla="*/ 246954 w 555350"/>
              <a:gd name="connsiteY230" fmla="*/ 219834 h 606342"/>
              <a:gd name="connsiteX231" fmla="*/ 244183 w 555350"/>
              <a:gd name="connsiteY231" fmla="*/ 216593 h 606342"/>
              <a:gd name="connsiteX232" fmla="*/ 504439 w 555350"/>
              <a:gd name="connsiteY232" fmla="*/ 184894 h 606342"/>
              <a:gd name="connsiteX233" fmla="*/ 501589 w 555350"/>
              <a:gd name="connsiteY233" fmla="*/ 185447 h 606342"/>
              <a:gd name="connsiteX234" fmla="*/ 500243 w 555350"/>
              <a:gd name="connsiteY234" fmla="*/ 187977 h 606342"/>
              <a:gd name="connsiteX235" fmla="*/ 500243 w 555350"/>
              <a:gd name="connsiteY235" fmla="*/ 237305 h 606342"/>
              <a:gd name="connsiteX236" fmla="*/ 502855 w 555350"/>
              <a:gd name="connsiteY236" fmla="*/ 240546 h 606342"/>
              <a:gd name="connsiteX237" fmla="*/ 531597 w 555350"/>
              <a:gd name="connsiteY237" fmla="*/ 246395 h 606342"/>
              <a:gd name="connsiteX238" fmla="*/ 532230 w 555350"/>
              <a:gd name="connsiteY238" fmla="*/ 246395 h 606342"/>
              <a:gd name="connsiteX239" fmla="*/ 534289 w 555350"/>
              <a:gd name="connsiteY239" fmla="*/ 245684 h 606342"/>
              <a:gd name="connsiteX240" fmla="*/ 535477 w 555350"/>
              <a:gd name="connsiteY240" fmla="*/ 243154 h 606342"/>
              <a:gd name="connsiteX241" fmla="*/ 535477 w 555350"/>
              <a:gd name="connsiteY241" fmla="*/ 196277 h 606342"/>
              <a:gd name="connsiteX242" fmla="*/ 533180 w 555350"/>
              <a:gd name="connsiteY242" fmla="*/ 193115 h 606342"/>
              <a:gd name="connsiteX243" fmla="*/ 455507 w 555350"/>
              <a:gd name="connsiteY243" fmla="*/ 170823 h 606342"/>
              <a:gd name="connsiteX244" fmla="*/ 452657 w 555350"/>
              <a:gd name="connsiteY244" fmla="*/ 171376 h 606342"/>
              <a:gd name="connsiteX245" fmla="*/ 451311 w 555350"/>
              <a:gd name="connsiteY245" fmla="*/ 173985 h 606342"/>
              <a:gd name="connsiteX246" fmla="*/ 451311 w 555350"/>
              <a:gd name="connsiteY246" fmla="*/ 227344 h 606342"/>
              <a:gd name="connsiteX247" fmla="*/ 453924 w 555350"/>
              <a:gd name="connsiteY247" fmla="*/ 230585 h 606342"/>
              <a:gd name="connsiteX248" fmla="*/ 487416 w 555350"/>
              <a:gd name="connsiteY248" fmla="*/ 237384 h 606342"/>
              <a:gd name="connsiteX249" fmla="*/ 488049 w 555350"/>
              <a:gd name="connsiteY249" fmla="*/ 237463 h 606342"/>
              <a:gd name="connsiteX250" fmla="*/ 490108 w 555350"/>
              <a:gd name="connsiteY250" fmla="*/ 236672 h 606342"/>
              <a:gd name="connsiteX251" fmla="*/ 491375 w 555350"/>
              <a:gd name="connsiteY251" fmla="*/ 234143 h 606342"/>
              <a:gd name="connsiteX252" fmla="*/ 491375 w 555350"/>
              <a:gd name="connsiteY252" fmla="*/ 183550 h 606342"/>
              <a:gd name="connsiteX253" fmla="*/ 488999 w 555350"/>
              <a:gd name="connsiteY253" fmla="*/ 180467 h 606342"/>
              <a:gd name="connsiteX254" fmla="*/ 56374 w 555350"/>
              <a:gd name="connsiteY254" fmla="*/ 147187 h 606342"/>
              <a:gd name="connsiteX255" fmla="*/ 53049 w 555350"/>
              <a:gd name="connsiteY255" fmla="*/ 147266 h 606342"/>
              <a:gd name="connsiteX256" fmla="*/ 24545 w 555350"/>
              <a:gd name="connsiteY256" fmla="*/ 164973 h 606342"/>
              <a:gd name="connsiteX257" fmla="*/ 23041 w 555350"/>
              <a:gd name="connsiteY257" fmla="*/ 167740 h 606342"/>
              <a:gd name="connsiteX258" fmla="*/ 23041 w 555350"/>
              <a:gd name="connsiteY258" fmla="*/ 222917 h 606342"/>
              <a:gd name="connsiteX259" fmla="*/ 24466 w 555350"/>
              <a:gd name="connsiteY259" fmla="*/ 225684 h 606342"/>
              <a:gd name="connsiteX260" fmla="*/ 26287 w 555350"/>
              <a:gd name="connsiteY260" fmla="*/ 226159 h 606342"/>
              <a:gd name="connsiteX261" fmla="*/ 27633 w 555350"/>
              <a:gd name="connsiteY261" fmla="*/ 225921 h 606342"/>
              <a:gd name="connsiteX262" fmla="*/ 56058 w 555350"/>
              <a:gd name="connsiteY262" fmla="*/ 213352 h 606342"/>
              <a:gd name="connsiteX263" fmla="*/ 58037 w 555350"/>
              <a:gd name="connsiteY263" fmla="*/ 210348 h 606342"/>
              <a:gd name="connsiteX264" fmla="*/ 58037 w 555350"/>
              <a:gd name="connsiteY264" fmla="*/ 150033 h 606342"/>
              <a:gd name="connsiteX265" fmla="*/ 56374 w 555350"/>
              <a:gd name="connsiteY265" fmla="*/ 147187 h 606342"/>
              <a:gd name="connsiteX266" fmla="*/ 274587 w 555350"/>
              <a:gd name="connsiteY266" fmla="*/ 119045 h 606342"/>
              <a:gd name="connsiteX267" fmla="*/ 271737 w 555350"/>
              <a:gd name="connsiteY267" fmla="*/ 119598 h 606342"/>
              <a:gd name="connsiteX268" fmla="*/ 270391 w 555350"/>
              <a:gd name="connsiteY268" fmla="*/ 122128 h 606342"/>
              <a:gd name="connsiteX269" fmla="*/ 270391 w 555350"/>
              <a:gd name="connsiteY269" fmla="*/ 190507 h 606342"/>
              <a:gd name="connsiteX270" fmla="*/ 273004 w 555350"/>
              <a:gd name="connsiteY270" fmla="*/ 193748 h 606342"/>
              <a:gd name="connsiteX271" fmla="*/ 327161 w 555350"/>
              <a:gd name="connsiteY271" fmla="*/ 204736 h 606342"/>
              <a:gd name="connsiteX272" fmla="*/ 327794 w 555350"/>
              <a:gd name="connsiteY272" fmla="*/ 204815 h 606342"/>
              <a:gd name="connsiteX273" fmla="*/ 329853 w 555350"/>
              <a:gd name="connsiteY273" fmla="*/ 204103 h 606342"/>
              <a:gd name="connsiteX274" fmla="*/ 331041 w 555350"/>
              <a:gd name="connsiteY274" fmla="*/ 201574 h 606342"/>
              <a:gd name="connsiteX275" fmla="*/ 331041 w 555350"/>
              <a:gd name="connsiteY275" fmla="*/ 137701 h 606342"/>
              <a:gd name="connsiteX276" fmla="*/ 328744 w 555350"/>
              <a:gd name="connsiteY276" fmla="*/ 134539 h 606342"/>
              <a:gd name="connsiteX277" fmla="*/ 132860 w 555350"/>
              <a:gd name="connsiteY277" fmla="*/ 99599 h 606342"/>
              <a:gd name="connsiteX278" fmla="*/ 129534 w 555350"/>
              <a:gd name="connsiteY278" fmla="*/ 99678 h 606342"/>
              <a:gd name="connsiteX279" fmla="*/ 87333 w 555350"/>
              <a:gd name="connsiteY279" fmla="*/ 125922 h 606342"/>
              <a:gd name="connsiteX280" fmla="*/ 85828 w 555350"/>
              <a:gd name="connsiteY280" fmla="*/ 128689 h 606342"/>
              <a:gd name="connsiteX281" fmla="*/ 85828 w 555350"/>
              <a:gd name="connsiteY281" fmla="*/ 195092 h 606342"/>
              <a:gd name="connsiteX282" fmla="*/ 87333 w 555350"/>
              <a:gd name="connsiteY282" fmla="*/ 197858 h 606342"/>
              <a:gd name="connsiteX283" fmla="*/ 89075 w 555350"/>
              <a:gd name="connsiteY283" fmla="*/ 198412 h 606342"/>
              <a:gd name="connsiteX284" fmla="*/ 90421 w 555350"/>
              <a:gd name="connsiteY284" fmla="*/ 198096 h 606342"/>
              <a:gd name="connsiteX285" fmla="*/ 132622 w 555350"/>
              <a:gd name="connsiteY285" fmla="*/ 179440 h 606342"/>
              <a:gd name="connsiteX286" fmla="*/ 134522 w 555350"/>
              <a:gd name="connsiteY286" fmla="*/ 176515 h 606342"/>
              <a:gd name="connsiteX287" fmla="*/ 134522 w 555350"/>
              <a:gd name="connsiteY287" fmla="*/ 102444 h 606342"/>
              <a:gd name="connsiteX288" fmla="*/ 132860 w 555350"/>
              <a:gd name="connsiteY288" fmla="*/ 99599 h 606342"/>
              <a:gd name="connsiteX289" fmla="*/ 177516 w 555350"/>
              <a:gd name="connsiteY289" fmla="*/ 91219 h 606342"/>
              <a:gd name="connsiteX290" fmla="*/ 174586 w 555350"/>
              <a:gd name="connsiteY290" fmla="*/ 91694 h 606342"/>
              <a:gd name="connsiteX291" fmla="*/ 173319 w 555350"/>
              <a:gd name="connsiteY291" fmla="*/ 94302 h 606342"/>
              <a:gd name="connsiteX292" fmla="*/ 173319 w 555350"/>
              <a:gd name="connsiteY292" fmla="*/ 170744 h 606342"/>
              <a:gd name="connsiteX293" fmla="*/ 175932 w 555350"/>
              <a:gd name="connsiteY293" fmla="*/ 173906 h 606342"/>
              <a:gd name="connsiteX294" fmla="*/ 242995 w 555350"/>
              <a:gd name="connsiteY294" fmla="*/ 187582 h 606342"/>
              <a:gd name="connsiteX295" fmla="*/ 243708 w 555350"/>
              <a:gd name="connsiteY295" fmla="*/ 187661 h 606342"/>
              <a:gd name="connsiteX296" fmla="*/ 245767 w 555350"/>
              <a:gd name="connsiteY296" fmla="*/ 186949 h 606342"/>
              <a:gd name="connsiteX297" fmla="*/ 246954 w 555350"/>
              <a:gd name="connsiteY297" fmla="*/ 184420 h 606342"/>
              <a:gd name="connsiteX298" fmla="*/ 246954 w 555350"/>
              <a:gd name="connsiteY298" fmla="*/ 113511 h 606342"/>
              <a:gd name="connsiteX299" fmla="*/ 244579 w 555350"/>
              <a:gd name="connsiteY299" fmla="*/ 110429 h 606342"/>
              <a:gd name="connsiteX300" fmla="*/ 153129 w 555350"/>
              <a:gd name="connsiteY300" fmla="*/ 74 h 606342"/>
              <a:gd name="connsiteX301" fmla="*/ 157880 w 555350"/>
              <a:gd name="connsiteY301" fmla="*/ 548 h 606342"/>
              <a:gd name="connsiteX302" fmla="*/ 331199 w 555350"/>
              <a:gd name="connsiteY302" fmla="*/ 64579 h 606342"/>
              <a:gd name="connsiteX303" fmla="*/ 337612 w 555350"/>
              <a:gd name="connsiteY303" fmla="*/ 73749 h 606342"/>
              <a:gd name="connsiteX304" fmla="*/ 337612 w 555350"/>
              <a:gd name="connsiteY304" fmla="*/ 98650 h 606342"/>
              <a:gd name="connsiteX305" fmla="*/ 355348 w 555350"/>
              <a:gd name="connsiteY305" fmla="*/ 104421 h 606342"/>
              <a:gd name="connsiteX306" fmla="*/ 362078 w 555350"/>
              <a:gd name="connsiteY306" fmla="*/ 113749 h 606342"/>
              <a:gd name="connsiteX307" fmla="*/ 362078 w 555350"/>
              <a:gd name="connsiteY307" fmla="*/ 161021 h 606342"/>
              <a:gd name="connsiteX308" fmla="*/ 432783 w 555350"/>
              <a:gd name="connsiteY308" fmla="*/ 132326 h 606342"/>
              <a:gd name="connsiteX309" fmla="*/ 436188 w 555350"/>
              <a:gd name="connsiteY309" fmla="*/ 131535 h 606342"/>
              <a:gd name="connsiteX310" fmla="*/ 439514 w 555350"/>
              <a:gd name="connsiteY310" fmla="*/ 132088 h 606342"/>
              <a:gd name="connsiteX311" fmla="*/ 548620 w 555350"/>
              <a:gd name="connsiteY311" fmla="*/ 167819 h 606342"/>
              <a:gd name="connsiteX312" fmla="*/ 555350 w 555350"/>
              <a:gd name="connsiteY312" fmla="*/ 177147 h 606342"/>
              <a:gd name="connsiteX313" fmla="*/ 555350 w 555350"/>
              <a:gd name="connsiteY313" fmla="*/ 498014 h 606342"/>
              <a:gd name="connsiteX314" fmla="*/ 547907 w 555350"/>
              <a:gd name="connsiteY314" fmla="*/ 507421 h 606342"/>
              <a:gd name="connsiteX315" fmla="*/ 438801 w 555350"/>
              <a:gd name="connsiteY315" fmla="*/ 534930 h 606342"/>
              <a:gd name="connsiteX316" fmla="*/ 354715 w 555350"/>
              <a:gd name="connsiteY316" fmla="*/ 556195 h 606342"/>
              <a:gd name="connsiteX317" fmla="*/ 156850 w 555350"/>
              <a:gd name="connsiteY317" fmla="*/ 606076 h 606342"/>
              <a:gd name="connsiteX318" fmla="*/ 153367 w 555350"/>
              <a:gd name="connsiteY318" fmla="*/ 606234 h 606342"/>
              <a:gd name="connsiteX319" fmla="*/ 149804 w 555350"/>
              <a:gd name="connsiteY319" fmla="*/ 605127 h 606342"/>
              <a:gd name="connsiteX320" fmla="*/ 5147 w 555350"/>
              <a:gd name="connsiteY320" fmla="*/ 525998 h 606342"/>
              <a:gd name="connsiteX321" fmla="*/ 0 w 555350"/>
              <a:gd name="connsiteY321" fmla="*/ 517381 h 606342"/>
              <a:gd name="connsiteX322" fmla="*/ 0 w 555350"/>
              <a:gd name="connsiteY322" fmla="*/ 151851 h 606342"/>
              <a:gd name="connsiteX323" fmla="*/ 4117 w 555350"/>
              <a:gd name="connsiteY323" fmla="*/ 143946 h 606342"/>
              <a:gd name="connsiteX324" fmla="*/ 16469 w 555350"/>
              <a:gd name="connsiteY324" fmla="*/ 135092 h 606342"/>
              <a:gd name="connsiteX325" fmla="*/ 16469 w 555350"/>
              <a:gd name="connsiteY325" fmla="*/ 112563 h 606342"/>
              <a:gd name="connsiteX326" fmla="*/ 20111 w 555350"/>
              <a:gd name="connsiteY326" fmla="*/ 104974 h 606342"/>
              <a:gd name="connsiteX327" fmla="*/ 148299 w 555350"/>
              <a:gd name="connsiteY327" fmla="*/ 2129 h 606342"/>
              <a:gd name="connsiteX328" fmla="*/ 153129 w 555350"/>
              <a:gd name="connsiteY328" fmla="*/ 74 h 60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</a:cxnLst>
            <a:rect l="l" t="t" r="r" b="b"/>
            <a:pathLst>
              <a:path w="555350" h="606342">
                <a:moveTo>
                  <a:pt x="243391" y="429161"/>
                </a:moveTo>
                <a:lnTo>
                  <a:pt x="176249" y="434931"/>
                </a:lnTo>
                <a:cubicBezTo>
                  <a:pt x="174586" y="435090"/>
                  <a:pt x="173319" y="436433"/>
                  <a:pt x="173319" y="438173"/>
                </a:cubicBezTo>
                <a:lnTo>
                  <a:pt x="173319" y="514535"/>
                </a:lnTo>
                <a:cubicBezTo>
                  <a:pt x="173319" y="515563"/>
                  <a:pt x="173715" y="516433"/>
                  <a:pt x="174428" y="517065"/>
                </a:cubicBezTo>
                <a:cubicBezTo>
                  <a:pt x="175061" y="517539"/>
                  <a:pt x="175774" y="517856"/>
                  <a:pt x="176566" y="517856"/>
                </a:cubicBezTo>
                <a:cubicBezTo>
                  <a:pt x="176724" y="517856"/>
                  <a:pt x="176961" y="517856"/>
                  <a:pt x="177120" y="517776"/>
                </a:cubicBezTo>
                <a:lnTo>
                  <a:pt x="244183" y="506393"/>
                </a:lnTo>
                <a:cubicBezTo>
                  <a:pt x="245767" y="506156"/>
                  <a:pt x="246954" y="504812"/>
                  <a:pt x="246954" y="503231"/>
                </a:cubicBezTo>
                <a:lnTo>
                  <a:pt x="246954" y="432402"/>
                </a:lnTo>
                <a:cubicBezTo>
                  <a:pt x="246954" y="431453"/>
                  <a:pt x="246558" y="430584"/>
                  <a:pt x="245846" y="429951"/>
                </a:cubicBezTo>
                <a:cubicBezTo>
                  <a:pt x="245212" y="429398"/>
                  <a:pt x="244341" y="429003"/>
                  <a:pt x="243391" y="429161"/>
                </a:cubicBezTo>
                <a:close/>
                <a:moveTo>
                  <a:pt x="89708" y="424576"/>
                </a:moveTo>
                <a:cubicBezTo>
                  <a:pt x="88758" y="424418"/>
                  <a:pt x="87808" y="424655"/>
                  <a:pt x="87016" y="425287"/>
                </a:cubicBezTo>
                <a:cubicBezTo>
                  <a:pt x="86303" y="425920"/>
                  <a:pt x="85828" y="426868"/>
                  <a:pt x="85828" y="427817"/>
                </a:cubicBezTo>
                <a:lnTo>
                  <a:pt x="85828" y="560780"/>
                </a:lnTo>
                <a:cubicBezTo>
                  <a:pt x="85828" y="561966"/>
                  <a:pt x="86462" y="563072"/>
                  <a:pt x="87491" y="563626"/>
                </a:cubicBezTo>
                <a:lnTo>
                  <a:pt x="129693" y="586709"/>
                </a:lnTo>
                <a:cubicBezTo>
                  <a:pt x="130168" y="586946"/>
                  <a:pt x="130722" y="587104"/>
                  <a:pt x="131276" y="587104"/>
                </a:cubicBezTo>
                <a:cubicBezTo>
                  <a:pt x="131830" y="587104"/>
                  <a:pt x="132385" y="586946"/>
                  <a:pt x="132939" y="586629"/>
                </a:cubicBezTo>
                <a:cubicBezTo>
                  <a:pt x="133889" y="586076"/>
                  <a:pt x="134522" y="584969"/>
                  <a:pt x="134522" y="583863"/>
                </a:cubicBezTo>
                <a:lnTo>
                  <a:pt x="134522" y="435722"/>
                </a:lnTo>
                <a:cubicBezTo>
                  <a:pt x="134522" y="434141"/>
                  <a:pt x="133414" y="432797"/>
                  <a:pt x="131830" y="432481"/>
                </a:cubicBezTo>
                <a:close/>
                <a:moveTo>
                  <a:pt x="327557" y="421888"/>
                </a:moveTo>
                <a:lnTo>
                  <a:pt x="273399" y="426552"/>
                </a:lnTo>
                <a:cubicBezTo>
                  <a:pt x="271737" y="426710"/>
                  <a:pt x="270391" y="428054"/>
                  <a:pt x="270391" y="429793"/>
                </a:cubicBezTo>
                <a:lnTo>
                  <a:pt x="270391" y="498172"/>
                </a:lnTo>
                <a:cubicBezTo>
                  <a:pt x="270391" y="499121"/>
                  <a:pt x="270866" y="499990"/>
                  <a:pt x="271578" y="500623"/>
                </a:cubicBezTo>
                <a:cubicBezTo>
                  <a:pt x="272212" y="501097"/>
                  <a:pt x="272924" y="501413"/>
                  <a:pt x="273716" y="501413"/>
                </a:cubicBezTo>
                <a:cubicBezTo>
                  <a:pt x="273875" y="501413"/>
                  <a:pt x="274033" y="501413"/>
                  <a:pt x="274270" y="501334"/>
                </a:cubicBezTo>
                <a:lnTo>
                  <a:pt x="328349" y="492164"/>
                </a:lnTo>
                <a:cubicBezTo>
                  <a:pt x="329932" y="491927"/>
                  <a:pt x="331041" y="490583"/>
                  <a:pt x="331041" y="489002"/>
                </a:cubicBezTo>
                <a:lnTo>
                  <a:pt x="331041" y="425129"/>
                </a:lnTo>
                <a:cubicBezTo>
                  <a:pt x="331041" y="424181"/>
                  <a:pt x="330724" y="423311"/>
                  <a:pt x="330011" y="422679"/>
                </a:cubicBezTo>
                <a:cubicBezTo>
                  <a:pt x="329378" y="422125"/>
                  <a:pt x="328428" y="421730"/>
                  <a:pt x="327557" y="421888"/>
                </a:cubicBezTo>
                <a:close/>
                <a:moveTo>
                  <a:pt x="26920" y="412797"/>
                </a:moveTo>
                <a:cubicBezTo>
                  <a:pt x="25891" y="412639"/>
                  <a:pt x="24941" y="412955"/>
                  <a:pt x="24228" y="413509"/>
                </a:cubicBezTo>
                <a:cubicBezTo>
                  <a:pt x="23436" y="414141"/>
                  <a:pt x="23041" y="415090"/>
                  <a:pt x="23041" y="416038"/>
                </a:cubicBezTo>
                <a:lnTo>
                  <a:pt x="23041" y="526393"/>
                </a:lnTo>
                <a:cubicBezTo>
                  <a:pt x="23041" y="527579"/>
                  <a:pt x="23674" y="528685"/>
                  <a:pt x="24703" y="529239"/>
                </a:cubicBezTo>
                <a:lnTo>
                  <a:pt x="53207" y="544812"/>
                </a:lnTo>
                <a:cubicBezTo>
                  <a:pt x="53682" y="545128"/>
                  <a:pt x="54236" y="545286"/>
                  <a:pt x="54791" y="545286"/>
                </a:cubicBezTo>
                <a:cubicBezTo>
                  <a:pt x="55345" y="545286"/>
                  <a:pt x="55899" y="545128"/>
                  <a:pt x="56453" y="544812"/>
                </a:cubicBezTo>
                <a:cubicBezTo>
                  <a:pt x="57404" y="544179"/>
                  <a:pt x="58037" y="543152"/>
                  <a:pt x="58037" y="541966"/>
                </a:cubicBezTo>
                <a:lnTo>
                  <a:pt x="58037" y="421414"/>
                </a:lnTo>
                <a:cubicBezTo>
                  <a:pt x="58037" y="419833"/>
                  <a:pt x="56929" y="418489"/>
                  <a:pt x="55345" y="418173"/>
                </a:cubicBezTo>
                <a:close/>
                <a:moveTo>
                  <a:pt x="487812" y="408054"/>
                </a:moveTo>
                <a:lnTo>
                  <a:pt x="454320" y="410900"/>
                </a:lnTo>
                <a:cubicBezTo>
                  <a:pt x="452578" y="411058"/>
                  <a:pt x="451311" y="412481"/>
                  <a:pt x="451311" y="414141"/>
                </a:cubicBezTo>
                <a:lnTo>
                  <a:pt x="451311" y="467500"/>
                </a:lnTo>
                <a:cubicBezTo>
                  <a:pt x="451311" y="468449"/>
                  <a:pt x="451786" y="469398"/>
                  <a:pt x="452499" y="470030"/>
                </a:cubicBezTo>
                <a:cubicBezTo>
                  <a:pt x="453053" y="470504"/>
                  <a:pt x="453845" y="470820"/>
                  <a:pt x="454557" y="470820"/>
                </a:cubicBezTo>
                <a:cubicBezTo>
                  <a:pt x="454795" y="470820"/>
                  <a:pt x="454953" y="470820"/>
                  <a:pt x="455111" y="470741"/>
                </a:cubicBezTo>
                <a:lnTo>
                  <a:pt x="488603" y="465129"/>
                </a:lnTo>
                <a:cubicBezTo>
                  <a:pt x="490187" y="464813"/>
                  <a:pt x="491375" y="463469"/>
                  <a:pt x="491375" y="461888"/>
                </a:cubicBezTo>
                <a:lnTo>
                  <a:pt x="491296" y="461888"/>
                </a:lnTo>
                <a:lnTo>
                  <a:pt x="491296" y="411295"/>
                </a:lnTo>
                <a:cubicBezTo>
                  <a:pt x="491296" y="410347"/>
                  <a:pt x="490979" y="409477"/>
                  <a:pt x="490266" y="408845"/>
                </a:cubicBezTo>
                <a:cubicBezTo>
                  <a:pt x="489633" y="408212"/>
                  <a:pt x="488683" y="407896"/>
                  <a:pt x="487812" y="408054"/>
                </a:cubicBezTo>
                <a:close/>
                <a:moveTo>
                  <a:pt x="531913" y="404260"/>
                </a:moveTo>
                <a:lnTo>
                  <a:pt x="503251" y="406710"/>
                </a:lnTo>
                <a:cubicBezTo>
                  <a:pt x="501589" y="406869"/>
                  <a:pt x="500243" y="408212"/>
                  <a:pt x="500243" y="409952"/>
                </a:cubicBezTo>
                <a:lnTo>
                  <a:pt x="500243" y="459279"/>
                </a:lnTo>
                <a:cubicBezTo>
                  <a:pt x="500243" y="460228"/>
                  <a:pt x="500638" y="461097"/>
                  <a:pt x="501430" y="461730"/>
                </a:cubicBezTo>
                <a:cubicBezTo>
                  <a:pt x="501984" y="462283"/>
                  <a:pt x="502776" y="462520"/>
                  <a:pt x="503489" y="462520"/>
                </a:cubicBezTo>
                <a:cubicBezTo>
                  <a:pt x="503726" y="462520"/>
                  <a:pt x="503885" y="462520"/>
                  <a:pt x="504043" y="462441"/>
                </a:cubicBezTo>
                <a:lnTo>
                  <a:pt x="532784" y="457619"/>
                </a:lnTo>
                <a:cubicBezTo>
                  <a:pt x="534368" y="457382"/>
                  <a:pt x="535477" y="455959"/>
                  <a:pt x="535477" y="454378"/>
                </a:cubicBezTo>
                <a:lnTo>
                  <a:pt x="535477" y="407501"/>
                </a:lnTo>
                <a:cubicBezTo>
                  <a:pt x="535477" y="406552"/>
                  <a:pt x="535081" y="405683"/>
                  <a:pt x="534447" y="405050"/>
                </a:cubicBezTo>
                <a:cubicBezTo>
                  <a:pt x="533735" y="404497"/>
                  <a:pt x="532864" y="404102"/>
                  <a:pt x="531913" y="404260"/>
                </a:cubicBezTo>
                <a:close/>
                <a:moveTo>
                  <a:pt x="365553" y="339962"/>
                </a:moveTo>
                <a:lnTo>
                  <a:pt x="426093" y="343203"/>
                </a:lnTo>
                <a:cubicBezTo>
                  <a:pt x="427834" y="343282"/>
                  <a:pt x="429179" y="344705"/>
                  <a:pt x="429179" y="346444"/>
                </a:cubicBezTo>
                <a:lnTo>
                  <a:pt x="429179" y="525475"/>
                </a:lnTo>
                <a:cubicBezTo>
                  <a:pt x="429179" y="526424"/>
                  <a:pt x="428783" y="527373"/>
                  <a:pt x="427992" y="528005"/>
                </a:cubicBezTo>
                <a:cubicBezTo>
                  <a:pt x="427359" y="528479"/>
                  <a:pt x="426647" y="528716"/>
                  <a:pt x="425934" y="528716"/>
                </a:cubicBezTo>
                <a:cubicBezTo>
                  <a:pt x="425697" y="528716"/>
                  <a:pt x="425460" y="528637"/>
                  <a:pt x="425222" y="528637"/>
                </a:cubicBezTo>
                <a:lnTo>
                  <a:pt x="364603" y="514963"/>
                </a:lnTo>
                <a:cubicBezTo>
                  <a:pt x="363100" y="514647"/>
                  <a:pt x="362071" y="513303"/>
                  <a:pt x="362071" y="511801"/>
                </a:cubicBezTo>
                <a:lnTo>
                  <a:pt x="362071" y="343203"/>
                </a:lnTo>
                <a:cubicBezTo>
                  <a:pt x="362071" y="342334"/>
                  <a:pt x="362467" y="341464"/>
                  <a:pt x="363100" y="340832"/>
                </a:cubicBezTo>
                <a:cubicBezTo>
                  <a:pt x="363733" y="340278"/>
                  <a:pt x="364603" y="339883"/>
                  <a:pt x="365553" y="339962"/>
                </a:cubicBezTo>
                <a:close/>
                <a:moveTo>
                  <a:pt x="503647" y="332719"/>
                </a:moveTo>
                <a:cubicBezTo>
                  <a:pt x="502776" y="332640"/>
                  <a:pt x="501905" y="333035"/>
                  <a:pt x="501272" y="333588"/>
                </a:cubicBezTo>
                <a:cubicBezTo>
                  <a:pt x="500638" y="334221"/>
                  <a:pt x="500243" y="335090"/>
                  <a:pt x="500243" y="335960"/>
                </a:cubicBezTo>
                <a:lnTo>
                  <a:pt x="500243" y="385288"/>
                </a:lnTo>
                <a:cubicBezTo>
                  <a:pt x="500243" y="386157"/>
                  <a:pt x="500638" y="387027"/>
                  <a:pt x="501272" y="387659"/>
                </a:cubicBezTo>
                <a:cubicBezTo>
                  <a:pt x="501905" y="388213"/>
                  <a:pt x="502697" y="388529"/>
                  <a:pt x="503489" y="388529"/>
                </a:cubicBezTo>
                <a:lnTo>
                  <a:pt x="503647" y="388529"/>
                </a:lnTo>
                <a:lnTo>
                  <a:pt x="532389" y="387264"/>
                </a:lnTo>
                <a:cubicBezTo>
                  <a:pt x="534130" y="387185"/>
                  <a:pt x="535477" y="385762"/>
                  <a:pt x="535477" y="384023"/>
                </a:cubicBezTo>
                <a:lnTo>
                  <a:pt x="535477" y="337066"/>
                </a:lnTo>
                <a:cubicBezTo>
                  <a:pt x="535477" y="335327"/>
                  <a:pt x="534130" y="333904"/>
                  <a:pt x="532389" y="333825"/>
                </a:cubicBezTo>
                <a:close/>
                <a:moveTo>
                  <a:pt x="454716" y="330821"/>
                </a:moveTo>
                <a:cubicBezTo>
                  <a:pt x="453845" y="330821"/>
                  <a:pt x="452974" y="331138"/>
                  <a:pt x="452340" y="331770"/>
                </a:cubicBezTo>
                <a:cubicBezTo>
                  <a:pt x="451707" y="332323"/>
                  <a:pt x="451311" y="333193"/>
                  <a:pt x="451311" y="334063"/>
                </a:cubicBezTo>
                <a:lnTo>
                  <a:pt x="451311" y="387501"/>
                </a:lnTo>
                <a:cubicBezTo>
                  <a:pt x="451311" y="388371"/>
                  <a:pt x="451707" y="389240"/>
                  <a:pt x="452340" y="389794"/>
                </a:cubicBezTo>
                <a:cubicBezTo>
                  <a:pt x="452974" y="390426"/>
                  <a:pt x="453765" y="390742"/>
                  <a:pt x="454636" y="390742"/>
                </a:cubicBezTo>
                <a:lnTo>
                  <a:pt x="454716" y="390742"/>
                </a:lnTo>
                <a:lnTo>
                  <a:pt x="488208" y="389240"/>
                </a:lnTo>
                <a:cubicBezTo>
                  <a:pt x="489949" y="389161"/>
                  <a:pt x="491375" y="387738"/>
                  <a:pt x="491375" y="385999"/>
                </a:cubicBezTo>
                <a:lnTo>
                  <a:pt x="491375" y="335406"/>
                </a:lnTo>
                <a:cubicBezTo>
                  <a:pt x="491375" y="333588"/>
                  <a:pt x="489949" y="332165"/>
                  <a:pt x="488208" y="332086"/>
                </a:cubicBezTo>
                <a:close/>
                <a:moveTo>
                  <a:pt x="54474" y="327659"/>
                </a:moveTo>
                <a:lnTo>
                  <a:pt x="25970" y="330031"/>
                </a:lnTo>
                <a:cubicBezTo>
                  <a:pt x="24307" y="330189"/>
                  <a:pt x="23041" y="331612"/>
                  <a:pt x="23041" y="333272"/>
                </a:cubicBezTo>
                <a:lnTo>
                  <a:pt x="23041" y="388450"/>
                </a:lnTo>
                <a:cubicBezTo>
                  <a:pt x="23041" y="390110"/>
                  <a:pt x="24307" y="391533"/>
                  <a:pt x="25970" y="391691"/>
                </a:cubicBezTo>
                <a:lnTo>
                  <a:pt x="54474" y="394458"/>
                </a:lnTo>
                <a:cubicBezTo>
                  <a:pt x="54553" y="394458"/>
                  <a:pt x="54632" y="394458"/>
                  <a:pt x="54791" y="394458"/>
                </a:cubicBezTo>
                <a:cubicBezTo>
                  <a:pt x="55583" y="394458"/>
                  <a:pt x="56374" y="394220"/>
                  <a:pt x="56929" y="393667"/>
                </a:cubicBezTo>
                <a:cubicBezTo>
                  <a:pt x="57641" y="393035"/>
                  <a:pt x="58037" y="392165"/>
                  <a:pt x="58037" y="391217"/>
                </a:cubicBezTo>
                <a:lnTo>
                  <a:pt x="58037" y="330901"/>
                </a:lnTo>
                <a:cubicBezTo>
                  <a:pt x="58037" y="330031"/>
                  <a:pt x="57641" y="329161"/>
                  <a:pt x="57008" y="328529"/>
                </a:cubicBezTo>
                <a:cubicBezTo>
                  <a:pt x="56295" y="327897"/>
                  <a:pt x="55424" y="327580"/>
                  <a:pt x="54474" y="327659"/>
                </a:cubicBezTo>
                <a:close/>
                <a:moveTo>
                  <a:pt x="352418" y="326948"/>
                </a:moveTo>
                <a:cubicBezTo>
                  <a:pt x="351547" y="326948"/>
                  <a:pt x="350677" y="327264"/>
                  <a:pt x="350043" y="327897"/>
                </a:cubicBezTo>
                <a:cubicBezTo>
                  <a:pt x="349410" y="328450"/>
                  <a:pt x="349014" y="329319"/>
                  <a:pt x="349014" y="330189"/>
                </a:cubicBezTo>
                <a:lnTo>
                  <a:pt x="349014" y="546709"/>
                </a:lnTo>
                <a:cubicBezTo>
                  <a:pt x="349014" y="547737"/>
                  <a:pt x="349489" y="548606"/>
                  <a:pt x="350281" y="549239"/>
                </a:cubicBezTo>
                <a:cubicBezTo>
                  <a:pt x="350835" y="549713"/>
                  <a:pt x="351547" y="549950"/>
                  <a:pt x="352260" y="549950"/>
                </a:cubicBezTo>
                <a:cubicBezTo>
                  <a:pt x="352577" y="549950"/>
                  <a:pt x="352814" y="549950"/>
                  <a:pt x="353131" y="549871"/>
                </a:cubicBezTo>
                <a:lnTo>
                  <a:pt x="437217" y="528606"/>
                </a:lnTo>
                <a:cubicBezTo>
                  <a:pt x="438722" y="528290"/>
                  <a:pt x="439672" y="526946"/>
                  <a:pt x="439672" y="525444"/>
                </a:cubicBezTo>
                <a:lnTo>
                  <a:pt x="439672" y="333430"/>
                </a:lnTo>
                <a:cubicBezTo>
                  <a:pt x="439672" y="331691"/>
                  <a:pt x="438326" y="330189"/>
                  <a:pt x="436584" y="330189"/>
                </a:cubicBezTo>
                <a:close/>
                <a:moveTo>
                  <a:pt x="273795" y="323944"/>
                </a:moveTo>
                <a:cubicBezTo>
                  <a:pt x="272924" y="323944"/>
                  <a:pt x="272053" y="324260"/>
                  <a:pt x="271420" y="324893"/>
                </a:cubicBezTo>
                <a:cubicBezTo>
                  <a:pt x="270787" y="325525"/>
                  <a:pt x="270391" y="326395"/>
                  <a:pt x="270391" y="327264"/>
                </a:cubicBezTo>
                <a:lnTo>
                  <a:pt x="270391" y="395643"/>
                </a:lnTo>
                <a:cubicBezTo>
                  <a:pt x="270391" y="396513"/>
                  <a:pt x="270787" y="397382"/>
                  <a:pt x="271420" y="397936"/>
                </a:cubicBezTo>
                <a:cubicBezTo>
                  <a:pt x="272053" y="398568"/>
                  <a:pt x="272845" y="398884"/>
                  <a:pt x="273716" y="398884"/>
                </a:cubicBezTo>
                <a:cubicBezTo>
                  <a:pt x="273716" y="398884"/>
                  <a:pt x="273795" y="398884"/>
                  <a:pt x="273795" y="398884"/>
                </a:cubicBezTo>
                <a:lnTo>
                  <a:pt x="327953" y="396434"/>
                </a:lnTo>
                <a:cubicBezTo>
                  <a:pt x="329695" y="396355"/>
                  <a:pt x="331041" y="394932"/>
                  <a:pt x="331041" y="393193"/>
                </a:cubicBezTo>
                <a:lnTo>
                  <a:pt x="331120" y="393193"/>
                </a:lnTo>
                <a:lnTo>
                  <a:pt x="331120" y="329319"/>
                </a:lnTo>
                <a:cubicBezTo>
                  <a:pt x="331120" y="327580"/>
                  <a:pt x="329695" y="326078"/>
                  <a:pt x="327953" y="325999"/>
                </a:cubicBezTo>
                <a:close/>
                <a:moveTo>
                  <a:pt x="130959" y="321414"/>
                </a:moveTo>
                <a:lnTo>
                  <a:pt x="88837" y="324893"/>
                </a:lnTo>
                <a:cubicBezTo>
                  <a:pt x="87095" y="324972"/>
                  <a:pt x="85828" y="326395"/>
                  <a:pt x="85828" y="328134"/>
                </a:cubicBezTo>
                <a:lnTo>
                  <a:pt x="85828" y="394616"/>
                </a:lnTo>
                <a:cubicBezTo>
                  <a:pt x="85828" y="396276"/>
                  <a:pt x="87095" y="397699"/>
                  <a:pt x="88758" y="397778"/>
                </a:cubicBezTo>
                <a:lnTo>
                  <a:pt x="130959" y="401967"/>
                </a:lnTo>
                <a:cubicBezTo>
                  <a:pt x="131039" y="401967"/>
                  <a:pt x="131118" y="401967"/>
                  <a:pt x="131276" y="401967"/>
                </a:cubicBezTo>
                <a:cubicBezTo>
                  <a:pt x="132068" y="401967"/>
                  <a:pt x="132860" y="401651"/>
                  <a:pt x="133414" y="401098"/>
                </a:cubicBezTo>
                <a:cubicBezTo>
                  <a:pt x="134126" y="400465"/>
                  <a:pt x="134522" y="399596"/>
                  <a:pt x="134522" y="398647"/>
                </a:cubicBezTo>
                <a:lnTo>
                  <a:pt x="134522" y="324576"/>
                </a:lnTo>
                <a:cubicBezTo>
                  <a:pt x="134522" y="323707"/>
                  <a:pt x="134126" y="322837"/>
                  <a:pt x="133493" y="322205"/>
                </a:cubicBezTo>
                <a:cubicBezTo>
                  <a:pt x="132780" y="321573"/>
                  <a:pt x="131909" y="321256"/>
                  <a:pt x="130959" y="321414"/>
                </a:cubicBezTo>
                <a:close/>
                <a:moveTo>
                  <a:pt x="176724" y="320308"/>
                </a:moveTo>
                <a:cubicBezTo>
                  <a:pt x="175774" y="320229"/>
                  <a:pt x="174903" y="320545"/>
                  <a:pt x="174269" y="321177"/>
                </a:cubicBezTo>
                <a:cubicBezTo>
                  <a:pt x="173636" y="321810"/>
                  <a:pt x="173319" y="322679"/>
                  <a:pt x="173319" y="323549"/>
                </a:cubicBezTo>
                <a:lnTo>
                  <a:pt x="173319" y="399991"/>
                </a:lnTo>
                <a:cubicBezTo>
                  <a:pt x="173319" y="400861"/>
                  <a:pt x="173636" y="401730"/>
                  <a:pt x="174269" y="402284"/>
                </a:cubicBezTo>
                <a:cubicBezTo>
                  <a:pt x="174903" y="402916"/>
                  <a:pt x="175695" y="403232"/>
                  <a:pt x="176566" y="403232"/>
                </a:cubicBezTo>
                <a:cubicBezTo>
                  <a:pt x="176645" y="403232"/>
                  <a:pt x="176645" y="403232"/>
                  <a:pt x="176724" y="403232"/>
                </a:cubicBezTo>
                <a:lnTo>
                  <a:pt x="243787" y="400228"/>
                </a:lnTo>
                <a:cubicBezTo>
                  <a:pt x="245608" y="400149"/>
                  <a:pt x="246954" y="398726"/>
                  <a:pt x="246954" y="396987"/>
                </a:cubicBezTo>
                <a:lnTo>
                  <a:pt x="246954" y="326078"/>
                </a:lnTo>
                <a:cubicBezTo>
                  <a:pt x="246954" y="324339"/>
                  <a:pt x="245529" y="322916"/>
                  <a:pt x="243787" y="322837"/>
                </a:cubicBezTo>
                <a:close/>
                <a:moveTo>
                  <a:pt x="504043" y="258806"/>
                </a:moveTo>
                <a:cubicBezTo>
                  <a:pt x="503093" y="258648"/>
                  <a:pt x="502143" y="258885"/>
                  <a:pt x="501430" y="259518"/>
                </a:cubicBezTo>
                <a:cubicBezTo>
                  <a:pt x="500718" y="260150"/>
                  <a:pt x="500243" y="261020"/>
                  <a:pt x="500243" y="261968"/>
                </a:cubicBezTo>
                <a:lnTo>
                  <a:pt x="500243" y="311296"/>
                </a:lnTo>
                <a:cubicBezTo>
                  <a:pt x="500243" y="313035"/>
                  <a:pt x="501589" y="314379"/>
                  <a:pt x="503251" y="314537"/>
                </a:cubicBezTo>
                <a:lnTo>
                  <a:pt x="531993" y="316830"/>
                </a:lnTo>
                <a:cubicBezTo>
                  <a:pt x="532072" y="316830"/>
                  <a:pt x="532151" y="316830"/>
                  <a:pt x="532230" y="316830"/>
                </a:cubicBezTo>
                <a:cubicBezTo>
                  <a:pt x="533022" y="316830"/>
                  <a:pt x="533814" y="316513"/>
                  <a:pt x="534447" y="315960"/>
                </a:cubicBezTo>
                <a:cubicBezTo>
                  <a:pt x="535160" y="315328"/>
                  <a:pt x="535477" y="314458"/>
                  <a:pt x="535477" y="313588"/>
                </a:cubicBezTo>
                <a:lnTo>
                  <a:pt x="535477" y="266632"/>
                </a:lnTo>
                <a:cubicBezTo>
                  <a:pt x="535477" y="265051"/>
                  <a:pt x="534368" y="263708"/>
                  <a:pt x="532784" y="263391"/>
                </a:cubicBezTo>
                <a:close/>
                <a:moveTo>
                  <a:pt x="455111" y="250822"/>
                </a:moveTo>
                <a:cubicBezTo>
                  <a:pt x="454161" y="250664"/>
                  <a:pt x="453211" y="250980"/>
                  <a:pt x="452499" y="251613"/>
                </a:cubicBezTo>
                <a:cubicBezTo>
                  <a:pt x="451786" y="252166"/>
                  <a:pt x="451311" y="253115"/>
                  <a:pt x="451311" y="254063"/>
                </a:cubicBezTo>
                <a:lnTo>
                  <a:pt x="451311" y="307422"/>
                </a:lnTo>
                <a:cubicBezTo>
                  <a:pt x="451311" y="309162"/>
                  <a:pt x="452657" y="310505"/>
                  <a:pt x="454320" y="310664"/>
                </a:cubicBezTo>
                <a:lnTo>
                  <a:pt x="487812" y="313351"/>
                </a:lnTo>
                <a:cubicBezTo>
                  <a:pt x="487891" y="313351"/>
                  <a:pt x="487970" y="313351"/>
                  <a:pt x="488049" y="313351"/>
                </a:cubicBezTo>
                <a:cubicBezTo>
                  <a:pt x="488920" y="313351"/>
                  <a:pt x="489712" y="313035"/>
                  <a:pt x="490266" y="312482"/>
                </a:cubicBezTo>
                <a:cubicBezTo>
                  <a:pt x="490979" y="311849"/>
                  <a:pt x="491375" y="310980"/>
                  <a:pt x="491375" y="310110"/>
                </a:cubicBezTo>
                <a:lnTo>
                  <a:pt x="491375" y="259518"/>
                </a:lnTo>
                <a:cubicBezTo>
                  <a:pt x="491375" y="257937"/>
                  <a:pt x="490187" y="256514"/>
                  <a:pt x="488603" y="256277"/>
                </a:cubicBezTo>
                <a:close/>
                <a:moveTo>
                  <a:pt x="53682" y="237384"/>
                </a:moveTo>
                <a:lnTo>
                  <a:pt x="25178" y="247423"/>
                </a:lnTo>
                <a:cubicBezTo>
                  <a:pt x="23912" y="247897"/>
                  <a:pt x="23041" y="249162"/>
                  <a:pt x="23041" y="250506"/>
                </a:cubicBezTo>
                <a:lnTo>
                  <a:pt x="23041" y="305683"/>
                </a:lnTo>
                <a:cubicBezTo>
                  <a:pt x="23041" y="306632"/>
                  <a:pt x="23436" y="307581"/>
                  <a:pt x="24149" y="308213"/>
                </a:cubicBezTo>
                <a:cubicBezTo>
                  <a:pt x="24783" y="308687"/>
                  <a:pt x="25495" y="308924"/>
                  <a:pt x="26287" y="308924"/>
                </a:cubicBezTo>
                <a:cubicBezTo>
                  <a:pt x="26445" y="308924"/>
                  <a:pt x="26683" y="308924"/>
                  <a:pt x="26841" y="308924"/>
                </a:cubicBezTo>
                <a:lnTo>
                  <a:pt x="55345" y="304023"/>
                </a:lnTo>
                <a:cubicBezTo>
                  <a:pt x="56849" y="303707"/>
                  <a:pt x="58037" y="302363"/>
                  <a:pt x="58037" y="300782"/>
                </a:cubicBezTo>
                <a:lnTo>
                  <a:pt x="58037" y="240467"/>
                </a:lnTo>
                <a:cubicBezTo>
                  <a:pt x="58037" y="239439"/>
                  <a:pt x="57483" y="238411"/>
                  <a:pt x="56691" y="237858"/>
                </a:cubicBezTo>
                <a:cubicBezTo>
                  <a:pt x="55820" y="237226"/>
                  <a:pt x="54712" y="237068"/>
                  <a:pt x="53682" y="237384"/>
                </a:cubicBezTo>
                <a:close/>
                <a:moveTo>
                  <a:pt x="274191" y="221495"/>
                </a:moveTo>
                <a:cubicBezTo>
                  <a:pt x="273241" y="221336"/>
                  <a:pt x="272291" y="221574"/>
                  <a:pt x="271578" y="222206"/>
                </a:cubicBezTo>
                <a:cubicBezTo>
                  <a:pt x="270866" y="222838"/>
                  <a:pt x="270391" y="223708"/>
                  <a:pt x="270391" y="224657"/>
                </a:cubicBezTo>
                <a:lnTo>
                  <a:pt x="270391" y="293035"/>
                </a:lnTo>
                <a:cubicBezTo>
                  <a:pt x="270391" y="294774"/>
                  <a:pt x="271737" y="296197"/>
                  <a:pt x="273399" y="296276"/>
                </a:cubicBezTo>
                <a:lnTo>
                  <a:pt x="327557" y="300624"/>
                </a:lnTo>
                <a:cubicBezTo>
                  <a:pt x="327636" y="300624"/>
                  <a:pt x="327715" y="300624"/>
                  <a:pt x="327794" y="300624"/>
                </a:cubicBezTo>
                <a:cubicBezTo>
                  <a:pt x="328665" y="300624"/>
                  <a:pt x="329457" y="300308"/>
                  <a:pt x="330011" y="299755"/>
                </a:cubicBezTo>
                <a:cubicBezTo>
                  <a:pt x="330724" y="299122"/>
                  <a:pt x="331041" y="298253"/>
                  <a:pt x="331041" y="297383"/>
                </a:cubicBezTo>
                <a:lnTo>
                  <a:pt x="331120" y="297383"/>
                </a:lnTo>
                <a:lnTo>
                  <a:pt x="331120" y="233510"/>
                </a:lnTo>
                <a:cubicBezTo>
                  <a:pt x="331120" y="231850"/>
                  <a:pt x="329932" y="230506"/>
                  <a:pt x="328349" y="230269"/>
                </a:cubicBezTo>
                <a:close/>
                <a:moveTo>
                  <a:pt x="130168" y="210427"/>
                </a:moveTo>
                <a:lnTo>
                  <a:pt x="87966" y="225289"/>
                </a:lnTo>
                <a:cubicBezTo>
                  <a:pt x="86699" y="225763"/>
                  <a:pt x="85828" y="227028"/>
                  <a:pt x="85828" y="228372"/>
                </a:cubicBezTo>
                <a:lnTo>
                  <a:pt x="85828" y="294853"/>
                </a:lnTo>
                <a:cubicBezTo>
                  <a:pt x="85828" y="295802"/>
                  <a:pt x="86224" y="296751"/>
                  <a:pt x="87016" y="297304"/>
                </a:cubicBezTo>
                <a:cubicBezTo>
                  <a:pt x="87570" y="297857"/>
                  <a:pt x="88362" y="298095"/>
                  <a:pt x="89075" y="298095"/>
                </a:cubicBezTo>
                <a:cubicBezTo>
                  <a:pt x="89233" y="298095"/>
                  <a:pt x="89470" y="298095"/>
                  <a:pt x="89629" y="298095"/>
                </a:cubicBezTo>
                <a:lnTo>
                  <a:pt x="131830" y="290822"/>
                </a:lnTo>
                <a:cubicBezTo>
                  <a:pt x="133414" y="290506"/>
                  <a:pt x="134522" y="289162"/>
                  <a:pt x="134522" y="287581"/>
                </a:cubicBezTo>
                <a:lnTo>
                  <a:pt x="134522" y="213510"/>
                </a:lnTo>
                <a:cubicBezTo>
                  <a:pt x="134522" y="212483"/>
                  <a:pt x="133968" y="211455"/>
                  <a:pt x="133176" y="210902"/>
                </a:cubicBezTo>
                <a:cubicBezTo>
                  <a:pt x="132305" y="210269"/>
                  <a:pt x="131197" y="210111"/>
                  <a:pt x="130168" y="210427"/>
                </a:cubicBezTo>
                <a:close/>
                <a:moveTo>
                  <a:pt x="177120" y="205684"/>
                </a:moveTo>
                <a:cubicBezTo>
                  <a:pt x="176170" y="205605"/>
                  <a:pt x="175140" y="205843"/>
                  <a:pt x="174428" y="206475"/>
                </a:cubicBezTo>
                <a:cubicBezTo>
                  <a:pt x="173715" y="207107"/>
                  <a:pt x="173319" y="207977"/>
                  <a:pt x="173319" y="208926"/>
                </a:cubicBezTo>
                <a:lnTo>
                  <a:pt x="173319" y="285367"/>
                </a:lnTo>
                <a:cubicBezTo>
                  <a:pt x="173319" y="287027"/>
                  <a:pt x="174586" y="288450"/>
                  <a:pt x="176328" y="288608"/>
                </a:cubicBezTo>
                <a:lnTo>
                  <a:pt x="243391" y="293905"/>
                </a:lnTo>
                <a:lnTo>
                  <a:pt x="243708" y="293905"/>
                </a:lnTo>
                <a:cubicBezTo>
                  <a:pt x="244500" y="293905"/>
                  <a:pt x="245291" y="293668"/>
                  <a:pt x="245846" y="293114"/>
                </a:cubicBezTo>
                <a:cubicBezTo>
                  <a:pt x="246558" y="292482"/>
                  <a:pt x="246954" y="291612"/>
                  <a:pt x="246954" y="290664"/>
                </a:cubicBezTo>
                <a:lnTo>
                  <a:pt x="246954" y="219834"/>
                </a:lnTo>
                <a:cubicBezTo>
                  <a:pt x="246954" y="218253"/>
                  <a:pt x="245767" y="216910"/>
                  <a:pt x="244183" y="216593"/>
                </a:cubicBezTo>
                <a:close/>
                <a:moveTo>
                  <a:pt x="504439" y="184894"/>
                </a:moveTo>
                <a:cubicBezTo>
                  <a:pt x="503489" y="184578"/>
                  <a:pt x="502380" y="184815"/>
                  <a:pt x="501589" y="185447"/>
                </a:cubicBezTo>
                <a:cubicBezTo>
                  <a:pt x="500718" y="186001"/>
                  <a:pt x="500243" y="187029"/>
                  <a:pt x="500243" y="187977"/>
                </a:cubicBezTo>
                <a:lnTo>
                  <a:pt x="500243" y="237305"/>
                </a:lnTo>
                <a:cubicBezTo>
                  <a:pt x="500243" y="238886"/>
                  <a:pt x="501351" y="240230"/>
                  <a:pt x="502855" y="240546"/>
                </a:cubicBezTo>
                <a:lnTo>
                  <a:pt x="531597" y="246395"/>
                </a:lnTo>
                <a:cubicBezTo>
                  <a:pt x="531755" y="246395"/>
                  <a:pt x="531993" y="246395"/>
                  <a:pt x="532230" y="246395"/>
                </a:cubicBezTo>
                <a:cubicBezTo>
                  <a:pt x="532943" y="246395"/>
                  <a:pt x="533735" y="246158"/>
                  <a:pt x="534289" y="245684"/>
                </a:cubicBezTo>
                <a:cubicBezTo>
                  <a:pt x="535081" y="245052"/>
                  <a:pt x="535477" y="244182"/>
                  <a:pt x="535477" y="243154"/>
                </a:cubicBezTo>
                <a:lnTo>
                  <a:pt x="535477" y="196277"/>
                </a:lnTo>
                <a:cubicBezTo>
                  <a:pt x="535477" y="194775"/>
                  <a:pt x="534526" y="193511"/>
                  <a:pt x="533180" y="193115"/>
                </a:cubicBezTo>
                <a:close/>
                <a:moveTo>
                  <a:pt x="455507" y="170823"/>
                </a:moveTo>
                <a:cubicBezTo>
                  <a:pt x="454557" y="170586"/>
                  <a:pt x="453449" y="170744"/>
                  <a:pt x="452657" y="171376"/>
                </a:cubicBezTo>
                <a:cubicBezTo>
                  <a:pt x="451786" y="172009"/>
                  <a:pt x="451311" y="172958"/>
                  <a:pt x="451311" y="173985"/>
                </a:cubicBezTo>
                <a:lnTo>
                  <a:pt x="451311" y="227344"/>
                </a:lnTo>
                <a:cubicBezTo>
                  <a:pt x="451311" y="228925"/>
                  <a:pt x="452419" y="230269"/>
                  <a:pt x="453924" y="230585"/>
                </a:cubicBezTo>
                <a:lnTo>
                  <a:pt x="487416" y="237384"/>
                </a:lnTo>
                <a:cubicBezTo>
                  <a:pt x="487653" y="237384"/>
                  <a:pt x="487891" y="237463"/>
                  <a:pt x="488049" y="237463"/>
                </a:cubicBezTo>
                <a:cubicBezTo>
                  <a:pt x="488841" y="237463"/>
                  <a:pt x="489554" y="237147"/>
                  <a:pt x="490108" y="236672"/>
                </a:cubicBezTo>
                <a:cubicBezTo>
                  <a:pt x="490900" y="236119"/>
                  <a:pt x="491375" y="235170"/>
                  <a:pt x="491375" y="234143"/>
                </a:cubicBezTo>
                <a:lnTo>
                  <a:pt x="491375" y="183550"/>
                </a:lnTo>
                <a:cubicBezTo>
                  <a:pt x="491375" y="182127"/>
                  <a:pt x="490425" y="180863"/>
                  <a:pt x="488999" y="180467"/>
                </a:cubicBezTo>
                <a:close/>
                <a:moveTo>
                  <a:pt x="56374" y="147187"/>
                </a:moveTo>
                <a:cubicBezTo>
                  <a:pt x="55345" y="146634"/>
                  <a:pt x="54078" y="146634"/>
                  <a:pt x="53049" y="147266"/>
                </a:cubicBezTo>
                <a:lnTo>
                  <a:pt x="24545" y="164973"/>
                </a:lnTo>
                <a:cubicBezTo>
                  <a:pt x="23595" y="165606"/>
                  <a:pt x="23041" y="166633"/>
                  <a:pt x="23041" y="167740"/>
                </a:cubicBezTo>
                <a:lnTo>
                  <a:pt x="23041" y="222917"/>
                </a:lnTo>
                <a:cubicBezTo>
                  <a:pt x="23041" y="224024"/>
                  <a:pt x="23595" y="225052"/>
                  <a:pt x="24466" y="225684"/>
                </a:cubicBezTo>
                <a:cubicBezTo>
                  <a:pt x="25020" y="226000"/>
                  <a:pt x="25653" y="226159"/>
                  <a:pt x="26287" y="226159"/>
                </a:cubicBezTo>
                <a:cubicBezTo>
                  <a:pt x="26683" y="226159"/>
                  <a:pt x="27158" y="226079"/>
                  <a:pt x="27633" y="225921"/>
                </a:cubicBezTo>
                <a:lnTo>
                  <a:pt x="56058" y="213352"/>
                </a:lnTo>
                <a:cubicBezTo>
                  <a:pt x="57245" y="212799"/>
                  <a:pt x="58037" y="211613"/>
                  <a:pt x="58037" y="210348"/>
                </a:cubicBezTo>
                <a:lnTo>
                  <a:pt x="58037" y="150033"/>
                </a:lnTo>
                <a:cubicBezTo>
                  <a:pt x="58037" y="148847"/>
                  <a:pt x="57404" y="147740"/>
                  <a:pt x="56374" y="147187"/>
                </a:cubicBezTo>
                <a:close/>
                <a:moveTo>
                  <a:pt x="274587" y="119045"/>
                </a:moveTo>
                <a:cubicBezTo>
                  <a:pt x="273558" y="118729"/>
                  <a:pt x="272528" y="118966"/>
                  <a:pt x="271737" y="119598"/>
                </a:cubicBezTo>
                <a:cubicBezTo>
                  <a:pt x="270866" y="120152"/>
                  <a:pt x="270391" y="121100"/>
                  <a:pt x="270391" y="122128"/>
                </a:cubicBezTo>
                <a:lnTo>
                  <a:pt x="270391" y="190507"/>
                </a:lnTo>
                <a:cubicBezTo>
                  <a:pt x="270391" y="192088"/>
                  <a:pt x="271499" y="193432"/>
                  <a:pt x="273004" y="193748"/>
                </a:cubicBezTo>
                <a:lnTo>
                  <a:pt x="327161" y="204736"/>
                </a:lnTo>
                <a:cubicBezTo>
                  <a:pt x="327398" y="204815"/>
                  <a:pt x="327557" y="204815"/>
                  <a:pt x="327794" y="204815"/>
                </a:cubicBezTo>
                <a:cubicBezTo>
                  <a:pt x="328586" y="204815"/>
                  <a:pt x="329299" y="204578"/>
                  <a:pt x="329853" y="204103"/>
                </a:cubicBezTo>
                <a:cubicBezTo>
                  <a:pt x="330645" y="203471"/>
                  <a:pt x="331041" y="202522"/>
                  <a:pt x="331041" y="201574"/>
                </a:cubicBezTo>
                <a:lnTo>
                  <a:pt x="331041" y="137701"/>
                </a:lnTo>
                <a:cubicBezTo>
                  <a:pt x="331041" y="136199"/>
                  <a:pt x="330090" y="134934"/>
                  <a:pt x="328744" y="134539"/>
                </a:cubicBezTo>
                <a:close/>
                <a:moveTo>
                  <a:pt x="132860" y="99599"/>
                </a:moveTo>
                <a:cubicBezTo>
                  <a:pt x="131830" y="98966"/>
                  <a:pt x="130563" y="99045"/>
                  <a:pt x="129534" y="99678"/>
                </a:cubicBezTo>
                <a:lnTo>
                  <a:pt x="87333" y="125922"/>
                </a:lnTo>
                <a:cubicBezTo>
                  <a:pt x="86383" y="126476"/>
                  <a:pt x="85828" y="127503"/>
                  <a:pt x="85828" y="128689"/>
                </a:cubicBezTo>
                <a:lnTo>
                  <a:pt x="85828" y="195092"/>
                </a:lnTo>
                <a:cubicBezTo>
                  <a:pt x="85828" y="196198"/>
                  <a:pt x="86383" y="197226"/>
                  <a:pt x="87333" y="197858"/>
                </a:cubicBezTo>
                <a:cubicBezTo>
                  <a:pt x="87887" y="198175"/>
                  <a:pt x="88520" y="198412"/>
                  <a:pt x="89075" y="198412"/>
                </a:cubicBezTo>
                <a:cubicBezTo>
                  <a:pt x="89550" y="198412"/>
                  <a:pt x="90025" y="198333"/>
                  <a:pt x="90421" y="198096"/>
                </a:cubicBezTo>
                <a:lnTo>
                  <a:pt x="132622" y="179440"/>
                </a:lnTo>
                <a:cubicBezTo>
                  <a:pt x="133731" y="178965"/>
                  <a:pt x="134522" y="177780"/>
                  <a:pt x="134522" y="176515"/>
                </a:cubicBezTo>
                <a:lnTo>
                  <a:pt x="134522" y="102444"/>
                </a:lnTo>
                <a:cubicBezTo>
                  <a:pt x="134522" y="101259"/>
                  <a:pt x="133889" y="100152"/>
                  <a:pt x="132860" y="99599"/>
                </a:cubicBezTo>
                <a:close/>
                <a:moveTo>
                  <a:pt x="177516" y="91219"/>
                </a:moveTo>
                <a:cubicBezTo>
                  <a:pt x="176486" y="90903"/>
                  <a:pt x="175457" y="91061"/>
                  <a:pt x="174586" y="91694"/>
                </a:cubicBezTo>
                <a:cubicBezTo>
                  <a:pt x="173794" y="92326"/>
                  <a:pt x="173319" y="93275"/>
                  <a:pt x="173319" y="94302"/>
                </a:cubicBezTo>
                <a:lnTo>
                  <a:pt x="173319" y="170744"/>
                </a:lnTo>
                <a:cubicBezTo>
                  <a:pt x="173319" y="172246"/>
                  <a:pt x="174428" y="173590"/>
                  <a:pt x="175932" y="173906"/>
                </a:cubicBezTo>
                <a:lnTo>
                  <a:pt x="242995" y="187582"/>
                </a:lnTo>
                <a:cubicBezTo>
                  <a:pt x="243233" y="187661"/>
                  <a:pt x="243470" y="187661"/>
                  <a:pt x="243708" y="187661"/>
                </a:cubicBezTo>
                <a:cubicBezTo>
                  <a:pt x="244421" y="187661"/>
                  <a:pt x="245133" y="187424"/>
                  <a:pt x="245767" y="186949"/>
                </a:cubicBezTo>
                <a:cubicBezTo>
                  <a:pt x="246479" y="186317"/>
                  <a:pt x="246954" y="185368"/>
                  <a:pt x="246954" y="184420"/>
                </a:cubicBezTo>
                <a:lnTo>
                  <a:pt x="246954" y="113511"/>
                </a:lnTo>
                <a:cubicBezTo>
                  <a:pt x="246954" y="112089"/>
                  <a:pt x="246004" y="110824"/>
                  <a:pt x="244579" y="110429"/>
                </a:cubicBezTo>
                <a:close/>
                <a:moveTo>
                  <a:pt x="153129" y="74"/>
                </a:moveTo>
                <a:cubicBezTo>
                  <a:pt x="155821" y="-242"/>
                  <a:pt x="157880" y="548"/>
                  <a:pt x="157880" y="548"/>
                </a:cubicBezTo>
                <a:lnTo>
                  <a:pt x="331199" y="64579"/>
                </a:lnTo>
                <a:cubicBezTo>
                  <a:pt x="335079" y="66002"/>
                  <a:pt x="337612" y="69717"/>
                  <a:pt x="337612" y="73749"/>
                </a:cubicBezTo>
                <a:lnTo>
                  <a:pt x="337612" y="98650"/>
                </a:lnTo>
                <a:lnTo>
                  <a:pt x="355348" y="104421"/>
                </a:lnTo>
                <a:cubicBezTo>
                  <a:pt x="359386" y="105765"/>
                  <a:pt x="362078" y="109559"/>
                  <a:pt x="362078" y="113749"/>
                </a:cubicBezTo>
                <a:lnTo>
                  <a:pt x="362078" y="161021"/>
                </a:lnTo>
                <a:lnTo>
                  <a:pt x="432783" y="132326"/>
                </a:lnTo>
                <a:cubicBezTo>
                  <a:pt x="432942" y="132246"/>
                  <a:pt x="434446" y="131614"/>
                  <a:pt x="436188" y="131535"/>
                </a:cubicBezTo>
                <a:cubicBezTo>
                  <a:pt x="438009" y="131535"/>
                  <a:pt x="439514" y="132088"/>
                  <a:pt x="439514" y="132088"/>
                </a:cubicBezTo>
                <a:lnTo>
                  <a:pt x="548620" y="167819"/>
                </a:lnTo>
                <a:cubicBezTo>
                  <a:pt x="552658" y="169163"/>
                  <a:pt x="555350" y="172878"/>
                  <a:pt x="555350" y="177147"/>
                </a:cubicBezTo>
                <a:lnTo>
                  <a:pt x="555350" y="498014"/>
                </a:lnTo>
                <a:cubicBezTo>
                  <a:pt x="555350" y="502441"/>
                  <a:pt x="552262" y="506393"/>
                  <a:pt x="547907" y="507421"/>
                </a:cubicBezTo>
                <a:lnTo>
                  <a:pt x="438801" y="534930"/>
                </a:lnTo>
                <a:lnTo>
                  <a:pt x="354715" y="556195"/>
                </a:lnTo>
                <a:lnTo>
                  <a:pt x="156850" y="606076"/>
                </a:lnTo>
                <a:cubicBezTo>
                  <a:pt x="156850" y="606076"/>
                  <a:pt x="155425" y="606550"/>
                  <a:pt x="153367" y="606234"/>
                </a:cubicBezTo>
                <a:cubicBezTo>
                  <a:pt x="151308" y="605997"/>
                  <a:pt x="149804" y="605127"/>
                  <a:pt x="149804" y="605127"/>
                </a:cubicBezTo>
                <a:lnTo>
                  <a:pt x="5147" y="525998"/>
                </a:lnTo>
                <a:cubicBezTo>
                  <a:pt x="1979" y="524259"/>
                  <a:pt x="0" y="520938"/>
                  <a:pt x="0" y="517381"/>
                </a:cubicBezTo>
                <a:lnTo>
                  <a:pt x="0" y="151851"/>
                </a:lnTo>
                <a:cubicBezTo>
                  <a:pt x="0" y="148689"/>
                  <a:pt x="1584" y="145764"/>
                  <a:pt x="4117" y="143946"/>
                </a:cubicBezTo>
                <a:lnTo>
                  <a:pt x="16469" y="135092"/>
                </a:lnTo>
                <a:lnTo>
                  <a:pt x="16469" y="112563"/>
                </a:lnTo>
                <a:cubicBezTo>
                  <a:pt x="16469" y="109638"/>
                  <a:pt x="17815" y="106792"/>
                  <a:pt x="20111" y="104974"/>
                </a:cubicBezTo>
                <a:lnTo>
                  <a:pt x="148299" y="2129"/>
                </a:lnTo>
                <a:cubicBezTo>
                  <a:pt x="148299" y="2129"/>
                  <a:pt x="150437" y="390"/>
                  <a:pt x="153129" y="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1381" y="1733652"/>
            <a:ext cx="68961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70390" y="1733652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3" name="gears_341004"/>
          <p:cNvSpPr>
            <a:spLocks noChangeAspect="1"/>
          </p:cNvSpPr>
          <p:nvPr/>
        </p:nvSpPr>
        <p:spPr bwMode="auto">
          <a:xfrm>
            <a:off x="7063742" y="1802424"/>
            <a:ext cx="228273" cy="228083"/>
          </a:xfrm>
          <a:custGeom>
            <a:avLst/>
            <a:gdLst>
              <a:gd name="connsiteX0" fmla="*/ 214861 w 607222"/>
              <a:gd name="connsiteY0" fmla="*/ 328684 h 606722"/>
              <a:gd name="connsiteX1" fmla="*/ 151586 w 607222"/>
              <a:gd name="connsiteY1" fmla="*/ 391859 h 606722"/>
              <a:gd name="connsiteX2" fmla="*/ 214861 w 607222"/>
              <a:gd name="connsiteY2" fmla="*/ 455035 h 606722"/>
              <a:gd name="connsiteX3" fmla="*/ 278137 w 607222"/>
              <a:gd name="connsiteY3" fmla="*/ 391859 h 606722"/>
              <a:gd name="connsiteX4" fmla="*/ 214861 w 607222"/>
              <a:gd name="connsiteY4" fmla="*/ 328684 h 606722"/>
              <a:gd name="connsiteX5" fmla="*/ 214861 w 607222"/>
              <a:gd name="connsiteY5" fmla="*/ 303361 h 606722"/>
              <a:gd name="connsiteX6" fmla="*/ 303412 w 607222"/>
              <a:gd name="connsiteY6" fmla="*/ 391859 h 606722"/>
              <a:gd name="connsiteX7" fmla="*/ 214861 w 607222"/>
              <a:gd name="connsiteY7" fmla="*/ 480269 h 606722"/>
              <a:gd name="connsiteX8" fmla="*/ 126222 w 607222"/>
              <a:gd name="connsiteY8" fmla="*/ 391859 h 606722"/>
              <a:gd name="connsiteX9" fmla="*/ 214861 w 607222"/>
              <a:gd name="connsiteY9" fmla="*/ 303361 h 606722"/>
              <a:gd name="connsiteX10" fmla="*/ 176944 w 607222"/>
              <a:gd name="connsiteY10" fmla="*/ 202255 h 606722"/>
              <a:gd name="connsiteX11" fmla="*/ 176944 w 607222"/>
              <a:gd name="connsiteY11" fmla="*/ 235494 h 606722"/>
              <a:gd name="connsiteX12" fmla="*/ 167598 w 607222"/>
              <a:gd name="connsiteY12" fmla="*/ 247581 h 606722"/>
              <a:gd name="connsiteX13" fmla="*/ 112413 w 607222"/>
              <a:gd name="connsiteY13" fmla="*/ 279309 h 606722"/>
              <a:gd name="connsiteX14" fmla="*/ 97727 w 607222"/>
              <a:gd name="connsiteY14" fmla="*/ 280998 h 606722"/>
              <a:gd name="connsiteX15" fmla="*/ 68265 w 607222"/>
              <a:gd name="connsiteY15" fmla="*/ 264112 h 606722"/>
              <a:gd name="connsiteX16" fmla="*/ 29903 w 607222"/>
              <a:gd name="connsiteY16" fmla="*/ 329879 h 606722"/>
              <a:gd name="connsiteX17" fmla="*/ 59008 w 607222"/>
              <a:gd name="connsiteY17" fmla="*/ 346409 h 606722"/>
              <a:gd name="connsiteX18" fmla="*/ 65061 w 607222"/>
              <a:gd name="connsiteY18" fmla="*/ 360096 h 606722"/>
              <a:gd name="connsiteX19" fmla="*/ 65061 w 607222"/>
              <a:gd name="connsiteY19" fmla="*/ 423552 h 606722"/>
              <a:gd name="connsiteX20" fmla="*/ 59008 w 607222"/>
              <a:gd name="connsiteY20" fmla="*/ 437150 h 606722"/>
              <a:gd name="connsiteX21" fmla="*/ 29903 w 607222"/>
              <a:gd name="connsiteY21" fmla="*/ 453769 h 606722"/>
              <a:gd name="connsiteX22" fmla="*/ 68087 w 607222"/>
              <a:gd name="connsiteY22" fmla="*/ 519447 h 606722"/>
              <a:gd name="connsiteX23" fmla="*/ 97638 w 607222"/>
              <a:gd name="connsiteY23" fmla="*/ 502650 h 606722"/>
              <a:gd name="connsiteX24" fmla="*/ 112324 w 607222"/>
              <a:gd name="connsiteY24" fmla="*/ 504339 h 606722"/>
              <a:gd name="connsiteX25" fmla="*/ 167509 w 607222"/>
              <a:gd name="connsiteY25" fmla="*/ 536067 h 606722"/>
              <a:gd name="connsiteX26" fmla="*/ 175608 w 607222"/>
              <a:gd name="connsiteY26" fmla="*/ 548154 h 606722"/>
              <a:gd name="connsiteX27" fmla="*/ 175608 w 607222"/>
              <a:gd name="connsiteY27" fmla="*/ 581393 h 606722"/>
              <a:gd name="connsiteX28" fmla="*/ 252778 w 607222"/>
              <a:gd name="connsiteY28" fmla="*/ 581393 h 606722"/>
              <a:gd name="connsiteX29" fmla="*/ 252778 w 607222"/>
              <a:gd name="connsiteY29" fmla="*/ 548332 h 606722"/>
              <a:gd name="connsiteX30" fmla="*/ 261946 w 607222"/>
              <a:gd name="connsiteY30" fmla="*/ 536156 h 606722"/>
              <a:gd name="connsiteX31" fmla="*/ 316953 w 607222"/>
              <a:gd name="connsiteY31" fmla="*/ 504428 h 606722"/>
              <a:gd name="connsiteX32" fmla="*/ 331817 w 607222"/>
              <a:gd name="connsiteY32" fmla="*/ 502828 h 606722"/>
              <a:gd name="connsiteX33" fmla="*/ 361190 w 607222"/>
              <a:gd name="connsiteY33" fmla="*/ 519625 h 606722"/>
              <a:gd name="connsiteX34" fmla="*/ 399552 w 607222"/>
              <a:gd name="connsiteY34" fmla="*/ 453858 h 606722"/>
              <a:gd name="connsiteX35" fmla="*/ 370536 w 607222"/>
              <a:gd name="connsiteY35" fmla="*/ 437328 h 606722"/>
              <a:gd name="connsiteX36" fmla="*/ 364483 w 607222"/>
              <a:gd name="connsiteY36" fmla="*/ 423641 h 606722"/>
              <a:gd name="connsiteX37" fmla="*/ 364483 w 607222"/>
              <a:gd name="connsiteY37" fmla="*/ 360185 h 606722"/>
              <a:gd name="connsiteX38" fmla="*/ 370536 w 607222"/>
              <a:gd name="connsiteY38" fmla="*/ 346587 h 606722"/>
              <a:gd name="connsiteX39" fmla="*/ 399374 w 607222"/>
              <a:gd name="connsiteY39" fmla="*/ 329879 h 606722"/>
              <a:gd name="connsiteX40" fmla="*/ 361190 w 607222"/>
              <a:gd name="connsiteY40" fmla="*/ 264112 h 606722"/>
              <a:gd name="connsiteX41" fmla="*/ 331639 w 607222"/>
              <a:gd name="connsiteY41" fmla="*/ 280998 h 606722"/>
              <a:gd name="connsiteX42" fmla="*/ 316953 w 607222"/>
              <a:gd name="connsiteY42" fmla="*/ 279487 h 606722"/>
              <a:gd name="connsiteX43" fmla="*/ 261946 w 607222"/>
              <a:gd name="connsiteY43" fmla="*/ 247759 h 606722"/>
              <a:gd name="connsiteX44" fmla="*/ 251621 w 607222"/>
              <a:gd name="connsiteY44" fmla="*/ 235583 h 606722"/>
              <a:gd name="connsiteX45" fmla="*/ 251621 w 607222"/>
              <a:gd name="connsiteY45" fmla="*/ 202255 h 606722"/>
              <a:gd name="connsiteX46" fmla="*/ 164482 w 607222"/>
              <a:gd name="connsiteY46" fmla="*/ 176837 h 606722"/>
              <a:gd name="connsiteX47" fmla="*/ 265684 w 607222"/>
              <a:gd name="connsiteY47" fmla="*/ 176837 h 606722"/>
              <a:gd name="connsiteX48" fmla="*/ 278412 w 607222"/>
              <a:gd name="connsiteY48" fmla="*/ 189457 h 606722"/>
              <a:gd name="connsiteX49" fmla="*/ 278412 w 607222"/>
              <a:gd name="connsiteY49" fmla="*/ 226073 h 606722"/>
              <a:gd name="connsiteX50" fmla="*/ 327278 w 607222"/>
              <a:gd name="connsiteY50" fmla="*/ 254424 h 606722"/>
              <a:gd name="connsiteX51" fmla="*/ 359766 w 607222"/>
              <a:gd name="connsiteY51" fmla="*/ 235850 h 606722"/>
              <a:gd name="connsiteX52" fmla="*/ 377033 w 607222"/>
              <a:gd name="connsiteY52" fmla="*/ 240471 h 606722"/>
              <a:gd name="connsiteX53" fmla="*/ 428035 w 607222"/>
              <a:gd name="connsiteY53" fmla="*/ 328101 h 606722"/>
              <a:gd name="connsiteX54" fmla="*/ 429281 w 607222"/>
              <a:gd name="connsiteY54" fmla="*/ 337699 h 606722"/>
              <a:gd name="connsiteX55" fmla="*/ 423317 w 607222"/>
              <a:gd name="connsiteY55" fmla="*/ 345520 h 606722"/>
              <a:gd name="connsiteX56" fmla="*/ 391008 w 607222"/>
              <a:gd name="connsiteY56" fmla="*/ 364006 h 606722"/>
              <a:gd name="connsiteX57" fmla="*/ 391008 w 607222"/>
              <a:gd name="connsiteY57" fmla="*/ 419642 h 606722"/>
              <a:gd name="connsiteX58" fmla="*/ 423317 w 607222"/>
              <a:gd name="connsiteY58" fmla="*/ 438039 h 606722"/>
              <a:gd name="connsiteX59" fmla="*/ 427857 w 607222"/>
              <a:gd name="connsiteY59" fmla="*/ 455369 h 606722"/>
              <a:gd name="connsiteX60" fmla="*/ 376855 w 607222"/>
              <a:gd name="connsiteY60" fmla="*/ 542999 h 606722"/>
              <a:gd name="connsiteX61" fmla="*/ 359677 w 607222"/>
              <a:gd name="connsiteY61" fmla="*/ 547621 h 606722"/>
              <a:gd name="connsiteX62" fmla="*/ 327100 w 607222"/>
              <a:gd name="connsiteY62" fmla="*/ 529046 h 606722"/>
              <a:gd name="connsiteX63" fmla="*/ 278234 w 607222"/>
              <a:gd name="connsiteY63" fmla="*/ 557397 h 606722"/>
              <a:gd name="connsiteX64" fmla="*/ 278234 w 607222"/>
              <a:gd name="connsiteY64" fmla="*/ 594013 h 606722"/>
              <a:gd name="connsiteX65" fmla="*/ 265595 w 607222"/>
              <a:gd name="connsiteY65" fmla="*/ 606722 h 606722"/>
              <a:gd name="connsiteX66" fmla="*/ 164304 w 607222"/>
              <a:gd name="connsiteY66" fmla="*/ 606722 h 606722"/>
              <a:gd name="connsiteX67" fmla="*/ 151665 w 607222"/>
              <a:gd name="connsiteY67" fmla="*/ 594013 h 606722"/>
              <a:gd name="connsiteX68" fmla="*/ 151665 w 607222"/>
              <a:gd name="connsiteY68" fmla="*/ 557397 h 606722"/>
              <a:gd name="connsiteX69" fmla="*/ 102711 w 607222"/>
              <a:gd name="connsiteY69" fmla="*/ 529224 h 606722"/>
              <a:gd name="connsiteX70" fmla="*/ 69867 w 607222"/>
              <a:gd name="connsiteY70" fmla="*/ 547887 h 606722"/>
              <a:gd name="connsiteX71" fmla="*/ 52689 w 607222"/>
              <a:gd name="connsiteY71" fmla="*/ 543266 h 606722"/>
              <a:gd name="connsiteX72" fmla="*/ 1687 w 607222"/>
              <a:gd name="connsiteY72" fmla="*/ 455636 h 606722"/>
              <a:gd name="connsiteX73" fmla="*/ 1687 w 607222"/>
              <a:gd name="connsiteY73" fmla="*/ 455547 h 606722"/>
              <a:gd name="connsiteX74" fmla="*/ 6316 w 607222"/>
              <a:gd name="connsiteY74" fmla="*/ 438216 h 606722"/>
              <a:gd name="connsiteX75" fmla="*/ 38714 w 607222"/>
              <a:gd name="connsiteY75" fmla="*/ 419730 h 606722"/>
              <a:gd name="connsiteX76" fmla="*/ 38714 w 607222"/>
              <a:gd name="connsiteY76" fmla="*/ 364006 h 606722"/>
              <a:gd name="connsiteX77" fmla="*/ 6316 w 607222"/>
              <a:gd name="connsiteY77" fmla="*/ 345432 h 606722"/>
              <a:gd name="connsiteX78" fmla="*/ 1776 w 607222"/>
              <a:gd name="connsiteY78" fmla="*/ 328101 h 606722"/>
              <a:gd name="connsiteX79" fmla="*/ 52956 w 607222"/>
              <a:gd name="connsiteY79" fmla="*/ 240471 h 606722"/>
              <a:gd name="connsiteX80" fmla="*/ 70134 w 607222"/>
              <a:gd name="connsiteY80" fmla="*/ 235850 h 606722"/>
              <a:gd name="connsiteX81" fmla="*/ 102800 w 607222"/>
              <a:gd name="connsiteY81" fmla="*/ 254424 h 606722"/>
              <a:gd name="connsiteX82" fmla="*/ 151754 w 607222"/>
              <a:gd name="connsiteY82" fmla="*/ 226073 h 606722"/>
              <a:gd name="connsiteX83" fmla="*/ 151754 w 607222"/>
              <a:gd name="connsiteY83" fmla="*/ 189457 h 606722"/>
              <a:gd name="connsiteX84" fmla="*/ 164482 w 607222"/>
              <a:gd name="connsiteY84" fmla="*/ 176837 h 606722"/>
              <a:gd name="connsiteX85" fmla="*/ 480641 w 607222"/>
              <a:gd name="connsiteY85" fmla="*/ 101144 h 606722"/>
              <a:gd name="connsiteX86" fmla="*/ 456891 w 607222"/>
              <a:gd name="connsiteY86" fmla="*/ 125771 h 606722"/>
              <a:gd name="connsiteX87" fmla="*/ 489803 w 607222"/>
              <a:gd name="connsiteY87" fmla="*/ 150575 h 606722"/>
              <a:gd name="connsiteX88" fmla="*/ 507505 w 607222"/>
              <a:gd name="connsiteY88" fmla="*/ 126393 h 606722"/>
              <a:gd name="connsiteX89" fmla="*/ 507505 w 607222"/>
              <a:gd name="connsiteY89" fmla="*/ 126304 h 606722"/>
              <a:gd name="connsiteX90" fmla="*/ 480641 w 607222"/>
              <a:gd name="connsiteY90" fmla="*/ 101144 h 606722"/>
              <a:gd name="connsiteX91" fmla="*/ 482153 w 607222"/>
              <a:gd name="connsiteY91" fmla="*/ 75806 h 606722"/>
              <a:gd name="connsiteX92" fmla="*/ 532678 w 607222"/>
              <a:gd name="connsiteY92" fmla="*/ 126393 h 606722"/>
              <a:gd name="connsiteX93" fmla="*/ 532678 w 607222"/>
              <a:gd name="connsiteY93" fmla="*/ 126571 h 606722"/>
              <a:gd name="connsiteX94" fmla="*/ 478417 w 607222"/>
              <a:gd name="connsiteY94" fmla="*/ 176891 h 606722"/>
              <a:gd name="connsiteX95" fmla="*/ 431539 w 607222"/>
              <a:gd name="connsiteY95" fmla="*/ 129860 h 606722"/>
              <a:gd name="connsiteX96" fmla="*/ 482153 w 607222"/>
              <a:gd name="connsiteY96" fmla="*/ 75806 h 606722"/>
              <a:gd name="connsiteX97" fmla="*/ 467895 w 607222"/>
              <a:gd name="connsiteY97" fmla="*/ 25243 h 606722"/>
              <a:gd name="connsiteX98" fmla="*/ 467895 w 607222"/>
              <a:gd name="connsiteY98" fmla="*/ 41686 h 606722"/>
              <a:gd name="connsiteX99" fmla="*/ 458906 w 607222"/>
              <a:gd name="connsiteY99" fmla="*/ 53685 h 606722"/>
              <a:gd name="connsiteX100" fmla="*/ 428735 w 607222"/>
              <a:gd name="connsiteY100" fmla="*/ 71462 h 606722"/>
              <a:gd name="connsiteX101" fmla="*/ 413694 w 607222"/>
              <a:gd name="connsiteY101" fmla="*/ 73151 h 606722"/>
              <a:gd name="connsiteX102" fmla="*/ 399632 w 607222"/>
              <a:gd name="connsiteY102" fmla="*/ 64974 h 606722"/>
              <a:gd name="connsiteX103" fmla="*/ 387083 w 607222"/>
              <a:gd name="connsiteY103" fmla="*/ 86839 h 606722"/>
              <a:gd name="connsiteX104" fmla="*/ 401501 w 607222"/>
              <a:gd name="connsiteY104" fmla="*/ 95105 h 606722"/>
              <a:gd name="connsiteX105" fmla="*/ 407642 w 607222"/>
              <a:gd name="connsiteY105" fmla="*/ 108971 h 606722"/>
              <a:gd name="connsiteX106" fmla="*/ 405595 w 607222"/>
              <a:gd name="connsiteY106" fmla="*/ 126570 h 606722"/>
              <a:gd name="connsiteX107" fmla="*/ 407731 w 607222"/>
              <a:gd name="connsiteY107" fmla="*/ 144080 h 606722"/>
              <a:gd name="connsiteX108" fmla="*/ 401679 w 607222"/>
              <a:gd name="connsiteY108" fmla="*/ 158034 h 606722"/>
              <a:gd name="connsiteX109" fmla="*/ 387350 w 607222"/>
              <a:gd name="connsiteY109" fmla="*/ 166212 h 606722"/>
              <a:gd name="connsiteX110" fmla="*/ 399988 w 607222"/>
              <a:gd name="connsiteY110" fmla="*/ 187988 h 606722"/>
              <a:gd name="connsiteX111" fmla="*/ 413605 w 607222"/>
              <a:gd name="connsiteY111" fmla="*/ 179900 h 606722"/>
              <a:gd name="connsiteX112" fmla="*/ 428735 w 607222"/>
              <a:gd name="connsiteY112" fmla="*/ 181500 h 606722"/>
              <a:gd name="connsiteX113" fmla="*/ 458906 w 607222"/>
              <a:gd name="connsiteY113" fmla="*/ 199187 h 606722"/>
              <a:gd name="connsiteX114" fmla="*/ 466560 w 607222"/>
              <a:gd name="connsiteY114" fmla="*/ 211275 h 606722"/>
              <a:gd name="connsiteX115" fmla="*/ 466560 w 607222"/>
              <a:gd name="connsiteY115" fmla="*/ 227541 h 606722"/>
              <a:gd name="connsiteX116" fmla="*/ 493171 w 607222"/>
              <a:gd name="connsiteY116" fmla="*/ 227541 h 606722"/>
              <a:gd name="connsiteX117" fmla="*/ 493171 w 607222"/>
              <a:gd name="connsiteY117" fmla="*/ 211009 h 606722"/>
              <a:gd name="connsiteX118" fmla="*/ 501893 w 607222"/>
              <a:gd name="connsiteY118" fmla="*/ 199010 h 606722"/>
              <a:gd name="connsiteX119" fmla="*/ 533843 w 607222"/>
              <a:gd name="connsiteY119" fmla="*/ 181233 h 606722"/>
              <a:gd name="connsiteX120" fmla="*/ 548706 w 607222"/>
              <a:gd name="connsiteY120" fmla="*/ 179544 h 606722"/>
              <a:gd name="connsiteX121" fmla="*/ 563836 w 607222"/>
              <a:gd name="connsiteY121" fmla="*/ 187988 h 606722"/>
              <a:gd name="connsiteX122" fmla="*/ 576830 w 607222"/>
              <a:gd name="connsiteY122" fmla="*/ 165856 h 606722"/>
              <a:gd name="connsiteX123" fmla="*/ 562679 w 607222"/>
              <a:gd name="connsiteY123" fmla="*/ 157768 h 606722"/>
              <a:gd name="connsiteX124" fmla="*/ 556716 w 607222"/>
              <a:gd name="connsiteY124" fmla="*/ 143813 h 606722"/>
              <a:gd name="connsiteX125" fmla="*/ 556805 w 607222"/>
              <a:gd name="connsiteY125" fmla="*/ 108882 h 606722"/>
              <a:gd name="connsiteX126" fmla="*/ 562679 w 607222"/>
              <a:gd name="connsiteY126" fmla="*/ 94927 h 606722"/>
              <a:gd name="connsiteX127" fmla="*/ 577008 w 607222"/>
              <a:gd name="connsiteY127" fmla="*/ 86750 h 606722"/>
              <a:gd name="connsiteX128" fmla="*/ 564103 w 607222"/>
              <a:gd name="connsiteY128" fmla="*/ 64618 h 606722"/>
              <a:gd name="connsiteX129" fmla="*/ 548617 w 607222"/>
              <a:gd name="connsiteY129" fmla="*/ 73151 h 606722"/>
              <a:gd name="connsiteX130" fmla="*/ 533843 w 607222"/>
              <a:gd name="connsiteY130" fmla="*/ 71284 h 606722"/>
              <a:gd name="connsiteX131" fmla="*/ 501893 w 607222"/>
              <a:gd name="connsiteY131" fmla="*/ 53597 h 606722"/>
              <a:gd name="connsiteX132" fmla="*/ 491925 w 607222"/>
              <a:gd name="connsiteY132" fmla="*/ 41597 h 606722"/>
              <a:gd name="connsiteX133" fmla="*/ 491925 w 607222"/>
              <a:gd name="connsiteY133" fmla="*/ 25243 h 606722"/>
              <a:gd name="connsiteX134" fmla="*/ 455168 w 607222"/>
              <a:gd name="connsiteY134" fmla="*/ 0 h 606722"/>
              <a:gd name="connsiteX135" fmla="*/ 505809 w 607222"/>
              <a:gd name="connsiteY135" fmla="*/ 0 h 606722"/>
              <a:gd name="connsiteX136" fmla="*/ 518624 w 607222"/>
              <a:gd name="connsiteY136" fmla="*/ 12621 h 606722"/>
              <a:gd name="connsiteX137" fmla="*/ 518624 w 607222"/>
              <a:gd name="connsiteY137" fmla="*/ 32709 h 606722"/>
              <a:gd name="connsiteX138" fmla="*/ 544078 w 607222"/>
              <a:gd name="connsiteY138" fmla="*/ 46930 h 606722"/>
              <a:gd name="connsiteX139" fmla="*/ 562946 w 607222"/>
              <a:gd name="connsiteY139" fmla="*/ 36531 h 606722"/>
              <a:gd name="connsiteX140" fmla="*/ 580034 w 607222"/>
              <a:gd name="connsiteY140" fmla="*/ 41242 h 606722"/>
              <a:gd name="connsiteX141" fmla="*/ 605577 w 607222"/>
              <a:gd name="connsiteY141" fmla="*/ 85061 h 606722"/>
              <a:gd name="connsiteX142" fmla="*/ 605577 w 607222"/>
              <a:gd name="connsiteY142" fmla="*/ 85239 h 606722"/>
              <a:gd name="connsiteX143" fmla="*/ 600860 w 607222"/>
              <a:gd name="connsiteY143" fmla="*/ 102393 h 606722"/>
              <a:gd name="connsiteX144" fmla="*/ 583327 w 607222"/>
              <a:gd name="connsiteY144" fmla="*/ 112348 h 606722"/>
              <a:gd name="connsiteX145" fmla="*/ 584484 w 607222"/>
              <a:gd name="connsiteY145" fmla="*/ 126392 h 606722"/>
              <a:gd name="connsiteX146" fmla="*/ 583327 w 607222"/>
              <a:gd name="connsiteY146" fmla="*/ 140435 h 606722"/>
              <a:gd name="connsiteX147" fmla="*/ 600682 w 607222"/>
              <a:gd name="connsiteY147" fmla="*/ 150390 h 606722"/>
              <a:gd name="connsiteX148" fmla="*/ 604954 w 607222"/>
              <a:gd name="connsiteY148" fmla="*/ 167634 h 606722"/>
              <a:gd name="connsiteX149" fmla="*/ 579233 w 607222"/>
              <a:gd name="connsiteY149" fmla="*/ 211453 h 606722"/>
              <a:gd name="connsiteX150" fmla="*/ 562145 w 607222"/>
              <a:gd name="connsiteY150" fmla="*/ 216075 h 606722"/>
              <a:gd name="connsiteX151" fmla="*/ 543811 w 607222"/>
              <a:gd name="connsiteY151" fmla="*/ 205765 h 606722"/>
              <a:gd name="connsiteX152" fmla="*/ 517200 w 607222"/>
              <a:gd name="connsiteY152" fmla="*/ 219986 h 606722"/>
              <a:gd name="connsiteX153" fmla="*/ 517200 w 607222"/>
              <a:gd name="connsiteY153" fmla="*/ 240162 h 606722"/>
              <a:gd name="connsiteX154" fmla="*/ 505720 w 607222"/>
              <a:gd name="connsiteY154" fmla="*/ 252695 h 606722"/>
              <a:gd name="connsiteX155" fmla="*/ 455079 w 607222"/>
              <a:gd name="connsiteY155" fmla="*/ 252695 h 606722"/>
              <a:gd name="connsiteX156" fmla="*/ 442530 w 607222"/>
              <a:gd name="connsiteY156" fmla="*/ 240162 h 606722"/>
              <a:gd name="connsiteX157" fmla="*/ 442530 w 607222"/>
              <a:gd name="connsiteY157" fmla="*/ 219986 h 606722"/>
              <a:gd name="connsiteX158" fmla="*/ 418767 w 607222"/>
              <a:gd name="connsiteY158" fmla="*/ 206031 h 606722"/>
              <a:gd name="connsiteX159" fmla="*/ 401946 w 607222"/>
              <a:gd name="connsiteY159" fmla="*/ 216075 h 606722"/>
              <a:gd name="connsiteX160" fmla="*/ 392334 w 607222"/>
              <a:gd name="connsiteY160" fmla="*/ 217408 h 606722"/>
              <a:gd name="connsiteX161" fmla="*/ 384591 w 607222"/>
              <a:gd name="connsiteY161" fmla="*/ 211631 h 606722"/>
              <a:gd name="connsiteX162" fmla="*/ 359137 w 607222"/>
              <a:gd name="connsiteY162" fmla="*/ 167723 h 606722"/>
              <a:gd name="connsiteX163" fmla="*/ 359137 w 607222"/>
              <a:gd name="connsiteY163" fmla="*/ 167634 h 606722"/>
              <a:gd name="connsiteX164" fmla="*/ 363854 w 607222"/>
              <a:gd name="connsiteY164" fmla="*/ 150390 h 606722"/>
              <a:gd name="connsiteX165" fmla="*/ 381387 w 607222"/>
              <a:gd name="connsiteY165" fmla="*/ 140435 h 606722"/>
              <a:gd name="connsiteX166" fmla="*/ 380408 w 607222"/>
              <a:gd name="connsiteY166" fmla="*/ 126392 h 606722"/>
              <a:gd name="connsiteX167" fmla="*/ 381387 w 607222"/>
              <a:gd name="connsiteY167" fmla="*/ 112526 h 606722"/>
              <a:gd name="connsiteX168" fmla="*/ 363854 w 607222"/>
              <a:gd name="connsiteY168" fmla="*/ 102393 h 606722"/>
              <a:gd name="connsiteX169" fmla="*/ 363676 w 607222"/>
              <a:gd name="connsiteY169" fmla="*/ 102393 h 606722"/>
              <a:gd name="connsiteX170" fmla="*/ 359048 w 607222"/>
              <a:gd name="connsiteY170" fmla="*/ 85061 h 606722"/>
              <a:gd name="connsiteX171" fmla="*/ 384324 w 607222"/>
              <a:gd name="connsiteY171" fmla="*/ 41242 h 606722"/>
              <a:gd name="connsiteX172" fmla="*/ 401679 w 607222"/>
              <a:gd name="connsiteY172" fmla="*/ 36620 h 606722"/>
              <a:gd name="connsiteX173" fmla="*/ 418856 w 607222"/>
              <a:gd name="connsiteY173" fmla="*/ 46753 h 606722"/>
              <a:gd name="connsiteX174" fmla="*/ 441373 w 607222"/>
              <a:gd name="connsiteY174" fmla="*/ 32887 h 606722"/>
              <a:gd name="connsiteX175" fmla="*/ 441373 w 607222"/>
              <a:gd name="connsiteY175" fmla="*/ 12621 h 606722"/>
              <a:gd name="connsiteX176" fmla="*/ 455168 w 607222"/>
              <a:gd name="connsiteY17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07222" h="606722">
                <a:moveTo>
                  <a:pt x="214861" y="328684"/>
                </a:moveTo>
                <a:cubicBezTo>
                  <a:pt x="179886" y="328684"/>
                  <a:pt x="151586" y="356940"/>
                  <a:pt x="151586" y="391859"/>
                </a:cubicBezTo>
                <a:cubicBezTo>
                  <a:pt x="151586" y="426690"/>
                  <a:pt x="179886" y="455035"/>
                  <a:pt x="214861" y="455035"/>
                </a:cubicBezTo>
                <a:cubicBezTo>
                  <a:pt x="249748" y="455035"/>
                  <a:pt x="278137" y="426690"/>
                  <a:pt x="278137" y="391859"/>
                </a:cubicBezTo>
                <a:cubicBezTo>
                  <a:pt x="278137" y="356940"/>
                  <a:pt x="249748" y="328684"/>
                  <a:pt x="214861" y="328684"/>
                </a:cubicBezTo>
                <a:close/>
                <a:moveTo>
                  <a:pt x="214861" y="303361"/>
                </a:moveTo>
                <a:cubicBezTo>
                  <a:pt x="263809" y="303539"/>
                  <a:pt x="303412" y="343079"/>
                  <a:pt x="303412" y="391859"/>
                </a:cubicBezTo>
                <a:cubicBezTo>
                  <a:pt x="303412" y="440729"/>
                  <a:pt x="263809" y="480269"/>
                  <a:pt x="214861" y="480269"/>
                </a:cubicBezTo>
                <a:cubicBezTo>
                  <a:pt x="165825" y="480269"/>
                  <a:pt x="126222" y="440729"/>
                  <a:pt x="126222" y="391859"/>
                </a:cubicBezTo>
                <a:cubicBezTo>
                  <a:pt x="126222" y="342901"/>
                  <a:pt x="165825" y="303361"/>
                  <a:pt x="214861" y="303361"/>
                </a:cubicBezTo>
                <a:close/>
                <a:moveTo>
                  <a:pt x="176944" y="202255"/>
                </a:moveTo>
                <a:lnTo>
                  <a:pt x="176944" y="235494"/>
                </a:lnTo>
                <a:cubicBezTo>
                  <a:pt x="176855" y="241004"/>
                  <a:pt x="173027" y="246070"/>
                  <a:pt x="167598" y="247581"/>
                </a:cubicBezTo>
                <a:cubicBezTo>
                  <a:pt x="146948" y="253536"/>
                  <a:pt x="131016" y="262601"/>
                  <a:pt x="112413" y="279309"/>
                </a:cubicBezTo>
                <a:cubicBezTo>
                  <a:pt x="108408" y="282953"/>
                  <a:pt x="102444" y="283575"/>
                  <a:pt x="97727" y="280998"/>
                </a:cubicBezTo>
                <a:lnTo>
                  <a:pt x="68265" y="264112"/>
                </a:lnTo>
                <a:lnTo>
                  <a:pt x="29903" y="329879"/>
                </a:lnTo>
                <a:lnTo>
                  <a:pt x="59008" y="346409"/>
                </a:lnTo>
                <a:cubicBezTo>
                  <a:pt x="63815" y="349253"/>
                  <a:pt x="66218" y="354763"/>
                  <a:pt x="65061" y="360096"/>
                </a:cubicBezTo>
                <a:cubicBezTo>
                  <a:pt x="60521" y="381070"/>
                  <a:pt x="60521" y="402667"/>
                  <a:pt x="65061" y="423552"/>
                </a:cubicBezTo>
                <a:cubicBezTo>
                  <a:pt x="66218" y="428973"/>
                  <a:pt x="63815" y="434395"/>
                  <a:pt x="59008" y="437150"/>
                </a:cubicBezTo>
                <a:lnTo>
                  <a:pt x="29903" y="453769"/>
                </a:lnTo>
                <a:lnTo>
                  <a:pt x="68087" y="519447"/>
                </a:lnTo>
                <a:lnTo>
                  <a:pt x="97638" y="502650"/>
                </a:lnTo>
                <a:cubicBezTo>
                  <a:pt x="102266" y="499984"/>
                  <a:pt x="108230" y="500606"/>
                  <a:pt x="112324" y="504339"/>
                </a:cubicBezTo>
                <a:cubicBezTo>
                  <a:pt x="130927" y="520958"/>
                  <a:pt x="146859" y="530201"/>
                  <a:pt x="167509" y="536067"/>
                </a:cubicBezTo>
                <a:cubicBezTo>
                  <a:pt x="172938" y="537578"/>
                  <a:pt x="176766" y="542466"/>
                  <a:pt x="175608" y="548154"/>
                </a:cubicBezTo>
                <a:lnTo>
                  <a:pt x="175608" y="581393"/>
                </a:lnTo>
                <a:lnTo>
                  <a:pt x="252778" y="581393"/>
                </a:lnTo>
                <a:lnTo>
                  <a:pt x="252778" y="548332"/>
                </a:lnTo>
                <a:cubicBezTo>
                  <a:pt x="252689" y="542644"/>
                  <a:pt x="256517" y="537667"/>
                  <a:pt x="261946" y="536156"/>
                </a:cubicBezTo>
                <a:cubicBezTo>
                  <a:pt x="282329" y="530379"/>
                  <a:pt x="298261" y="521136"/>
                  <a:pt x="316953" y="504428"/>
                </a:cubicBezTo>
                <a:cubicBezTo>
                  <a:pt x="321047" y="500784"/>
                  <a:pt x="327011" y="500162"/>
                  <a:pt x="331817" y="502828"/>
                </a:cubicBezTo>
                <a:lnTo>
                  <a:pt x="361190" y="519625"/>
                </a:lnTo>
                <a:lnTo>
                  <a:pt x="399552" y="453858"/>
                </a:lnTo>
                <a:lnTo>
                  <a:pt x="370536" y="437328"/>
                </a:lnTo>
                <a:cubicBezTo>
                  <a:pt x="365729" y="434572"/>
                  <a:pt x="363326" y="428973"/>
                  <a:pt x="364483" y="423641"/>
                </a:cubicBezTo>
                <a:cubicBezTo>
                  <a:pt x="369023" y="402844"/>
                  <a:pt x="369023" y="381070"/>
                  <a:pt x="364483" y="360185"/>
                </a:cubicBezTo>
                <a:cubicBezTo>
                  <a:pt x="363326" y="354763"/>
                  <a:pt x="365729" y="349342"/>
                  <a:pt x="370536" y="346587"/>
                </a:cubicBezTo>
                <a:lnTo>
                  <a:pt x="399374" y="329879"/>
                </a:lnTo>
                <a:lnTo>
                  <a:pt x="361190" y="264112"/>
                </a:lnTo>
                <a:lnTo>
                  <a:pt x="331639" y="280998"/>
                </a:lnTo>
                <a:cubicBezTo>
                  <a:pt x="327011" y="283753"/>
                  <a:pt x="321047" y="283131"/>
                  <a:pt x="316953" y="279487"/>
                </a:cubicBezTo>
                <a:cubicBezTo>
                  <a:pt x="298350" y="262778"/>
                  <a:pt x="282418" y="253536"/>
                  <a:pt x="261946" y="247759"/>
                </a:cubicBezTo>
                <a:cubicBezTo>
                  <a:pt x="256517" y="246159"/>
                  <a:pt x="252778" y="241271"/>
                  <a:pt x="251621" y="235583"/>
                </a:cubicBezTo>
                <a:lnTo>
                  <a:pt x="251621" y="202255"/>
                </a:lnTo>
                <a:close/>
                <a:moveTo>
                  <a:pt x="164482" y="176837"/>
                </a:moveTo>
                <a:lnTo>
                  <a:pt x="265684" y="176837"/>
                </a:lnTo>
                <a:cubicBezTo>
                  <a:pt x="272716" y="176837"/>
                  <a:pt x="278412" y="182525"/>
                  <a:pt x="278412" y="189457"/>
                </a:cubicBezTo>
                <a:lnTo>
                  <a:pt x="278412" y="226073"/>
                </a:lnTo>
                <a:cubicBezTo>
                  <a:pt x="296214" y="232383"/>
                  <a:pt x="312769" y="242071"/>
                  <a:pt x="327278" y="254424"/>
                </a:cubicBezTo>
                <a:lnTo>
                  <a:pt x="359766" y="235850"/>
                </a:lnTo>
                <a:cubicBezTo>
                  <a:pt x="365818" y="232383"/>
                  <a:pt x="373473" y="234605"/>
                  <a:pt x="377033" y="240471"/>
                </a:cubicBezTo>
                <a:lnTo>
                  <a:pt x="428035" y="328101"/>
                </a:lnTo>
                <a:cubicBezTo>
                  <a:pt x="429637" y="331034"/>
                  <a:pt x="430171" y="334411"/>
                  <a:pt x="429281" y="337699"/>
                </a:cubicBezTo>
                <a:cubicBezTo>
                  <a:pt x="428391" y="340988"/>
                  <a:pt x="426255" y="343743"/>
                  <a:pt x="423317" y="345520"/>
                </a:cubicBezTo>
                <a:lnTo>
                  <a:pt x="391008" y="364006"/>
                </a:lnTo>
                <a:cubicBezTo>
                  <a:pt x="394123" y="382492"/>
                  <a:pt x="394123" y="401156"/>
                  <a:pt x="391008" y="419642"/>
                </a:cubicBezTo>
                <a:lnTo>
                  <a:pt x="423317" y="438039"/>
                </a:lnTo>
                <a:cubicBezTo>
                  <a:pt x="429370" y="441594"/>
                  <a:pt x="431417" y="449326"/>
                  <a:pt x="427857" y="455369"/>
                </a:cubicBezTo>
                <a:lnTo>
                  <a:pt x="376855" y="542999"/>
                </a:lnTo>
                <a:cubicBezTo>
                  <a:pt x="373295" y="549043"/>
                  <a:pt x="365729" y="551087"/>
                  <a:pt x="359677" y="547621"/>
                </a:cubicBezTo>
                <a:lnTo>
                  <a:pt x="327100" y="529046"/>
                </a:lnTo>
                <a:cubicBezTo>
                  <a:pt x="312680" y="541488"/>
                  <a:pt x="296125" y="551087"/>
                  <a:pt x="278234" y="557397"/>
                </a:cubicBezTo>
                <a:lnTo>
                  <a:pt x="278234" y="594013"/>
                </a:lnTo>
                <a:cubicBezTo>
                  <a:pt x="278234" y="601034"/>
                  <a:pt x="272538" y="606722"/>
                  <a:pt x="265595" y="606722"/>
                </a:cubicBezTo>
                <a:lnTo>
                  <a:pt x="164304" y="606722"/>
                </a:lnTo>
                <a:cubicBezTo>
                  <a:pt x="157362" y="606722"/>
                  <a:pt x="151665" y="601034"/>
                  <a:pt x="151665" y="594013"/>
                </a:cubicBezTo>
                <a:lnTo>
                  <a:pt x="151665" y="557397"/>
                </a:lnTo>
                <a:cubicBezTo>
                  <a:pt x="134042" y="551176"/>
                  <a:pt x="118732" y="542377"/>
                  <a:pt x="102711" y="529224"/>
                </a:cubicBezTo>
                <a:lnTo>
                  <a:pt x="69867" y="547887"/>
                </a:lnTo>
                <a:cubicBezTo>
                  <a:pt x="63815" y="551353"/>
                  <a:pt x="56249" y="549220"/>
                  <a:pt x="52689" y="543266"/>
                </a:cubicBezTo>
                <a:lnTo>
                  <a:pt x="1687" y="455636"/>
                </a:lnTo>
                <a:lnTo>
                  <a:pt x="1687" y="455547"/>
                </a:lnTo>
                <a:cubicBezTo>
                  <a:pt x="-1784" y="449415"/>
                  <a:pt x="263" y="441594"/>
                  <a:pt x="6316" y="438216"/>
                </a:cubicBezTo>
                <a:lnTo>
                  <a:pt x="38714" y="419730"/>
                </a:lnTo>
                <a:cubicBezTo>
                  <a:pt x="35688" y="401333"/>
                  <a:pt x="35688" y="382492"/>
                  <a:pt x="38714" y="364006"/>
                </a:cubicBezTo>
                <a:lnTo>
                  <a:pt x="6316" y="345432"/>
                </a:lnTo>
                <a:cubicBezTo>
                  <a:pt x="263" y="341877"/>
                  <a:pt x="-1784" y="334145"/>
                  <a:pt x="1776" y="328101"/>
                </a:cubicBezTo>
                <a:lnTo>
                  <a:pt x="52956" y="240471"/>
                </a:lnTo>
                <a:cubicBezTo>
                  <a:pt x="56427" y="234428"/>
                  <a:pt x="64082" y="232383"/>
                  <a:pt x="70134" y="235850"/>
                </a:cubicBezTo>
                <a:lnTo>
                  <a:pt x="102800" y="254424"/>
                </a:lnTo>
                <a:cubicBezTo>
                  <a:pt x="117219" y="242071"/>
                  <a:pt x="133775" y="232383"/>
                  <a:pt x="151754" y="226073"/>
                </a:cubicBezTo>
                <a:lnTo>
                  <a:pt x="151754" y="189457"/>
                </a:lnTo>
                <a:cubicBezTo>
                  <a:pt x="151754" y="182525"/>
                  <a:pt x="157451" y="176837"/>
                  <a:pt x="164482" y="176837"/>
                </a:cubicBezTo>
                <a:close/>
                <a:moveTo>
                  <a:pt x="480641" y="101144"/>
                </a:moveTo>
                <a:cubicBezTo>
                  <a:pt x="467654" y="101855"/>
                  <a:pt x="457157" y="112791"/>
                  <a:pt x="456891" y="125771"/>
                </a:cubicBezTo>
                <a:cubicBezTo>
                  <a:pt x="456535" y="142574"/>
                  <a:pt x="472279" y="155732"/>
                  <a:pt x="489803" y="150575"/>
                </a:cubicBezTo>
                <a:cubicBezTo>
                  <a:pt x="500299" y="147553"/>
                  <a:pt x="507327" y="137417"/>
                  <a:pt x="507505" y="126393"/>
                </a:cubicBezTo>
                <a:lnTo>
                  <a:pt x="507505" y="126304"/>
                </a:lnTo>
                <a:cubicBezTo>
                  <a:pt x="507505" y="111724"/>
                  <a:pt x="495318" y="100255"/>
                  <a:pt x="480641" y="101144"/>
                </a:cubicBezTo>
                <a:close/>
                <a:moveTo>
                  <a:pt x="482153" y="75806"/>
                </a:moveTo>
                <a:cubicBezTo>
                  <a:pt x="510173" y="75984"/>
                  <a:pt x="532678" y="98566"/>
                  <a:pt x="532678" y="126393"/>
                </a:cubicBezTo>
                <a:lnTo>
                  <a:pt x="532678" y="126571"/>
                </a:lnTo>
                <a:cubicBezTo>
                  <a:pt x="532678" y="155643"/>
                  <a:pt x="508038" y="179025"/>
                  <a:pt x="478417" y="176891"/>
                </a:cubicBezTo>
                <a:cubicBezTo>
                  <a:pt x="453510" y="174935"/>
                  <a:pt x="433229" y="154754"/>
                  <a:pt x="431539" y="129860"/>
                </a:cubicBezTo>
                <a:cubicBezTo>
                  <a:pt x="429582" y="100344"/>
                  <a:pt x="453066" y="75717"/>
                  <a:pt x="482153" y="75806"/>
                </a:cubicBezTo>
                <a:close/>
                <a:moveTo>
                  <a:pt x="467895" y="25243"/>
                </a:moveTo>
                <a:lnTo>
                  <a:pt x="467895" y="41686"/>
                </a:lnTo>
                <a:cubicBezTo>
                  <a:pt x="467717" y="47197"/>
                  <a:pt x="464157" y="52086"/>
                  <a:pt x="458906" y="53685"/>
                </a:cubicBezTo>
                <a:cubicBezTo>
                  <a:pt x="447603" y="57419"/>
                  <a:pt x="437368" y="63374"/>
                  <a:pt x="428735" y="71462"/>
                </a:cubicBezTo>
                <a:cubicBezTo>
                  <a:pt x="424730" y="75373"/>
                  <a:pt x="418500" y="75995"/>
                  <a:pt x="413694" y="73151"/>
                </a:cubicBezTo>
                <a:lnTo>
                  <a:pt x="399632" y="64974"/>
                </a:lnTo>
                <a:lnTo>
                  <a:pt x="387083" y="86839"/>
                </a:lnTo>
                <a:lnTo>
                  <a:pt x="401501" y="95105"/>
                </a:lnTo>
                <a:cubicBezTo>
                  <a:pt x="406485" y="97860"/>
                  <a:pt x="408888" y="103549"/>
                  <a:pt x="407642" y="108971"/>
                </a:cubicBezTo>
                <a:cubicBezTo>
                  <a:pt x="406307" y="114748"/>
                  <a:pt x="405595" y="120615"/>
                  <a:pt x="405595" y="126570"/>
                </a:cubicBezTo>
                <a:cubicBezTo>
                  <a:pt x="405595" y="132525"/>
                  <a:pt x="406307" y="138391"/>
                  <a:pt x="407731" y="144080"/>
                </a:cubicBezTo>
                <a:cubicBezTo>
                  <a:pt x="408977" y="149502"/>
                  <a:pt x="406574" y="155190"/>
                  <a:pt x="401679" y="158034"/>
                </a:cubicBezTo>
                <a:lnTo>
                  <a:pt x="387350" y="166212"/>
                </a:lnTo>
                <a:lnTo>
                  <a:pt x="399988" y="187988"/>
                </a:lnTo>
                <a:lnTo>
                  <a:pt x="413605" y="179900"/>
                </a:lnTo>
                <a:cubicBezTo>
                  <a:pt x="418411" y="176967"/>
                  <a:pt x="424552" y="177589"/>
                  <a:pt x="428735" y="181500"/>
                </a:cubicBezTo>
                <a:cubicBezTo>
                  <a:pt x="437368" y="189588"/>
                  <a:pt x="447603" y="195543"/>
                  <a:pt x="458906" y="199187"/>
                </a:cubicBezTo>
                <a:cubicBezTo>
                  <a:pt x="464157" y="200876"/>
                  <a:pt x="467717" y="205676"/>
                  <a:pt x="466560" y="211275"/>
                </a:cubicBezTo>
                <a:lnTo>
                  <a:pt x="466560" y="227541"/>
                </a:lnTo>
                <a:lnTo>
                  <a:pt x="493171" y="227541"/>
                </a:lnTo>
                <a:lnTo>
                  <a:pt x="493171" y="211009"/>
                </a:lnTo>
                <a:cubicBezTo>
                  <a:pt x="493082" y="205587"/>
                  <a:pt x="496553" y="200609"/>
                  <a:pt x="501893" y="199010"/>
                </a:cubicBezTo>
                <a:cubicBezTo>
                  <a:pt x="514175" y="195188"/>
                  <a:pt x="526100" y="188521"/>
                  <a:pt x="533843" y="181233"/>
                </a:cubicBezTo>
                <a:cubicBezTo>
                  <a:pt x="537848" y="177500"/>
                  <a:pt x="543900" y="176878"/>
                  <a:pt x="548706" y="179544"/>
                </a:cubicBezTo>
                <a:lnTo>
                  <a:pt x="563836" y="187988"/>
                </a:lnTo>
                <a:lnTo>
                  <a:pt x="576830" y="165856"/>
                </a:lnTo>
                <a:lnTo>
                  <a:pt x="562679" y="157768"/>
                </a:lnTo>
                <a:cubicBezTo>
                  <a:pt x="557873" y="155012"/>
                  <a:pt x="555470" y="149324"/>
                  <a:pt x="556716" y="143813"/>
                </a:cubicBezTo>
                <a:cubicBezTo>
                  <a:pt x="559653" y="132347"/>
                  <a:pt x="559742" y="120348"/>
                  <a:pt x="556805" y="108882"/>
                </a:cubicBezTo>
                <a:cubicBezTo>
                  <a:pt x="555559" y="103371"/>
                  <a:pt x="557962" y="97683"/>
                  <a:pt x="562679" y="94927"/>
                </a:cubicBezTo>
                <a:lnTo>
                  <a:pt x="577008" y="86750"/>
                </a:lnTo>
                <a:lnTo>
                  <a:pt x="564103" y="64618"/>
                </a:lnTo>
                <a:lnTo>
                  <a:pt x="548617" y="73151"/>
                </a:lnTo>
                <a:cubicBezTo>
                  <a:pt x="543811" y="75817"/>
                  <a:pt x="537848" y="75106"/>
                  <a:pt x="533843" y="71284"/>
                </a:cubicBezTo>
                <a:cubicBezTo>
                  <a:pt x="526189" y="64174"/>
                  <a:pt x="514353" y="57507"/>
                  <a:pt x="501893" y="53597"/>
                </a:cubicBezTo>
                <a:cubicBezTo>
                  <a:pt x="496731" y="51997"/>
                  <a:pt x="493082" y="47108"/>
                  <a:pt x="491925" y="41597"/>
                </a:cubicBezTo>
                <a:lnTo>
                  <a:pt x="491925" y="25243"/>
                </a:lnTo>
                <a:close/>
                <a:moveTo>
                  <a:pt x="455168" y="0"/>
                </a:moveTo>
                <a:lnTo>
                  <a:pt x="505809" y="0"/>
                </a:lnTo>
                <a:cubicBezTo>
                  <a:pt x="505809" y="0"/>
                  <a:pt x="518535" y="5689"/>
                  <a:pt x="518624" y="12621"/>
                </a:cubicBezTo>
                <a:lnTo>
                  <a:pt x="518624" y="32709"/>
                </a:lnTo>
                <a:cubicBezTo>
                  <a:pt x="527613" y="36442"/>
                  <a:pt x="536246" y="41064"/>
                  <a:pt x="544078" y="46930"/>
                </a:cubicBezTo>
                <a:lnTo>
                  <a:pt x="562946" y="36531"/>
                </a:lnTo>
                <a:cubicBezTo>
                  <a:pt x="568998" y="33153"/>
                  <a:pt x="576563" y="35287"/>
                  <a:pt x="580034" y="41242"/>
                </a:cubicBezTo>
                <a:lnTo>
                  <a:pt x="605577" y="85061"/>
                </a:lnTo>
                <a:lnTo>
                  <a:pt x="605577" y="85239"/>
                </a:lnTo>
                <a:cubicBezTo>
                  <a:pt x="608959" y="91105"/>
                  <a:pt x="607001" y="99016"/>
                  <a:pt x="600860" y="102393"/>
                </a:cubicBezTo>
                <a:lnTo>
                  <a:pt x="583327" y="112348"/>
                </a:lnTo>
                <a:cubicBezTo>
                  <a:pt x="584039" y="117059"/>
                  <a:pt x="584484" y="121770"/>
                  <a:pt x="584484" y="126392"/>
                </a:cubicBezTo>
                <a:cubicBezTo>
                  <a:pt x="584484" y="131103"/>
                  <a:pt x="584039" y="135725"/>
                  <a:pt x="583327" y="140435"/>
                </a:cubicBezTo>
                <a:lnTo>
                  <a:pt x="600682" y="150390"/>
                </a:lnTo>
                <a:cubicBezTo>
                  <a:pt x="606734" y="153946"/>
                  <a:pt x="608781" y="161767"/>
                  <a:pt x="604954" y="167634"/>
                </a:cubicBezTo>
                <a:lnTo>
                  <a:pt x="579233" y="211453"/>
                </a:lnTo>
                <a:cubicBezTo>
                  <a:pt x="575851" y="217408"/>
                  <a:pt x="568108" y="219453"/>
                  <a:pt x="562145" y="216075"/>
                </a:cubicBezTo>
                <a:lnTo>
                  <a:pt x="543811" y="205765"/>
                </a:lnTo>
                <a:cubicBezTo>
                  <a:pt x="535979" y="211631"/>
                  <a:pt x="527524" y="216253"/>
                  <a:pt x="517200" y="219986"/>
                </a:cubicBezTo>
                <a:lnTo>
                  <a:pt x="517200" y="240162"/>
                </a:lnTo>
                <a:cubicBezTo>
                  <a:pt x="518357" y="247095"/>
                  <a:pt x="505720" y="252695"/>
                  <a:pt x="505720" y="252695"/>
                </a:cubicBezTo>
                <a:lnTo>
                  <a:pt x="455079" y="252695"/>
                </a:lnTo>
                <a:cubicBezTo>
                  <a:pt x="455079" y="252695"/>
                  <a:pt x="442441" y="247095"/>
                  <a:pt x="442530" y="240162"/>
                </a:cubicBezTo>
                <a:lnTo>
                  <a:pt x="442530" y="219986"/>
                </a:lnTo>
                <a:cubicBezTo>
                  <a:pt x="433986" y="216431"/>
                  <a:pt x="425976" y="211720"/>
                  <a:pt x="418767" y="206031"/>
                </a:cubicBezTo>
                <a:lnTo>
                  <a:pt x="401946" y="216075"/>
                </a:lnTo>
                <a:cubicBezTo>
                  <a:pt x="399009" y="217764"/>
                  <a:pt x="395627" y="218297"/>
                  <a:pt x="392334" y="217408"/>
                </a:cubicBezTo>
                <a:cubicBezTo>
                  <a:pt x="389041" y="216697"/>
                  <a:pt x="386193" y="214564"/>
                  <a:pt x="384591" y="211631"/>
                </a:cubicBezTo>
                <a:lnTo>
                  <a:pt x="359137" y="167723"/>
                </a:lnTo>
                <a:lnTo>
                  <a:pt x="359137" y="167634"/>
                </a:lnTo>
                <a:cubicBezTo>
                  <a:pt x="355755" y="161679"/>
                  <a:pt x="357713" y="153857"/>
                  <a:pt x="363854" y="150390"/>
                </a:cubicBezTo>
                <a:lnTo>
                  <a:pt x="381387" y="140435"/>
                </a:lnTo>
                <a:cubicBezTo>
                  <a:pt x="380764" y="135725"/>
                  <a:pt x="380408" y="131103"/>
                  <a:pt x="380408" y="126392"/>
                </a:cubicBezTo>
                <a:cubicBezTo>
                  <a:pt x="380408" y="121770"/>
                  <a:pt x="380764" y="117059"/>
                  <a:pt x="381387" y="112526"/>
                </a:cubicBezTo>
                <a:lnTo>
                  <a:pt x="363854" y="102393"/>
                </a:lnTo>
                <a:lnTo>
                  <a:pt x="363676" y="102393"/>
                </a:lnTo>
                <a:cubicBezTo>
                  <a:pt x="357624" y="98838"/>
                  <a:pt x="355488" y="91105"/>
                  <a:pt x="359048" y="85061"/>
                </a:cubicBezTo>
                <a:lnTo>
                  <a:pt x="384324" y="41242"/>
                </a:lnTo>
                <a:cubicBezTo>
                  <a:pt x="387884" y="35109"/>
                  <a:pt x="395627" y="33153"/>
                  <a:pt x="401679" y="36620"/>
                </a:cubicBezTo>
                <a:lnTo>
                  <a:pt x="418856" y="46753"/>
                </a:lnTo>
                <a:cubicBezTo>
                  <a:pt x="426065" y="41064"/>
                  <a:pt x="434075" y="36442"/>
                  <a:pt x="441373" y="32887"/>
                </a:cubicBezTo>
                <a:lnTo>
                  <a:pt x="441373" y="12621"/>
                </a:lnTo>
                <a:cubicBezTo>
                  <a:pt x="442530" y="5689"/>
                  <a:pt x="455168" y="0"/>
                  <a:pt x="45516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46828" y="2111672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59625" y="21445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79797" y="21445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5364132" y="2111672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659733" y="1678838"/>
            <a:ext cx="2295525" cy="1136650"/>
            <a:chOff x="5188742" y="1678838"/>
            <a:chExt cx="2295525" cy="1136650"/>
          </a:xfrm>
        </p:grpSpPr>
        <p:sp>
          <p:nvSpPr>
            <p:cNvPr id="35" name="矩形 34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1F497D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36" name="直角三角形 35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741381" y="3061039"/>
            <a:ext cx="1715770" cy="37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Chapter title</a:t>
            </a:r>
            <a:endParaRPr lang="en-US" altLang="zh-CN" sz="1400" b="1" spc="30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6" name="businessman_57134"/>
          <p:cNvSpPr>
            <a:spLocks noChangeAspect="1"/>
          </p:cNvSpPr>
          <p:nvPr/>
        </p:nvSpPr>
        <p:spPr bwMode="auto">
          <a:xfrm>
            <a:off x="3561664" y="3136819"/>
            <a:ext cx="218203" cy="2381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835122" y="3452527"/>
            <a:ext cx="1944745" cy="0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759625" y="3478099"/>
            <a:ext cx="2020242" cy="39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a-DK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amet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659733" y="3006225"/>
            <a:ext cx="2295525" cy="1136650"/>
            <a:chOff x="5188742" y="1678838"/>
            <a:chExt cx="2295525" cy="1136650"/>
          </a:xfrm>
        </p:grpSpPr>
        <p:sp>
          <p:nvSpPr>
            <p:cNvPr id="56" name="矩形 55"/>
            <p:cNvSpPr/>
            <p:nvPr/>
          </p:nvSpPr>
          <p:spPr>
            <a:xfrm>
              <a:off x="5188742" y="1678838"/>
              <a:ext cx="2295525" cy="1136650"/>
            </a:xfrm>
            <a:prstGeom prst="rect">
              <a:avLst/>
            </a:prstGeom>
            <a:solidFill>
              <a:srgbClr val="1F497D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2" name="直角三角形 61"/>
            <p:cNvSpPr/>
            <p:nvPr/>
          </p:nvSpPr>
          <p:spPr>
            <a:xfrm flipH="1">
              <a:off x="7368685" y="2695632"/>
              <a:ext cx="115582" cy="115582"/>
            </a:xfrm>
            <a:prstGeom prst="rtTriangle">
              <a:avLst/>
            </a:prstGeom>
            <a:solidFill>
              <a:srgbClr val="01BBE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88742" y="3006225"/>
            <a:ext cx="2295525" cy="1136650"/>
            <a:chOff x="4543450" y="3006225"/>
            <a:chExt cx="2295525" cy="1136650"/>
          </a:xfrm>
        </p:grpSpPr>
        <p:sp>
          <p:nvSpPr>
            <p:cNvPr id="77" name="矩形 76"/>
            <p:cNvSpPr/>
            <p:nvPr/>
          </p:nvSpPr>
          <p:spPr>
            <a:xfrm>
              <a:off x="4625098" y="3061039"/>
              <a:ext cx="171577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spc="300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Chapter title</a:t>
              </a:r>
              <a:endParaRPr lang="en-US" altLang="zh-CN" sz="1400" b="1" spc="3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8" name="businessman_57134"/>
            <p:cNvSpPr>
              <a:spLocks noChangeAspect="1"/>
            </p:cNvSpPr>
            <p:nvPr/>
          </p:nvSpPr>
          <p:spPr bwMode="auto">
            <a:xfrm>
              <a:off x="6445381" y="3136819"/>
              <a:ext cx="218203" cy="238156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718839" y="3452527"/>
              <a:ext cx="1944745" cy="0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4643342" y="3478099"/>
              <a:ext cx="2020242" cy="398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da-DK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Lorem ipsum dolor sit </a:t>
              </a:r>
              <a:r>
                <a:rPr lang="en-US" altLang="zh-CN" sz="800" dirty="0" err="1">
                  <a:solidFill>
                    <a:schemeClr val="bg1">
                      <a:lumMod val="85000"/>
                    </a:schemeClr>
                  </a:soli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amet</a:t>
              </a:r>
              <a:endParaRPr lang="en-US" altLang="zh-CN" sz="800" dirty="0">
                <a:solidFill>
                  <a:schemeClr val="bg1">
                    <a:lumMod val="85000"/>
                  </a:schemeClr>
                </a:soli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543450" y="3006225"/>
              <a:ext cx="2295525" cy="1136650"/>
              <a:chOff x="5188742" y="1678838"/>
              <a:chExt cx="2295525" cy="113665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188742" y="1678838"/>
                <a:ext cx="2295525" cy="1136650"/>
              </a:xfrm>
              <a:prstGeom prst="rect">
                <a:avLst/>
              </a:prstGeom>
              <a:solidFill>
                <a:srgbClr val="1F497D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4" name="直角三角形 83"/>
              <p:cNvSpPr/>
              <p:nvPr/>
            </p:nvSpPr>
            <p:spPr>
              <a:xfrm flipH="1">
                <a:off x="7368685" y="2695632"/>
                <a:ext cx="115582" cy="115582"/>
              </a:xfrm>
              <a:prstGeom prst="rtTriangle">
                <a:avLst/>
              </a:prstGeom>
              <a:solidFill>
                <a:srgbClr val="01BBEC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1"/>
            <a:srcRect/>
            <a:stretch>
              <a:fillRect t="-9283" b="-9237"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2060">
                  <a:alpha val="70000"/>
                </a:srgbClr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0200" y="519666"/>
            <a:ext cx="5943600" cy="567617"/>
            <a:chOff x="1600200" y="519666"/>
            <a:chExt cx="5943600" cy="567617"/>
          </a:xfrm>
        </p:grpSpPr>
        <p:sp>
          <p:nvSpPr>
            <p:cNvPr id="9" name="文本框 8"/>
            <p:cNvSpPr txBox="1"/>
            <p:nvPr/>
          </p:nvSpPr>
          <p:spPr>
            <a:xfrm>
              <a:off x="1600200" y="519666"/>
              <a:ext cx="59436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a typeface="Arial" panose="020B0604020202020204" pitchFamily="34" charset="0"/>
                  <a:cs typeface="Arial" panose="020B0604020202020204" pitchFamily="34" charset="0"/>
                  <a:sym typeface="+mn-lt"/>
                </a:rPr>
                <a:t>Enter title</a:t>
              </a:r>
              <a:endParaRPr kumimoji="1" lang="zh-CN" altLang="en-US" sz="2000" b="1" spc="3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844290" y="1087283"/>
              <a:ext cx="1455420" cy="0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65714" y="2156645"/>
          <a:ext cx="2612572" cy="252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2"/>
              </a:tblGrid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Comparison dimension</a:t>
                      </a:r>
                      <a:r>
                        <a:rPr lang="en-US" altLang="zh-CN" sz="1400" b="1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1BBEC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Comparison dimension</a:t>
                      </a:r>
                      <a:r>
                        <a:rPr lang="en-US" altLang="zh-CN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01BBEC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Comparison dimension</a:t>
                      </a:r>
                      <a:r>
                        <a:rPr lang="en-US" altLang="zh-CN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01BBEC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Comparison dimension</a:t>
                      </a:r>
                      <a:r>
                        <a:rPr lang="en-US" altLang="zh-CN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rgbClr val="01BBEC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Comparison dimension</a:t>
                      </a:r>
                      <a:r>
                        <a:rPr lang="en-US" altLang="zh-CN" sz="1400" b="1" kern="1200" dirty="0">
                          <a:solidFill>
                            <a:srgbClr val="01BBEC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rgbClr val="01BBEC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48993" y="2156645"/>
          <a:ext cx="1378312" cy="252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2"/>
              </a:tblGrid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KEYWORD</a:t>
                      </a:r>
                      <a:endParaRPr lang="en-US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25%</a:t>
                      </a:r>
                      <a:endParaRPr lang="en-US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481263" y="2156645"/>
          <a:ext cx="1378312" cy="252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2"/>
              </a:tblGrid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Arial" panose="020B0604020202020204" pitchFamily="34" charset="0"/>
                        </a:rPr>
                        <a:t>KEYWORD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63%</a:t>
                      </a:r>
                      <a:endParaRPr lang="en-US" altLang="zh-CN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569720" y="2667000"/>
            <a:ext cx="6004560" cy="1463040"/>
            <a:chOff x="1798320" y="2667000"/>
            <a:chExt cx="6004560" cy="146304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798320" y="2667000"/>
              <a:ext cx="600456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798320" y="3139440"/>
              <a:ext cx="600456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798320" y="3680460"/>
              <a:ext cx="600456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798320" y="4130040"/>
              <a:ext cx="600456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microscope_93756"/>
          <p:cNvSpPr>
            <a:spLocks noChangeAspect="1"/>
          </p:cNvSpPr>
          <p:nvPr/>
        </p:nvSpPr>
        <p:spPr bwMode="auto">
          <a:xfrm>
            <a:off x="1909507" y="1615626"/>
            <a:ext cx="535778" cy="425924"/>
          </a:xfrm>
          <a:custGeom>
            <a:avLst/>
            <a:gdLst>
              <a:gd name="connsiteX0" fmla="*/ 107922 w 605381"/>
              <a:gd name="connsiteY0" fmla="*/ 277132 h 481256"/>
              <a:gd name="connsiteX1" fmla="*/ 77930 w 605381"/>
              <a:gd name="connsiteY1" fmla="*/ 307081 h 481256"/>
              <a:gd name="connsiteX2" fmla="*/ 77930 w 605381"/>
              <a:gd name="connsiteY2" fmla="*/ 399631 h 481256"/>
              <a:gd name="connsiteX3" fmla="*/ 107922 w 605381"/>
              <a:gd name="connsiteY3" fmla="*/ 429703 h 481256"/>
              <a:gd name="connsiteX4" fmla="*/ 494509 w 605381"/>
              <a:gd name="connsiteY4" fmla="*/ 429703 h 481256"/>
              <a:gd name="connsiteX5" fmla="*/ 494509 w 605381"/>
              <a:gd name="connsiteY5" fmla="*/ 379255 h 481256"/>
              <a:gd name="connsiteX6" fmla="*/ 327582 w 605381"/>
              <a:gd name="connsiteY6" fmla="*/ 379255 h 481256"/>
              <a:gd name="connsiteX7" fmla="*/ 301769 w 605381"/>
              <a:gd name="connsiteY7" fmla="*/ 353356 h 481256"/>
              <a:gd name="connsiteX8" fmla="*/ 327582 w 605381"/>
              <a:gd name="connsiteY8" fmla="*/ 327580 h 481256"/>
              <a:gd name="connsiteX9" fmla="*/ 494386 w 605381"/>
              <a:gd name="connsiteY9" fmla="*/ 327580 h 481256"/>
              <a:gd name="connsiteX10" fmla="*/ 494386 w 605381"/>
              <a:gd name="connsiteY10" fmla="*/ 277132 h 481256"/>
              <a:gd name="connsiteX11" fmla="*/ 107922 w 605381"/>
              <a:gd name="connsiteY11" fmla="*/ 225456 h 481256"/>
              <a:gd name="connsiteX12" fmla="*/ 553388 w 605381"/>
              <a:gd name="connsiteY12" fmla="*/ 225456 h 481256"/>
              <a:gd name="connsiteX13" fmla="*/ 579201 w 605381"/>
              <a:gd name="connsiteY13" fmla="*/ 251355 h 481256"/>
              <a:gd name="connsiteX14" fmla="*/ 553388 w 605381"/>
              <a:gd name="connsiteY14" fmla="*/ 277132 h 481256"/>
              <a:gd name="connsiteX15" fmla="*/ 546135 w 605381"/>
              <a:gd name="connsiteY15" fmla="*/ 277132 h 481256"/>
              <a:gd name="connsiteX16" fmla="*/ 546135 w 605381"/>
              <a:gd name="connsiteY16" fmla="*/ 429703 h 481256"/>
              <a:gd name="connsiteX17" fmla="*/ 553388 w 605381"/>
              <a:gd name="connsiteY17" fmla="*/ 429703 h 481256"/>
              <a:gd name="connsiteX18" fmla="*/ 579201 w 605381"/>
              <a:gd name="connsiteY18" fmla="*/ 455480 h 481256"/>
              <a:gd name="connsiteX19" fmla="*/ 553388 w 605381"/>
              <a:gd name="connsiteY19" fmla="*/ 481256 h 481256"/>
              <a:gd name="connsiteX20" fmla="*/ 107799 w 605381"/>
              <a:gd name="connsiteY20" fmla="*/ 481256 h 481256"/>
              <a:gd name="connsiteX21" fmla="*/ 26180 w 605381"/>
              <a:gd name="connsiteY21" fmla="*/ 399631 h 481256"/>
              <a:gd name="connsiteX22" fmla="*/ 26180 w 605381"/>
              <a:gd name="connsiteY22" fmla="*/ 307081 h 481256"/>
              <a:gd name="connsiteX23" fmla="*/ 107922 w 605381"/>
              <a:gd name="connsiteY23" fmla="*/ 225456 h 481256"/>
              <a:gd name="connsiteX24" fmla="*/ 443864 w 605381"/>
              <a:gd name="connsiteY24" fmla="*/ 31913 h 481256"/>
              <a:gd name="connsiteX25" fmla="*/ 426041 w 605381"/>
              <a:gd name="connsiteY25" fmla="*/ 32527 h 481256"/>
              <a:gd name="connsiteX26" fmla="*/ 371341 w 605381"/>
              <a:gd name="connsiteY26" fmla="*/ 48974 h 481256"/>
              <a:gd name="connsiteX27" fmla="*/ 369620 w 605381"/>
              <a:gd name="connsiteY27" fmla="*/ 99298 h 481256"/>
              <a:gd name="connsiteX28" fmla="*/ 456156 w 605381"/>
              <a:gd name="connsiteY28" fmla="*/ 159442 h 481256"/>
              <a:gd name="connsiteX29" fmla="*/ 475209 w 605381"/>
              <a:gd name="connsiteY29" fmla="*/ 157478 h 481256"/>
              <a:gd name="connsiteX30" fmla="*/ 531875 w 605381"/>
              <a:gd name="connsiteY30" fmla="*/ 77696 h 481256"/>
              <a:gd name="connsiteX31" fmla="*/ 524377 w 605381"/>
              <a:gd name="connsiteY31" fmla="*/ 53761 h 481256"/>
              <a:gd name="connsiteX32" fmla="*/ 443864 w 605381"/>
              <a:gd name="connsiteY32" fmla="*/ 31913 h 481256"/>
              <a:gd name="connsiteX33" fmla="*/ 161640 w 605381"/>
              <a:gd name="connsiteY33" fmla="*/ 31913 h 481256"/>
              <a:gd name="connsiteX34" fmla="*/ 81127 w 605381"/>
              <a:gd name="connsiteY34" fmla="*/ 53761 h 481256"/>
              <a:gd name="connsiteX35" fmla="*/ 73506 w 605381"/>
              <a:gd name="connsiteY35" fmla="*/ 77696 h 481256"/>
              <a:gd name="connsiteX36" fmla="*/ 130172 w 605381"/>
              <a:gd name="connsiteY36" fmla="*/ 157478 h 481256"/>
              <a:gd name="connsiteX37" fmla="*/ 149225 w 605381"/>
              <a:gd name="connsiteY37" fmla="*/ 159442 h 481256"/>
              <a:gd name="connsiteX38" fmla="*/ 235883 w 605381"/>
              <a:gd name="connsiteY38" fmla="*/ 99298 h 481256"/>
              <a:gd name="connsiteX39" fmla="*/ 234040 w 605381"/>
              <a:gd name="connsiteY39" fmla="*/ 48974 h 481256"/>
              <a:gd name="connsiteX40" fmla="*/ 179463 w 605381"/>
              <a:gd name="connsiteY40" fmla="*/ 32527 h 481256"/>
              <a:gd name="connsiteX41" fmla="*/ 161640 w 605381"/>
              <a:gd name="connsiteY41" fmla="*/ 31913 h 481256"/>
              <a:gd name="connsiteX42" fmla="*/ 161640 w 605381"/>
              <a:gd name="connsiteY42" fmla="*/ 0 h 481256"/>
              <a:gd name="connsiteX43" fmla="*/ 181676 w 605381"/>
              <a:gd name="connsiteY43" fmla="*/ 737 h 481256"/>
              <a:gd name="connsiteX44" fmla="*/ 243627 w 605381"/>
              <a:gd name="connsiteY44" fmla="*/ 11292 h 481256"/>
              <a:gd name="connsiteX45" fmla="*/ 302752 w 605381"/>
              <a:gd name="connsiteY45" fmla="*/ 20621 h 481256"/>
              <a:gd name="connsiteX46" fmla="*/ 363474 w 605381"/>
              <a:gd name="connsiteY46" fmla="*/ 11047 h 481256"/>
              <a:gd name="connsiteX47" fmla="*/ 423828 w 605381"/>
              <a:gd name="connsiteY47" fmla="*/ 737 h 481256"/>
              <a:gd name="connsiteX48" fmla="*/ 443864 w 605381"/>
              <a:gd name="connsiteY48" fmla="*/ 0 h 481256"/>
              <a:gd name="connsiteX49" fmla="*/ 579076 w 605381"/>
              <a:gd name="connsiteY49" fmla="*/ 13624 h 481256"/>
              <a:gd name="connsiteX50" fmla="*/ 605381 w 605381"/>
              <a:gd name="connsiteY50" fmla="*/ 40259 h 481256"/>
              <a:gd name="connsiteX51" fmla="*/ 605381 w 605381"/>
              <a:gd name="connsiteY51" fmla="*/ 62967 h 481256"/>
              <a:gd name="connsiteX52" fmla="*/ 578830 w 605381"/>
              <a:gd name="connsiteY52" fmla="*/ 89602 h 481256"/>
              <a:gd name="connsiteX53" fmla="*/ 562728 w 605381"/>
              <a:gd name="connsiteY53" fmla="*/ 89602 h 481256"/>
              <a:gd name="connsiteX54" fmla="*/ 481601 w 605381"/>
              <a:gd name="connsiteY54" fmla="*/ 188654 h 481256"/>
              <a:gd name="connsiteX55" fmla="*/ 456156 w 605381"/>
              <a:gd name="connsiteY55" fmla="*/ 191232 h 481256"/>
              <a:gd name="connsiteX56" fmla="*/ 386583 w 605381"/>
              <a:gd name="connsiteY56" fmla="*/ 169384 h 481256"/>
              <a:gd name="connsiteX57" fmla="*/ 340243 w 605381"/>
              <a:gd name="connsiteY57" fmla="*/ 111818 h 481256"/>
              <a:gd name="connsiteX58" fmla="*/ 338153 w 605381"/>
              <a:gd name="connsiteY58" fmla="*/ 106663 h 481256"/>
              <a:gd name="connsiteX59" fmla="*/ 302752 w 605381"/>
              <a:gd name="connsiteY59" fmla="*/ 79414 h 481256"/>
              <a:gd name="connsiteX60" fmla="*/ 267228 w 605381"/>
              <a:gd name="connsiteY60" fmla="*/ 106663 h 481256"/>
              <a:gd name="connsiteX61" fmla="*/ 265138 w 605381"/>
              <a:gd name="connsiteY61" fmla="*/ 111818 h 481256"/>
              <a:gd name="connsiteX62" fmla="*/ 218921 w 605381"/>
              <a:gd name="connsiteY62" fmla="*/ 169384 h 481256"/>
              <a:gd name="connsiteX63" fmla="*/ 149225 w 605381"/>
              <a:gd name="connsiteY63" fmla="*/ 191232 h 481256"/>
              <a:gd name="connsiteX64" fmla="*/ 123780 w 605381"/>
              <a:gd name="connsiteY64" fmla="*/ 188654 h 481256"/>
              <a:gd name="connsiteX65" fmla="*/ 42776 w 605381"/>
              <a:gd name="connsiteY65" fmla="*/ 89602 h 481256"/>
              <a:gd name="connsiteX66" fmla="*/ 26674 w 605381"/>
              <a:gd name="connsiteY66" fmla="*/ 89602 h 481256"/>
              <a:gd name="connsiteX67" fmla="*/ 0 w 605381"/>
              <a:gd name="connsiteY67" fmla="*/ 62967 h 481256"/>
              <a:gd name="connsiteX68" fmla="*/ 0 w 605381"/>
              <a:gd name="connsiteY68" fmla="*/ 40259 h 481256"/>
              <a:gd name="connsiteX69" fmla="*/ 26428 w 605381"/>
              <a:gd name="connsiteY69" fmla="*/ 13624 h 481256"/>
              <a:gd name="connsiteX70" fmla="*/ 161640 w 605381"/>
              <a:gd name="connsiteY70" fmla="*/ 0 h 4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5381" h="481256">
                <a:moveTo>
                  <a:pt x="107922" y="277132"/>
                </a:moveTo>
                <a:cubicBezTo>
                  <a:pt x="91328" y="277132"/>
                  <a:pt x="77930" y="290511"/>
                  <a:pt x="77930" y="307081"/>
                </a:cubicBezTo>
                <a:lnTo>
                  <a:pt x="77930" y="399631"/>
                </a:lnTo>
                <a:cubicBezTo>
                  <a:pt x="77930" y="416201"/>
                  <a:pt x="91328" y="429703"/>
                  <a:pt x="107922" y="429703"/>
                </a:cubicBezTo>
                <a:lnTo>
                  <a:pt x="494509" y="429703"/>
                </a:lnTo>
                <a:lnTo>
                  <a:pt x="494509" y="379255"/>
                </a:lnTo>
                <a:lnTo>
                  <a:pt x="327582" y="379255"/>
                </a:lnTo>
                <a:cubicBezTo>
                  <a:pt x="313323" y="379255"/>
                  <a:pt x="301769" y="367594"/>
                  <a:pt x="301769" y="353356"/>
                </a:cubicBezTo>
                <a:cubicBezTo>
                  <a:pt x="301769" y="339118"/>
                  <a:pt x="313323" y="327580"/>
                  <a:pt x="327582" y="327580"/>
                </a:cubicBezTo>
                <a:lnTo>
                  <a:pt x="494386" y="327580"/>
                </a:lnTo>
                <a:lnTo>
                  <a:pt x="494386" y="277132"/>
                </a:lnTo>
                <a:close/>
                <a:moveTo>
                  <a:pt x="107922" y="225456"/>
                </a:moveTo>
                <a:lnTo>
                  <a:pt x="553388" y="225456"/>
                </a:lnTo>
                <a:cubicBezTo>
                  <a:pt x="567646" y="225456"/>
                  <a:pt x="579201" y="236994"/>
                  <a:pt x="579201" y="251355"/>
                </a:cubicBezTo>
                <a:cubicBezTo>
                  <a:pt x="579201" y="265594"/>
                  <a:pt x="567646" y="277132"/>
                  <a:pt x="553388" y="277132"/>
                </a:cubicBezTo>
                <a:lnTo>
                  <a:pt x="546135" y="277132"/>
                </a:lnTo>
                <a:lnTo>
                  <a:pt x="546135" y="429703"/>
                </a:lnTo>
                <a:lnTo>
                  <a:pt x="553388" y="429703"/>
                </a:lnTo>
                <a:cubicBezTo>
                  <a:pt x="567646" y="429703"/>
                  <a:pt x="579201" y="441241"/>
                  <a:pt x="579201" y="455480"/>
                </a:cubicBezTo>
                <a:cubicBezTo>
                  <a:pt x="579201" y="469718"/>
                  <a:pt x="567646" y="481256"/>
                  <a:pt x="553388" y="481256"/>
                </a:cubicBezTo>
                <a:lnTo>
                  <a:pt x="107799" y="481256"/>
                </a:lnTo>
                <a:cubicBezTo>
                  <a:pt x="41914" y="481256"/>
                  <a:pt x="26180" y="428721"/>
                  <a:pt x="26180" y="399631"/>
                </a:cubicBezTo>
                <a:lnTo>
                  <a:pt x="26180" y="307081"/>
                </a:lnTo>
                <a:cubicBezTo>
                  <a:pt x="26180" y="262034"/>
                  <a:pt x="62810" y="225456"/>
                  <a:pt x="107922" y="225456"/>
                </a:cubicBezTo>
                <a:close/>
                <a:moveTo>
                  <a:pt x="443864" y="31913"/>
                </a:moveTo>
                <a:cubicBezTo>
                  <a:pt x="437841" y="31913"/>
                  <a:pt x="431818" y="32036"/>
                  <a:pt x="426041" y="32527"/>
                </a:cubicBezTo>
                <a:cubicBezTo>
                  <a:pt x="400105" y="34245"/>
                  <a:pt x="382773" y="39523"/>
                  <a:pt x="371341" y="48974"/>
                </a:cubicBezTo>
                <a:cubicBezTo>
                  <a:pt x="367162" y="52534"/>
                  <a:pt x="354255" y="63335"/>
                  <a:pt x="369620" y="99298"/>
                </a:cubicBezTo>
                <a:cubicBezTo>
                  <a:pt x="385477" y="136366"/>
                  <a:pt x="418666" y="159442"/>
                  <a:pt x="456156" y="159442"/>
                </a:cubicBezTo>
                <a:cubicBezTo>
                  <a:pt x="462425" y="159442"/>
                  <a:pt x="468817" y="158828"/>
                  <a:pt x="475209" y="157478"/>
                </a:cubicBezTo>
                <a:cubicBezTo>
                  <a:pt x="521427" y="148027"/>
                  <a:pt x="530277" y="98562"/>
                  <a:pt x="531875" y="77696"/>
                </a:cubicBezTo>
                <a:cubicBezTo>
                  <a:pt x="532735" y="67876"/>
                  <a:pt x="530154" y="60021"/>
                  <a:pt x="524377" y="53761"/>
                </a:cubicBezTo>
                <a:cubicBezTo>
                  <a:pt x="511470" y="39768"/>
                  <a:pt x="482092" y="31913"/>
                  <a:pt x="443864" y="31913"/>
                </a:cubicBezTo>
                <a:close/>
                <a:moveTo>
                  <a:pt x="161640" y="31913"/>
                </a:moveTo>
                <a:cubicBezTo>
                  <a:pt x="123289" y="31913"/>
                  <a:pt x="93911" y="39768"/>
                  <a:pt x="81127" y="53761"/>
                </a:cubicBezTo>
                <a:cubicBezTo>
                  <a:pt x="75227" y="60021"/>
                  <a:pt x="72769" y="67876"/>
                  <a:pt x="73506" y="77696"/>
                </a:cubicBezTo>
                <a:cubicBezTo>
                  <a:pt x="75104" y="98562"/>
                  <a:pt x="83954" y="148027"/>
                  <a:pt x="130172" y="157478"/>
                </a:cubicBezTo>
                <a:cubicBezTo>
                  <a:pt x="136564" y="158828"/>
                  <a:pt x="142956" y="159442"/>
                  <a:pt x="149225" y="159442"/>
                </a:cubicBezTo>
                <a:cubicBezTo>
                  <a:pt x="186838" y="159442"/>
                  <a:pt x="220027" y="136366"/>
                  <a:pt x="235883" y="99298"/>
                </a:cubicBezTo>
                <a:cubicBezTo>
                  <a:pt x="251248" y="63335"/>
                  <a:pt x="238342" y="52534"/>
                  <a:pt x="234040" y="48974"/>
                </a:cubicBezTo>
                <a:cubicBezTo>
                  <a:pt x="222731" y="39400"/>
                  <a:pt x="205276" y="34245"/>
                  <a:pt x="179463" y="32527"/>
                </a:cubicBezTo>
                <a:cubicBezTo>
                  <a:pt x="173686" y="32036"/>
                  <a:pt x="167663" y="31913"/>
                  <a:pt x="161640" y="31913"/>
                </a:cubicBezTo>
                <a:close/>
                <a:moveTo>
                  <a:pt x="161640" y="0"/>
                </a:moveTo>
                <a:cubicBezTo>
                  <a:pt x="168400" y="0"/>
                  <a:pt x="175161" y="246"/>
                  <a:pt x="181676" y="737"/>
                </a:cubicBezTo>
                <a:cubicBezTo>
                  <a:pt x="202941" y="2209"/>
                  <a:pt x="223591" y="6874"/>
                  <a:pt x="243627" y="11292"/>
                </a:cubicBezTo>
                <a:cubicBezTo>
                  <a:pt x="264770" y="16079"/>
                  <a:pt x="284683" y="20621"/>
                  <a:pt x="302752" y="20621"/>
                </a:cubicBezTo>
                <a:cubicBezTo>
                  <a:pt x="321067" y="20621"/>
                  <a:pt x="341718" y="15957"/>
                  <a:pt x="363474" y="11047"/>
                </a:cubicBezTo>
                <a:cubicBezTo>
                  <a:pt x="383387" y="6628"/>
                  <a:pt x="403792" y="2087"/>
                  <a:pt x="423828" y="737"/>
                </a:cubicBezTo>
                <a:cubicBezTo>
                  <a:pt x="430343" y="246"/>
                  <a:pt x="436981" y="0"/>
                  <a:pt x="443864" y="0"/>
                </a:cubicBezTo>
                <a:cubicBezTo>
                  <a:pt x="467711" y="0"/>
                  <a:pt x="571947" y="12765"/>
                  <a:pt x="579076" y="13624"/>
                </a:cubicBezTo>
                <a:cubicBezTo>
                  <a:pt x="593581" y="13747"/>
                  <a:pt x="605381" y="25653"/>
                  <a:pt x="605381" y="40259"/>
                </a:cubicBezTo>
                <a:lnTo>
                  <a:pt x="605381" y="62967"/>
                </a:lnTo>
                <a:cubicBezTo>
                  <a:pt x="605381" y="77573"/>
                  <a:pt x="593458" y="89602"/>
                  <a:pt x="578830" y="89602"/>
                </a:cubicBezTo>
                <a:lnTo>
                  <a:pt x="562728" y="89602"/>
                </a:lnTo>
                <a:cubicBezTo>
                  <a:pt x="555721" y="142749"/>
                  <a:pt x="525606" y="179694"/>
                  <a:pt x="481601" y="188654"/>
                </a:cubicBezTo>
                <a:cubicBezTo>
                  <a:pt x="473119" y="190373"/>
                  <a:pt x="464638" y="191232"/>
                  <a:pt x="456156" y="191232"/>
                </a:cubicBezTo>
                <a:cubicBezTo>
                  <a:pt x="431203" y="191232"/>
                  <a:pt x="407234" y="183745"/>
                  <a:pt x="386583" y="169384"/>
                </a:cubicBezTo>
                <a:cubicBezTo>
                  <a:pt x="366302" y="155269"/>
                  <a:pt x="350322" y="135384"/>
                  <a:pt x="340243" y="111818"/>
                </a:cubicBezTo>
                <a:cubicBezTo>
                  <a:pt x="339505" y="110100"/>
                  <a:pt x="338768" y="108381"/>
                  <a:pt x="338153" y="106663"/>
                </a:cubicBezTo>
                <a:cubicBezTo>
                  <a:pt x="337784" y="105558"/>
                  <a:pt x="327582" y="79414"/>
                  <a:pt x="302752" y="79414"/>
                </a:cubicBezTo>
                <a:cubicBezTo>
                  <a:pt x="277922" y="79414"/>
                  <a:pt x="267720" y="105558"/>
                  <a:pt x="267228" y="106663"/>
                </a:cubicBezTo>
                <a:cubicBezTo>
                  <a:pt x="266613" y="108381"/>
                  <a:pt x="265999" y="110100"/>
                  <a:pt x="265138" y="111818"/>
                </a:cubicBezTo>
                <a:cubicBezTo>
                  <a:pt x="255059" y="135384"/>
                  <a:pt x="239079" y="155269"/>
                  <a:pt x="218921" y="169384"/>
                </a:cubicBezTo>
                <a:cubicBezTo>
                  <a:pt x="198270" y="183745"/>
                  <a:pt x="174178" y="191232"/>
                  <a:pt x="149225" y="191232"/>
                </a:cubicBezTo>
                <a:cubicBezTo>
                  <a:pt x="140866" y="191232"/>
                  <a:pt x="132262" y="190373"/>
                  <a:pt x="123780" y="188654"/>
                </a:cubicBezTo>
                <a:cubicBezTo>
                  <a:pt x="79898" y="179694"/>
                  <a:pt x="49783" y="142749"/>
                  <a:pt x="42776" y="89602"/>
                </a:cubicBezTo>
                <a:lnTo>
                  <a:pt x="26674" y="89602"/>
                </a:lnTo>
                <a:cubicBezTo>
                  <a:pt x="11923" y="89602"/>
                  <a:pt x="0" y="77573"/>
                  <a:pt x="0" y="62967"/>
                </a:cubicBezTo>
                <a:lnTo>
                  <a:pt x="0" y="40259"/>
                </a:lnTo>
                <a:cubicBezTo>
                  <a:pt x="0" y="25653"/>
                  <a:pt x="11800" y="13747"/>
                  <a:pt x="26428" y="13624"/>
                </a:cubicBezTo>
                <a:cubicBezTo>
                  <a:pt x="33557" y="12765"/>
                  <a:pt x="137670" y="0"/>
                  <a:pt x="161640" y="0"/>
                </a:cubicBezTo>
                <a:close/>
              </a:path>
            </a:pathLst>
          </a:custGeom>
          <a:gradFill>
            <a:gsLst>
              <a:gs pos="0">
                <a:srgbClr val="01BBEC"/>
              </a:gs>
              <a:gs pos="100000">
                <a:srgbClr val="2F8EEF"/>
              </a:gs>
            </a:gsLst>
            <a:lin ang="2700000" scaled="0"/>
          </a:gradFill>
          <a:ln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3" name="microscope_93756"/>
          <p:cNvSpPr>
            <a:spLocks noChangeAspect="1"/>
          </p:cNvSpPr>
          <p:nvPr/>
        </p:nvSpPr>
        <p:spPr bwMode="auto">
          <a:xfrm>
            <a:off x="6912349" y="1560699"/>
            <a:ext cx="516139" cy="535778"/>
          </a:xfrm>
          <a:custGeom>
            <a:avLst/>
            <a:gdLst>
              <a:gd name="T0" fmla="*/ 7013 w 7514"/>
              <a:gd name="T1" fmla="*/ 653 h 7812"/>
              <a:gd name="T2" fmla="*/ 4616 w 7514"/>
              <a:gd name="T3" fmla="*/ 655 h 7812"/>
              <a:gd name="T4" fmla="*/ 0 w 7514"/>
              <a:gd name="T5" fmla="*/ 616 h 7812"/>
              <a:gd name="T6" fmla="*/ 4616 w 7514"/>
              <a:gd name="T7" fmla="*/ 7812 h 7812"/>
              <a:gd name="T8" fmla="*/ 4647 w 7514"/>
              <a:gd name="T9" fmla="*/ 7139 h 7812"/>
              <a:gd name="T10" fmla="*/ 7514 w 7514"/>
              <a:gd name="T11" fmla="*/ 6638 h 7812"/>
              <a:gd name="T12" fmla="*/ 4616 w 7514"/>
              <a:gd name="T13" fmla="*/ 4561 h 7812"/>
              <a:gd name="T14" fmla="*/ 4834 w 7514"/>
              <a:gd name="T15" fmla="*/ 5094 h 7812"/>
              <a:gd name="T16" fmla="*/ 4616 w 7514"/>
              <a:gd name="T17" fmla="*/ 4561 h 7812"/>
              <a:gd name="T18" fmla="*/ 1202 w 7514"/>
              <a:gd name="T19" fmla="*/ 4737 h 7812"/>
              <a:gd name="T20" fmla="*/ 784 w 7514"/>
              <a:gd name="T21" fmla="*/ 4273 h 7812"/>
              <a:gd name="T22" fmla="*/ 513 w 7514"/>
              <a:gd name="T23" fmla="*/ 4710 h 7812"/>
              <a:gd name="T24" fmla="*/ 784 w 7514"/>
              <a:gd name="T25" fmla="*/ 3350 h 7812"/>
              <a:gd name="T26" fmla="*/ 790 w 7514"/>
              <a:gd name="T27" fmla="*/ 3956 h 7812"/>
              <a:gd name="T28" fmla="*/ 1161 w 7514"/>
              <a:gd name="T29" fmla="*/ 3335 h 7812"/>
              <a:gd name="T30" fmla="*/ 1093 w 7514"/>
              <a:gd name="T31" fmla="*/ 3932 h 7812"/>
              <a:gd name="T32" fmla="*/ 1202 w 7514"/>
              <a:gd name="T33" fmla="*/ 4737 h 7812"/>
              <a:gd name="T34" fmla="*/ 1674 w 7514"/>
              <a:gd name="T35" fmla="*/ 4756 h 7812"/>
              <a:gd name="T36" fmla="*/ 2557 w 7514"/>
              <a:gd name="T37" fmla="*/ 3278 h 7812"/>
              <a:gd name="T38" fmla="*/ 1989 w 7514"/>
              <a:gd name="T39" fmla="*/ 3573 h 7812"/>
              <a:gd name="T40" fmla="*/ 2523 w 7514"/>
              <a:gd name="T41" fmla="*/ 3873 h 7812"/>
              <a:gd name="T42" fmla="*/ 1989 w 7514"/>
              <a:gd name="T43" fmla="*/ 4148 h 7812"/>
              <a:gd name="T44" fmla="*/ 2588 w 7514"/>
              <a:gd name="T45" fmla="*/ 4511 h 7812"/>
              <a:gd name="T46" fmla="*/ 3555 w 7514"/>
              <a:gd name="T47" fmla="*/ 4830 h 7812"/>
              <a:gd name="T48" fmla="*/ 3187 w 7514"/>
              <a:gd name="T49" fmla="*/ 4175 h 7812"/>
              <a:gd name="T50" fmla="*/ 3095 w 7514"/>
              <a:gd name="T51" fmla="*/ 3256 h 7812"/>
              <a:gd name="T52" fmla="*/ 3384 w 7514"/>
              <a:gd name="T53" fmla="*/ 3926 h 7812"/>
              <a:gd name="T54" fmla="*/ 3513 w 7514"/>
              <a:gd name="T55" fmla="*/ 3621 h 7812"/>
              <a:gd name="T56" fmla="*/ 4118 w 7514"/>
              <a:gd name="T57" fmla="*/ 3214 h 7812"/>
              <a:gd name="T58" fmla="*/ 3555 w 7514"/>
              <a:gd name="T59" fmla="*/ 4830 h 7812"/>
              <a:gd name="T60" fmla="*/ 7013 w 7514"/>
              <a:gd name="T61" fmla="*/ 6853 h 7812"/>
              <a:gd name="T62" fmla="*/ 4616 w 7514"/>
              <a:gd name="T63" fmla="*/ 6850 h 7812"/>
              <a:gd name="T64" fmla="*/ 5369 w 7514"/>
              <a:gd name="T65" fmla="*/ 5201 h 7812"/>
              <a:gd name="T66" fmla="*/ 5815 w 7514"/>
              <a:gd name="T67" fmla="*/ 4019 h 7812"/>
              <a:gd name="T68" fmla="*/ 5833 w 7514"/>
              <a:gd name="T69" fmla="*/ 3807 h 7812"/>
              <a:gd name="T70" fmla="*/ 6046 w 7514"/>
              <a:gd name="T71" fmla="*/ 3787 h 7812"/>
              <a:gd name="T72" fmla="*/ 6065 w 7514"/>
              <a:gd name="T73" fmla="*/ 3718 h 7812"/>
              <a:gd name="T74" fmla="*/ 6211 w 7514"/>
              <a:gd name="T75" fmla="*/ 3570 h 7812"/>
              <a:gd name="T76" fmla="*/ 6271 w 7514"/>
              <a:gd name="T77" fmla="*/ 3508 h 7812"/>
              <a:gd name="T78" fmla="*/ 6435 w 7514"/>
              <a:gd name="T79" fmla="*/ 3364 h 7812"/>
              <a:gd name="T80" fmla="*/ 6495 w 7514"/>
              <a:gd name="T81" fmla="*/ 3301 h 7812"/>
              <a:gd name="T82" fmla="*/ 6671 w 7514"/>
              <a:gd name="T83" fmla="*/ 3139 h 7812"/>
              <a:gd name="T84" fmla="*/ 6816 w 7514"/>
              <a:gd name="T85" fmla="*/ 3018 h 7812"/>
              <a:gd name="T86" fmla="*/ 6974 w 7514"/>
              <a:gd name="T87" fmla="*/ 2508 h 7812"/>
              <a:gd name="T88" fmla="*/ 6835 w 7514"/>
              <a:gd name="T89" fmla="*/ 2365 h 7812"/>
              <a:gd name="T90" fmla="*/ 6294 w 7514"/>
              <a:gd name="T91" fmla="*/ 2516 h 7812"/>
              <a:gd name="T92" fmla="*/ 4616 w 7514"/>
              <a:gd name="T93" fmla="*/ 3757 h 7812"/>
              <a:gd name="T94" fmla="*/ 4647 w 7514"/>
              <a:gd name="T95" fmla="*/ 940 h 7812"/>
              <a:gd name="T96" fmla="*/ 7228 w 7514"/>
              <a:gd name="T97" fmla="*/ 1155 h 7812"/>
              <a:gd name="T98" fmla="*/ 5238 w 7514"/>
              <a:gd name="T99" fmla="*/ 3808 h 7812"/>
              <a:gd name="T100" fmla="*/ 6434 w 7514"/>
              <a:gd name="T101" fmla="*/ 2574 h 7812"/>
              <a:gd name="T102" fmla="*/ 5238 w 7514"/>
              <a:gd name="T103" fmla="*/ 3808 h 7812"/>
              <a:gd name="T104" fmla="*/ 6553 w 7514"/>
              <a:gd name="T105" fmla="*/ 2692 h 7812"/>
              <a:gd name="T106" fmla="*/ 5296 w 7514"/>
              <a:gd name="T107" fmla="*/ 3866 h 7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14" h="7812">
                <a:moveTo>
                  <a:pt x="7514" y="1155"/>
                </a:moveTo>
                <a:cubicBezTo>
                  <a:pt x="7514" y="878"/>
                  <a:pt x="7289" y="653"/>
                  <a:pt x="7013" y="653"/>
                </a:cubicBezTo>
                <a:lnTo>
                  <a:pt x="4647" y="653"/>
                </a:lnTo>
                <a:cubicBezTo>
                  <a:pt x="4637" y="653"/>
                  <a:pt x="4627" y="654"/>
                  <a:pt x="4616" y="655"/>
                </a:cubicBezTo>
                <a:lnTo>
                  <a:pt x="4616" y="0"/>
                </a:lnTo>
                <a:lnTo>
                  <a:pt x="0" y="616"/>
                </a:lnTo>
                <a:lnTo>
                  <a:pt x="0" y="7180"/>
                </a:lnTo>
                <a:lnTo>
                  <a:pt x="4616" y="7812"/>
                </a:lnTo>
                <a:lnTo>
                  <a:pt x="4616" y="7138"/>
                </a:lnTo>
                <a:cubicBezTo>
                  <a:pt x="4627" y="7139"/>
                  <a:pt x="4637" y="7139"/>
                  <a:pt x="4647" y="7139"/>
                </a:cubicBezTo>
                <a:lnTo>
                  <a:pt x="7013" y="7139"/>
                </a:lnTo>
                <a:cubicBezTo>
                  <a:pt x="7289" y="7139"/>
                  <a:pt x="7514" y="6914"/>
                  <a:pt x="7514" y="6638"/>
                </a:cubicBezTo>
                <a:lnTo>
                  <a:pt x="7514" y="1155"/>
                </a:lnTo>
                <a:close/>
                <a:moveTo>
                  <a:pt x="4616" y="4561"/>
                </a:moveTo>
                <a:cubicBezTo>
                  <a:pt x="4652" y="4584"/>
                  <a:pt x="4687" y="4611"/>
                  <a:pt x="4719" y="4643"/>
                </a:cubicBezTo>
                <a:cubicBezTo>
                  <a:pt x="4872" y="4796"/>
                  <a:pt x="4925" y="5003"/>
                  <a:pt x="4834" y="5094"/>
                </a:cubicBezTo>
                <a:cubicBezTo>
                  <a:pt x="4785" y="5142"/>
                  <a:pt x="4704" y="5149"/>
                  <a:pt x="4616" y="5123"/>
                </a:cubicBezTo>
                <a:lnTo>
                  <a:pt x="4616" y="4561"/>
                </a:lnTo>
                <a:lnTo>
                  <a:pt x="4616" y="4561"/>
                </a:lnTo>
                <a:close/>
                <a:moveTo>
                  <a:pt x="1202" y="4737"/>
                </a:moveTo>
                <a:lnTo>
                  <a:pt x="891" y="4129"/>
                </a:lnTo>
                <a:lnTo>
                  <a:pt x="784" y="4273"/>
                </a:lnTo>
                <a:lnTo>
                  <a:pt x="784" y="4721"/>
                </a:lnTo>
                <a:lnTo>
                  <a:pt x="513" y="4710"/>
                </a:lnTo>
                <a:lnTo>
                  <a:pt x="513" y="3361"/>
                </a:lnTo>
                <a:lnTo>
                  <a:pt x="784" y="3350"/>
                </a:lnTo>
                <a:lnTo>
                  <a:pt x="784" y="3956"/>
                </a:lnTo>
                <a:lnTo>
                  <a:pt x="790" y="3956"/>
                </a:lnTo>
                <a:cubicBezTo>
                  <a:pt x="817" y="3903"/>
                  <a:pt x="846" y="3854"/>
                  <a:pt x="874" y="3804"/>
                </a:cubicBezTo>
                <a:lnTo>
                  <a:pt x="1161" y="3335"/>
                </a:lnTo>
                <a:lnTo>
                  <a:pt x="1526" y="3320"/>
                </a:lnTo>
                <a:lnTo>
                  <a:pt x="1093" y="3932"/>
                </a:lnTo>
                <a:lnTo>
                  <a:pt x="1550" y="4751"/>
                </a:lnTo>
                <a:lnTo>
                  <a:pt x="1202" y="4737"/>
                </a:lnTo>
                <a:close/>
                <a:moveTo>
                  <a:pt x="2588" y="4792"/>
                </a:moveTo>
                <a:lnTo>
                  <a:pt x="1674" y="4756"/>
                </a:lnTo>
                <a:lnTo>
                  <a:pt x="1674" y="3314"/>
                </a:lnTo>
                <a:lnTo>
                  <a:pt x="2557" y="3278"/>
                </a:lnTo>
                <a:lnTo>
                  <a:pt x="2557" y="3558"/>
                </a:lnTo>
                <a:lnTo>
                  <a:pt x="1989" y="3573"/>
                </a:lnTo>
                <a:lnTo>
                  <a:pt x="1989" y="3878"/>
                </a:lnTo>
                <a:lnTo>
                  <a:pt x="2523" y="3873"/>
                </a:lnTo>
                <a:lnTo>
                  <a:pt x="2523" y="4151"/>
                </a:lnTo>
                <a:lnTo>
                  <a:pt x="1989" y="4148"/>
                </a:lnTo>
                <a:lnTo>
                  <a:pt x="1989" y="4496"/>
                </a:lnTo>
                <a:lnTo>
                  <a:pt x="2588" y="4511"/>
                </a:lnTo>
                <a:lnTo>
                  <a:pt x="2588" y="4792"/>
                </a:lnTo>
                <a:close/>
                <a:moveTo>
                  <a:pt x="3555" y="4830"/>
                </a:moveTo>
                <a:lnTo>
                  <a:pt x="3187" y="4815"/>
                </a:lnTo>
                <a:lnTo>
                  <a:pt x="3187" y="4175"/>
                </a:lnTo>
                <a:lnTo>
                  <a:pt x="2694" y="3272"/>
                </a:lnTo>
                <a:lnTo>
                  <a:pt x="3095" y="3256"/>
                </a:lnTo>
                <a:lnTo>
                  <a:pt x="3258" y="3626"/>
                </a:lnTo>
                <a:cubicBezTo>
                  <a:pt x="3309" y="3740"/>
                  <a:pt x="3343" y="3823"/>
                  <a:pt x="3384" y="3926"/>
                </a:cubicBezTo>
                <a:lnTo>
                  <a:pt x="3388" y="3926"/>
                </a:lnTo>
                <a:cubicBezTo>
                  <a:pt x="3425" y="3827"/>
                  <a:pt x="3464" y="3735"/>
                  <a:pt x="3513" y="3621"/>
                </a:cubicBezTo>
                <a:lnTo>
                  <a:pt x="3681" y="3232"/>
                </a:lnTo>
                <a:lnTo>
                  <a:pt x="4118" y="3214"/>
                </a:lnTo>
                <a:lnTo>
                  <a:pt x="3555" y="4166"/>
                </a:lnTo>
                <a:lnTo>
                  <a:pt x="3555" y="4830"/>
                </a:lnTo>
                <a:close/>
                <a:moveTo>
                  <a:pt x="7228" y="6638"/>
                </a:moveTo>
                <a:cubicBezTo>
                  <a:pt x="7228" y="6756"/>
                  <a:pt x="7131" y="6853"/>
                  <a:pt x="7013" y="6853"/>
                </a:cubicBezTo>
                <a:lnTo>
                  <a:pt x="4647" y="6853"/>
                </a:lnTo>
                <a:cubicBezTo>
                  <a:pt x="4637" y="6853"/>
                  <a:pt x="4626" y="6851"/>
                  <a:pt x="4616" y="6850"/>
                </a:cubicBezTo>
                <a:lnTo>
                  <a:pt x="4616" y="5437"/>
                </a:lnTo>
                <a:cubicBezTo>
                  <a:pt x="4882" y="5484"/>
                  <a:pt x="5165" y="5405"/>
                  <a:pt x="5369" y="5201"/>
                </a:cubicBezTo>
                <a:cubicBezTo>
                  <a:pt x="5612" y="4958"/>
                  <a:pt x="5684" y="4592"/>
                  <a:pt x="5557" y="4277"/>
                </a:cubicBezTo>
                <a:lnTo>
                  <a:pt x="5815" y="4019"/>
                </a:lnTo>
                <a:cubicBezTo>
                  <a:pt x="5826" y="4007"/>
                  <a:pt x="5833" y="3992"/>
                  <a:pt x="5833" y="3975"/>
                </a:cubicBezTo>
                <a:lnTo>
                  <a:pt x="5833" y="3807"/>
                </a:lnTo>
                <a:lnTo>
                  <a:pt x="5984" y="3802"/>
                </a:lnTo>
                <a:cubicBezTo>
                  <a:pt x="6012" y="3803"/>
                  <a:pt x="6035" y="3796"/>
                  <a:pt x="6046" y="3787"/>
                </a:cubicBezTo>
                <a:lnTo>
                  <a:pt x="6051" y="3783"/>
                </a:lnTo>
                <a:cubicBezTo>
                  <a:pt x="6068" y="3766"/>
                  <a:pt x="6064" y="3751"/>
                  <a:pt x="6065" y="3718"/>
                </a:cubicBezTo>
                <a:lnTo>
                  <a:pt x="6065" y="3575"/>
                </a:lnTo>
                <a:lnTo>
                  <a:pt x="6211" y="3570"/>
                </a:lnTo>
                <a:cubicBezTo>
                  <a:pt x="6227" y="3570"/>
                  <a:pt x="6242" y="3563"/>
                  <a:pt x="6253" y="3552"/>
                </a:cubicBezTo>
                <a:cubicBezTo>
                  <a:pt x="6264" y="3541"/>
                  <a:pt x="6271" y="3525"/>
                  <a:pt x="6271" y="3508"/>
                </a:cubicBezTo>
                <a:lnTo>
                  <a:pt x="6271" y="3369"/>
                </a:lnTo>
                <a:lnTo>
                  <a:pt x="6435" y="3364"/>
                </a:lnTo>
                <a:cubicBezTo>
                  <a:pt x="6451" y="3363"/>
                  <a:pt x="6466" y="3356"/>
                  <a:pt x="6477" y="3345"/>
                </a:cubicBezTo>
                <a:cubicBezTo>
                  <a:pt x="6488" y="3334"/>
                  <a:pt x="6495" y="3319"/>
                  <a:pt x="6495" y="3301"/>
                </a:cubicBezTo>
                <a:lnTo>
                  <a:pt x="6495" y="3145"/>
                </a:lnTo>
                <a:lnTo>
                  <a:pt x="6671" y="3139"/>
                </a:lnTo>
                <a:cubicBezTo>
                  <a:pt x="6687" y="3138"/>
                  <a:pt x="6702" y="3132"/>
                  <a:pt x="6713" y="3121"/>
                </a:cubicBezTo>
                <a:lnTo>
                  <a:pt x="6816" y="3018"/>
                </a:lnTo>
                <a:cubicBezTo>
                  <a:pt x="6829" y="3004"/>
                  <a:pt x="6840" y="2987"/>
                  <a:pt x="6845" y="2968"/>
                </a:cubicBezTo>
                <a:lnTo>
                  <a:pt x="6974" y="2508"/>
                </a:lnTo>
                <a:cubicBezTo>
                  <a:pt x="6985" y="2468"/>
                  <a:pt x="6974" y="2426"/>
                  <a:pt x="6945" y="2396"/>
                </a:cubicBezTo>
                <a:cubicBezTo>
                  <a:pt x="6917" y="2367"/>
                  <a:pt x="6875" y="2355"/>
                  <a:pt x="6835" y="2365"/>
                </a:cubicBezTo>
                <a:lnTo>
                  <a:pt x="6347" y="2486"/>
                </a:lnTo>
                <a:cubicBezTo>
                  <a:pt x="6327" y="2491"/>
                  <a:pt x="6309" y="2502"/>
                  <a:pt x="6294" y="2516"/>
                </a:cubicBezTo>
                <a:lnTo>
                  <a:pt x="5026" y="3784"/>
                </a:lnTo>
                <a:cubicBezTo>
                  <a:pt x="4892" y="3741"/>
                  <a:pt x="4751" y="3733"/>
                  <a:pt x="4616" y="3757"/>
                </a:cubicBezTo>
                <a:lnTo>
                  <a:pt x="4616" y="943"/>
                </a:lnTo>
                <a:cubicBezTo>
                  <a:pt x="4626" y="941"/>
                  <a:pt x="4637" y="940"/>
                  <a:pt x="4647" y="940"/>
                </a:cubicBezTo>
                <a:lnTo>
                  <a:pt x="7013" y="940"/>
                </a:lnTo>
                <a:cubicBezTo>
                  <a:pt x="7131" y="940"/>
                  <a:pt x="7228" y="1036"/>
                  <a:pt x="7228" y="1155"/>
                </a:cubicBezTo>
                <a:lnTo>
                  <a:pt x="7228" y="6638"/>
                </a:lnTo>
                <a:close/>
                <a:moveTo>
                  <a:pt x="5238" y="3808"/>
                </a:moveTo>
                <a:lnTo>
                  <a:pt x="5219" y="3788"/>
                </a:lnTo>
                <a:lnTo>
                  <a:pt x="6434" y="2574"/>
                </a:lnTo>
                <a:lnTo>
                  <a:pt x="6453" y="2593"/>
                </a:lnTo>
                <a:lnTo>
                  <a:pt x="5238" y="3808"/>
                </a:lnTo>
                <a:close/>
                <a:moveTo>
                  <a:pt x="6511" y="2651"/>
                </a:moveTo>
                <a:lnTo>
                  <a:pt x="6553" y="2692"/>
                </a:lnTo>
                <a:lnTo>
                  <a:pt x="5338" y="3907"/>
                </a:lnTo>
                <a:lnTo>
                  <a:pt x="5296" y="3866"/>
                </a:lnTo>
                <a:lnTo>
                  <a:pt x="6511" y="2651"/>
                </a:lnTo>
                <a:close/>
              </a:path>
            </a:pathLst>
          </a:custGeom>
          <a:gradFill>
            <a:gsLst>
              <a:gs pos="0">
                <a:srgbClr val="01BBEC"/>
              </a:gs>
              <a:gs pos="100000">
                <a:srgbClr val="2F8EEF"/>
              </a:gs>
            </a:gsLst>
            <a:lin ang="2700000" scaled="0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tags/tag1.xml><?xml version="1.0" encoding="utf-8"?>
<p:tagLst xmlns:p="http://schemas.openxmlformats.org/presentationml/2006/main">
  <p:tag name="PA" val="v5.2.3"/>
</p:tagLst>
</file>

<file path=ppt/tags/tag10.xml><?xml version="1.0" encoding="utf-8"?>
<p:tagLst xmlns:p="http://schemas.openxmlformats.org/presentationml/2006/main">
  <p:tag name="PA" val="v5.2.3"/>
</p:tagLst>
</file>

<file path=ppt/tags/tag11.xml><?xml version="1.0" encoding="utf-8"?>
<p:tagLst xmlns:p="http://schemas.openxmlformats.org/presentationml/2006/main">
  <p:tag name="PA" val="v5.2.3"/>
</p:tagLst>
</file>

<file path=ppt/tags/tag12.xml><?xml version="1.0" encoding="utf-8"?>
<p:tagLst xmlns:p="http://schemas.openxmlformats.org/presentationml/2006/main">
  <p:tag name="PA" val="v5.2.3"/>
</p:tagLst>
</file>

<file path=ppt/tags/tag13.xml><?xml version="1.0" encoding="utf-8"?>
<p:tagLst xmlns:p="http://schemas.openxmlformats.org/presentationml/2006/main">
  <p:tag name="PA" val="v5.2.3"/>
</p:tagLst>
</file>

<file path=ppt/tags/tag14.xml><?xml version="1.0" encoding="utf-8"?>
<p:tagLst xmlns:p="http://schemas.openxmlformats.org/presentationml/2006/main">
  <p:tag name="PA" val="v5.2.3"/>
</p:tagLst>
</file>

<file path=ppt/tags/tag15.xml><?xml version="1.0" encoding="utf-8"?>
<p:tagLst xmlns:p="http://schemas.openxmlformats.org/presentationml/2006/main">
  <p:tag name="PA" val="v5.2.3"/>
</p:tagLst>
</file>

<file path=ppt/tags/tag16.xml><?xml version="1.0" encoding="utf-8"?>
<p:tagLst xmlns:p="http://schemas.openxmlformats.org/presentationml/2006/main">
  <p:tag name="PA" val="v5.2.3"/>
</p:tagLst>
</file>

<file path=ppt/tags/tag17.xml><?xml version="1.0" encoding="utf-8"?>
<p:tagLst xmlns:p="http://schemas.openxmlformats.org/presentationml/2006/main">
  <p:tag name="PA" val="v5.2.3"/>
</p:tagLst>
</file>

<file path=ppt/tags/tag18.xml><?xml version="1.0" encoding="utf-8"?>
<p:tagLst xmlns:p="http://schemas.openxmlformats.org/presentationml/2006/main">
  <p:tag name="PA" val="v5.2.3"/>
</p:tagLst>
</file>

<file path=ppt/tags/tag19.xml><?xml version="1.0" encoding="utf-8"?>
<p:tagLst xmlns:p="http://schemas.openxmlformats.org/presentationml/2006/main">
  <p:tag name="PA" val="v5.2.3"/>
</p:tagLst>
</file>

<file path=ppt/tags/tag2.xml><?xml version="1.0" encoding="utf-8"?>
<p:tagLst xmlns:p="http://schemas.openxmlformats.org/presentationml/2006/main">
  <p:tag name="PA" val="v5.2.3"/>
</p:tagLst>
</file>

<file path=ppt/tags/tag20.xml><?xml version="1.0" encoding="utf-8"?>
<p:tagLst xmlns:p="http://schemas.openxmlformats.org/presentationml/2006/main">
  <p:tag name="PA" val="v5.2.3"/>
</p:tagLst>
</file>

<file path=ppt/tags/tag21.xml><?xml version="1.0" encoding="utf-8"?>
<p:tagLst xmlns:p="http://schemas.openxmlformats.org/presentationml/2006/main">
  <p:tag name="PA" val="v5.2.3"/>
</p:tagLst>
</file>

<file path=ppt/tags/tag22.xml><?xml version="1.0" encoding="utf-8"?>
<p:tagLst xmlns:p="http://schemas.openxmlformats.org/presentationml/2006/main">
  <p:tag name="PA" val="v5.2.3"/>
</p:tagLst>
</file>

<file path=ppt/tags/tag23.xml><?xml version="1.0" encoding="utf-8"?>
<p:tagLst xmlns:p="http://schemas.openxmlformats.org/presentationml/2006/main">
  <p:tag name="PA" val="v5.2.3"/>
</p:tagLst>
</file>

<file path=ppt/tags/tag24.xml><?xml version="1.0" encoding="utf-8"?>
<p:tagLst xmlns:p="http://schemas.openxmlformats.org/presentationml/2006/main">
  <p:tag name="PA" val="v5.2.3"/>
</p:tagLst>
</file>

<file path=ppt/tags/tag25.xml><?xml version="1.0" encoding="utf-8"?>
<p:tagLst xmlns:p="http://schemas.openxmlformats.org/presentationml/2006/main">
  <p:tag name="PA" val="v5.2.3"/>
</p:tagLst>
</file>

<file path=ppt/tags/tag26.xml><?xml version="1.0" encoding="utf-8"?>
<p:tagLst xmlns:p="http://schemas.openxmlformats.org/presentationml/2006/main">
  <p:tag name="PA" val="v5.2.3"/>
</p:tagLst>
</file>

<file path=ppt/tags/tag27.xml><?xml version="1.0" encoding="utf-8"?>
<p:tagLst xmlns:p="http://schemas.openxmlformats.org/presentationml/2006/main">
  <p:tag name="PA" val="v5.2.3"/>
</p:tagLst>
</file>

<file path=ppt/tags/tag28.xml><?xml version="1.0" encoding="utf-8"?>
<p:tagLst xmlns:p="http://schemas.openxmlformats.org/presentationml/2006/main">
  <p:tag name="PA" val="v5.2.3"/>
</p:tagLst>
</file>

<file path=ppt/tags/tag29.xml><?xml version="1.0" encoding="utf-8"?>
<p:tagLst xmlns:p="http://schemas.openxmlformats.org/presentationml/2006/main">
  <p:tag name="PA" val="v5.2.3"/>
</p:tagLst>
</file>

<file path=ppt/tags/tag3.xml><?xml version="1.0" encoding="utf-8"?>
<p:tagLst xmlns:p="http://schemas.openxmlformats.org/presentationml/2006/main">
  <p:tag name="PA" val="v5.2.3"/>
</p:tagLst>
</file>

<file path=ppt/tags/tag30.xml><?xml version="1.0" encoding="utf-8"?>
<p:tagLst xmlns:p="http://schemas.openxmlformats.org/presentationml/2006/main">
  <p:tag name="PA" val="v5.2.3"/>
</p:tagLst>
</file>

<file path=ppt/tags/tag31.xml><?xml version="1.0" encoding="utf-8"?>
<p:tagLst xmlns:p="http://schemas.openxmlformats.org/presentationml/2006/main">
  <p:tag name="PA" val="v5.2.3"/>
</p:tagLst>
</file>

<file path=ppt/tags/tag32.xml><?xml version="1.0" encoding="utf-8"?>
<p:tagLst xmlns:p="http://schemas.openxmlformats.org/presentationml/2006/main">
  <p:tag name="PA" val="v5.2.3"/>
</p:tagLst>
</file>

<file path=ppt/tags/tag33.xml><?xml version="1.0" encoding="utf-8"?>
<p:tagLst xmlns:p="http://schemas.openxmlformats.org/presentationml/2006/main">
  <p:tag name="PA" val="v5.2.3"/>
</p:tagLst>
</file>

<file path=ppt/tags/tag34.xml><?xml version="1.0" encoding="utf-8"?>
<p:tagLst xmlns:p="http://schemas.openxmlformats.org/presentationml/2006/main">
  <p:tag name="PA" val="v5.2.3"/>
</p:tagLst>
</file>

<file path=ppt/tags/tag35.xml><?xml version="1.0" encoding="utf-8"?>
<p:tagLst xmlns:p="http://schemas.openxmlformats.org/presentationml/2006/main">
  <p:tag name="PA" val="v5.2.3"/>
</p:tagLst>
</file>

<file path=ppt/tags/tag36.xml><?xml version="1.0" encoding="utf-8"?>
<p:tagLst xmlns:p="http://schemas.openxmlformats.org/presentationml/2006/main">
  <p:tag name="PA" val="v5.2.3"/>
</p:tagLst>
</file>

<file path=ppt/tags/tag37.xml><?xml version="1.0" encoding="utf-8"?>
<p:tagLst xmlns:p="http://schemas.openxmlformats.org/presentationml/2006/main">
  <p:tag name="PA" val="v5.2.3"/>
</p:tagLst>
</file>

<file path=ppt/tags/tag38.xml><?xml version="1.0" encoding="utf-8"?>
<p:tagLst xmlns:p="http://schemas.openxmlformats.org/presentationml/2006/main">
  <p:tag name="PA" val="v5.2.3"/>
</p:tagLst>
</file>

<file path=ppt/tags/tag39.xml><?xml version="1.0" encoding="utf-8"?>
<p:tagLst xmlns:p="http://schemas.openxmlformats.org/presentationml/2006/main">
  <p:tag name="PA" val="v5.2.3"/>
</p:tagLst>
</file>

<file path=ppt/tags/tag4.xml><?xml version="1.0" encoding="utf-8"?>
<p:tagLst xmlns:p="http://schemas.openxmlformats.org/presentationml/2006/main">
  <p:tag name="PA" val="v5.2.3"/>
</p:tagLst>
</file>

<file path=ppt/tags/tag40.xml><?xml version="1.0" encoding="utf-8"?>
<p:tagLst xmlns:p="http://schemas.openxmlformats.org/presentationml/2006/main">
  <p:tag name="PA" val="v5.2.3"/>
</p:tagLst>
</file>

<file path=ppt/tags/tag41.xml><?xml version="1.0" encoding="utf-8"?>
<p:tagLst xmlns:p="http://schemas.openxmlformats.org/presentationml/2006/main">
  <p:tag name="PA" val="v5.2.3"/>
</p:tagLst>
</file>

<file path=ppt/tags/tag42.xml><?xml version="1.0" encoding="utf-8"?>
<p:tagLst xmlns:p="http://schemas.openxmlformats.org/presentationml/2006/main">
  <p:tag name="PA" val="v5.2.3"/>
</p:tagLst>
</file>

<file path=ppt/tags/tag43.xml><?xml version="1.0" encoding="utf-8"?>
<p:tagLst xmlns:p="http://schemas.openxmlformats.org/presentationml/2006/main">
  <p:tag name="PA" val="v5.2.3"/>
</p:tagLst>
</file>

<file path=ppt/tags/tag44.xml><?xml version="1.0" encoding="utf-8"?>
<p:tagLst xmlns:p="http://schemas.openxmlformats.org/presentationml/2006/main">
  <p:tag name="PA" val="v5.2.3"/>
</p:tagLst>
</file>

<file path=ppt/tags/tag45.xml><?xml version="1.0" encoding="utf-8"?>
<p:tagLst xmlns:p="http://schemas.openxmlformats.org/presentationml/2006/main">
  <p:tag name="PA" val="v5.2.3"/>
</p:tagLst>
</file>

<file path=ppt/tags/tag46.xml><?xml version="1.0" encoding="utf-8"?>
<p:tagLst xmlns:p="http://schemas.openxmlformats.org/presentationml/2006/main">
  <p:tag name="PA" val="v5.2.3"/>
</p:tagLst>
</file>

<file path=ppt/tags/tag47.xml><?xml version="1.0" encoding="utf-8"?>
<p:tagLst xmlns:p="http://schemas.openxmlformats.org/presentationml/2006/main">
  <p:tag name="PA" val="v5.2.3"/>
</p:tagLst>
</file>

<file path=ppt/tags/tag48.xml><?xml version="1.0" encoding="utf-8"?>
<p:tagLst xmlns:p="http://schemas.openxmlformats.org/presentationml/2006/main">
  <p:tag name="PA" val="v5.2.3"/>
</p:tagLst>
</file>

<file path=ppt/tags/tag49.xml><?xml version="1.0" encoding="utf-8"?>
<p:tagLst xmlns:p="http://schemas.openxmlformats.org/presentationml/2006/main">
  <p:tag name="PA" val="v5.2.3"/>
</p:tagLst>
</file>

<file path=ppt/tags/tag5.xml><?xml version="1.0" encoding="utf-8"?>
<p:tagLst xmlns:p="http://schemas.openxmlformats.org/presentationml/2006/main">
  <p:tag name="PA" val="v5.2.3"/>
</p:tagLst>
</file>

<file path=ppt/tags/tag50.xml><?xml version="1.0" encoding="utf-8"?>
<p:tagLst xmlns:p="http://schemas.openxmlformats.org/presentationml/2006/main">
  <p:tag name="PA" val="v5.2.3"/>
</p:tagLst>
</file>

<file path=ppt/tags/tag51.xml><?xml version="1.0" encoding="utf-8"?>
<p:tagLst xmlns:p="http://schemas.openxmlformats.org/presentationml/2006/main">
  <p:tag name="PA" val="v5.2.3"/>
</p:tagLst>
</file>

<file path=ppt/tags/tag52.xml><?xml version="1.0" encoding="utf-8"?>
<p:tagLst xmlns:p="http://schemas.openxmlformats.org/presentationml/2006/main">
  <p:tag name="PA" val="v5.2.3"/>
</p:tagLst>
</file>

<file path=ppt/tags/tag53.xml><?xml version="1.0" encoding="utf-8"?>
<p:tagLst xmlns:p="http://schemas.openxmlformats.org/presentationml/2006/main">
  <p:tag name="PA" val="v5.2.3"/>
</p:tagLst>
</file>

<file path=ppt/tags/tag54.xml><?xml version="1.0" encoding="utf-8"?>
<p:tagLst xmlns:p="http://schemas.openxmlformats.org/presentationml/2006/main">
  <p:tag name="PA" val="v5.2.3"/>
</p:tagLst>
</file>

<file path=ppt/tags/tag55.xml><?xml version="1.0" encoding="utf-8"?>
<p:tagLst xmlns:p="http://schemas.openxmlformats.org/presentationml/2006/main">
  <p:tag name="PA" val="v5.2.3"/>
</p:tagLst>
</file>

<file path=ppt/tags/tag56.xml><?xml version="1.0" encoding="utf-8"?>
<p:tagLst xmlns:p="http://schemas.openxmlformats.org/presentationml/2006/main">
  <p:tag name="PA" val="v5.2.3"/>
</p:tagLst>
</file>

<file path=ppt/tags/tag57.xml><?xml version="1.0" encoding="utf-8"?>
<p:tagLst xmlns:p="http://schemas.openxmlformats.org/presentationml/2006/main">
  <p:tag name="PA" val="v5.2.3"/>
</p:tagLst>
</file>

<file path=ppt/tags/tag58.xml><?xml version="1.0" encoding="utf-8"?>
<p:tagLst xmlns:p="http://schemas.openxmlformats.org/presentationml/2006/main">
  <p:tag name="PA" val="v5.2.3"/>
</p:tagLst>
</file>

<file path=ppt/tags/tag59.xml><?xml version="1.0" encoding="utf-8"?>
<p:tagLst xmlns:p="http://schemas.openxmlformats.org/presentationml/2006/main">
  <p:tag name="PA" val="v5.2.3"/>
</p:tagLst>
</file>

<file path=ppt/tags/tag6.xml><?xml version="1.0" encoding="utf-8"?>
<p:tagLst xmlns:p="http://schemas.openxmlformats.org/presentationml/2006/main">
  <p:tag name="PA" val="v5.2.3"/>
</p:tagLst>
</file>

<file path=ppt/tags/tag60.xml><?xml version="1.0" encoding="utf-8"?>
<p:tagLst xmlns:p="http://schemas.openxmlformats.org/presentationml/2006/main">
  <p:tag name="PA" val="v5.2.3"/>
</p:tagLst>
</file>

<file path=ppt/tags/tag61.xml><?xml version="1.0" encoding="utf-8"?>
<p:tagLst xmlns:p="http://schemas.openxmlformats.org/presentationml/2006/main">
  <p:tag name="PA" val="v5.2.3"/>
</p:tagLst>
</file>

<file path=ppt/tags/tag62.xml><?xml version="1.0" encoding="utf-8"?>
<p:tagLst xmlns:p="http://schemas.openxmlformats.org/presentationml/2006/main">
  <p:tag name="PA" val="v5.2.3"/>
</p:tagLst>
</file>

<file path=ppt/tags/tag63.xml><?xml version="1.0" encoding="utf-8"?>
<p:tagLst xmlns:p="http://schemas.openxmlformats.org/presentationml/2006/main">
  <p:tag name="PA" val="v5.2.3"/>
</p:tagLst>
</file>

<file path=ppt/tags/tag64.xml><?xml version="1.0" encoding="utf-8"?>
<p:tagLst xmlns:p="http://schemas.openxmlformats.org/presentationml/2006/main">
  <p:tag name="PA" val="v5.2.3"/>
</p:tagLst>
</file>

<file path=ppt/tags/tag65.xml><?xml version="1.0" encoding="utf-8"?>
<p:tagLst xmlns:p="http://schemas.openxmlformats.org/presentationml/2006/main">
  <p:tag name="PA" val="v5.2.3"/>
</p:tagLst>
</file>

<file path=ppt/tags/tag66.xml><?xml version="1.0" encoding="utf-8"?>
<p:tagLst xmlns:p="http://schemas.openxmlformats.org/presentationml/2006/main">
  <p:tag name="PA" val="v5.2.3"/>
</p:tagLst>
</file>

<file path=ppt/tags/tag67.xml><?xml version="1.0" encoding="utf-8"?>
<p:tagLst xmlns:p="http://schemas.openxmlformats.org/presentationml/2006/main">
  <p:tag name="PA" val="v5.2.3"/>
</p:tagLst>
</file>

<file path=ppt/tags/tag68.xml><?xml version="1.0" encoding="utf-8"?>
<p:tagLst xmlns:p="http://schemas.openxmlformats.org/presentationml/2006/main">
  <p:tag name="PA" val="v5.2.3"/>
</p:tagLst>
</file>

<file path=ppt/tags/tag69.xml><?xml version="1.0" encoding="utf-8"?>
<p:tagLst xmlns:p="http://schemas.openxmlformats.org/presentationml/2006/main">
  <p:tag name="PA" val="v5.2.3"/>
</p:tagLst>
</file>

<file path=ppt/tags/tag7.xml><?xml version="1.0" encoding="utf-8"?>
<p:tagLst xmlns:p="http://schemas.openxmlformats.org/presentationml/2006/main">
  <p:tag name="PA" val="v5.2.3"/>
</p:tagLst>
</file>

<file path=ppt/tags/tag70.xml><?xml version="1.0" encoding="utf-8"?>
<p:tagLst xmlns:p="http://schemas.openxmlformats.org/presentationml/2006/main">
  <p:tag name="PA" val="v5.2.3"/>
</p:tagLst>
</file>

<file path=ppt/tags/tag71.xml><?xml version="1.0" encoding="utf-8"?>
<p:tagLst xmlns:p="http://schemas.openxmlformats.org/presentationml/2006/main">
  <p:tag name="PA" val="v5.2.3"/>
</p:tagLst>
</file>

<file path=ppt/tags/tag72.xml><?xml version="1.0" encoding="utf-8"?>
<p:tagLst xmlns:p="http://schemas.openxmlformats.org/presentationml/2006/main">
  <p:tag name="PA" val="v5.2.3"/>
</p:tagLst>
</file>

<file path=ppt/tags/tag73.xml><?xml version="1.0" encoding="utf-8"?>
<p:tagLst xmlns:p="http://schemas.openxmlformats.org/presentationml/2006/main">
  <p:tag name="PA" val="v5.2.3"/>
</p:tagLst>
</file>

<file path=ppt/tags/tag74.xml><?xml version="1.0" encoding="utf-8"?>
<p:tagLst xmlns:p="http://schemas.openxmlformats.org/presentationml/2006/main">
  <p:tag name="PA" val="v5.2.3"/>
</p:tagLst>
</file>

<file path=ppt/tags/tag75.xml><?xml version="1.0" encoding="utf-8"?>
<p:tagLst xmlns:p="http://schemas.openxmlformats.org/presentationml/2006/main">
  <p:tag name="PA" val="v5.2.3"/>
</p:tagLst>
</file>

<file path=ppt/tags/tag76.xml><?xml version="1.0" encoding="utf-8"?>
<p:tagLst xmlns:p="http://schemas.openxmlformats.org/presentationml/2006/main">
  <p:tag name="PA" val="v5.2.3"/>
</p:tagLst>
</file>

<file path=ppt/tags/tag77.xml><?xml version="1.0" encoding="utf-8"?>
<p:tagLst xmlns:p="http://schemas.openxmlformats.org/presentationml/2006/main">
  <p:tag name="PA" val="v5.2.3"/>
</p:tagLst>
</file>

<file path=ppt/tags/tag78.xml><?xml version="1.0" encoding="utf-8"?>
<p:tagLst xmlns:p="http://schemas.openxmlformats.org/presentationml/2006/main">
  <p:tag name="PA" val="v5.2.3"/>
</p:tagLst>
</file>

<file path=ppt/tags/tag79.xml><?xml version="1.0" encoding="utf-8"?>
<p:tagLst xmlns:p="http://schemas.openxmlformats.org/presentationml/2006/main">
  <p:tag name="PA" val="v5.2.3"/>
</p:tagLst>
</file>

<file path=ppt/tags/tag8.xml><?xml version="1.0" encoding="utf-8"?>
<p:tagLst xmlns:p="http://schemas.openxmlformats.org/presentationml/2006/main">
  <p:tag name="PA" val="v5.2.3"/>
</p:tagLst>
</file>

<file path=ppt/tags/tag80.xml><?xml version="1.0" encoding="utf-8"?>
<p:tagLst xmlns:p="http://schemas.openxmlformats.org/presentationml/2006/main">
  <p:tag name="PA" val="v5.2.3"/>
</p:tagLst>
</file>

<file path=ppt/tags/tag81.xml><?xml version="1.0" encoding="utf-8"?>
<p:tagLst xmlns:p="http://schemas.openxmlformats.org/presentationml/2006/main">
  <p:tag name="PA" val="v5.2.3"/>
</p:tagLst>
</file>

<file path=ppt/tags/tag82.xml><?xml version="1.0" encoding="utf-8"?>
<p:tagLst xmlns:p="http://schemas.openxmlformats.org/presentationml/2006/main">
  <p:tag name="PA" val="v5.2.3"/>
</p:tagLst>
</file>

<file path=ppt/tags/tag83.xml><?xml version="1.0" encoding="utf-8"?>
<p:tagLst xmlns:p="http://schemas.openxmlformats.org/presentationml/2006/main">
  <p:tag name="PA" val="v5.2.3"/>
</p:tagLst>
</file>

<file path=ppt/tags/tag9.xml><?xml version="1.0" encoding="utf-8"?>
<p:tagLst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41u2m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5014</Words>
  <Application>WPS Presentation</Application>
  <PresentationFormat>全屏显示(16:9)</PresentationFormat>
  <Paragraphs>437</Paragraphs>
  <Slides>28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ylj</dc:creator>
  <cp:lastModifiedBy>wps</cp:lastModifiedBy>
  <cp:revision>492</cp:revision>
  <dcterms:created xsi:type="dcterms:W3CDTF">2017-07-19T06:34:00Z</dcterms:created>
  <dcterms:modified xsi:type="dcterms:W3CDTF">2021-12-08T03:47:38Z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ICV" pid="2">
    <vt:lpwstr>D6B3E10C1DBD44B0BAEE1497A52454F3</vt:lpwstr>
  </property>
  <property fmtid="{D5CDD505-2E9C-101B-9397-08002B2CF9AE}" name="KSOProductBuildVer" pid="3">
    <vt:lpwstr>1033-11.2.0.10382</vt:lpwstr>
  </property>
  <property fmtid="{D5CDD505-2E9C-101B-9397-08002B2CF9AE}" name="NXPowerLiteLastOptimized" pid="4">
    <vt:lpwstr>2358378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S10.2.0</vt:lpwstr>
  </property>
</Properties>
</file>