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45" d="100"/>
          <a:sy n="45" d="100"/>
        </p:scale>
        <p:origin x="-103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2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2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3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9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7/27/2025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1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VendorSpot - Hackathon Presentation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Tutedude's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Web Development </a:t>
            </a:r>
            <a:r>
              <a:rPr lang="en-US" altLang="zh-CN" sz="3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Hackathon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1.0 -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 SOLVING FOR STREET FOOD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 dirty="0" smtClean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cs typeface="Lucida Sans" charset="0"/>
              </a:rPr>
              <a:t>Presented by: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dirty="0" err="1" smtClean="0">
                <a:cs typeface="Lucida Sans" charset="0"/>
              </a:rPr>
              <a:t>Banusri</a:t>
            </a:r>
            <a:r>
              <a:rPr lang="en-US" altLang="zh-CN" sz="2000" dirty="0" smtClean="0">
                <a:cs typeface="Lucida Sans" charset="0"/>
              </a:rPr>
              <a:t> K                  310624205032</a:t>
            </a:r>
          </a:p>
          <a:p>
            <a:pPr marL="0" indent="0">
              <a:buNone/>
            </a:pPr>
            <a:r>
              <a:rPr lang="en-US" altLang="zh-CN" sz="2000" b="0" i="0" u="none" strike="noStrike" kern="1200" cap="none" spc="0" baseline="0" dirty="0" err="1" smtClean="0">
                <a:solidFill>
                  <a:schemeClr val="tx1"/>
                </a:solidFill>
                <a:cs typeface="Lucida Sans" charset="0"/>
              </a:rPr>
              <a:t>Bhavadharani</a:t>
            </a:r>
            <a:r>
              <a:rPr lang="en-US" altLang="zh-CN" sz="2000" b="0" i="0" u="none" strike="noStrike" kern="1200" cap="none" spc="0" baseline="0" dirty="0" smtClean="0">
                <a:solidFill>
                  <a:schemeClr val="tx1"/>
                </a:solidFill>
                <a:cs typeface="Lucida Sans" charset="0"/>
              </a:rPr>
              <a:t> M</a:t>
            </a:r>
            <a:r>
              <a:rPr lang="en-US" altLang="zh-CN" sz="2000" b="0" i="0" u="none" strike="noStrike" kern="1200" cap="none" spc="0" dirty="0" smtClean="0">
                <a:solidFill>
                  <a:schemeClr val="tx1"/>
                </a:solidFill>
                <a:cs typeface="Lucida Sans" charset="0"/>
              </a:rPr>
              <a:t>      </a:t>
            </a:r>
            <a:r>
              <a:rPr lang="en-US" altLang="zh-CN" sz="2000" dirty="0" smtClean="0">
                <a:cs typeface="Lucida Sans" charset="0"/>
              </a:rPr>
              <a:t>310624205033</a:t>
            </a:r>
          </a:p>
          <a:p>
            <a:pPr marL="0" indent="0">
              <a:buNone/>
            </a:pPr>
            <a:r>
              <a:rPr lang="en-US" altLang="zh-CN" sz="2000" dirty="0" err="1" smtClean="0">
                <a:cs typeface="Lucida Sans" charset="0"/>
              </a:rPr>
              <a:t>Divya</a:t>
            </a:r>
            <a:r>
              <a:rPr lang="en-US" altLang="zh-CN" sz="2000" dirty="0" smtClean="0">
                <a:cs typeface="Lucida Sans" charset="0"/>
              </a:rPr>
              <a:t> C                      310624205057</a:t>
            </a:r>
          </a:p>
          <a:p>
            <a:pPr marL="0" indent="0">
              <a:buNone/>
            </a:pPr>
            <a:r>
              <a:rPr lang="en-US" altLang="zh-CN" sz="2000" dirty="0" err="1" smtClean="0">
                <a:cs typeface="Lucida Sans" charset="0"/>
              </a:rPr>
              <a:t>Eniya</a:t>
            </a:r>
            <a:r>
              <a:rPr lang="en-US" altLang="zh-CN" sz="2000" dirty="0" smtClean="0">
                <a:cs typeface="Lucida Sans" charset="0"/>
              </a:rPr>
              <a:t> S                       310624205061</a:t>
            </a:r>
          </a:p>
          <a:p>
            <a:pPr marL="0" indent="0">
              <a:buNone/>
            </a:pPr>
            <a:r>
              <a:rPr lang="en-US" altLang="zh-CN" sz="2000" dirty="0" err="1" smtClean="0">
                <a:cs typeface="Lucida Sans" charset="0"/>
              </a:rPr>
              <a:t>Namitha</a:t>
            </a:r>
            <a:r>
              <a:rPr lang="en-US" altLang="zh-CN" sz="2000" dirty="0" smtClean="0">
                <a:cs typeface="Lucida Sans" charset="0"/>
              </a:rPr>
              <a:t> V                 310624205169</a:t>
            </a:r>
          </a:p>
          <a:p>
            <a:pPr marL="0" indent="0">
              <a:buNone/>
            </a:pPr>
            <a:endParaRPr lang="en-US" altLang="zh-CN" dirty="0">
              <a:cs typeface="Lucida Sans" charset="0"/>
            </a:endParaRPr>
          </a:p>
          <a:p>
            <a:pPr marL="0" indent="0">
              <a:buNone/>
            </a:pPr>
            <a:endParaRPr lang="en-US" altLang="zh-CN" dirty="0">
              <a:cs typeface="Lucida Sans" charset="0"/>
            </a:endParaRPr>
          </a:p>
          <a:p>
            <a:pPr marL="0" indent="0">
              <a:buNone/>
            </a:pPr>
            <a:endParaRPr lang="en-US" altLang="zh-CN" dirty="0"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157" y="2812952"/>
            <a:ext cx="5472332" cy="223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93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Impact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💼 Saves time in sourcing materials.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📉 Reduces cost through supplier transparency.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📲 Encourages digital literacy among small vendors.</a:t>
            </a:r>
          </a:p>
        </p:txBody>
      </p:sp>
    </p:spTree>
    <p:extLst>
      <p:ext uri="{BB962C8B-B14F-4D97-AF65-F5344CB8AC3E}">
        <p14:creationId xmlns:p14="http://schemas.microsoft.com/office/powerpoint/2010/main" val="13815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Future Scope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✅ Add supplier login/registration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✅ Real-time supplier map &amp; distance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 info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✅ Order placement, delivery tracking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✅ Tamil-English language toggle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✅ Admin dashboard for analytics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4110747" y="2965190"/>
            <a:ext cx="94296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pic>
        <p:nvPicPr>
          <p:cNvPr id="4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7101" y="942535"/>
            <a:ext cx="1628198" cy="30176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838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>
            <a:off x="1295385" y="5943534"/>
            <a:ext cx="8229599" cy="6150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Presented by CLOUD CODERS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5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2507" y="523867"/>
            <a:ext cx="7010293" cy="49719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7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Street food vendors face challenges in accessing quality raw materials at affordable prices.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They lack a centralized platform to compare prices, quality, and suppliers.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Often rely on intermediaries or word-of-mouth, affecting profit margins and consistency.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Our Solution - VendorSpot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A web platform tailored for street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 food vendors.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Helps discover reliable local suppliers 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 with real-time price updates.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Enables smart comparison of vegetables,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 grains, spices, and other essentials.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2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2321" y="1139483"/>
            <a:ext cx="1833742" cy="27713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8081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Target Users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Street food vendors across cities and towns.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Local suppliers and wholesalers looking for direct vendor engagement.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NGOs or government bodies aiming to support micro businesses.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2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1655" y="4234375"/>
            <a:ext cx="3355144" cy="22933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7502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Features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🛒 Product Listings: Daily price updates for key raw materials.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📍 Supplier Comparison: View supplier info, prices, and reviews.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🔐 Vendor Login: Personalized dashboard after email login.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🌐 Multi-language support (coming soon).</a:t>
            </a:r>
          </a:p>
        </p:txBody>
      </p:sp>
    </p:spTree>
    <p:extLst>
      <p:ext uri="{BB962C8B-B14F-4D97-AF65-F5344CB8AC3E}">
        <p14:creationId xmlns:p14="http://schemas.microsoft.com/office/powerpoint/2010/main" val="189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User Flow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190504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1. Vendor logs in using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 email ID.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2. Dashboard displays products 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 &amp; prices.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3. In future: Vendors can select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   suppliers, place orders, and review.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>
            <a:off x="4110747" y="2965190"/>
            <a:ext cx="94296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pic>
        <p:nvPicPr>
          <p:cNvPr id="3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426" y="1094187"/>
            <a:ext cx="3101927" cy="26772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7131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Technology Stack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🌐 HTML, CSS, JavaScript (Frontend)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🗃️ JSON-based product display (future: Database/API integration)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📱 Mobile responsive UI for field usage</a:t>
            </a:r>
          </a:p>
        </p:txBody>
      </p:sp>
      <p:pic>
        <p:nvPicPr>
          <p:cNvPr id="3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1218" y="3828991"/>
            <a:ext cx="3403548" cy="2647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2477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User Testing / Validation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Tested with 2 local street vendors.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Collected feedback on ease of use, language preference, and product relevance.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Suggestions helped us simplify login &amp; add vegetable list.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Demo Screenshots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Login Page → Welcome Dashboard → Product List → Real-Name Display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4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1367" y="3159077"/>
            <a:ext cx="4994198" cy="31019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80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65</TotalTime>
  <Words>360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VendorSpot - Hackathon Presentation</vt:lpstr>
      <vt:lpstr>Problem Statement</vt:lpstr>
      <vt:lpstr>Our Solution - VendorSpot</vt:lpstr>
      <vt:lpstr>Target Users</vt:lpstr>
      <vt:lpstr>Features</vt:lpstr>
      <vt:lpstr>User Flow</vt:lpstr>
      <vt:lpstr>Technology Stack</vt:lpstr>
      <vt:lpstr>User Testing / Validation</vt:lpstr>
      <vt:lpstr>Demo Screenshots</vt:lpstr>
      <vt:lpstr>Impact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VendorSpot - Hackathon Presentation</dc:title>
  <dc:creator>Banusri Kumar</dc:creator>
  <dc:description>generated using python-pptx</dc:description>
  <cp:lastModifiedBy>user</cp:lastModifiedBy>
  <cp:revision>4</cp:revision>
  <dcterms:created xsi:type="dcterms:W3CDTF">2013-01-27T09:14:16Z</dcterms:created>
  <dcterms:modified xsi:type="dcterms:W3CDTF">2025-07-27T18:29:32Z</dcterms:modified>
</cp:coreProperties>
</file>