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22778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6201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033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5259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3362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24295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995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997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8364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076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99276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148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72373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7/27/2025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21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image" Target="../media/2.jpe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image" Target="../media/14.jpeg"/><Relationship Id="rId3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image" Target="../media/16.jpeg"/><Relationship Id="rId3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jpeg"/><Relationship Id="rId2" Type="http://schemas.openxmlformats.org/officeDocument/2006/relationships/image" Target="../media/4.jpeg"/><Relationship Id="rId3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jpeg"/><Relationship Id="rId2" Type="http://schemas.openxmlformats.org/officeDocument/2006/relationships/image" Target="../media/6.jpe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image" Target="../media/12.jpeg"/><Relationship Id="rId3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VendorSpot - Hackathon Presentation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Tutedude's Web Development Hackathon 1.0 -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SOLVING FOR STREET FOOD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27393" y="3081290"/>
            <a:ext cx="4887367" cy="315431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71820" y="3095577"/>
            <a:ext cx="5244251" cy="33813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80939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Impact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💼 Saves time in sourcing materials.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📉 Reduces cost through supplier transparency.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📲 Encourages digital literacy among small vendors.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9127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Future Scope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✅ Add supplier login/registration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✅ Real-time supplier map &amp; distance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info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✅ Order placement, delivery tracking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✅ Tamil-English language toggle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✅ Admin dashboard for analytics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4110747" y="2965190"/>
            <a:ext cx="94296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4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70574" y="1253934"/>
            <a:ext cx="2285106" cy="344816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8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21373" y="514341"/>
            <a:ext cx="2193890" cy="33051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83851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95385" y="5943534"/>
            <a:ext cx="8229599" cy="6150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Presented by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CLOUD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CODERS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5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62384" y="798028"/>
            <a:ext cx="7439682" cy="46208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5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52507" y="523867"/>
            <a:ext cx="7010293" cy="497197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57464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Street food vendors face challenges in accessing quality raw materials at affordable prices.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They lack a centralized platform to compare prices, quality, and suppliers.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Often rely on intermediaries or word-of-mouth, affecting profit margins and consistency.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08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Our Solution - VendorSpot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 web platform tailored for street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food vendors.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Helps discover reliable local suppliers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with real-time price updates.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Enables smart comparison of vegetables,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grains, spices, and other essentials.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618">
            <a:off x="6698547" y="1309461"/>
            <a:ext cx="1958925" cy="255438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010293" y="1447777"/>
            <a:ext cx="1955770" cy="30416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808154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Target Users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Street food vendors across cities and towns.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Local suppliers and wholesalers looking for direct vendor engagement.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NGOs or government bodies aiming to support micro businesses.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756">
            <a:off x="3647992" y="3961413"/>
            <a:ext cx="5062103" cy="259124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444932" y="3971864"/>
            <a:ext cx="4038537" cy="25558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7502042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Features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🛒 Product Listings: Daily price updates for key raw materials.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📍 Supplier Comparison: View supplier info, prices, and reviews.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🔐 Vendor Login: Personalized dashboard after email login.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🌐 Multi-language support (coming soon).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User Flow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90504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1. Vendor logs in using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email ID.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2. Dashboard displays products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&amp; prices.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3. In future: Vendors can select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suppliers, place orders, and review.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4110747" y="2965190"/>
            <a:ext cx="94296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3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599585" y="1288172"/>
            <a:ext cx="3255955" cy="261701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648239" y="1243787"/>
            <a:ext cx="3101927" cy="26772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7131192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Technology Stack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🌐 HTML, CSS, JavaScript (Frontend)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🗃️ JSON-based product display (future: Database/API integration)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zh-CN" altLang="en-US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📱 Mobile responsive UI for field usage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34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321218" y="3828991"/>
            <a:ext cx="3403548" cy="264791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2477674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User Testing / Validation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Tested with 2 local street vendors.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Collected feedback on ease of use, language preference, and product relevance.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Suggestions helped us simplify login &amp; add vegetable list.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3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04999" y="3861426"/>
            <a:ext cx="4208956" cy="27287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265114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Demo Screenshots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Login Page → Welcome Dashboard → Product List → Real-Name Display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4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562295" y="3428947"/>
            <a:ext cx="4933875" cy="30733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4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781367" y="3159077"/>
            <a:ext cx="4994198" cy="31019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0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root</cp:lastModifiedBy>
  <cp:revision>1</cp:revision>
  <dcterms:created xsi:type="dcterms:W3CDTF">2013-01-27T09:14:16Z</dcterms:created>
  <dcterms:modified xsi:type="dcterms:W3CDTF">2025-07-27T13:17:43Z</dcterms:modified>
</cp:coreProperties>
</file>