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3" r:id="rId7"/>
    <p:sldId id="258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3F25DA44-7F3E-4C17-A40B-7F663FDBEA65}">
      <dgm:prSet phldrT="[Text]" phldr="0" custT="0"/>
      <dgm:spPr/>
      <dgm:t>
        <a:bodyPr vert="horz" wrap="square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Input </a:t>
          </a:r>
          <a:r>
            <a:rPr lang="en-US" altLang="en-US"/>
            <a:t/>
          </a:r>
          <a:endParaRPr lang="en-US" altLang="en-US"/>
        </a:p>
      </dgm:t>
    </dgm:pt>
    <dgm:pt modelId="{EE9066D1-3403-4469-8E8C-0D40A82430F2}" cxnId="{CB2C48E9-AC11-4428-BDBC-7D693AEEFB64}" type="parTrans">
      <dgm:prSet/>
      <dgm:spPr/>
    </dgm:pt>
    <dgm:pt modelId="{8EC5AF5E-9C9F-410A-A755-A3EA5186F948}" cxnId="{CB2C48E9-AC11-4428-BDBC-7D693AEEFB64}" type="sibTrans">
      <dgm:prSet/>
      <dgm:spPr/>
      <dgm:t>
        <a:bodyPr/>
        <a:p>
          <a:endParaRPr lang="en-US"/>
        </a:p>
      </dgm:t>
    </dgm:pt>
    <dgm:pt modelId="{2E2F4D3A-969C-4DB2-9FA9-5C4A40369351}">
      <dgm:prSet phldrT="[Text]" phldr="0" custT="0"/>
      <dgm:spPr/>
      <dgm:t>
        <a:bodyPr vert="horz" wrap="square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Process</a:t>
          </a:r>
          <a:r>
            <a:rPr lang="en-US" altLang="en-US"/>
            <a:t/>
          </a:r>
          <a:endParaRPr lang="en-US" altLang="en-US"/>
        </a:p>
      </dgm:t>
    </dgm:pt>
    <dgm:pt modelId="{1E934BFE-4D40-486C-8784-F698A10C4CF5}" cxnId="{CC1D2978-53A8-431E-8C04-194CCE19D46B}" type="parTrans">
      <dgm:prSet/>
      <dgm:spPr/>
    </dgm:pt>
    <dgm:pt modelId="{EC1AFF77-9232-4EEB-95CB-85CEAB3B1FC0}" cxnId="{CC1D2978-53A8-431E-8C04-194CCE19D46B}" type="sibTrans">
      <dgm:prSet/>
      <dgm:spPr/>
      <dgm:t>
        <a:bodyPr/>
        <a:p>
          <a:endParaRPr lang="en-US"/>
        </a:p>
      </dgm:t>
    </dgm:pt>
    <dgm:pt modelId="{37B86CFA-59B5-46FA-8A6B-9FB187CE14DF}">
      <dgm:prSet phldrT="[Text]" phldr="0" custT="0"/>
      <dgm:spPr/>
      <dgm:t>
        <a:bodyPr vert="horz" wrap="square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Output</a:t>
          </a:r>
          <a:r>
            <a:rPr lang="en-US" altLang="en-US"/>
            <a:t/>
          </a:r>
          <a:endParaRPr lang="en-US" altLang="en-US"/>
        </a:p>
      </dgm:t>
    </dgm:pt>
    <dgm:pt modelId="{9DABF4F3-A9E6-40B1-A863-AC9409CC14BB}" cxnId="{D2FCF8D6-CB02-4390-9535-1E1DBCFEDE65}" type="parTrans">
      <dgm:prSet/>
      <dgm:spPr/>
    </dgm:pt>
    <dgm:pt modelId="{18EFF3C3-47F9-402B-A3F3-E9310EA281B4}" cxnId="{D2FCF8D6-CB02-4390-9535-1E1DBCFEDE65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CB2C48E9-AC11-4428-BDBC-7D693AEEFB64}" srcId="{8EB1D179-D23D-41D4-AEEF-E4B9FEB06903}" destId="{3F25DA44-7F3E-4C17-A40B-7F663FDBEA65}" srcOrd="0" destOrd="0" parTransId="{EE9066D1-3403-4469-8E8C-0D40A82430F2}" sibTransId="{8EC5AF5E-9C9F-410A-A755-A3EA5186F948}"/>
    <dgm:cxn modelId="{CC1D2978-53A8-431E-8C04-194CCE19D46B}" srcId="{8EB1D179-D23D-41D4-AEEF-E4B9FEB06903}" destId="{2E2F4D3A-969C-4DB2-9FA9-5C4A40369351}" srcOrd="1" destOrd="0" parTransId="{1E934BFE-4D40-486C-8784-F698A10C4CF5}" sibTransId="{EC1AFF77-9232-4EEB-95CB-85CEAB3B1FC0}"/>
    <dgm:cxn modelId="{D2FCF8D6-CB02-4390-9535-1E1DBCFEDE65}" srcId="{8EB1D179-D23D-41D4-AEEF-E4B9FEB06903}" destId="{37B86CFA-59B5-46FA-8A6B-9FB187CE14DF}" srcOrd="2" destOrd="0" parTransId="{9DABF4F3-A9E6-40B1-A863-AC9409CC14BB}" sibTransId="{18EFF3C3-47F9-402B-A3F3-E9310EA281B4}"/>
    <dgm:cxn modelId="{AD3C4B68-A891-4569-A6C3-BCE0B3D42E7C}" type="presOf" srcId="{8EB1D179-D23D-41D4-AEEF-E4B9FEB06903}" destId="{BF708676-7EFC-4C81-9D3A-3E677EAC1C7B}" srcOrd="0" destOrd="0" presId="urn:microsoft.com/office/officeart/2005/8/layout/process1"/>
    <dgm:cxn modelId="{577927B2-572E-4CC1-B11F-48AE1F703A5B}" type="presParOf" srcId="{BF708676-7EFC-4C81-9D3A-3E677EAC1C7B}" destId="{111DEAC9-5D4C-4A6A-A44E-082A26F60596}" srcOrd="0" destOrd="0" presId="urn:microsoft.com/office/officeart/2005/8/layout/process1"/>
    <dgm:cxn modelId="{0983C64C-7122-492C-A8F7-7BE203DE4A67}" type="presOf" srcId="{3F25DA44-7F3E-4C17-A40B-7F663FDBEA65}" destId="{111DEAC9-5D4C-4A6A-A44E-082A26F60596}" srcOrd="0" destOrd="0" presId="urn:microsoft.com/office/officeart/2005/8/layout/process1"/>
    <dgm:cxn modelId="{1E4F6556-538C-43C3-ABC9-C0F411B5A56E}" type="presParOf" srcId="{BF708676-7EFC-4C81-9D3A-3E677EAC1C7B}" destId="{8A5CF0CE-3323-464D-9C63-05C1BDB053F5}" srcOrd="1" destOrd="0" presId="urn:microsoft.com/office/officeart/2005/8/layout/process1"/>
    <dgm:cxn modelId="{33DECFE8-DE56-49FB-B08B-5643E88E4228}" type="presOf" srcId="{8EC5AF5E-9C9F-410A-A755-A3EA5186F948}" destId="{8A5CF0CE-3323-464D-9C63-05C1BDB053F5}" srcOrd="0" destOrd="0" presId="urn:microsoft.com/office/officeart/2005/8/layout/process1"/>
    <dgm:cxn modelId="{19B95167-9789-4430-B7A9-7DFA8B119AF9}" type="presParOf" srcId="{8A5CF0CE-3323-464D-9C63-05C1BDB053F5}" destId="{5FA465F6-7607-499F-BFB2-52F4E071FB67}" srcOrd="0" destOrd="1" presId="urn:microsoft.com/office/officeart/2005/8/layout/process1"/>
    <dgm:cxn modelId="{47E1249A-76DD-47B1-9E26-39CE80B09FED}" type="presOf" srcId="{8EC5AF5E-9C9F-410A-A755-A3EA5186F948}" destId="{5FA465F6-7607-499F-BFB2-52F4E071FB67}" srcOrd="1" destOrd="0" presId="urn:microsoft.com/office/officeart/2005/8/layout/process1"/>
    <dgm:cxn modelId="{7C07E38D-1A79-4D5C-8E5B-42C8C186BDE0}" type="presParOf" srcId="{BF708676-7EFC-4C81-9D3A-3E677EAC1C7B}" destId="{552FB8E7-A5FB-4CC3-94C3-CE0BDF19F9F1}" srcOrd="2" destOrd="0" presId="urn:microsoft.com/office/officeart/2005/8/layout/process1"/>
    <dgm:cxn modelId="{2AADAA3C-D553-48BF-94FB-9DC0CB05B305}" type="presOf" srcId="{2E2F4D3A-969C-4DB2-9FA9-5C4A40369351}" destId="{552FB8E7-A5FB-4CC3-94C3-CE0BDF19F9F1}" srcOrd="0" destOrd="0" presId="urn:microsoft.com/office/officeart/2005/8/layout/process1"/>
    <dgm:cxn modelId="{4AAB54F5-2CCB-4518-A43E-6D9D2A756995}" type="presParOf" srcId="{BF708676-7EFC-4C81-9D3A-3E677EAC1C7B}" destId="{353C3794-50AA-4D44-83C9-CE28317C3317}" srcOrd="3" destOrd="0" presId="urn:microsoft.com/office/officeart/2005/8/layout/process1"/>
    <dgm:cxn modelId="{3D47015E-66A3-41B2-B5F2-AEA8EF71754C}" type="presOf" srcId="{EC1AFF77-9232-4EEB-95CB-85CEAB3B1FC0}" destId="{353C3794-50AA-4D44-83C9-CE28317C3317}" srcOrd="0" destOrd="0" presId="urn:microsoft.com/office/officeart/2005/8/layout/process1"/>
    <dgm:cxn modelId="{F404A7FF-5C9F-4D0C-A0AA-4F330C39FE78}" type="presParOf" srcId="{353C3794-50AA-4D44-83C9-CE28317C3317}" destId="{5AFF040D-0639-4120-9E39-DA822CF9F321}" srcOrd="0" destOrd="3" presId="urn:microsoft.com/office/officeart/2005/8/layout/process1"/>
    <dgm:cxn modelId="{250E492E-7027-4A66-AFB0-4D3E1D7F0A0D}" type="presOf" srcId="{EC1AFF77-9232-4EEB-95CB-85CEAB3B1FC0}" destId="{5AFF040D-0639-4120-9E39-DA822CF9F321}" srcOrd="1" destOrd="0" presId="urn:microsoft.com/office/officeart/2005/8/layout/process1"/>
    <dgm:cxn modelId="{DE7EFD44-B9F4-4A89-82A9-7C2124EEAB23}" type="presParOf" srcId="{BF708676-7EFC-4C81-9D3A-3E677EAC1C7B}" destId="{A1E15D63-E1FF-4A28-A04F-A2B65927BC31}" srcOrd="4" destOrd="0" presId="urn:microsoft.com/office/officeart/2005/8/layout/process1"/>
    <dgm:cxn modelId="{C6C98A53-9C5B-40CB-95C3-3119610093AE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4371975"/>
        <a:chOff x="0" y="0"/>
        <a:chExt cx="8128000" cy="4371975"/>
      </a:xfrm>
    </dsp:grpSpPr>
    <dsp:sp modelId="{111DEAC9-5D4C-4A6A-A44E-082A26F60596}">
      <dsp:nvSpPr>
        <dsp:cNvPr id="3" name="Rounded Rectangle 2"/>
        <dsp:cNvSpPr/>
      </dsp:nvSpPr>
      <dsp:spPr bwMode="white">
        <a:xfrm>
          <a:off x="0" y="1544303"/>
          <a:ext cx="2138947" cy="12833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Input </a:t>
          </a:r>
          <a:endParaRPr lang="" altLang="en-US"/>
        </a:p>
      </dsp:txBody>
      <dsp:txXfrm>
        <a:off x="0" y="1544303"/>
        <a:ext cx="2138947" cy="1283368"/>
      </dsp:txXfrm>
    </dsp:sp>
    <dsp:sp modelId="{8A5CF0CE-3323-464D-9C63-05C1BDB053F5}">
      <dsp:nvSpPr>
        <dsp:cNvPr id="4" name="Right Arrow 3"/>
        <dsp:cNvSpPr/>
      </dsp:nvSpPr>
      <dsp:spPr bwMode="white">
        <a:xfrm>
          <a:off x="2340008" y="1920758"/>
          <a:ext cx="453457" cy="5304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40008" y="1920758"/>
        <a:ext cx="453457" cy="530459"/>
      </dsp:txXfrm>
    </dsp:sp>
    <dsp:sp modelId="{552FB8E7-A5FB-4CC3-94C3-CE0BDF19F9F1}">
      <dsp:nvSpPr>
        <dsp:cNvPr id="6" name="Rounded Rectangle 5"/>
        <dsp:cNvSpPr/>
      </dsp:nvSpPr>
      <dsp:spPr bwMode="white">
        <a:xfrm>
          <a:off x="2994526" y="1544303"/>
          <a:ext cx="2138947" cy="12833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Process</a:t>
          </a:r>
          <a:endParaRPr lang="" altLang="en-US"/>
        </a:p>
      </dsp:txBody>
      <dsp:txXfrm>
        <a:off x="2994526" y="1544303"/>
        <a:ext cx="2138947" cy="1283368"/>
      </dsp:txXfrm>
    </dsp:sp>
    <dsp:sp modelId="{353C3794-50AA-4D44-83C9-CE28317C3317}">
      <dsp:nvSpPr>
        <dsp:cNvPr id="7" name="Right Arrow 6"/>
        <dsp:cNvSpPr/>
      </dsp:nvSpPr>
      <dsp:spPr bwMode="white">
        <a:xfrm>
          <a:off x="5334535" y="1920758"/>
          <a:ext cx="453457" cy="5304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334535" y="1920758"/>
        <a:ext cx="453457" cy="530459"/>
      </dsp:txXfrm>
    </dsp:sp>
    <dsp:sp modelId="{A1E15D63-E1FF-4A28-A04F-A2B65927BC31}">
      <dsp:nvSpPr>
        <dsp:cNvPr id="9" name="Rounded Rectangle 8"/>
        <dsp:cNvSpPr/>
      </dsp:nvSpPr>
      <dsp:spPr bwMode="white">
        <a:xfrm>
          <a:off x="5989053" y="1544303"/>
          <a:ext cx="2138947" cy="12833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Output</a:t>
          </a:r>
          <a:endParaRPr lang="" altLang="en-US"/>
        </a:p>
      </dsp:txBody>
      <dsp:txXfrm>
        <a:off x="5989053" y="1544303"/>
        <a:ext cx="2138947" cy="1283368"/>
      </dsp:txXfrm>
    </dsp:sp>
    <dsp:sp modelId="{5FA465F6-7607-499F-BFB2-52F4E071FB67}">
      <dsp:nvSpPr>
        <dsp:cNvPr id="5" name="Right Arrow 4"/>
        <dsp:cNvSpPr/>
      </dsp:nvSpPr>
      <dsp:spPr bwMode="white">
        <a:xfrm>
          <a:off x="2340008" y="1920758"/>
          <a:ext cx="453457" cy="53045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340008" y="1920758"/>
        <a:ext cx="453457" cy="530459"/>
      </dsp:txXfrm>
    </dsp:sp>
    <dsp:sp modelId="{5AFF040D-0639-4120-9E39-DA822CF9F321}">
      <dsp:nvSpPr>
        <dsp:cNvPr id="8" name="Right Arrow 7"/>
        <dsp:cNvSpPr/>
      </dsp:nvSpPr>
      <dsp:spPr bwMode="white">
        <a:xfrm>
          <a:off x="5334535" y="1920758"/>
          <a:ext cx="453457" cy="53045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5334535" y="1920758"/>
        <a:ext cx="453457" cy="530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Data Science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AI   ML    Deep Learning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Applications of Data Science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Healthcare</a:t>
            </a:r>
            <a:endParaRPr lang="en-US" altLang="en-US"/>
          </a:p>
          <a:p>
            <a:r>
              <a:rPr lang="en-US" altLang="en-US"/>
              <a:t>Banking</a:t>
            </a:r>
            <a:endParaRPr lang="en-US" altLang="en-US"/>
          </a:p>
          <a:p>
            <a:r>
              <a:rPr lang="en-US" altLang="en-US"/>
              <a:t>E-commerce</a:t>
            </a:r>
            <a:endParaRPr lang="en-US" altLang="en-US"/>
          </a:p>
          <a:p>
            <a:r>
              <a:rPr lang="en-US" altLang="en-US"/>
              <a:t>Recommendations</a:t>
            </a:r>
            <a:endParaRPr lang="en-US" altLang="en-US"/>
          </a:p>
          <a:p>
            <a:r>
              <a:rPr lang="en-US" altLang="en-US"/>
              <a:t>Automations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Types </a:t>
            </a:r>
            <a:r>
              <a:rPr lang="" altLang="en-US"/>
              <a:t>of ML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Supervised Learning </a:t>
            </a:r>
            <a:r>
              <a:rPr lang="" altLang="en-US"/>
              <a:t>- Classification</a:t>
            </a:r>
            <a:endParaRPr lang="en-US" altLang="en-US"/>
          </a:p>
          <a:p>
            <a:pPr lvl="1"/>
            <a:r>
              <a:rPr lang="en-US" altLang="en-US" sz="2400"/>
              <a:t>we will have input and output for training.</a:t>
            </a:r>
            <a:endParaRPr lang="en-US" altLang="en-US"/>
          </a:p>
          <a:p>
            <a:r>
              <a:rPr lang="en-US" altLang="en-US"/>
              <a:t>Un Supervised Learning </a:t>
            </a:r>
            <a:r>
              <a:rPr lang="" altLang="en-US"/>
              <a:t>- Clustering</a:t>
            </a:r>
            <a:endParaRPr lang="en-US" altLang="en-US"/>
          </a:p>
          <a:p>
            <a:pPr lvl="1"/>
            <a:r>
              <a:rPr lang="en-US" altLang="en-US" sz="2400"/>
              <a:t>we will have only </a:t>
            </a:r>
            <a:r>
              <a:rPr lang="" altLang="en-US" sz="2400"/>
              <a:t>Output </a:t>
            </a:r>
            <a:r>
              <a:rPr lang="en-US" altLang="en-US" sz="2400"/>
              <a:t>for training , and clustering has to happen automatically.</a:t>
            </a:r>
            <a:endParaRPr lang="en-US" altLang="en-US"/>
          </a:p>
          <a:p>
            <a:r>
              <a:rPr lang="en-US" altLang="en-US"/>
              <a:t>Reinforcement Learning</a:t>
            </a:r>
            <a:endParaRPr lang="en-US" altLang="en-US"/>
          </a:p>
          <a:p>
            <a:pPr lvl="1"/>
            <a:r>
              <a:rPr lang="en-US" altLang="en-US"/>
              <a:t>a RL agents learns from consequences of its actions, rather than being thought explicitly. It selects its actions based on past experiences and new choices.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Traditional Program: Left to Right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Machine Learning: Right to Left</a:t>
            </a:r>
            <a:endParaRPr lang="en-US" alt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838200" y="2324735"/>
          <a:ext cx="8128000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2591435" y="1386840"/>
          <a:ext cx="5801360" cy="479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25"/>
                <a:gridCol w="3493135"/>
              </a:tblGrid>
              <a:tr h="399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sq.feet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price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100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150000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200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300000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300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450000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400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600000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500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750000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600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900000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700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1050000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800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1200000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900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1350000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1000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1500000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1100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charset="0"/>
                        </a:rPr>
                        <a:t>1650000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for Data Science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Implementation of algorithms will be easy, so statistician felt python as first choice. Gradually AI related implementations and tools developed using python.</a:t>
            </a:r>
            <a:endParaRPr lang="en-US" altLang="en-US"/>
          </a:p>
          <a:p>
            <a:pPr lvl="1"/>
            <a:r>
              <a:rPr lang="" altLang="en-US"/>
              <a:t>scikit learn</a:t>
            </a:r>
            <a:endParaRPr lang="" altLang="en-US"/>
          </a:p>
          <a:p>
            <a:pPr lvl="1"/>
            <a:r>
              <a:rPr lang="" altLang="en-US"/>
              <a:t>Open CV</a:t>
            </a:r>
            <a:endParaRPr lang="" altLang="en-US"/>
          </a:p>
          <a:p>
            <a:pPr lvl="1"/>
            <a:r>
              <a:rPr lang="" altLang="en-US"/>
              <a:t>Tensorflow</a:t>
            </a:r>
            <a:endParaRPr lang="" altLang="en-US"/>
          </a:p>
          <a:p>
            <a:pPr marL="457200" lvl="1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WPS Presentation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>Arial Unicode MS</vt:lpstr>
      <vt:lpstr>Office Theme</vt:lpstr>
      <vt:lpstr>Data Science</vt:lpstr>
      <vt:lpstr>Applications of Data Science</vt:lpstr>
      <vt:lpstr>Types</vt:lpstr>
      <vt:lpstr>PowerPoint 演示文稿</vt:lpstr>
      <vt:lpstr>PowerPoint 演示文稿</vt:lpstr>
      <vt:lpstr>Python for Data Science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ila</dc:creator>
  <cp:lastModifiedBy>ila</cp:lastModifiedBy>
  <cp:revision>8</cp:revision>
  <dcterms:created xsi:type="dcterms:W3CDTF">2021-03-11T04:28:24Z</dcterms:created>
  <dcterms:modified xsi:type="dcterms:W3CDTF">2021-03-11T04:28:24Z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