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0" r:id="rId6"/>
    <p:sldId id="259" r:id="rId7"/>
    <p:sldId id="258" r:id="rId8"/>
    <p:sldId id="261" r:id="rId9"/>
    <p:sldId id="262" r:id="rId10"/>
    <p:sldId id="263" r:id="rId11"/>
    <p:sldId id="272" r:id="rId12"/>
    <p:sldId id="27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True positives (TP): the cases for which the classifier predicted ‘spam’ and the emails were actually spam.</a:t>
            </a:r>
            <a:endParaRPr lang="en-US"/>
          </a:p>
          <a:p>
            <a:r>
              <a:rPr lang="en-US"/>
              <a:t>    True negatives (TN): the cases for which the classifier predicted ‘not spam’ and the emails were actually real.</a:t>
            </a:r>
            <a:endParaRPr lang="en-US"/>
          </a:p>
          <a:p>
            <a:r>
              <a:rPr lang="en-US"/>
              <a:t>    False positives (FP): the cases for which the classifier predicted ‘spam’ but the emails were actually real.</a:t>
            </a:r>
            <a:endParaRPr lang="en-US"/>
          </a:p>
          <a:p>
            <a:r>
              <a:rPr lang="en-US"/>
              <a:t>    False negatives (FN): the cases for which the classifier predicted ‘not spam’ but the emails were actually spam.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hi welcome all</a:t>
            </a:r>
            <a:endParaRPr lang="" altLang="en-US"/>
          </a:p>
          <a:p>
            <a:r>
              <a:rPr lang="" altLang="en-US"/>
              <a:t>ths is a ds class to all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all = 2/10</a:t>
            </a:r>
            <a:endParaRPr lang="" altLang="en-US"/>
          </a:p>
          <a:p>
            <a:r>
              <a:rPr lang="" altLang="en-US"/>
              <a:t>0.2</a:t>
            </a:r>
            <a:endParaRPr lang="" altLang="en-US"/>
          </a:p>
          <a:p>
            <a:r>
              <a:rPr lang="" altLang="en-US"/>
              <a:t>idf = doc count / doc freuqency</a:t>
            </a:r>
            <a:endParaRPr lang="" altLang="en-US"/>
          </a:p>
          <a:p>
            <a:r>
              <a:rPr lang="" altLang="en-US"/>
              <a:t>2/2 = 1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Over fitting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Under fitting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learnt only the training data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didnt lear properly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Bias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Variance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low bias - good res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High Bias - low res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low var - good res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high var - low res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Logistic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altLang="en-US"/>
          </a:p>
          <a:p>
            <a:r>
              <a:rPr lang="en-US" altLang="en-US"/>
              <a:t>Binary Logistic Regression</a:t>
            </a:r>
            <a:endParaRPr lang="en-US" altLang="en-US"/>
          </a:p>
          <a:p>
            <a:r>
              <a:rPr lang="en-US" altLang="en-US"/>
              <a:t>Multinomial Logistic Regression - 3 or more categories</a:t>
            </a:r>
            <a:endParaRPr lang="en-US" altLang="en-US"/>
          </a:p>
          <a:p>
            <a:r>
              <a:rPr lang="en-US" altLang="en-US"/>
              <a:t>Ordinal Logistic Regression- 3 or more categories with ordering eg: movie rating</a:t>
            </a:r>
            <a:endParaRPr lang="en-US" altLang="en-US"/>
          </a:p>
        </p:txBody>
      </p:sp>
      <p:pic>
        <p:nvPicPr>
          <p:cNvPr id="4" name="Picture 3" descr="logist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77620"/>
            <a:ext cx="5323205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1,2,3,3,4,5</a:t>
            </a:r>
            <a:endParaRPr lang="en-US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L1 regularization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L2 regularization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Tries to estimate median of the data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Tries to estimate mean of the data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Eliminates features that are not important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Ridge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Follows L2 regularization</a:t>
            </a:r>
            <a:endParaRPr lang="en-US" altLang="en-US"/>
          </a:p>
          <a:p>
            <a:r>
              <a:rPr lang="en-US" altLang="en-US"/>
              <a:t>Is same as linear Regression</a:t>
            </a:r>
            <a:endParaRPr lang="en-US" altLang="en-US"/>
          </a:p>
          <a:p>
            <a:pPr lvl="1"/>
            <a:r>
              <a:rPr lang="en-US" altLang="en-US"/>
              <a:t>sum of squared residuals + lambda * sq(slope)</a:t>
            </a:r>
            <a:endParaRPr lang="en-US" altLang="en-US"/>
          </a:p>
          <a:p>
            <a:pPr lvl="1"/>
            <a:r>
              <a:rPr lang="en-US" altLang="en-US"/>
              <a:t>we will try diff values to lambda, to find which has low variance.</a:t>
            </a:r>
            <a:endParaRPr lang="en-US" altLang="en-US"/>
          </a:p>
          <a:p>
            <a:pPr lvl="1"/>
            <a:r>
              <a:rPr lang="en-US" altLang="en-US"/>
              <a:t>lambda is denoted by , alpha hyper param.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Lasso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Least Absolute Shrinkage Selector Operator</a:t>
            </a:r>
            <a:endParaRPr lang="en-US" altLang="en-US"/>
          </a:p>
          <a:p>
            <a:r>
              <a:rPr lang="en-US" altLang="en-US"/>
              <a:t>Similar to Ridge, but selects only some features, while reducing the co-efficients of others to zero.</a:t>
            </a:r>
            <a:endParaRPr lang="en-US" altLang="en-US"/>
          </a:p>
          <a:p>
            <a:r>
              <a:rPr lang="en-US" altLang="en-US"/>
              <a:t>This is done using hp alpha.</a:t>
            </a:r>
            <a:endParaRPr lang="en-US" altLang="en-US"/>
          </a:p>
          <a:p>
            <a:r>
              <a:rPr lang="en-US" altLang="en-US"/>
              <a:t>uses L1 regularization.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Elastic Net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Combination of both Ridge and Lasso.</a:t>
            </a:r>
            <a:endParaRPr lang="en-US" altLang="en-US"/>
          </a:p>
          <a:p>
            <a:r>
              <a:rPr lang="en-US" altLang="en-US"/>
              <a:t>l1_ratio = 0.3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Polynomial Linear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Logistic Regression</vt:lpstr>
      <vt:lpstr>1,2,3,3,4,5</vt:lpstr>
      <vt:lpstr>Ridge Regression</vt:lpstr>
      <vt:lpstr>Lasso Regression</vt:lpstr>
      <vt:lpstr>Elastic Net Regression</vt:lpstr>
      <vt:lpstr>Polynomial Linear Regression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ila</dc:creator>
  <cp:lastModifiedBy>ila</cp:lastModifiedBy>
  <cp:revision>6</cp:revision>
  <dcterms:created xsi:type="dcterms:W3CDTF">2021-04-08T13:40:25Z</dcterms:created>
  <dcterms:modified xsi:type="dcterms:W3CDTF">2021-04-08T13:40:25Z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