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12192000"/>
  <p:notesSz cx="6858000" cy="9144000"/>
  <p:embeddedFontLst>
    <p:embeddedFont>
      <p:font typeface="Muli"/>
      <p:regular r:id="rId54"/>
      <p:bold r:id="rId55"/>
      <p:italic r:id="rId56"/>
      <p:boldItalic r:id="rId57"/>
    </p:embeddedFont>
    <p:embeddedFont>
      <p:font typeface="Arial Black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jL2TCaO7L/cXRL5G9YCHku95/0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uli-bold.fntdata"/><Relationship Id="rId10" Type="http://schemas.openxmlformats.org/officeDocument/2006/relationships/slide" Target="slides/slide4.xml"/><Relationship Id="rId54" Type="http://schemas.openxmlformats.org/officeDocument/2006/relationships/font" Target="fonts/Muli-regular.fntdata"/><Relationship Id="rId13" Type="http://schemas.openxmlformats.org/officeDocument/2006/relationships/slide" Target="slides/slide7.xml"/><Relationship Id="rId57" Type="http://schemas.openxmlformats.org/officeDocument/2006/relationships/font" Target="fonts/Muli-boldItalic.fntdata"/><Relationship Id="rId12" Type="http://schemas.openxmlformats.org/officeDocument/2006/relationships/slide" Target="slides/slide6.xml"/><Relationship Id="rId56" Type="http://schemas.openxmlformats.org/officeDocument/2006/relationships/font" Target="fonts/Muli-italic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ArialBlac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8AD-4A5F-85A2-BF0DF60F9063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C8AD-4A5F-85A2-BF0DF60F90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AD-4A5F-85A2-BF0DF60F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2C6-48C2-8056-FEF2CC25F1EB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C2C6-48C2-8056-FEF2CC25F1E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C6-48C2-8056-FEF2CC25F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99C-48E7-B814-3AD683DD5845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99C-48E7-B814-3AD683DD58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9C-48E7-B814-3AD683DD5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100F-4A44-918D-5021DA2E6027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00F-4A44-918D-5021DA2E60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0F-4A44-918D-5021DA2E6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DED-4BFC-B20A-ACAEEE8FE9D3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DED-4BFC-B20A-ACAEEE8FE9D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ED-4BFC-B20A-ACAEEE8FE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F5-4ADF-8227-EE9AEF2D00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4F5-4ADF-8227-EE9AEF2D007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F5-4ADF-8227-EE9AEF2D00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4F5-4ADF-8227-EE9AEF2D007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F5-4ADF-8227-EE9AEF2D0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9-44EC-B204-2B55A28785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D9-44EC-B204-2B55A28785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0D9-44EC-B204-2B55A28785A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D9-44EC-B204-2B55A2878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4-4E7E-99E2-070C5AC061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4-4E7E-99E2-070C5AC061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1E4-4E7E-99E2-070C5AC0610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E4-4E7E-99E2-070C5AC06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3-45BE-907C-29D85FA64A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3-45BE-907C-29D85FA64A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5B3-45BE-907C-29D85FA64AB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3-45BE-907C-29D85FA64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2_Images &amp; Contents">
  <p:cSld name="32_Images &amp; Conten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/>
          <p:nvPr>
            <p:ph idx="2" type="pic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 slide layout">
  <p:cSld name="4_Image slide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/>
          <p:nvPr/>
        </p:nvSpPr>
        <p:spPr>
          <a:xfrm>
            <a:off x="7516166" y="1796911"/>
            <a:ext cx="4675833" cy="322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2"/>
          <p:cNvSpPr/>
          <p:nvPr>
            <p:ph idx="2" type="pic"/>
          </p:nvPr>
        </p:nvSpPr>
        <p:spPr>
          <a:xfrm>
            <a:off x="5751187" y="312069"/>
            <a:ext cx="3314090" cy="62338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 slide layout">
  <p:cSld name="2_Image slide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5"/>
          <p:cNvGrpSpPr/>
          <p:nvPr/>
        </p:nvGrpSpPr>
        <p:grpSpPr>
          <a:xfrm>
            <a:off x="542195" y="1687115"/>
            <a:ext cx="4921109" cy="2703816"/>
            <a:chOff x="-548507" y="477868"/>
            <a:chExt cx="11570450" cy="6357177"/>
          </a:xfrm>
        </p:grpSpPr>
        <p:sp>
          <p:nvSpPr>
            <p:cNvPr id="81" name="Google Shape;81;p65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5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5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5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5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6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87" name="Google Shape;87;p6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65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65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0" name="Google Shape;90;p6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65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Google Shape;92;p65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65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94" name="Google Shape;94;p65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5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65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7" name="Google Shape;97;p65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98" name="Google Shape;98;p65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65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100" name="Google Shape;100;p65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65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65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65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65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65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5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5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" name="Google Shape;108;p65"/>
          <p:cNvSpPr/>
          <p:nvPr>
            <p:ph idx="2" type="pic"/>
          </p:nvPr>
        </p:nvSpPr>
        <p:spPr>
          <a:xfrm>
            <a:off x="1235248" y="1848318"/>
            <a:ext cx="3554035" cy="21717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Images &amp; Contents Layout">
  <p:cSld name="15_Images &amp;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6"/>
          <p:cNvSpPr/>
          <p:nvPr>
            <p:ph idx="2" type="pic"/>
          </p:nvPr>
        </p:nvSpPr>
        <p:spPr>
          <a:xfrm>
            <a:off x="2255520" y="548640"/>
            <a:ext cx="9936479" cy="27468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66"/>
          <p:cNvSpPr/>
          <p:nvPr>
            <p:ph idx="3" type="pic"/>
          </p:nvPr>
        </p:nvSpPr>
        <p:spPr>
          <a:xfrm>
            <a:off x="-1" y="3562540"/>
            <a:ext cx="121920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 slide layout">
  <p:cSld name="1_Image slide layou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67"/>
          <p:cNvGrpSpPr/>
          <p:nvPr/>
        </p:nvGrpSpPr>
        <p:grpSpPr>
          <a:xfrm>
            <a:off x="8981148" y="1615189"/>
            <a:ext cx="2501139" cy="4668187"/>
            <a:chOff x="3501573" y="3178068"/>
            <a:chExt cx="1340594" cy="2737840"/>
          </a:xfrm>
        </p:grpSpPr>
        <p:sp>
          <p:nvSpPr>
            <p:cNvPr id="114" name="Google Shape;114;p67"/>
            <p:cNvSpPr/>
            <p:nvPr/>
          </p:nvSpPr>
          <p:spPr>
            <a:xfrm>
              <a:off x="3504728" y="3612346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7"/>
            <p:cNvSpPr/>
            <p:nvPr/>
          </p:nvSpPr>
          <p:spPr>
            <a:xfrm>
              <a:off x="3501573" y="3832632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7"/>
            <p:cNvSpPr/>
            <p:nvPr/>
          </p:nvSpPr>
          <p:spPr>
            <a:xfrm>
              <a:off x="4776089" y="3829487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7"/>
            <p:cNvSpPr/>
            <p:nvPr/>
          </p:nvSpPr>
          <p:spPr>
            <a:xfrm>
              <a:off x="3520451" y="3178068"/>
              <a:ext cx="1321716" cy="2737840"/>
            </a:xfrm>
            <a:custGeom>
              <a:rect b="b" l="l" r="r" t="t"/>
              <a:pathLst>
                <a:path extrusionOk="0" h="828675" w="40005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7"/>
            <p:cNvSpPr/>
            <p:nvPr/>
          </p:nvSpPr>
          <p:spPr>
            <a:xfrm>
              <a:off x="3529897" y="3190652"/>
              <a:ext cx="1290246" cy="2706371"/>
            </a:xfrm>
            <a:custGeom>
              <a:rect b="b" l="l" r="r" t="t"/>
              <a:pathLst>
                <a:path extrusionOk="0" h="819150" w="390525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7"/>
            <p:cNvSpPr/>
            <p:nvPr/>
          </p:nvSpPr>
          <p:spPr>
            <a:xfrm>
              <a:off x="3627447" y="3596610"/>
              <a:ext cx="1101430" cy="1951104"/>
            </a:xfrm>
            <a:custGeom>
              <a:rect b="b" l="l" r="r" t="t"/>
              <a:pathLst>
                <a:path extrusionOk="0" h="590550" w="333375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" name="Google Shape;120;p67"/>
            <p:cNvGrpSpPr/>
            <p:nvPr/>
          </p:nvGrpSpPr>
          <p:grpSpPr>
            <a:xfrm>
              <a:off x="4101503" y="5648273"/>
              <a:ext cx="147034" cy="160886"/>
              <a:chOff x="6779775" y="6048824"/>
              <a:chExt cx="125701" cy="137543"/>
            </a:xfrm>
          </p:grpSpPr>
          <p:sp>
            <p:nvSpPr>
              <p:cNvPr id="121" name="Google Shape;121;p67"/>
              <p:cNvSpPr/>
              <p:nvPr/>
            </p:nvSpPr>
            <p:spPr>
              <a:xfrm>
                <a:off x="6779775" y="6048824"/>
                <a:ext cx="125701" cy="137543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67"/>
              <p:cNvSpPr/>
              <p:nvPr/>
            </p:nvSpPr>
            <p:spPr>
              <a:xfrm>
                <a:off x="6800725" y="6071748"/>
                <a:ext cx="83801" cy="91695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Google Shape;123;p67"/>
            <p:cNvSpPr/>
            <p:nvPr/>
          </p:nvSpPr>
          <p:spPr>
            <a:xfrm>
              <a:off x="3821102" y="3628406"/>
              <a:ext cx="906450" cy="1887518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7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7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67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127" name="Google Shape;127;p67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7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67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0" name="Google Shape;130;p67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131" name="Google Shape;131;p67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67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133" name="Google Shape;133;p67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7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7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67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67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67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67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67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Google Shape;141;p67"/>
          <p:cNvSpPr/>
          <p:nvPr>
            <p:ph idx="2" type="pic"/>
          </p:nvPr>
        </p:nvSpPr>
        <p:spPr>
          <a:xfrm>
            <a:off x="9223796" y="2298700"/>
            <a:ext cx="2049706" cy="34110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2" name="Google Shape;142;p67"/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143" name="Google Shape;143;p67"/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7"/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7_Images &amp; Contents Layout">
  <p:cSld name="57_Images &amp; Contents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8"/>
          <p:cNvSpPr/>
          <p:nvPr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8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 slide layout">
  <p:cSld name="3_Image slide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69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150" name="Google Shape;150;p69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9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69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3" name="Google Shape;153;p69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154" name="Google Shape;154;p69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" name="Google Shape;155;p69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156" name="Google Shape;156;p69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69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69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69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69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69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69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69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4" name="Google Shape;164;p69"/>
          <p:cNvSpPr/>
          <p:nvPr>
            <p:ph idx="2" type="pic"/>
          </p:nvPr>
        </p:nvSpPr>
        <p:spPr>
          <a:xfrm>
            <a:off x="0" y="1775439"/>
            <a:ext cx="3887755" cy="4425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69"/>
          <p:cNvSpPr/>
          <p:nvPr>
            <p:ph idx="3" type="pic"/>
          </p:nvPr>
        </p:nvSpPr>
        <p:spPr>
          <a:xfrm>
            <a:off x="8304245" y="1775439"/>
            <a:ext cx="3887755" cy="4425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ontents slide layout">
  <p:cSld name="3_Contents slide layout">
    <p:bg>
      <p:bgPr>
        <a:solidFill>
          <a:schemeClr val="accent4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0"/>
          <p:cNvSpPr/>
          <p:nvPr/>
        </p:nvSpPr>
        <p:spPr>
          <a:xfrm>
            <a:off x="-21841" y="-10642"/>
            <a:ext cx="12207178" cy="6868642"/>
          </a:xfrm>
          <a:custGeom>
            <a:rect b="b" l="l" r="r" t="t"/>
            <a:pathLst>
              <a:path extrusionOk="0" h="6868642" w="12207178">
                <a:moveTo>
                  <a:pt x="10307060" y="5844772"/>
                </a:moveTo>
                <a:cubicBezTo>
                  <a:pt x="10319955" y="5842413"/>
                  <a:pt x="10333548" y="5842413"/>
                  <a:pt x="10348030" y="5845737"/>
                </a:cubicBezTo>
                <a:cubicBezTo>
                  <a:pt x="10389816" y="5854283"/>
                  <a:pt x="10433503" y="5868529"/>
                  <a:pt x="10469592" y="5890373"/>
                </a:cubicBezTo>
                <a:cubicBezTo>
                  <a:pt x="10580707" y="5957801"/>
                  <a:pt x="10689922" y="6029978"/>
                  <a:pt x="10799136" y="6102153"/>
                </a:cubicBezTo>
                <a:cubicBezTo>
                  <a:pt x="11013769" y="6244608"/>
                  <a:pt x="11235998" y="6372817"/>
                  <a:pt x="11478169" y="6463987"/>
                </a:cubicBezTo>
                <a:cubicBezTo>
                  <a:pt x="11676656" y="6539014"/>
                  <a:pt x="11880840" y="6590297"/>
                  <a:pt x="12091672" y="6617838"/>
                </a:cubicBezTo>
                <a:lnTo>
                  <a:pt x="12207178" y="6629545"/>
                </a:lnTo>
                <a:lnTo>
                  <a:pt x="12207178" y="6868642"/>
                </a:lnTo>
                <a:lnTo>
                  <a:pt x="10001417" y="6868642"/>
                </a:lnTo>
                <a:lnTo>
                  <a:pt x="9981626" y="6829858"/>
                </a:lnTo>
                <a:cubicBezTo>
                  <a:pt x="9963582" y="6788012"/>
                  <a:pt x="9948209" y="6744622"/>
                  <a:pt x="9935862" y="6699511"/>
                </a:cubicBezTo>
                <a:cubicBezTo>
                  <a:pt x="9853239" y="6401308"/>
                  <a:pt x="9957704" y="6088858"/>
                  <a:pt x="10204627" y="5903669"/>
                </a:cubicBezTo>
                <a:cubicBezTo>
                  <a:pt x="10235967" y="5880163"/>
                  <a:pt x="10268376" y="5851850"/>
                  <a:pt x="10307060" y="5844772"/>
                </a:cubicBezTo>
                <a:close/>
                <a:moveTo>
                  <a:pt x="9638609" y="5093581"/>
                </a:moveTo>
                <a:cubicBezTo>
                  <a:pt x="9830450" y="5272123"/>
                  <a:pt x="10021338" y="5450665"/>
                  <a:pt x="10215076" y="5631107"/>
                </a:cubicBezTo>
                <a:cubicBezTo>
                  <a:pt x="10196081" y="5651052"/>
                  <a:pt x="10178039" y="5669094"/>
                  <a:pt x="10160944" y="5687139"/>
                </a:cubicBezTo>
                <a:cubicBezTo>
                  <a:pt x="10058376" y="5793504"/>
                  <a:pt x="9963406" y="5906518"/>
                  <a:pt x="9892179" y="6036627"/>
                </a:cubicBezTo>
                <a:cubicBezTo>
                  <a:pt x="9763969" y="6269302"/>
                  <a:pt x="9756373" y="6511475"/>
                  <a:pt x="9845645" y="6758395"/>
                </a:cubicBezTo>
                <a:lnTo>
                  <a:pt x="9894136" y="6868642"/>
                </a:lnTo>
                <a:lnTo>
                  <a:pt x="9168541" y="6868642"/>
                </a:lnTo>
                <a:lnTo>
                  <a:pt x="9051105" y="6814145"/>
                </a:lnTo>
                <a:cubicBezTo>
                  <a:pt x="8961121" y="6767951"/>
                  <a:pt x="8872681" y="6718033"/>
                  <a:pt x="8785784" y="6664376"/>
                </a:cubicBezTo>
                <a:cubicBezTo>
                  <a:pt x="8553106" y="6520021"/>
                  <a:pt x="8339426" y="6352875"/>
                  <a:pt x="8142838" y="6162937"/>
                </a:cubicBezTo>
                <a:cubicBezTo>
                  <a:pt x="8123844" y="6143942"/>
                  <a:pt x="8124793" y="6136345"/>
                  <a:pt x="8149485" y="6124000"/>
                </a:cubicBezTo>
                <a:cubicBezTo>
                  <a:pt x="8536963" y="5944508"/>
                  <a:pt x="8876953" y="5692838"/>
                  <a:pt x="9210297" y="5430723"/>
                </a:cubicBezTo>
                <a:cubicBezTo>
                  <a:pt x="9347053" y="5322456"/>
                  <a:pt x="9483811" y="5214191"/>
                  <a:pt x="9619617" y="5105927"/>
                </a:cubicBezTo>
                <a:cubicBezTo>
                  <a:pt x="9625314" y="5102127"/>
                  <a:pt x="9631013" y="5098328"/>
                  <a:pt x="9638609" y="5093581"/>
                </a:cubicBezTo>
                <a:close/>
                <a:moveTo>
                  <a:pt x="12207178" y="5007114"/>
                </a:moveTo>
                <a:lnTo>
                  <a:pt x="12207178" y="6525695"/>
                </a:lnTo>
                <a:lnTo>
                  <a:pt x="12093248" y="6506903"/>
                </a:lnTo>
                <a:cubicBezTo>
                  <a:pt x="11717259" y="6433183"/>
                  <a:pt x="11361835" y="6293756"/>
                  <a:pt x="11021369" y="6107853"/>
                </a:cubicBezTo>
                <a:cubicBezTo>
                  <a:pt x="10883664" y="6032826"/>
                  <a:pt x="10752605" y="5947353"/>
                  <a:pt x="10643390" y="5832442"/>
                </a:cubicBezTo>
                <a:cubicBezTo>
                  <a:pt x="10613000" y="5800151"/>
                  <a:pt x="10586408" y="5764064"/>
                  <a:pt x="10564566" y="5725125"/>
                </a:cubicBezTo>
                <a:cubicBezTo>
                  <a:pt x="10554120" y="5707082"/>
                  <a:pt x="10551270" y="5678591"/>
                  <a:pt x="10556018" y="5657697"/>
                </a:cubicBezTo>
                <a:cubicBezTo>
                  <a:pt x="10575962" y="5557028"/>
                  <a:pt x="10645290" y="5493400"/>
                  <a:pt x="10726014" y="5439267"/>
                </a:cubicBezTo>
                <a:cubicBezTo>
                  <a:pt x="10839977" y="5362341"/>
                  <a:pt x="10968187" y="5315807"/>
                  <a:pt x="11098294" y="5273071"/>
                </a:cubicBezTo>
                <a:cubicBezTo>
                  <a:pt x="11319574" y="5200894"/>
                  <a:pt x="11545600" y="5150561"/>
                  <a:pt x="11772578" y="5101176"/>
                </a:cubicBezTo>
                <a:close/>
                <a:moveTo>
                  <a:pt x="7012700" y="3915006"/>
                </a:moveTo>
                <a:cubicBezTo>
                  <a:pt x="7038345" y="3954895"/>
                  <a:pt x="7060187" y="3987183"/>
                  <a:pt x="7082028" y="4020424"/>
                </a:cubicBezTo>
                <a:cubicBezTo>
                  <a:pt x="7194093" y="4184721"/>
                  <a:pt x="7326101" y="4330025"/>
                  <a:pt x="7496097" y="4436390"/>
                </a:cubicBezTo>
                <a:cubicBezTo>
                  <a:pt x="7631904" y="4521863"/>
                  <a:pt x="7780055" y="4572196"/>
                  <a:pt x="7940555" y="4589291"/>
                </a:cubicBezTo>
                <a:cubicBezTo>
                  <a:pt x="8197921" y="4615882"/>
                  <a:pt x="8441995" y="4559850"/>
                  <a:pt x="8679419" y="4466781"/>
                </a:cubicBezTo>
                <a:cubicBezTo>
                  <a:pt x="8777238" y="4428791"/>
                  <a:pt x="8872207" y="4380358"/>
                  <a:pt x="8969076" y="4337622"/>
                </a:cubicBezTo>
                <a:cubicBezTo>
                  <a:pt x="8977622" y="4333822"/>
                  <a:pt x="8986171" y="4329075"/>
                  <a:pt x="8997567" y="4323376"/>
                </a:cubicBezTo>
                <a:cubicBezTo>
                  <a:pt x="9163763" y="4532309"/>
                  <a:pt x="9329960" y="4740292"/>
                  <a:pt x="9495207" y="4948276"/>
                </a:cubicBezTo>
                <a:cubicBezTo>
                  <a:pt x="9384093" y="5087881"/>
                  <a:pt x="8278645" y="5900822"/>
                  <a:pt x="8015579" y="6035678"/>
                </a:cubicBezTo>
                <a:cubicBezTo>
                  <a:pt x="7460007" y="5435470"/>
                  <a:pt x="7124765" y="4732696"/>
                  <a:pt x="7012700" y="3915006"/>
                </a:cubicBezTo>
                <a:close/>
                <a:moveTo>
                  <a:pt x="2637137" y="3393765"/>
                </a:moveTo>
                <a:cubicBezTo>
                  <a:pt x="2677101" y="3389297"/>
                  <a:pt x="2714942" y="3402258"/>
                  <a:pt x="2748313" y="3432649"/>
                </a:cubicBezTo>
                <a:cubicBezTo>
                  <a:pt x="2841277" y="3515283"/>
                  <a:pt x="2916759" y="3613013"/>
                  <a:pt x="2985090" y="3716305"/>
                </a:cubicBezTo>
                <a:cubicBezTo>
                  <a:pt x="3244911" y="4110404"/>
                  <a:pt x="3426866" y="4538672"/>
                  <a:pt x="3530158" y="4999514"/>
                </a:cubicBezTo>
                <a:cubicBezTo>
                  <a:pt x="3570680" y="5179879"/>
                  <a:pt x="3592927" y="5363421"/>
                  <a:pt x="3586572" y="5548553"/>
                </a:cubicBezTo>
                <a:cubicBezTo>
                  <a:pt x="3580214" y="5728916"/>
                  <a:pt x="3549227" y="5903719"/>
                  <a:pt x="3461825" y="6065015"/>
                </a:cubicBezTo>
                <a:cubicBezTo>
                  <a:pt x="3455469" y="6076139"/>
                  <a:pt x="3447524" y="6087263"/>
                  <a:pt x="3437988" y="6096797"/>
                </a:cubicBezTo>
                <a:cubicBezTo>
                  <a:pt x="3173401" y="6362973"/>
                  <a:pt x="2870674" y="6576710"/>
                  <a:pt x="2530605" y="6736415"/>
                </a:cubicBezTo>
                <a:cubicBezTo>
                  <a:pt x="2463465" y="6767999"/>
                  <a:pt x="2395530" y="6797100"/>
                  <a:pt x="2326813" y="6823717"/>
                </a:cubicBezTo>
                <a:lnTo>
                  <a:pt x="2197454" y="6868642"/>
                </a:lnTo>
                <a:lnTo>
                  <a:pt x="1281477" y="6868642"/>
                </a:lnTo>
                <a:lnTo>
                  <a:pt x="1327334" y="6815424"/>
                </a:lnTo>
                <a:cubicBezTo>
                  <a:pt x="1405510" y="6714415"/>
                  <a:pt x="1467485" y="6603128"/>
                  <a:pt x="1522310" y="6486924"/>
                </a:cubicBezTo>
                <a:cubicBezTo>
                  <a:pt x="1623218" y="6273189"/>
                  <a:pt x="1697113" y="6049124"/>
                  <a:pt x="1755116" y="5821087"/>
                </a:cubicBezTo>
                <a:cubicBezTo>
                  <a:pt x="1813118" y="5591458"/>
                  <a:pt x="1863971" y="5359448"/>
                  <a:pt x="1915616" y="5128232"/>
                </a:cubicBezTo>
                <a:cubicBezTo>
                  <a:pt x="1976797" y="4854111"/>
                  <a:pt x="2033211" y="4578399"/>
                  <a:pt x="2095981" y="4305072"/>
                </a:cubicBezTo>
                <a:cubicBezTo>
                  <a:pt x="2139682" y="4115172"/>
                  <a:pt x="2196095" y="3927657"/>
                  <a:pt x="2279524" y="3750470"/>
                </a:cubicBezTo>
                <a:cubicBezTo>
                  <a:pt x="2331171" y="3640823"/>
                  <a:pt x="2392350" y="3537531"/>
                  <a:pt x="2490876" y="3462841"/>
                </a:cubicBezTo>
                <a:cubicBezTo>
                  <a:pt x="2522658" y="3439004"/>
                  <a:pt x="2559208" y="3418346"/>
                  <a:pt x="2596553" y="3404045"/>
                </a:cubicBezTo>
                <a:cubicBezTo>
                  <a:pt x="2610259" y="3398681"/>
                  <a:pt x="2623816" y="3395254"/>
                  <a:pt x="2637137" y="3393765"/>
                </a:cubicBezTo>
                <a:close/>
                <a:moveTo>
                  <a:pt x="3310859" y="3009249"/>
                </a:moveTo>
                <a:cubicBezTo>
                  <a:pt x="3376211" y="3006170"/>
                  <a:pt x="3441961" y="3009944"/>
                  <a:pt x="3507910" y="3018683"/>
                </a:cubicBezTo>
                <a:cubicBezTo>
                  <a:pt x="3703371" y="3044110"/>
                  <a:pt x="3880556" y="3114030"/>
                  <a:pt x="4038674" y="3231625"/>
                </a:cubicBezTo>
                <a:cubicBezTo>
                  <a:pt x="4171366" y="3329355"/>
                  <a:pt x="4273069" y="3453308"/>
                  <a:pt x="4343786" y="3601890"/>
                </a:cubicBezTo>
                <a:cubicBezTo>
                  <a:pt x="4353319" y="3620957"/>
                  <a:pt x="4354909" y="3644794"/>
                  <a:pt x="4356498" y="3667042"/>
                </a:cubicBezTo>
                <a:cubicBezTo>
                  <a:pt x="4366032" y="3812446"/>
                  <a:pt x="4365238" y="3958644"/>
                  <a:pt x="4354909" y="4104049"/>
                </a:cubicBezTo>
                <a:cubicBezTo>
                  <a:pt x="4339812" y="4309044"/>
                  <a:pt x="4305645" y="4510862"/>
                  <a:pt x="4252409" y="4709502"/>
                </a:cubicBezTo>
                <a:cubicBezTo>
                  <a:pt x="4181695" y="4970115"/>
                  <a:pt x="4078403" y="5218017"/>
                  <a:pt x="3944121" y="5451617"/>
                </a:cubicBezTo>
                <a:cubicBezTo>
                  <a:pt x="3845597" y="5619270"/>
                  <a:pt x="3734358" y="5777386"/>
                  <a:pt x="3608023" y="5926762"/>
                </a:cubicBezTo>
                <a:cubicBezTo>
                  <a:pt x="3624708" y="5854457"/>
                  <a:pt x="3644573" y="5784538"/>
                  <a:pt x="3656492" y="5713028"/>
                </a:cubicBezTo>
                <a:cubicBezTo>
                  <a:pt x="3669998" y="5631188"/>
                  <a:pt x="3681916" y="5547759"/>
                  <a:pt x="3685890" y="5464331"/>
                </a:cubicBezTo>
                <a:cubicBezTo>
                  <a:pt x="3689863" y="5373751"/>
                  <a:pt x="3688274" y="5282378"/>
                  <a:pt x="3682713" y="5191799"/>
                </a:cubicBezTo>
                <a:cubicBezTo>
                  <a:pt x="3670794" y="5016199"/>
                  <a:pt x="3631860" y="4845370"/>
                  <a:pt x="3579419" y="4677720"/>
                </a:cubicBezTo>
                <a:cubicBezTo>
                  <a:pt x="3482484" y="4371020"/>
                  <a:pt x="3336284" y="4088157"/>
                  <a:pt x="3167839" y="3815625"/>
                </a:cubicBezTo>
                <a:cubicBezTo>
                  <a:pt x="3077257" y="3669426"/>
                  <a:pt x="2984294" y="3524023"/>
                  <a:pt x="2894510" y="3377029"/>
                </a:cubicBezTo>
                <a:cubicBezTo>
                  <a:pt x="2873852" y="3342863"/>
                  <a:pt x="2859549" y="3303930"/>
                  <a:pt x="2844452" y="3266587"/>
                </a:cubicBezTo>
                <a:cubicBezTo>
                  <a:pt x="2835712" y="3244339"/>
                  <a:pt x="2841275" y="3224473"/>
                  <a:pt x="2856370" y="3204610"/>
                </a:cubicBezTo>
                <a:cubicBezTo>
                  <a:pt x="2923115" y="3118005"/>
                  <a:pt x="3014488" y="3070332"/>
                  <a:pt x="3116191" y="3040931"/>
                </a:cubicBezTo>
                <a:cubicBezTo>
                  <a:pt x="3180551" y="3022260"/>
                  <a:pt x="3245506" y="3012328"/>
                  <a:pt x="3310859" y="3009249"/>
                </a:cubicBezTo>
                <a:close/>
                <a:moveTo>
                  <a:pt x="2162724" y="2708013"/>
                </a:moveTo>
                <a:cubicBezTo>
                  <a:pt x="2301772" y="2879636"/>
                  <a:pt x="2441614" y="3051261"/>
                  <a:pt x="2579072" y="3220502"/>
                </a:cubicBezTo>
                <a:cubicBezTo>
                  <a:pt x="2529016" y="3267380"/>
                  <a:pt x="2477369" y="3310287"/>
                  <a:pt x="2431285" y="3358754"/>
                </a:cubicBezTo>
                <a:cubicBezTo>
                  <a:pt x="2297005" y="3500187"/>
                  <a:pt x="2204040" y="3667043"/>
                  <a:pt x="2127764" y="3845023"/>
                </a:cubicBezTo>
                <a:cubicBezTo>
                  <a:pt x="2039569" y="4050814"/>
                  <a:pt x="1976003" y="4264549"/>
                  <a:pt x="1925153" y="4481464"/>
                </a:cubicBezTo>
                <a:cubicBezTo>
                  <a:pt x="1881451" y="4665006"/>
                  <a:pt x="1844901" y="4850932"/>
                  <a:pt x="1805174" y="5035269"/>
                </a:cubicBezTo>
                <a:cubicBezTo>
                  <a:pt x="1748761" y="5297474"/>
                  <a:pt x="1695524" y="5560471"/>
                  <a:pt x="1635137" y="5821087"/>
                </a:cubicBezTo>
                <a:cubicBezTo>
                  <a:pt x="1585082" y="6038000"/>
                  <a:pt x="1516748" y="6249353"/>
                  <a:pt x="1421403" y="6451171"/>
                </a:cubicBezTo>
                <a:cubicBezTo>
                  <a:pt x="1365385" y="6569162"/>
                  <a:pt x="1299089" y="6680450"/>
                  <a:pt x="1214805" y="6779000"/>
                </a:cubicBezTo>
                <a:lnTo>
                  <a:pt x="1128509" y="6868642"/>
                </a:lnTo>
                <a:lnTo>
                  <a:pt x="111983" y="6868642"/>
                </a:lnTo>
                <a:lnTo>
                  <a:pt x="0" y="6825158"/>
                </a:lnTo>
                <a:lnTo>
                  <a:pt x="0" y="4690727"/>
                </a:lnTo>
                <a:lnTo>
                  <a:pt x="254097" y="4413231"/>
                </a:lnTo>
                <a:cubicBezTo>
                  <a:pt x="465946" y="4191649"/>
                  <a:pt x="682860" y="3974933"/>
                  <a:pt x="905734" y="3763978"/>
                </a:cubicBezTo>
                <a:cubicBezTo>
                  <a:pt x="1299835" y="3391332"/>
                  <a:pt x="1710621" y="3038550"/>
                  <a:pt x="2148422" y="2718342"/>
                </a:cubicBezTo>
                <a:cubicBezTo>
                  <a:pt x="2152395" y="2715163"/>
                  <a:pt x="2156369" y="2712782"/>
                  <a:pt x="2162724" y="2708013"/>
                </a:cubicBezTo>
                <a:close/>
                <a:moveTo>
                  <a:pt x="12207178" y="2689385"/>
                </a:moveTo>
                <a:lnTo>
                  <a:pt x="12207178" y="4826182"/>
                </a:lnTo>
                <a:lnTo>
                  <a:pt x="11990175" y="4871826"/>
                </a:lnTo>
                <a:cubicBezTo>
                  <a:pt x="11814838" y="4909102"/>
                  <a:pt x="11639619" y="4947327"/>
                  <a:pt x="11464875" y="4988163"/>
                </a:cubicBezTo>
                <a:cubicBezTo>
                  <a:pt x="11194211" y="5050842"/>
                  <a:pt x="10931146" y="5142014"/>
                  <a:pt x="10684225" y="5272121"/>
                </a:cubicBezTo>
                <a:cubicBezTo>
                  <a:pt x="10560765" y="5336701"/>
                  <a:pt x="10445851" y="5413626"/>
                  <a:pt x="10341384" y="5505747"/>
                </a:cubicBezTo>
                <a:cubicBezTo>
                  <a:pt x="10337586" y="5508595"/>
                  <a:pt x="10333787" y="5511444"/>
                  <a:pt x="10330938" y="5514294"/>
                </a:cubicBezTo>
                <a:cubicBezTo>
                  <a:pt x="10151446" y="5333852"/>
                  <a:pt x="9973853" y="5155309"/>
                  <a:pt x="9792461" y="4972968"/>
                </a:cubicBezTo>
                <a:cubicBezTo>
                  <a:pt x="10508531" y="4372285"/>
                  <a:pt x="11192074" y="3739551"/>
                  <a:pt x="11842378" y="3072984"/>
                </a:cubicBezTo>
                <a:close/>
                <a:moveTo>
                  <a:pt x="1561246" y="2129577"/>
                </a:moveTo>
                <a:cubicBezTo>
                  <a:pt x="1711417" y="2280542"/>
                  <a:pt x="1859999" y="2429919"/>
                  <a:pt x="2011759" y="2582473"/>
                </a:cubicBezTo>
                <a:cubicBezTo>
                  <a:pt x="1412663" y="3085031"/>
                  <a:pt x="840781" y="3614405"/>
                  <a:pt x="296708" y="4172085"/>
                </a:cubicBezTo>
                <a:lnTo>
                  <a:pt x="0" y="4484083"/>
                </a:lnTo>
                <a:lnTo>
                  <a:pt x="0" y="2703494"/>
                </a:lnTo>
                <a:lnTo>
                  <a:pt x="173054" y="2667094"/>
                </a:lnTo>
                <a:cubicBezTo>
                  <a:pt x="319749" y="2635908"/>
                  <a:pt x="466345" y="2603927"/>
                  <a:pt x="612544" y="2569760"/>
                </a:cubicBezTo>
                <a:cubicBezTo>
                  <a:pt x="838993" y="2517321"/>
                  <a:pt x="1059085" y="2441042"/>
                  <a:pt x="1265670" y="2332189"/>
                </a:cubicBezTo>
                <a:cubicBezTo>
                  <a:pt x="1368962" y="2278159"/>
                  <a:pt x="1465104" y="2213799"/>
                  <a:pt x="1552506" y="2136726"/>
                </a:cubicBezTo>
                <a:cubicBezTo>
                  <a:pt x="1555683" y="2134345"/>
                  <a:pt x="1558862" y="2131961"/>
                  <a:pt x="1561246" y="2129577"/>
                </a:cubicBezTo>
                <a:close/>
                <a:moveTo>
                  <a:pt x="3498376" y="1693364"/>
                </a:moveTo>
                <a:cubicBezTo>
                  <a:pt x="3963192" y="2195524"/>
                  <a:pt x="4243672" y="2783497"/>
                  <a:pt x="4337429" y="3467612"/>
                </a:cubicBezTo>
                <a:cubicBezTo>
                  <a:pt x="4315975" y="3434240"/>
                  <a:pt x="4297700" y="3407225"/>
                  <a:pt x="4279426" y="3379416"/>
                </a:cubicBezTo>
                <a:cubicBezTo>
                  <a:pt x="4185668" y="3241956"/>
                  <a:pt x="4075224" y="3120389"/>
                  <a:pt x="3932998" y="3031399"/>
                </a:cubicBezTo>
                <a:cubicBezTo>
                  <a:pt x="3819376" y="2959888"/>
                  <a:pt x="3695426" y="2917778"/>
                  <a:pt x="3561145" y="2903475"/>
                </a:cubicBezTo>
                <a:cubicBezTo>
                  <a:pt x="3345820" y="2881228"/>
                  <a:pt x="3141618" y="2928106"/>
                  <a:pt x="2942979" y="3005972"/>
                </a:cubicBezTo>
                <a:cubicBezTo>
                  <a:pt x="2861139" y="3037757"/>
                  <a:pt x="2781684" y="3078278"/>
                  <a:pt x="2700639" y="3114033"/>
                </a:cubicBezTo>
                <a:cubicBezTo>
                  <a:pt x="2693488" y="3117212"/>
                  <a:pt x="2686336" y="3121184"/>
                  <a:pt x="2676802" y="3125952"/>
                </a:cubicBezTo>
                <a:cubicBezTo>
                  <a:pt x="2537754" y="2951148"/>
                  <a:pt x="2398707" y="2777141"/>
                  <a:pt x="2260454" y="2603132"/>
                </a:cubicBezTo>
                <a:cubicBezTo>
                  <a:pt x="2353417" y="2486332"/>
                  <a:pt x="3278283" y="1806191"/>
                  <a:pt x="3498376" y="1693364"/>
                </a:cubicBezTo>
                <a:close/>
                <a:moveTo>
                  <a:pt x="0" y="1284796"/>
                </a:moveTo>
                <a:lnTo>
                  <a:pt x="86818" y="1299116"/>
                </a:lnTo>
                <a:cubicBezTo>
                  <a:pt x="401388" y="1360794"/>
                  <a:pt x="698751" y="1477445"/>
                  <a:pt x="983600" y="1632980"/>
                </a:cubicBezTo>
                <a:cubicBezTo>
                  <a:pt x="1098810" y="1695750"/>
                  <a:pt x="1208460" y="1767261"/>
                  <a:pt x="1299834" y="1863401"/>
                </a:cubicBezTo>
                <a:cubicBezTo>
                  <a:pt x="1325260" y="1890416"/>
                  <a:pt x="1347507" y="1920609"/>
                  <a:pt x="1365781" y="1953187"/>
                </a:cubicBezTo>
                <a:cubicBezTo>
                  <a:pt x="1374521" y="1968282"/>
                  <a:pt x="1376905" y="1992119"/>
                  <a:pt x="1372933" y="2009600"/>
                </a:cubicBezTo>
                <a:cubicBezTo>
                  <a:pt x="1356247" y="2093824"/>
                  <a:pt x="1298244" y="2147057"/>
                  <a:pt x="1230707" y="2192347"/>
                </a:cubicBezTo>
                <a:cubicBezTo>
                  <a:pt x="1135360" y="2256706"/>
                  <a:pt x="1028095" y="2295639"/>
                  <a:pt x="919242" y="2331394"/>
                </a:cubicBezTo>
                <a:cubicBezTo>
                  <a:pt x="734108" y="2391780"/>
                  <a:pt x="545005" y="2433892"/>
                  <a:pt x="355105" y="2475210"/>
                </a:cubicBezTo>
                <a:lnTo>
                  <a:pt x="0" y="2552066"/>
                </a:lnTo>
                <a:close/>
                <a:moveTo>
                  <a:pt x="7884523" y="975703"/>
                </a:moveTo>
                <a:cubicBezTo>
                  <a:pt x="7864581" y="1062126"/>
                  <a:pt x="7840837" y="1145697"/>
                  <a:pt x="7826592" y="1231170"/>
                </a:cubicBezTo>
                <a:cubicBezTo>
                  <a:pt x="7810449" y="1328989"/>
                  <a:pt x="7796203" y="1428707"/>
                  <a:pt x="7791454" y="1528425"/>
                </a:cubicBezTo>
                <a:cubicBezTo>
                  <a:pt x="7786705" y="1636690"/>
                  <a:pt x="7788604" y="1745905"/>
                  <a:pt x="7795251" y="1854170"/>
                </a:cubicBezTo>
                <a:cubicBezTo>
                  <a:pt x="7809497" y="2064055"/>
                  <a:pt x="7856032" y="2268239"/>
                  <a:pt x="7918714" y="2468621"/>
                </a:cubicBezTo>
                <a:cubicBezTo>
                  <a:pt x="8034575" y="2835205"/>
                  <a:pt x="8209320" y="3173298"/>
                  <a:pt x="8410655" y="3499041"/>
                </a:cubicBezTo>
                <a:cubicBezTo>
                  <a:pt x="8518922" y="3673786"/>
                  <a:pt x="8630037" y="3847579"/>
                  <a:pt x="8737352" y="4023274"/>
                </a:cubicBezTo>
                <a:cubicBezTo>
                  <a:pt x="8762043" y="4064111"/>
                  <a:pt x="8779139" y="4110645"/>
                  <a:pt x="8797183" y="4155281"/>
                </a:cubicBezTo>
                <a:cubicBezTo>
                  <a:pt x="8807630" y="4181872"/>
                  <a:pt x="8800981" y="4205616"/>
                  <a:pt x="8782938" y="4229358"/>
                </a:cubicBezTo>
                <a:cubicBezTo>
                  <a:pt x="8703162" y="4332873"/>
                  <a:pt x="8593947" y="4389855"/>
                  <a:pt x="8472386" y="4424995"/>
                </a:cubicBezTo>
                <a:cubicBezTo>
                  <a:pt x="8318535" y="4469631"/>
                  <a:pt x="8161835" y="4472479"/>
                  <a:pt x="8004184" y="4451586"/>
                </a:cubicBezTo>
                <a:cubicBezTo>
                  <a:pt x="7770559" y="4421196"/>
                  <a:pt x="7558780" y="4337623"/>
                  <a:pt x="7369788" y="4197068"/>
                </a:cubicBezTo>
                <a:cubicBezTo>
                  <a:pt x="7211188" y="4080256"/>
                  <a:pt x="7089628" y="3932102"/>
                  <a:pt x="7005104" y="3754510"/>
                </a:cubicBezTo>
                <a:cubicBezTo>
                  <a:pt x="6993709" y="3731718"/>
                  <a:pt x="6991808" y="3703227"/>
                  <a:pt x="6989909" y="3676637"/>
                </a:cubicBezTo>
                <a:cubicBezTo>
                  <a:pt x="6978513" y="3502840"/>
                  <a:pt x="6979464" y="3328099"/>
                  <a:pt x="6991808" y="3154302"/>
                </a:cubicBezTo>
                <a:cubicBezTo>
                  <a:pt x="7009853" y="2909283"/>
                  <a:pt x="7050691" y="2668058"/>
                  <a:pt x="7114321" y="2430636"/>
                </a:cubicBezTo>
                <a:cubicBezTo>
                  <a:pt x="7198842" y="2119136"/>
                  <a:pt x="7322303" y="1822831"/>
                  <a:pt x="7482802" y="1543621"/>
                </a:cubicBezTo>
                <a:cubicBezTo>
                  <a:pt x="7600564" y="1343234"/>
                  <a:pt x="7733522" y="1154246"/>
                  <a:pt x="7884523" y="975703"/>
                </a:cubicBezTo>
                <a:close/>
                <a:moveTo>
                  <a:pt x="1786899" y="749429"/>
                </a:moveTo>
                <a:cubicBezTo>
                  <a:pt x="1834572" y="759759"/>
                  <a:pt x="1877478" y="767703"/>
                  <a:pt x="1919591" y="778035"/>
                </a:cubicBezTo>
                <a:cubicBezTo>
                  <a:pt x="2251715" y="858284"/>
                  <a:pt x="2563181" y="987798"/>
                  <a:pt x="2853989" y="1167367"/>
                </a:cubicBezTo>
                <a:cubicBezTo>
                  <a:pt x="3048658" y="1288140"/>
                  <a:pt x="3227432" y="1427982"/>
                  <a:pt x="3391906" y="1586893"/>
                </a:cubicBezTo>
                <a:cubicBezTo>
                  <a:pt x="3407797" y="1602784"/>
                  <a:pt x="3407003" y="1609140"/>
                  <a:pt x="3386345" y="1619469"/>
                </a:cubicBezTo>
                <a:cubicBezTo>
                  <a:pt x="3062163" y="1769640"/>
                  <a:pt x="2777713" y="1980198"/>
                  <a:pt x="2498823" y="2199494"/>
                </a:cubicBezTo>
                <a:cubicBezTo>
                  <a:pt x="2384407" y="2290076"/>
                  <a:pt x="2269989" y="2380655"/>
                  <a:pt x="2156368" y="2471234"/>
                </a:cubicBezTo>
                <a:cubicBezTo>
                  <a:pt x="2151601" y="2474413"/>
                  <a:pt x="2146833" y="2477591"/>
                  <a:pt x="2140478" y="2481562"/>
                </a:cubicBezTo>
                <a:cubicBezTo>
                  <a:pt x="1979975" y="2332187"/>
                  <a:pt x="1820270" y="2182810"/>
                  <a:pt x="1658180" y="2031845"/>
                </a:cubicBezTo>
                <a:cubicBezTo>
                  <a:pt x="1674072" y="2015158"/>
                  <a:pt x="1689167" y="2000063"/>
                  <a:pt x="1703470" y="1984966"/>
                </a:cubicBezTo>
                <a:cubicBezTo>
                  <a:pt x="1789283" y="1895976"/>
                  <a:pt x="1868738" y="1801424"/>
                  <a:pt x="1928330" y="1692569"/>
                </a:cubicBezTo>
                <a:cubicBezTo>
                  <a:pt x="2035596" y="1497902"/>
                  <a:pt x="2041952" y="1295290"/>
                  <a:pt x="1967262" y="1088706"/>
                </a:cubicBezTo>
                <a:cubicBezTo>
                  <a:pt x="1929920" y="984619"/>
                  <a:pt x="1877478" y="887683"/>
                  <a:pt x="1817091" y="795514"/>
                </a:cubicBezTo>
                <a:cubicBezTo>
                  <a:pt x="1808351" y="782007"/>
                  <a:pt x="1799612" y="767703"/>
                  <a:pt x="1786899" y="749429"/>
                </a:cubicBezTo>
                <a:close/>
                <a:moveTo>
                  <a:pt x="1270437" y="693019"/>
                </a:moveTo>
                <a:cubicBezTo>
                  <a:pt x="1389621" y="695402"/>
                  <a:pt x="1508011" y="710499"/>
                  <a:pt x="1626400" y="722416"/>
                </a:cubicBezTo>
                <a:cubicBezTo>
                  <a:pt x="1639908" y="724006"/>
                  <a:pt x="1655798" y="733540"/>
                  <a:pt x="1665332" y="744663"/>
                </a:cubicBezTo>
                <a:cubicBezTo>
                  <a:pt x="1768627" y="859080"/>
                  <a:pt x="1850464" y="987003"/>
                  <a:pt x="1891782" y="1137971"/>
                </a:cubicBezTo>
                <a:cubicBezTo>
                  <a:pt x="1960909" y="1387461"/>
                  <a:pt x="1873508" y="1648870"/>
                  <a:pt x="1666922" y="1803808"/>
                </a:cubicBezTo>
                <a:cubicBezTo>
                  <a:pt x="1631961" y="1830029"/>
                  <a:pt x="1595411" y="1863400"/>
                  <a:pt x="1546945" y="1852277"/>
                </a:cubicBezTo>
                <a:cubicBezTo>
                  <a:pt x="1511984" y="1845125"/>
                  <a:pt x="1475434" y="1833208"/>
                  <a:pt x="1445240" y="1814932"/>
                </a:cubicBezTo>
                <a:cubicBezTo>
                  <a:pt x="1352277" y="1758519"/>
                  <a:pt x="1260903" y="1698132"/>
                  <a:pt x="1169529" y="1637747"/>
                </a:cubicBezTo>
                <a:cubicBezTo>
                  <a:pt x="989958" y="1518563"/>
                  <a:pt x="804032" y="1411298"/>
                  <a:pt x="601421" y="1335021"/>
                </a:cubicBezTo>
                <a:cubicBezTo>
                  <a:pt x="435358" y="1272251"/>
                  <a:pt x="264529" y="1229345"/>
                  <a:pt x="88136" y="1206303"/>
                </a:cubicBezTo>
                <a:lnTo>
                  <a:pt x="0" y="1199738"/>
                </a:lnTo>
                <a:lnTo>
                  <a:pt x="0" y="916790"/>
                </a:lnTo>
                <a:lnTo>
                  <a:pt x="54070" y="894141"/>
                </a:lnTo>
                <a:cubicBezTo>
                  <a:pt x="190436" y="842594"/>
                  <a:pt x="330477" y="800681"/>
                  <a:pt x="474292" y="768501"/>
                </a:cubicBezTo>
                <a:cubicBezTo>
                  <a:pt x="610161" y="737513"/>
                  <a:pt x="746824" y="712883"/>
                  <a:pt x="885871" y="704938"/>
                </a:cubicBezTo>
                <a:cubicBezTo>
                  <a:pt x="1013795" y="697784"/>
                  <a:pt x="1142514" y="689841"/>
                  <a:pt x="1270437" y="693019"/>
                </a:cubicBezTo>
                <a:close/>
                <a:moveTo>
                  <a:pt x="10712133" y="0"/>
                </a:moveTo>
                <a:lnTo>
                  <a:pt x="12207178" y="0"/>
                </a:lnTo>
                <a:lnTo>
                  <a:pt x="12207178" y="2449074"/>
                </a:lnTo>
                <a:lnTo>
                  <a:pt x="11893308" y="2784754"/>
                </a:lnTo>
                <a:cubicBezTo>
                  <a:pt x="11640095" y="3049600"/>
                  <a:pt x="11380828" y="3308630"/>
                  <a:pt x="11114438" y="3560774"/>
                </a:cubicBezTo>
                <a:cubicBezTo>
                  <a:pt x="10643389" y="4006180"/>
                  <a:pt x="10152396" y="4427843"/>
                  <a:pt x="9629114" y="4810571"/>
                </a:cubicBezTo>
                <a:cubicBezTo>
                  <a:pt x="9624365" y="4814370"/>
                  <a:pt x="9619616" y="4817218"/>
                  <a:pt x="9612019" y="4822917"/>
                </a:cubicBezTo>
                <a:cubicBezTo>
                  <a:pt x="9445822" y="4617783"/>
                  <a:pt x="9278676" y="4412650"/>
                  <a:pt x="9114379" y="4210364"/>
                </a:cubicBezTo>
                <a:cubicBezTo>
                  <a:pt x="9174208" y="4154332"/>
                  <a:pt x="9235940" y="4103049"/>
                  <a:pt x="9291022" y="4045117"/>
                </a:cubicBezTo>
                <a:cubicBezTo>
                  <a:pt x="9451519" y="3876071"/>
                  <a:pt x="9562636" y="3676634"/>
                  <a:pt x="9653806" y="3463904"/>
                </a:cubicBezTo>
                <a:cubicBezTo>
                  <a:pt x="9759221" y="3217932"/>
                  <a:pt x="9835198" y="2962467"/>
                  <a:pt x="9895977" y="2703198"/>
                </a:cubicBezTo>
                <a:cubicBezTo>
                  <a:pt x="9948212" y="2483820"/>
                  <a:pt x="9991898" y="2261591"/>
                  <a:pt x="10039382" y="2041263"/>
                </a:cubicBezTo>
                <a:cubicBezTo>
                  <a:pt x="10106810" y="1727862"/>
                  <a:pt x="10170440" y="1413514"/>
                  <a:pt x="10242618" y="1102013"/>
                </a:cubicBezTo>
                <a:cubicBezTo>
                  <a:pt x="10302447" y="842746"/>
                  <a:pt x="10384123" y="590127"/>
                  <a:pt x="10498084" y="348904"/>
                </a:cubicBezTo>
                <a:cubicBezTo>
                  <a:pt x="10542721" y="254886"/>
                  <a:pt x="10592817" y="164427"/>
                  <a:pt x="10651105" y="79667"/>
                </a:cubicBezTo>
                <a:close/>
                <a:moveTo>
                  <a:pt x="9190904" y="0"/>
                </a:moveTo>
                <a:lnTo>
                  <a:pt x="10549871" y="0"/>
                </a:lnTo>
                <a:lnTo>
                  <a:pt x="10523134" y="38119"/>
                </a:lnTo>
                <a:cubicBezTo>
                  <a:pt x="10468646" y="123591"/>
                  <a:pt x="10421161" y="213575"/>
                  <a:pt x="10377475" y="306170"/>
                </a:cubicBezTo>
                <a:cubicBezTo>
                  <a:pt x="10256864" y="561637"/>
                  <a:pt x="10168542" y="829452"/>
                  <a:pt x="10099214" y="1102013"/>
                </a:cubicBezTo>
                <a:cubicBezTo>
                  <a:pt x="10029886" y="1376477"/>
                  <a:pt x="9969105" y="1653788"/>
                  <a:pt x="9907376" y="1930149"/>
                </a:cubicBezTo>
                <a:cubicBezTo>
                  <a:pt x="9834249" y="2257792"/>
                  <a:pt x="9766821" y="2587338"/>
                  <a:pt x="9691794" y="2914030"/>
                </a:cubicBezTo>
                <a:cubicBezTo>
                  <a:pt x="9639561" y="3141008"/>
                  <a:pt x="9572133" y="3365138"/>
                  <a:pt x="9472414" y="3576919"/>
                </a:cubicBezTo>
                <a:cubicBezTo>
                  <a:pt x="9410683" y="3707975"/>
                  <a:pt x="9337558" y="3831435"/>
                  <a:pt x="9219795" y="3920708"/>
                </a:cubicBezTo>
                <a:cubicBezTo>
                  <a:pt x="9181808" y="3949199"/>
                  <a:pt x="9138121" y="3973890"/>
                  <a:pt x="9093485" y="3990985"/>
                </a:cubicBezTo>
                <a:cubicBezTo>
                  <a:pt x="9027957" y="4016627"/>
                  <a:pt x="8965276" y="4005231"/>
                  <a:pt x="8912093" y="3956795"/>
                </a:cubicBezTo>
                <a:cubicBezTo>
                  <a:pt x="8800979" y="3858027"/>
                  <a:pt x="8710759" y="3741216"/>
                  <a:pt x="8629085" y="3617755"/>
                </a:cubicBezTo>
                <a:cubicBezTo>
                  <a:pt x="8318534" y="3146708"/>
                  <a:pt x="8101052" y="2634822"/>
                  <a:pt x="7977592" y="2083999"/>
                </a:cubicBezTo>
                <a:cubicBezTo>
                  <a:pt x="7929159" y="1868417"/>
                  <a:pt x="7902567" y="1649038"/>
                  <a:pt x="7910164" y="1427759"/>
                </a:cubicBezTo>
                <a:cubicBezTo>
                  <a:pt x="7917763" y="1212180"/>
                  <a:pt x="7954800" y="1003246"/>
                  <a:pt x="8059268" y="810457"/>
                </a:cubicBezTo>
                <a:cubicBezTo>
                  <a:pt x="8066864" y="797162"/>
                  <a:pt x="8076360" y="783866"/>
                  <a:pt x="8087759" y="772469"/>
                </a:cubicBezTo>
                <a:cubicBezTo>
                  <a:pt x="8404007" y="454322"/>
                  <a:pt x="8765841" y="198853"/>
                  <a:pt x="9172309" y="7965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1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Style slide layout">
  <p:cSld name="6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4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con sets layout">
  <p:cSld name="1_Icon sets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7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tents slide layout">
  <p:cSld name="2_Contents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5"/>
          <p:cNvSpPr/>
          <p:nvPr/>
        </p:nvSpPr>
        <p:spPr>
          <a:xfrm>
            <a:off x="-1" y="281043"/>
            <a:ext cx="11966714" cy="962589"/>
          </a:xfrm>
          <a:custGeom>
            <a:rect b="b" l="l" r="r" t="t"/>
            <a:pathLst>
              <a:path extrusionOk="0" h="962589" w="11847542">
                <a:moveTo>
                  <a:pt x="0" y="0"/>
                </a:moveTo>
                <a:lnTo>
                  <a:pt x="11847542" y="0"/>
                </a:lnTo>
                <a:lnTo>
                  <a:pt x="11589026" y="962589"/>
                </a:lnTo>
                <a:lnTo>
                  <a:pt x="0" y="962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5"/>
          <p:cNvSpPr/>
          <p:nvPr/>
        </p:nvSpPr>
        <p:spPr>
          <a:xfrm>
            <a:off x="0" y="191592"/>
            <a:ext cx="11857382" cy="962589"/>
          </a:xfrm>
          <a:custGeom>
            <a:rect b="b" l="l" r="r" t="t"/>
            <a:pathLst>
              <a:path extrusionOk="0" h="962589" w="11857382">
                <a:moveTo>
                  <a:pt x="0" y="0"/>
                </a:moveTo>
                <a:lnTo>
                  <a:pt x="11857382" y="0"/>
                </a:lnTo>
                <a:lnTo>
                  <a:pt x="11589026" y="962589"/>
                </a:lnTo>
                <a:lnTo>
                  <a:pt x="0" y="962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5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" name="Google Shape;14;p55"/>
          <p:cNvGrpSpPr/>
          <p:nvPr/>
        </p:nvGrpSpPr>
        <p:grpSpPr>
          <a:xfrm>
            <a:off x="11075358" y="5619482"/>
            <a:ext cx="821368" cy="1018351"/>
            <a:chOff x="9197688" y="3057157"/>
            <a:chExt cx="1437181" cy="1781851"/>
          </a:xfrm>
        </p:grpSpPr>
        <p:grpSp>
          <p:nvGrpSpPr>
            <p:cNvPr id="15" name="Google Shape;15;p55"/>
            <p:cNvGrpSpPr/>
            <p:nvPr/>
          </p:nvGrpSpPr>
          <p:grpSpPr>
            <a:xfrm rot="-1362110">
              <a:off x="9435162" y="3205665"/>
              <a:ext cx="962233" cy="959605"/>
              <a:chOff x="688950" y="1173205"/>
              <a:chExt cx="3371147" cy="3361942"/>
            </a:xfrm>
          </p:grpSpPr>
          <p:sp>
            <p:nvSpPr>
              <p:cNvPr id="16" name="Google Shape;16;p55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5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55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55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55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55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5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5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" name="Google Shape;24;p55"/>
            <p:cNvSpPr/>
            <p:nvPr/>
          </p:nvSpPr>
          <p:spPr>
            <a:xfrm>
              <a:off x="9197688" y="3800843"/>
              <a:ext cx="1437181" cy="1038165"/>
            </a:xfrm>
            <a:custGeom>
              <a:rect b="b" l="l" r="r" t="t"/>
              <a:pathLst>
                <a:path extrusionOk="0" h="3245348" w="4492692">
                  <a:moveTo>
                    <a:pt x="4492692" y="326228"/>
                  </a:moveTo>
                  <a:cubicBezTo>
                    <a:pt x="4474067" y="326793"/>
                    <a:pt x="4455441" y="327357"/>
                    <a:pt x="4436816" y="327357"/>
                  </a:cubicBezTo>
                  <a:cubicBezTo>
                    <a:pt x="4358363" y="327357"/>
                    <a:pt x="4279910" y="327921"/>
                    <a:pt x="4201458" y="326793"/>
                  </a:cubicBezTo>
                  <a:cubicBezTo>
                    <a:pt x="4186783" y="326793"/>
                    <a:pt x="4176623" y="331308"/>
                    <a:pt x="4166464" y="342032"/>
                  </a:cubicBezTo>
                  <a:cubicBezTo>
                    <a:pt x="4016896" y="498937"/>
                    <a:pt x="3885953" y="669389"/>
                    <a:pt x="3771942" y="853386"/>
                  </a:cubicBezTo>
                  <a:cubicBezTo>
                    <a:pt x="3602056" y="1127124"/>
                    <a:pt x="3476192" y="1418923"/>
                    <a:pt x="3399997" y="1731605"/>
                  </a:cubicBezTo>
                  <a:cubicBezTo>
                    <a:pt x="3372905" y="1842229"/>
                    <a:pt x="3352587" y="1955111"/>
                    <a:pt x="3335655" y="2067993"/>
                  </a:cubicBezTo>
                  <a:cubicBezTo>
                    <a:pt x="3312514" y="2225463"/>
                    <a:pt x="3304612" y="2384626"/>
                    <a:pt x="3310256" y="2543789"/>
                  </a:cubicBezTo>
                  <a:cubicBezTo>
                    <a:pt x="3314207" y="2647640"/>
                    <a:pt x="3323238" y="2751492"/>
                    <a:pt x="3333961" y="2854778"/>
                  </a:cubicBezTo>
                  <a:cubicBezTo>
                    <a:pt x="3341863" y="2932667"/>
                    <a:pt x="3355973" y="3009426"/>
                    <a:pt x="3366133" y="3086750"/>
                  </a:cubicBezTo>
                  <a:cubicBezTo>
                    <a:pt x="3371777" y="3131338"/>
                    <a:pt x="3342992" y="3163510"/>
                    <a:pt x="3298404" y="3158995"/>
                  </a:cubicBezTo>
                  <a:cubicBezTo>
                    <a:pt x="3263410" y="3155044"/>
                    <a:pt x="3227853" y="3148271"/>
                    <a:pt x="3195117" y="3136418"/>
                  </a:cubicBezTo>
                  <a:cubicBezTo>
                    <a:pt x="3084493" y="3095781"/>
                    <a:pt x="2974997" y="3052886"/>
                    <a:pt x="2866067" y="3009991"/>
                  </a:cubicBezTo>
                  <a:cubicBezTo>
                    <a:pt x="2848570" y="3003218"/>
                    <a:pt x="2835589" y="3004347"/>
                    <a:pt x="2819785" y="3013377"/>
                  </a:cubicBezTo>
                  <a:cubicBezTo>
                    <a:pt x="2689407" y="3087315"/>
                    <a:pt x="2555078" y="3153915"/>
                    <a:pt x="2413411" y="3203018"/>
                  </a:cubicBezTo>
                  <a:cubicBezTo>
                    <a:pt x="2362050" y="3221080"/>
                    <a:pt x="2308996" y="3235754"/>
                    <a:pt x="2255941" y="3248735"/>
                  </a:cubicBezTo>
                  <a:cubicBezTo>
                    <a:pt x="2241266" y="3252122"/>
                    <a:pt x="2222641" y="3245349"/>
                    <a:pt x="2206838" y="3241398"/>
                  </a:cubicBezTo>
                  <a:cubicBezTo>
                    <a:pt x="2051625" y="3201890"/>
                    <a:pt x="1907136" y="3136418"/>
                    <a:pt x="1765470" y="3063045"/>
                  </a:cubicBezTo>
                  <a:cubicBezTo>
                    <a:pt x="1731605" y="3044984"/>
                    <a:pt x="1697741" y="3026923"/>
                    <a:pt x="1663876" y="3007733"/>
                  </a:cubicBezTo>
                  <a:cubicBezTo>
                    <a:pt x="1654846" y="3002653"/>
                    <a:pt x="1647509" y="3003218"/>
                    <a:pt x="1637914" y="3006604"/>
                  </a:cubicBezTo>
                  <a:cubicBezTo>
                    <a:pt x="1521081" y="3051757"/>
                    <a:pt x="1404249" y="3096910"/>
                    <a:pt x="1286852" y="3139805"/>
                  </a:cubicBezTo>
                  <a:cubicBezTo>
                    <a:pt x="1256938" y="3150528"/>
                    <a:pt x="1224767" y="3156173"/>
                    <a:pt x="1193160" y="3158995"/>
                  </a:cubicBezTo>
                  <a:cubicBezTo>
                    <a:pt x="1146878" y="3162946"/>
                    <a:pt x="1119222" y="3127952"/>
                    <a:pt x="1125995" y="3081671"/>
                  </a:cubicBezTo>
                  <a:cubicBezTo>
                    <a:pt x="1141234" y="2974997"/>
                    <a:pt x="1157038" y="2868324"/>
                    <a:pt x="1168890" y="2761087"/>
                  </a:cubicBezTo>
                  <a:cubicBezTo>
                    <a:pt x="1185822" y="2607003"/>
                    <a:pt x="1187516" y="2451791"/>
                    <a:pt x="1178485" y="2297143"/>
                  </a:cubicBezTo>
                  <a:cubicBezTo>
                    <a:pt x="1159295" y="1966399"/>
                    <a:pt x="1089873" y="1646380"/>
                    <a:pt x="966267" y="1338777"/>
                  </a:cubicBezTo>
                  <a:cubicBezTo>
                    <a:pt x="827987" y="995617"/>
                    <a:pt x="635524" y="686885"/>
                    <a:pt x="388878" y="411454"/>
                  </a:cubicBezTo>
                  <a:cubicBezTo>
                    <a:pt x="366866" y="387184"/>
                    <a:pt x="343725" y="364044"/>
                    <a:pt x="322277" y="339210"/>
                  </a:cubicBezTo>
                  <a:cubicBezTo>
                    <a:pt x="314376" y="330179"/>
                    <a:pt x="305909" y="327921"/>
                    <a:pt x="294621" y="327921"/>
                  </a:cubicBezTo>
                  <a:cubicBezTo>
                    <a:pt x="203751" y="327357"/>
                    <a:pt x="113446" y="327357"/>
                    <a:pt x="22576" y="327357"/>
                  </a:cubicBezTo>
                  <a:cubicBezTo>
                    <a:pt x="15803" y="327357"/>
                    <a:pt x="9031" y="327357"/>
                    <a:pt x="0" y="327357"/>
                  </a:cubicBezTo>
                  <a:cubicBezTo>
                    <a:pt x="0" y="217297"/>
                    <a:pt x="0" y="108366"/>
                    <a:pt x="0" y="0"/>
                  </a:cubicBezTo>
                  <a:cubicBezTo>
                    <a:pt x="1497376" y="0"/>
                    <a:pt x="2995316" y="0"/>
                    <a:pt x="4492692" y="0"/>
                  </a:cubicBezTo>
                  <a:cubicBezTo>
                    <a:pt x="4492692" y="108931"/>
                    <a:pt x="4492692" y="217862"/>
                    <a:pt x="4492692" y="326228"/>
                  </a:cubicBezTo>
                  <a:close/>
                  <a:moveTo>
                    <a:pt x="2097342" y="2619984"/>
                  </a:moveTo>
                  <a:cubicBezTo>
                    <a:pt x="1986154" y="2543789"/>
                    <a:pt x="1876094" y="2468723"/>
                    <a:pt x="1766034" y="2394221"/>
                  </a:cubicBezTo>
                  <a:cubicBezTo>
                    <a:pt x="1761519" y="2390835"/>
                    <a:pt x="1751924" y="2391399"/>
                    <a:pt x="1746845" y="2393657"/>
                  </a:cubicBezTo>
                  <a:cubicBezTo>
                    <a:pt x="1724268" y="2404945"/>
                    <a:pt x="1703385" y="2418491"/>
                    <a:pt x="1680809" y="2429779"/>
                  </a:cubicBezTo>
                  <a:cubicBezTo>
                    <a:pt x="1567363" y="2487348"/>
                    <a:pt x="1454481" y="2544918"/>
                    <a:pt x="1341035" y="2601923"/>
                  </a:cubicBezTo>
                  <a:cubicBezTo>
                    <a:pt x="1321845" y="2611518"/>
                    <a:pt x="1321280" y="2617162"/>
                    <a:pt x="1339342" y="2629015"/>
                  </a:cubicBezTo>
                  <a:cubicBezTo>
                    <a:pt x="1441499" y="2695615"/>
                    <a:pt x="1544222" y="2761087"/>
                    <a:pt x="1646380" y="2827687"/>
                  </a:cubicBezTo>
                  <a:cubicBezTo>
                    <a:pt x="1657104" y="2834460"/>
                    <a:pt x="1665570" y="2834460"/>
                    <a:pt x="1676293" y="2828816"/>
                  </a:cubicBezTo>
                  <a:cubicBezTo>
                    <a:pt x="1767728" y="2784227"/>
                    <a:pt x="1860291" y="2740768"/>
                    <a:pt x="1951725" y="2696180"/>
                  </a:cubicBezTo>
                  <a:cubicBezTo>
                    <a:pt x="2001393" y="2671910"/>
                    <a:pt x="2049932" y="2645383"/>
                    <a:pt x="2097342" y="2619984"/>
                  </a:cubicBezTo>
                  <a:close/>
                  <a:moveTo>
                    <a:pt x="2397043" y="2618291"/>
                  </a:moveTo>
                  <a:cubicBezTo>
                    <a:pt x="2397043" y="2618291"/>
                    <a:pt x="2397043" y="2619420"/>
                    <a:pt x="2397608" y="2619420"/>
                  </a:cubicBezTo>
                  <a:cubicBezTo>
                    <a:pt x="2539839" y="2689971"/>
                    <a:pt x="2682070" y="2761087"/>
                    <a:pt x="2824865" y="2831073"/>
                  </a:cubicBezTo>
                  <a:cubicBezTo>
                    <a:pt x="2829380" y="2833331"/>
                    <a:pt x="2837282" y="2832202"/>
                    <a:pt x="2841797" y="2828816"/>
                  </a:cubicBezTo>
                  <a:cubicBezTo>
                    <a:pt x="2946213" y="2761651"/>
                    <a:pt x="3051193" y="2694486"/>
                    <a:pt x="3155044" y="2627322"/>
                  </a:cubicBezTo>
                  <a:cubicBezTo>
                    <a:pt x="3170283" y="2617727"/>
                    <a:pt x="3169154" y="2610954"/>
                    <a:pt x="3153915" y="2603052"/>
                  </a:cubicBezTo>
                  <a:cubicBezTo>
                    <a:pt x="3017893" y="2533065"/>
                    <a:pt x="2882435" y="2463079"/>
                    <a:pt x="2746412" y="2394221"/>
                  </a:cubicBezTo>
                  <a:cubicBezTo>
                    <a:pt x="2741332" y="2391399"/>
                    <a:pt x="2731737" y="2391963"/>
                    <a:pt x="2726658" y="2395350"/>
                  </a:cubicBezTo>
                  <a:cubicBezTo>
                    <a:pt x="2704646" y="2409460"/>
                    <a:pt x="2683763" y="2425828"/>
                    <a:pt x="2662315" y="2440502"/>
                  </a:cubicBezTo>
                  <a:cubicBezTo>
                    <a:pt x="2574832" y="2499765"/>
                    <a:pt x="2486220" y="2559028"/>
                    <a:pt x="2397043" y="2618291"/>
                  </a:cubicBezTo>
                  <a:close/>
                  <a:moveTo>
                    <a:pt x="2809626" y="329050"/>
                  </a:moveTo>
                  <a:cubicBezTo>
                    <a:pt x="2645947" y="329050"/>
                    <a:pt x="2485091" y="329050"/>
                    <a:pt x="2323670" y="329050"/>
                  </a:cubicBezTo>
                  <a:cubicBezTo>
                    <a:pt x="2322541" y="340903"/>
                    <a:pt x="2319719" y="351627"/>
                    <a:pt x="2320848" y="361221"/>
                  </a:cubicBezTo>
                  <a:cubicBezTo>
                    <a:pt x="2345118" y="522078"/>
                    <a:pt x="2400430" y="672211"/>
                    <a:pt x="2483398" y="811619"/>
                  </a:cubicBezTo>
                  <a:cubicBezTo>
                    <a:pt x="2504845" y="847742"/>
                    <a:pt x="2527986" y="882171"/>
                    <a:pt x="2551691" y="919986"/>
                  </a:cubicBezTo>
                  <a:cubicBezTo>
                    <a:pt x="2667395" y="733731"/>
                    <a:pt x="2753185" y="538446"/>
                    <a:pt x="2809626" y="329050"/>
                  </a:cubicBezTo>
                  <a:close/>
                  <a:moveTo>
                    <a:pt x="1938179" y="917728"/>
                  </a:moveTo>
                  <a:cubicBezTo>
                    <a:pt x="1941001" y="916035"/>
                    <a:pt x="1941565" y="916035"/>
                    <a:pt x="1941565" y="915471"/>
                  </a:cubicBezTo>
                  <a:cubicBezTo>
                    <a:pt x="2048239" y="764774"/>
                    <a:pt x="2124434" y="600531"/>
                    <a:pt x="2161120" y="418791"/>
                  </a:cubicBezTo>
                  <a:cubicBezTo>
                    <a:pt x="2166764" y="389442"/>
                    <a:pt x="2176924" y="360093"/>
                    <a:pt x="2166764" y="328486"/>
                  </a:cubicBezTo>
                  <a:cubicBezTo>
                    <a:pt x="2006472" y="328486"/>
                    <a:pt x="1845616" y="328486"/>
                    <a:pt x="1682502" y="328486"/>
                  </a:cubicBezTo>
                  <a:cubicBezTo>
                    <a:pt x="1738943" y="538446"/>
                    <a:pt x="1825297" y="733167"/>
                    <a:pt x="1938179" y="917728"/>
                  </a:cubicBezTo>
                  <a:close/>
                  <a:moveTo>
                    <a:pt x="1822475" y="2924765"/>
                  </a:moveTo>
                  <a:cubicBezTo>
                    <a:pt x="1824733" y="2926458"/>
                    <a:pt x="1825862" y="2927587"/>
                    <a:pt x="1826991" y="2928151"/>
                  </a:cubicBezTo>
                  <a:cubicBezTo>
                    <a:pt x="1959062" y="2997009"/>
                    <a:pt x="2093391" y="3059659"/>
                    <a:pt x="2237880" y="3096910"/>
                  </a:cubicBezTo>
                  <a:cubicBezTo>
                    <a:pt x="2243524" y="3098603"/>
                    <a:pt x="2250861" y="3098039"/>
                    <a:pt x="2256505" y="3095781"/>
                  </a:cubicBezTo>
                  <a:cubicBezTo>
                    <a:pt x="2316897" y="3076026"/>
                    <a:pt x="2377853" y="3058530"/>
                    <a:pt x="2436552" y="3034825"/>
                  </a:cubicBezTo>
                  <a:cubicBezTo>
                    <a:pt x="2516133" y="3002089"/>
                    <a:pt x="2593457" y="2964274"/>
                    <a:pt x="2674168" y="2927023"/>
                  </a:cubicBezTo>
                  <a:cubicBezTo>
                    <a:pt x="2668524" y="2923072"/>
                    <a:pt x="2666830" y="2921378"/>
                    <a:pt x="2664573" y="2920250"/>
                  </a:cubicBezTo>
                  <a:cubicBezTo>
                    <a:pt x="2529115" y="2850263"/>
                    <a:pt x="2393092" y="2780276"/>
                    <a:pt x="2257634" y="2709725"/>
                  </a:cubicBezTo>
                  <a:cubicBezTo>
                    <a:pt x="2248039" y="2704646"/>
                    <a:pt x="2241831" y="2706903"/>
                    <a:pt x="2233929" y="2711419"/>
                  </a:cubicBezTo>
                  <a:cubicBezTo>
                    <a:pt x="2143624" y="2759958"/>
                    <a:pt x="2053318" y="2808497"/>
                    <a:pt x="1962449" y="2855907"/>
                  </a:cubicBezTo>
                  <a:cubicBezTo>
                    <a:pt x="1916732" y="2880177"/>
                    <a:pt x="1869885" y="2901624"/>
                    <a:pt x="1822475" y="2924765"/>
                  </a:cubicBezTo>
                  <a:close/>
                  <a:moveTo>
                    <a:pt x="1898106" y="2306738"/>
                  </a:moveTo>
                  <a:cubicBezTo>
                    <a:pt x="1900364" y="2308431"/>
                    <a:pt x="1902621" y="2310689"/>
                    <a:pt x="1905443" y="2312382"/>
                  </a:cubicBezTo>
                  <a:cubicBezTo>
                    <a:pt x="2015503" y="2384062"/>
                    <a:pt x="2125563" y="2455177"/>
                    <a:pt x="2235622" y="2526857"/>
                  </a:cubicBezTo>
                  <a:cubicBezTo>
                    <a:pt x="2244089" y="2532501"/>
                    <a:pt x="2250297" y="2532501"/>
                    <a:pt x="2258763" y="2526857"/>
                  </a:cubicBezTo>
                  <a:cubicBezTo>
                    <a:pt x="2341731" y="2473803"/>
                    <a:pt x="2425264" y="2421313"/>
                    <a:pt x="2508232" y="2367694"/>
                  </a:cubicBezTo>
                  <a:cubicBezTo>
                    <a:pt x="2538145" y="2348504"/>
                    <a:pt x="2567495" y="2327056"/>
                    <a:pt x="2595715" y="2307302"/>
                  </a:cubicBezTo>
                  <a:cubicBezTo>
                    <a:pt x="2477754" y="2227721"/>
                    <a:pt x="2361485" y="2148703"/>
                    <a:pt x="2246346" y="2070815"/>
                  </a:cubicBezTo>
                  <a:cubicBezTo>
                    <a:pt x="2131207" y="2148703"/>
                    <a:pt x="2015503" y="2227156"/>
                    <a:pt x="1898106" y="2306738"/>
                  </a:cubicBezTo>
                  <a:close/>
                  <a:moveTo>
                    <a:pt x="2884128" y="579648"/>
                  </a:moveTo>
                  <a:cubicBezTo>
                    <a:pt x="2821478" y="744455"/>
                    <a:pt x="2744155" y="896845"/>
                    <a:pt x="2650463" y="1041334"/>
                  </a:cubicBezTo>
                  <a:cubicBezTo>
                    <a:pt x="2721578" y="1123737"/>
                    <a:pt x="2800031" y="1196546"/>
                    <a:pt x="2886385" y="1265968"/>
                  </a:cubicBezTo>
                  <a:cubicBezTo>
                    <a:pt x="2957501" y="1171712"/>
                    <a:pt x="3028052" y="1079149"/>
                    <a:pt x="3098039" y="986586"/>
                  </a:cubicBezTo>
                  <a:cubicBezTo>
                    <a:pt x="3008298" y="860159"/>
                    <a:pt x="2938875" y="725829"/>
                    <a:pt x="2884128" y="579648"/>
                  </a:cubicBezTo>
                  <a:close/>
                  <a:moveTo>
                    <a:pt x="1608564" y="579648"/>
                  </a:moveTo>
                  <a:cubicBezTo>
                    <a:pt x="1553817" y="726394"/>
                    <a:pt x="1483266" y="860159"/>
                    <a:pt x="1394654" y="987150"/>
                  </a:cubicBezTo>
                  <a:cubicBezTo>
                    <a:pt x="1465205" y="1080278"/>
                    <a:pt x="1535191" y="1172841"/>
                    <a:pt x="1606307" y="1266533"/>
                  </a:cubicBezTo>
                  <a:cubicBezTo>
                    <a:pt x="1692661" y="1196546"/>
                    <a:pt x="1771678" y="1123737"/>
                    <a:pt x="1842230" y="1041334"/>
                  </a:cubicBezTo>
                  <a:cubicBezTo>
                    <a:pt x="1748538" y="896845"/>
                    <a:pt x="1671214" y="744455"/>
                    <a:pt x="1608564" y="579648"/>
                  </a:cubicBezTo>
                  <a:close/>
                  <a:moveTo>
                    <a:pt x="3449101" y="329050"/>
                  </a:moveTo>
                  <a:cubicBezTo>
                    <a:pt x="3285987" y="329050"/>
                    <a:pt x="3124566" y="329050"/>
                    <a:pt x="2962016" y="329050"/>
                  </a:cubicBezTo>
                  <a:cubicBezTo>
                    <a:pt x="3006040" y="516434"/>
                    <a:pt x="3079413" y="689707"/>
                    <a:pt x="3183264" y="850564"/>
                  </a:cubicBezTo>
                  <a:cubicBezTo>
                    <a:pt x="3263975" y="732602"/>
                    <a:pt x="3411285" y="443625"/>
                    <a:pt x="3449101" y="329050"/>
                  </a:cubicBezTo>
                  <a:close/>
                  <a:moveTo>
                    <a:pt x="1042463" y="327921"/>
                  </a:moveTo>
                  <a:cubicBezTo>
                    <a:pt x="1115271" y="511354"/>
                    <a:pt x="1205012" y="683499"/>
                    <a:pt x="1308863" y="850564"/>
                  </a:cubicBezTo>
                  <a:cubicBezTo>
                    <a:pt x="1413279" y="687450"/>
                    <a:pt x="1486088" y="514176"/>
                    <a:pt x="1530676" y="327921"/>
                  </a:cubicBezTo>
                  <a:cubicBezTo>
                    <a:pt x="1367562" y="327921"/>
                    <a:pt x="1206141" y="327921"/>
                    <a:pt x="1042463" y="327921"/>
                  </a:cubicBezTo>
                  <a:close/>
                  <a:moveTo>
                    <a:pt x="2247475" y="1314507"/>
                  </a:moveTo>
                  <a:cubicBezTo>
                    <a:pt x="2252555" y="1307735"/>
                    <a:pt x="2255377" y="1302655"/>
                    <a:pt x="2259327" y="1298704"/>
                  </a:cubicBezTo>
                  <a:cubicBezTo>
                    <a:pt x="2329879" y="1224767"/>
                    <a:pt x="2395350" y="1146314"/>
                    <a:pt x="2456306" y="1063910"/>
                  </a:cubicBezTo>
                  <a:cubicBezTo>
                    <a:pt x="2464208" y="1052622"/>
                    <a:pt x="2464208" y="1046413"/>
                    <a:pt x="2455742" y="1035690"/>
                  </a:cubicBezTo>
                  <a:cubicBezTo>
                    <a:pt x="2393092" y="953850"/>
                    <a:pt x="2340038" y="866367"/>
                    <a:pt x="2296014" y="773240"/>
                  </a:cubicBezTo>
                  <a:cubicBezTo>
                    <a:pt x="2278517" y="736553"/>
                    <a:pt x="2263278" y="699302"/>
                    <a:pt x="2246346" y="661487"/>
                  </a:cubicBezTo>
                  <a:cubicBezTo>
                    <a:pt x="2244653" y="663744"/>
                    <a:pt x="2243524" y="664873"/>
                    <a:pt x="2242960" y="666002"/>
                  </a:cubicBezTo>
                  <a:cubicBezTo>
                    <a:pt x="2191598" y="800331"/>
                    <a:pt x="2121612" y="924501"/>
                    <a:pt x="2034693" y="1039076"/>
                  </a:cubicBezTo>
                  <a:cubicBezTo>
                    <a:pt x="2027920" y="1048107"/>
                    <a:pt x="2028484" y="1054315"/>
                    <a:pt x="2035257" y="1063346"/>
                  </a:cubicBezTo>
                  <a:cubicBezTo>
                    <a:pt x="2074201" y="1111320"/>
                    <a:pt x="2111453" y="1160988"/>
                    <a:pt x="2150961" y="1208399"/>
                  </a:cubicBezTo>
                  <a:cubicBezTo>
                    <a:pt x="2180875" y="1243392"/>
                    <a:pt x="2213610" y="1276692"/>
                    <a:pt x="2247475" y="1314507"/>
                  </a:cubicBezTo>
                  <a:close/>
                  <a:moveTo>
                    <a:pt x="2726093" y="2214739"/>
                  </a:moveTo>
                  <a:cubicBezTo>
                    <a:pt x="2813577" y="2143059"/>
                    <a:pt x="2897674" y="2073637"/>
                    <a:pt x="2983464" y="2003086"/>
                  </a:cubicBezTo>
                  <a:cubicBezTo>
                    <a:pt x="2977819" y="1999699"/>
                    <a:pt x="2976126" y="1998571"/>
                    <a:pt x="2973869" y="1997442"/>
                  </a:cubicBezTo>
                  <a:cubicBezTo>
                    <a:pt x="2845184" y="1937614"/>
                    <a:pt x="2721014" y="1869885"/>
                    <a:pt x="2601924" y="1792562"/>
                  </a:cubicBezTo>
                  <a:cubicBezTo>
                    <a:pt x="2591764" y="1786353"/>
                    <a:pt x="2586120" y="1788046"/>
                    <a:pt x="2578218" y="1794819"/>
                  </a:cubicBezTo>
                  <a:cubicBezTo>
                    <a:pt x="2529679" y="1837714"/>
                    <a:pt x="2480576" y="1880045"/>
                    <a:pt x="2430908" y="1922375"/>
                  </a:cubicBezTo>
                  <a:cubicBezTo>
                    <a:pt x="2410589" y="1939872"/>
                    <a:pt x="2389141" y="1956804"/>
                    <a:pt x="2364872" y="1976559"/>
                  </a:cubicBezTo>
                  <a:cubicBezTo>
                    <a:pt x="2487349" y="2056140"/>
                    <a:pt x="2605874" y="2134593"/>
                    <a:pt x="2726093" y="2214739"/>
                  </a:cubicBezTo>
                  <a:close/>
                  <a:moveTo>
                    <a:pt x="1512615" y="2000264"/>
                  </a:moveTo>
                  <a:cubicBezTo>
                    <a:pt x="1514308" y="2003086"/>
                    <a:pt x="1515437" y="2004215"/>
                    <a:pt x="1516566" y="2005343"/>
                  </a:cubicBezTo>
                  <a:cubicBezTo>
                    <a:pt x="1596712" y="2071379"/>
                    <a:pt x="1677422" y="2137415"/>
                    <a:pt x="1757568" y="2204015"/>
                  </a:cubicBezTo>
                  <a:cubicBezTo>
                    <a:pt x="1766034" y="2210788"/>
                    <a:pt x="1771678" y="2208531"/>
                    <a:pt x="1779016" y="2204015"/>
                  </a:cubicBezTo>
                  <a:cubicBezTo>
                    <a:pt x="1861419" y="2150961"/>
                    <a:pt x="1943823" y="2097907"/>
                    <a:pt x="2025662" y="2044288"/>
                  </a:cubicBezTo>
                  <a:cubicBezTo>
                    <a:pt x="2058962" y="2022276"/>
                    <a:pt x="2091134" y="1998571"/>
                    <a:pt x="2123305" y="1975430"/>
                  </a:cubicBezTo>
                  <a:cubicBezTo>
                    <a:pt x="2053318" y="1915038"/>
                    <a:pt x="1984461" y="1856340"/>
                    <a:pt x="1916167" y="1796512"/>
                  </a:cubicBezTo>
                  <a:cubicBezTo>
                    <a:pt x="1904879" y="1786917"/>
                    <a:pt x="1898106" y="1786917"/>
                    <a:pt x="1886253" y="1794255"/>
                  </a:cubicBezTo>
                  <a:cubicBezTo>
                    <a:pt x="1778451" y="1864241"/>
                    <a:pt x="1666134" y="1926326"/>
                    <a:pt x="1550430" y="1981638"/>
                  </a:cubicBezTo>
                  <a:cubicBezTo>
                    <a:pt x="1538013" y="1987282"/>
                    <a:pt x="1525596" y="1993491"/>
                    <a:pt x="1512615" y="2000264"/>
                  </a:cubicBezTo>
                  <a:close/>
                  <a:moveTo>
                    <a:pt x="2702953" y="1680809"/>
                  </a:moveTo>
                  <a:cubicBezTo>
                    <a:pt x="2829945" y="1762083"/>
                    <a:pt x="2963145" y="1831506"/>
                    <a:pt x="3097474" y="1890204"/>
                  </a:cubicBezTo>
                  <a:cubicBezTo>
                    <a:pt x="3145449" y="1843358"/>
                    <a:pt x="3191730" y="1798206"/>
                    <a:pt x="3238012" y="1753053"/>
                  </a:cubicBezTo>
                  <a:cubicBezTo>
                    <a:pt x="3241963" y="1749102"/>
                    <a:pt x="3244785" y="1743458"/>
                    <a:pt x="3246478" y="1737814"/>
                  </a:cubicBezTo>
                  <a:cubicBezTo>
                    <a:pt x="3251558" y="1718060"/>
                    <a:pt x="3255509" y="1698305"/>
                    <a:pt x="3259459" y="1682502"/>
                  </a:cubicBezTo>
                  <a:cubicBezTo>
                    <a:pt x="3139805" y="1610822"/>
                    <a:pt x="3021844" y="1540835"/>
                    <a:pt x="2903882" y="1470284"/>
                  </a:cubicBezTo>
                  <a:cubicBezTo>
                    <a:pt x="2838975" y="1538578"/>
                    <a:pt x="2771246" y="1609129"/>
                    <a:pt x="2702953" y="1680809"/>
                  </a:cubicBezTo>
                  <a:close/>
                  <a:moveTo>
                    <a:pt x="1233233" y="1683066"/>
                  </a:moveTo>
                  <a:cubicBezTo>
                    <a:pt x="1235490" y="1692661"/>
                    <a:pt x="1240006" y="1704514"/>
                    <a:pt x="1241699" y="1717495"/>
                  </a:cubicBezTo>
                  <a:cubicBezTo>
                    <a:pt x="1243956" y="1736685"/>
                    <a:pt x="1252987" y="1750795"/>
                    <a:pt x="1266533" y="1763777"/>
                  </a:cubicBezTo>
                  <a:cubicBezTo>
                    <a:pt x="1306041" y="1802721"/>
                    <a:pt x="1344986" y="1842229"/>
                    <a:pt x="1383930" y="1882302"/>
                  </a:cubicBezTo>
                  <a:cubicBezTo>
                    <a:pt x="1391267" y="1889640"/>
                    <a:pt x="1396347" y="1891333"/>
                    <a:pt x="1405942" y="1886253"/>
                  </a:cubicBezTo>
                  <a:cubicBezTo>
                    <a:pt x="1504149" y="1836021"/>
                    <a:pt x="1602356" y="1786917"/>
                    <a:pt x="1699999" y="1736121"/>
                  </a:cubicBezTo>
                  <a:cubicBezTo>
                    <a:pt x="1731041" y="1719753"/>
                    <a:pt x="1760390" y="1699434"/>
                    <a:pt x="1790304" y="1681373"/>
                  </a:cubicBezTo>
                  <a:cubicBezTo>
                    <a:pt x="1721446" y="1609129"/>
                    <a:pt x="1653717" y="1538578"/>
                    <a:pt x="1589375" y="1470849"/>
                  </a:cubicBezTo>
                  <a:cubicBezTo>
                    <a:pt x="1470849" y="1541400"/>
                    <a:pt x="1352887" y="1611386"/>
                    <a:pt x="1233233" y="1683066"/>
                  </a:cubicBezTo>
                  <a:close/>
                  <a:moveTo>
                    <a:pt x="3510057" y="563280"/>
                  </a:moveTo>
                  <a:cubicBezTo>
                    <a:pt x="3508363" y="566102"/>
                    <a:pt x="3506670" y="568359"/>
                    <a:pt x="3505541" y="570617"/>
                  </a:cubicBezTo>
                  <a:cubicBezTo>
                    <a:pt x="3439506" y="707768"/>
                    <a:pt x="3366133" y="840969"/>
                    <a:pt x="3283165" y="968525"/>
                  </a:cubicBezTo>
                  <a:cubicBezTo>
                    <a:pt x="3277521" y="976991"/>
                    <a:pt x="3278649" y="982635"/>
                    <a:pt x="3285422" y="989408"/>
                  </a:cubicBezTo>
                  <a:cubicBezTo>
                    <a:pt x="3335090" y="1041334"/>
                    <a:pt x="3384194" y="1093259"/>
                    <a:pt x="3433862" y="1145749"/>
                  </a:cubicBezTo>
                  <a:cubicBezTo>
                    <a:pt x="3436684" y="1149136"/>
                    <a:pt x="3440634" y="1151393"/>
                    <a:pt x="3441199" y="1151393"/>
                  </a:cubicBezTo>
                  <a:cubicBezTo>
                    <a:pt x="3508928" y="1024401"/>
                    <a:pt x="3576093" y="897974"/>
                    <a:pt x="3644386" y="770982"/>
                  </a:cubicBezTo>
                  <a:cubicBezTo>
                    <a:pt x="3577786" y="698173"/>
                    <a:pt x="3577786" y="698173"/>
                    <a:pt x="3510057" y="563280"/>
                  </a:cubicBezTo>
                  <a:close/>
                  <a:moveTo>
                    <a:pt x="850564" y="774368"/>
                  </a:moveTo>
                  <a:cubicBezTo>
                    <a:pt x="917164" y="899667"/>
                    <a:pt x="984893" y="1026095"/>
                    <a:pt x="1053751" y="1155344"/>
                  </a:cubicBezTo>
                  <a:cubicBezTo>
                    <a:pt x="1107934" y="1097775"/>
                    <a:pt x="1162682" y="1040205"/>
                    <a:pt x="1213478" y="986586"/>
                  </a:cubicBezTo>
                  <a:cubicBezTo>
                    <a:pt x="1133332" y="843226"/>
                    <a:pt x="1056573" y="704946"/>
                    <a:pt x="980942" y="570053"/>
                  </a:cubicBezTo>
                  <a:cubicBezTo>
                    <a:pt x="964010" y="603353"/>
                    <a:pt x="947078" y="642297"/>
                    <a:pt x="925066" y="677290"/>
                  </a:cubicBezTo>
                  <a:cubicBezTo>
                    <a:pt x="902489" y="711719"/>
                    <a:pt x="874269" y="743326"/>
                    <a:pt x="850564" y="774368"/>
                  </a:cubicBezTo>
                  <a:close/>
                  <a:moveTo>
                    <a:pt x="2353584" y="1414972"/>
                  </a:moveTo>
                  <a:cubicBezTo>
                    <a:pt x="2423570" y="1479879"/>
                    <a:pt x="2498072" y="1539142"/>
                    <a:pt x="2577654" y="1596712"/>
                  </a:cubicBezTo>
                  <a:cubicBezTo>
                    <a:pt x="2648205" y="1523903"/>
                    <a:pt x="2718192" y="1451094"/>
                    <a:pt x="2786485" y="1380543"/>
                  </a:cubicBezTo>
                  <a:cubicBezTo>
                    <a:pt x="2710290" y="1309428"/>
                    <a:pt x="2636352" y="1240006"/>
                    <a:pt x="2561850" y="1170019"/>
                  </a:cubicBezTo>
                  <a:cubicBezTo>
                    <a:pt x="2529679" y="1210092"/>
                    <a:pt x="2496943" y="1252423"/>
                    <a:pt x="2461950" y="1293060"/>
                  </a:cubicBezTo>
                  <a:cubicBezTo>
                    <a:pt x="2427521" y="1334262"/>
                    <a:pt x="2390835" y="1373206"/>
                    <a:pt x="2353584" y="1414972"/>
                  </a:cubicBezTo>
                  <a:close/>
                  <a:moveTo>
                    <a:pt x="2139673" y="1418923"/>
                  </a:moveTo>
                  <a:cubicBezTo>
                    <a:pt x="2066864" y="1333697"/>
                    <a:pt x="1996877" y="1251294"/>
                    <a:pt x="1929148" y="1171712"/>
                  </a:cubicBezTo>
                  <a:cubicBezTo>
                    <a:pt x="1855775" y="1240570"/>
                    <a:pt x="1781838" y="1309428"/>
                    <a:pt x="1706207" y="1380543"/>
                  </a:cubicBezTo>
                  <a:cubicBezTo>
                    <a:pt x="1775065" y="1451659"/>
                    <a:pt x="1845052" y="1523903"/>
                    <a:pt x="1917296" y="1598405"/>
                  </a:cubicBezTo>
                  <a:cubicBezTo>
                    <a:pt x="1992927" y="1537449"/>
                    <a:pt x="2066300" y="1478186"/>
                    <a:pt x="2139673" y="1418923"/>
                  </a:cubicBezTo>
                  <a:close/>
                  <a:moveTo>
                    <a:pt x="3300097" y="1532369"/>
                  </a:moveTo>
                  <a:cubicBezTo>
                    <a:pt x="3327753" y="1453352"/>
                    <a:pt x="3354845" y="1376028"/>
                    <a:pt x="3380807" y="1300962"/>
                  </a:cubicBezTo>
                  <a:cubicBezTo>
                    <a:pt x="3316465" y="1237183"/>
                    <a:pt x="3253251" y="1173970"/>
                    <a:pt x="3190037" y="1111320"/>
                  </a:cubicBezTo>
                  <a:cubicBezTo>
                    <a:pt x="3129081" y="1191466"/>
                    <a:pt x="3066996" y="1272177"/>
                    <a:pt x="3003782" y="1354580"/>
                  </a:cubicBezTo>
                  <a:cubicBezTo>
                    <a:pt x="3098039" y="1420616"/>
                    <a:pt x="3197375" y="1479315"/>
                    <a:pt x="3300097" y="1532369"/>
                  </a:cubicBezTo>
                  <a:close/>
                  <a:moveTo>
                    <a:pt x="1303219" y="1112449"/>
                  </a:moveTo>
                  <a:cubicBezTo>
                    <a:pt x="1240570" y="1172841"/>
                    <a:pt x="1177921" y="1232668"/>
                    <a:pt x="1115836" y="1293624"/>
                  </a:cubicBezTo>
                  <a:cubicBezTo>
                    <a:pt x="1112449" y="1296446"/>
                    <a:pt x="1111885" y="1304913"/>
                    <a:pt x="1113578" y="1309992"/>
                  </a:cubicBezTo>
                  <a:cubicBezTo>
                    <a:pt x="1127688" y="1349501"/>
                    <a:pt x="1142927" y="1388445"/>
                    <a:pt x="1156473" y="1427954"/>
                  </a:cubicBezTo>
                  <a:cubicBezTo>
                    <a:pt x="1168890" y="1462383"/>
                    <a:pt x="1179614" y="1497940"/>
                    <a:pt x="1191467" y="1533498"/>
                  </a:cubicBezTo>
                  <a:cubicBezTo>
                    <a:pt x="1295318" y="1479315"/>
                    <a:pt x="1394654" y="1421181"/>
                    <a:pt x="1488345" y="1355145"/>
                  </a:cubicBezTo>
                  <a:cubicBezTo>
                    <a:pt x="1425696" y="1272177"/>
                    <a:pt x="1363611" y="1191466"/>
                    <a:pt x="1303219" y="1112449"/>
                  </a:cubicBezTo>
                  <a:close/>
                  <a:moveTo>
                    <a:pt x="2246346" y="1521081"/>
                  </a:moveTo>
                  <a:cubicBezTo>
                    <a:pt x="2174102" y="1580344"/>
                    <a:pt x="2101858" y="1639607"/>
                    <a:pt x="2027920" y="1700563"/>
                  </a:cubicBezTo>
                  <a:cubicBezTo>
                    <a:pt x="2100164" y="1761519"/>
                    <a:pt x="2172973" y="1822475"/>
                    <a:pt x="2246346" y="1883996"/>
                  </a:cubicBezTo>
                  <a:cubicBezTo>
                    <a:pt x="2320848" y="1821346"/>
                    <a:pt x="2393092" y="1760955"/>
                    <a:pt x="2464772" y="1700563"/>
                  </a:cubicBezTo>
                  <a:cubicBezTo>
                    <a:pt x="2390835" y="1639042"/>
                    <a:pt x="2318590" y="1580344"/>
                    <a:pt x="2246346" y="1521081"/>
                  </a:cubicBezTo>
                  <a:close/>
                  <a:moveTo>
                    <a:pt x="767596" y="647941"/>
                  </a:moveTo>
                  <a:cubicBezTo>
                    <a:pt x="784528" y="620849"/>
                    <a:pt x="803153" y="594887"/>
                    <a:pt x="817828" y="566666"/>
                  </a:cubicBezTo>
                  <a:cubicBezTo>
                    <a:pt x="852821" y="500630"/>
                    <a:pt x="870882" y="428950"/>
                    <a:pt x="884993" y="356142"/>
                  </a:cubicBezTo>
                  <a:cubicBezTo>
                    <a:pt x="890637" y="325664"/>
                    <a:pt x="883864" y="327357"/>
                    <a:pt x="861288" y="327357"/>
                  </a:cubicBezTo>
                  <a:cubicBezTo>
                    <a:pt x="751228" y="327921"/>
                    <a:pt x="641168" y="327357"/>
                    <a:pt x="531673" y="327357"/>
                  </a:cubicBezTo>
                  <a:cubicBezTo>
                    <a:pt x="526593" y="327357"/>
                    <a:pt x="521514" y="327921"/>
                    <a:pt x="518691" y="327921"/>
                  </a:cubicBezTo>
                  <a:cubicBezTo>
                    <a:pt x="600531" y="433466"/>
                    <a:pt x="682934" y="539010"/>
                    <a:pt x="767596" y="647941"/>
                  </a:cubicBezTo>
                  <a:close/>
                  <a:moveTo>
                    <a:pt x="3727354" y="645119"/>
                  </a:moveTo>
                  <a:cubicBezTo>
                    <a:pt x="3810322" y="538446"/>
                    <a:pt x="3892726" y="432901"/>
                    <a:pt x="3975129" y="327357"/>
                  </a:cubicBezTo>
                  <a:cubicBezTo>
                    <a:pt x="3857168" y="327357"/>
                    <a:pt x="3739207" y="327357"/>
                    <a:pt x="3621245" y="327357"/>
                  </a:cubicBezTo>
                  <a:cubicBezTo>
                    <a:pt x="3607135" y="327357"/>
                    <a:pt x="3603749" y="334694"/>
                    <a:pt x="3606006" y="345982"/>
                  </a:cubicBezTo>
                  <a:cubicBezTo>
                    <a:pt x="3618423" y="411454"/>
                    <a:pt x="3634227" y="475796"/>
                    <a:pt x="3660754" y="536753"/>
                  </a:cubicBezTo>
                  <a:cubicBezTo>
                    <a:pt x="3677122" y="576826"/>
                    <a:pt x="3698005" y="614077"/>
                    <a:pt x="3727354" y="645119"/>
                  </a:cubicBezTo>
                  <a:close/>
                  <a:moveTo>
                    <a:pt x="1629448" y="2292063"/>
                  </a:moveTo>
                  <a:cubicBezTo>
                    <a:pt x="1624932" y="2287548"/>
                    <a:pt x="1622110" y="2285290"/>
                    <a:pt x="1619288" y="2283033"/>
                  </a:cubicBezTo>
                  <a:cubicBezTo>
                    <a:pt x="1543093" y="2219254"/>
                    <a:pt x="1466333" y="2156605"/>
                    <a:pt x="1391832" y="2090005"/>
                  </a:cubicBezTo>
                  <a:cubicBezTo>
                    <a:pt x="1369255" y="2069686"/>
                    <a:pt x="1352323" y="2064606"/>
                    <a:pt x="1325231" y="2078152"/>
                  </a:cubicBezTo>
                  <a:cubicBezTo>
                    <a:pt x="1311121" y="2085489"/>
                    <a:pt x="1307170" y="2092262"/>
                    <a:pt x="1308299" y="2106937"/>
                  </a:cubicBezTo>
                  <a:cubicBezTo>
                    <a:pt x="1315072" y="2193292"/>
                    <a:pt x="1321280" y="2279082"/>
                    <a:pt x="1326925" y="2365436"/>
                  </a:cubicBezTo>
                  <a:cubicBezTo>
                    <a:pt x="1328618" y="2390835"/>
                    <a:pt x="1326925" y="2416233"/>
                    <a:pt x="1326925" y="2447275"/>
                  </a:cubicBezTo>
                  <a:cubicBezTo>
                    <a:pt x="1431905" y="2393657"/>
                    <a:pt x="1530112" y="2343424"/>
                    <a:pt x="1629448" y="2292063"/>
                  </a:cubicBezTo>
                  <a:close/>
                  <a:moveTo>
                    <a:pt x="3161252" y="2445582"/>
                  </a:moveTo>
                  <a:cubicBezTo>
                    <a:pt x="3161817" y="2439374"/>
                    <a:pt x="3162381" y="2437116"/>
                    <a:pt x="3162381" y="2434858"/>
                  </a:cubicBezTo>
                  <a:cubicBezTo>
                    <a:pt x="3168590" y="2331572"/>
                    <a:pt x="3173669" y="2228285"/>
                    <a:pt x="3180442" y="2125563"/>
                  </a:cubicBezTo>
                  <a:cubicBezTo>
                    <a:pt x="3182700" y="2085489"/>
                    <a:pt x="3183264" y="2086054"/>
                    <a:pt x="3146578" y="2071379"/>
                  </a:cubicBezTo>
                  <a:cubicBezTo>
                    <a:pt x="3135290" y="2066864"/>
                    <a:pt x="3127952" y="2069122"/>
                    <a:pt x="3118922" y="2077023"/>
                  </a:cubicBezTo>
                  <a:cubicBezTo>
                    <a:pt x="3054579" y="2132900"/>
                    <a:pt x="2989672" y="2188776"/>
                    <a:pt x="2924765" y="2244088"/>
                  </a:cubicBezTo>
                  <a:cubicBezTo>
                    <a:pt x="2906140" y="2259892"/>
                    <a:pt x="2886385" y="2275131"/>
                    <a:pt x="2863809" y="2293192"/>
                  </a:cubicBezTo>
                  <a:cubicBezTo>
                    <a:pt x="2964274" y="2343989"/>
                    <a:pt x="3061352" y="2394221"/>
                    <a:pt x="3161252" y="2445582"/>
                  </a:cubicBezTo>
                  <a:close/>
                  <a:moveTo>
                    <a:pt x="1492861" y="2907268"/>
                  </a:moveTo>
                  <a:cubicBezTo>
                    <a:pt x="1431340" y="2867760"/>
                    <a:pt x="1373770" y="2830509"/>
                    <a:pt x="1315636" y="2792693"/>
                  </a:cubicBezTo>
                  <a:cubicBezTo>
                    <a:pt x="1307735" y="2857036"/>
                    <a:pt x="1300397" y="2918556"/>
                    <a:pt x="1292496" y="2982899"/>
                  </a:cubicBezTo>
                  <a:cubicBezTo>
                    <a:pt x="1359660" y="2958065"/>
                    <a:pt x="1424567" y="2933231"/>
                    <a:pt x="1492861" y="2907268"/>
                  </a:cubicBezTo>
                  <a:close/>
                  <a:moveTo>
                    <a:pt x="3177620" y="2792693"/>
                  </a:moveTo>
                  <a:cubicBezTo>
                    <a:pt x="3118357" y="2831073"/>
                    <a:pt x="3061352" y="2867760"/>
                    <a:pt x="3000960" y="2907268"/>
                  </a:cubicBezTo>
                  <a:cubicBezTo>
                    <a:pt x="3068689" y="2932667"/>
                    <a:pt x="3133032" y="2957501"/>
                    <a:pt x="3199068" y="2982335"/>
                  </a:cubicBezTo>
                  <a:cubicBezTo>
                    <a:pt x="3191730" y="2917992"/>
                    <a:pt x="3184957" y="2857036"/>
                    <a:pt x="3177620" y="2792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lide layout">
  <p:cSld name="Image slide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6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27" name="Google Shape;27;p56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6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56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" name="Google Shape;30;p56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31" name="Google Shape;31;p56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56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33" name="Google Shape;33;p56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6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6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6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56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56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6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6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" name="Google Shape;41;p56"/>
          <p:cNvSpPr/>
          <p:nvPr>
            <p:ph idx="2" type="pic"/>
          </p:nvPr>
        </p:nvSpPr>
        <p:spPr>
          <a:xfrm>
            <a:off x="904853" y="180624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6"/>
          <p:cNvSpPr/>
          <p:nvPr>
            <p:ph idx="3" type="pic"/>
          </p:nvPr>
        </p:nvSpPr>
        <p:spPr>
          <a:xfrm>
            <a:off x="4193017" y="3306460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6"/>
          <p:cNvSpPr/>
          <p:nvPr>
            <p:ph idx="4" type="pic"/>
          </p:nvPr>
        </p:nvSpPr>
        <p:spPr>
          <a:xfrm>
            <a:off x="904853" y="483553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6"/>
          <p:cNvSpPr/>
          <p:nvPr>
            <p:ph idx="5" type="pic"/>
          </p:nvPr>
        </p:nvSpPr>
        <p:spPr>
          <a:xfrm>
            <a:off x="6149181" y="180624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6"/>
          <p:cNvSpPr/>
          <p:nvPr>
            <p:ph idx="6" type="pic"/>
          </p:nvPr>
        </p:nvSpPr>
        <p:spPr>
          <a:xfrm>
            <a:off x="9437344" y="3306460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6"/>
          <p:cNvSpPr/>
          <p:nvPr>
            <p:ph idx="7" type="pic"/>
          </p:nvPr>
        </p:nvSpPr>
        <p:spPr>
          <a:xfrm>
            <a:off x="6149181" y="483553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6"/>
          <p:cNvSpPr/>
          <p:nvPr/>
        </p:nvSpPr>
        <p:spPr>
          <a:xfrm>
            <a:off x="2861017" y="1806245"/>
            <a:ext cx="3204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6"/>
          <p:cNvSpPr/>
          <p:nvPr/>
        </p:nvSpPr>
        <p:spPr>
          <a:xfrm>
            <a:off x="8105344" y="1806245"/>
            <a:ext cx="3204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6"/>
          <p:cNvSpPr/>
          <p:nvPr/>
        </p:nvSpPr>
        <p:spPr>
          <a:xfrm>
            <a:off x="6149181" y="3306460"/>
            <a:ext cx="3204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6"/>
          <p:cNvSpPr/>
          <p:nvPr/>
        </p:nvSpPr>
        <p:spPr>
          <a:xfrm>
            <a:off x="904853" y="3306460"/>
            <a:ext cx="3204000" cy="14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6"/>
          <p:cNvSpPr/>
          <p:nvPr/>
        </p:nvSpPr>
        <p:spPr>
          <a:xfrm>
            <a:off x="8105344" y="4835535"/>
            <a:ext cx="3204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6"/>
          <p:cNvSpPr/>
          <p:nvPr/>
        </p:nvSpPr>
        <p:spPr>
          <a:xfrm>
            <a:off x="2861017" y="4835535"/>
            <a:ext cx="3204000" cy="14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 slide layout">
  <p:cSld name="Contents slide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0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58" name="Google Shape;58;p60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0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1" name="Google Shape;61;p60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62" name="Google Shape;62;p60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63;p60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64" name="Google Shape;64;p60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60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60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60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60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60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60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60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6" Type="http://schemas.openxmlformats.org/officeDocument/2006/relationships/chart" Target="../charts/chart9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/>
        </p:nvSpPr>
        <p:spPr>
          <a:xfrm>
            <a:off x="1993375" y="563550"/>
            <a:ext cx="8634600" cy="25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75750" lIns="75750" spcFirstLastPara="1" rIns="75750" wrap="square" tIns="7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Fandom Analysis by Fan Segments</a:t>
            </a:r>
            <a:endParaRPr b="1" sz="6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--</a:t>
            </a:r>
            <a:r>
              <a:rPr b="1" lang="en-US"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Sports Survey Project</a:t>
            </a:r>
            <a:endParaRPr b="1" sz="4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909350" y="6109572"/>
            <a:ext cx="5783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75750" lIns="75750" spcFirstLastPara="1" rIns="75750" wrap="square" tIns="7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DADAD"/>
                </a:solidFill>
              </a:rPr>
              <a:t>Bai, Chen, Fan, Kumar, Weinberg, Zhang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0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480" name="Google Shape;480;p10"/>
          <p:cNvSpPr/>
          <p:nvPr/>
        </p:nvSpPr>
        <p:spPr>
          <a:xfrm rot="10800000">
            <a:off x="2449583" y="5204777"/>
            <a:ext cx="2911723" cy="1003077"/>
          </a:xfrm>
          <a:custGeom>
            <a:rect b="b" l="l" r="r" t="t"/>
            <a:pathLst>
              <a:path extrusionOk="0" h="1003077" w="2398918">
                <a:moveTo>
                  <a:pt x="1152805" y="0"/>
                </a:moveTo>
                <a:lnTo>
                  <a:pt x="1251810" y="0"/>
                </a:lnTo>
                <a:lnTo>
                  <a:pt x="2398918" y="1003077"/>
                </a:lnTo>
                <a:lnTo>
                  <a:pt x="0" y="1003077"/>
                </a:lnTo>
                <a:lnTo>
                  <a:pt x="0" y="991863"/>
                </a:lnTo>
                <a:lnTo>
                  <a:pt x="1150938" y="1073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3981259" y="1947849"/>
            <a:ext cx="2911723" cy="1003077"/>
          </a:xfrm>
          <a:custGeom>
            <a:rect b="b" l="l" r="r" t="t"/>
            <a:pathLst>
              <a:path extrusionOk="0" h="1003077" w="2398918">
                <a:moveTo>
                  <a:pt x="1152805" y="0"/>
                </a:moveTo>
                <a:lnTo>
                  <a:pt x="1251810" y="0"/>
                </a:lnTo>
                <a:lnTo>
                  <a:pt x="2398918" y="1003077"/>
                </a:lnTo>
                <a:lnTo>
                  <a:pt x="0" y="1003077"/>
                </a:lnTo>
                <a:lnTo>
                  <a:pt x="0" y="991863"/>
                </a:lnTo>
                <a:lnTo>
                  <a:pt x="1150938" y="1073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911353" y="1947849"/>
            <a:ext cx="2911723" cy="1003077"/>
          </a:xfrm>
          <a:custGeom>
            <a:rect b="b" l="l" r="r" t="t"/>
            <a:pathLst>
              <a:path extrusionOk="0" h="1003077" w="2398918">
                <a:moveTo>
                  <a:pt x="1152805" y="0"/>
                </a:moveTo>
                <a:lnTo>
                  <a:pt x="1251810" y="0"/>
                </a:lnTo>
                <a:lnTo>
                  <a:pt x="2398918" y="1003077"/>
                </a:lnTo>
                <a:lnTo>
                  <a:pt x="0" y="1003077"/>
                </a:lnTo>
                <a:lnTo>
                  <a:pt x="0" y="991863"/>
                </a:lnTo>
                <a:lnTo>
                  <a:pt x="1150938" y="1073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3967510" y="1947849"/>
            <a:ext cx="1398413" cy="4263617"/>
          </a:xfrm>
          <a:custGeom>
            <a:rect b="b" l="l" r="r" t="t"/>
            <a:pathLst>
              <a:path extrusionOk="0" h="4263617" w="1152128">
                <a:moveTo>
                  <a:pt x="1152128" y="0"/>
                </a:moveTo>
                <a:lnTo>
                  <a:pt x="1152128" y="1676259"/>
                </a:lnTo>
                <a:lnTo>
                  <a:pt x="1152128" y="3214792"/>
                </a:lnTo>
                <a:lnTo>
                  <a:pt x="1152128" y="3277957"/>
                </a:lnTo>
                <a:lnTo>
                  <a:pt x="0" y="4263617"/>
                </a:lnTo>
                <a:lnTo>
                  <a:pt x="0" y="3214792"/>
                </a:lnTo>
                <a:lnTo>
                  <a:pt x="0" y="1676259"/>
                </a:lnTo>
                <a:lnTo>
                  <a:pt x="0" y="9856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0"/>
          <p:cNvSpPr/>
          <p:nvPr/>
        </p:nvSpPr>
        <p:spPr>
          <a:xfrm flipH="1">
            <a:off x="2439431" y="1947849"/>
            <a:ext cx="1398413" cy="4263617"/>
          </a:xfrm>
          <a:custGeom>
            <a:rect b="b" l="l" r="r" t="t"/>
            <a:pathLst>
              <a:path extrusionOk="0" h="4263617" w="1152128">
                <a:moveTo>
                  <a:pt x="1152128" y="0"/>
                </a:moveTo>
                <a:lnTo>
                  <a:pt x="0" y="985661"/>
                </a:lnTo>
                <a:lnTo>
                  <a:pt x="0" y="1676259"/>
                </a:lnTo>
                <a:lnTo>
                  <a:pt x="0" y="3214792"/>
                </a:lnTo>
                <a:lnTo>
                  <a:pt x="0" y="4263617"/>
                </a:lnTo>
                <a:lnTo>
                  <a:pt x="1152128" y="3277957"/>
                </a:lnTo>
                <a:lnTo>
                  <a:pt x="1152128" y="3214792"/>
                </a:lnTo>
                <a:lnTo>
                  <a:pt x="1152128" y="16762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0"/>
          <p:cNvSpPr/>
          <p:nvPr/>
        </p:nvSpPr>
        <p:spPr>
          <a:xfrm flipH="1">
            <a:off x="5495588" y="1947849"/>
            <a:ext cx="1402427" cy="4251601"/>
          </a:xfrm>
          <a:custGeom>
            <a:rect b="b" l="l" r="r" t="t"/>
            <a:pathLst>
              <a:path extrusionOk="0" h="4251601" w="1155435">
                <a:moveTo>
                  <a:pt x="1155435" y="0"/>
                </a:moveTo>
                <a:lnTo>
                  <a:pt x="3307" y="985661"/>
                </a:lnTo>
                <a:lnTo>
                  <a:pt x="3307" y="1504427"/>
                </a:lnTo>
                <a:lnTo>
                  <a:pt x="3306" y="1504428"/>
                </a:lnTo>
                <a:lnTo>
                  <a:pt x="3306" y="1567593"/>
                </a:lnTo>
                <a:lnTo>
                  <a:pt x="3306" y="3106126"/>
                </a:lnTo>
                <a:lnTo>
                  <a:pt x="3306" y="3259101"/>
                </a:lnTo>
                <a:lnTo>
                  <a:pt x="0" y="3259101"/>
                </a:lnTo>
                <a:lnTo>
                  <a:pt x="3306" y="3264801"/>
                </a:lnTo>
                <a:lnTo>
                  <a:pt x="3306" y="3264816"/>
                </a:lnTo>
                <a:lnTo>
                  <a:pt x="3315" y="3264816"/>
                </a:lnTo>
                <a:lnTo>
                  <a:pt x="197102" y="3598930"/>
                </a:lnTo>
                <a:lnTo>
                  <a:pt x="199169" y="3595365"/>
                </a:lnTo>
                <a:lnTo>
                  <a:pt x="579786" y="4251601"/>
                </a:lnTo>
                <a:lnTo>
                  <a:pt x="1152121" y="3264816"/>
                </a:lnTo>
                <a:lnTo>
                  <a:pt x="1155434" y="3264816"/>
                </a:lnTo>
                <a:lnTo>
                  <a:pt x="1155434" y="3259103"/>
                </a:lnTo>
                <a:lnTo>
                  <a:pt x="1155435" y="3259101"/>
                </a:lnTo>
                <a:lnTo>
                  <a:pt x="1155434" y="3259101"/>
                </a:lnTo>
                <a:lnTo>
                  <a:pt x="1155434" y="3133261"/>
                </a:lnTo>
                <a:lnTo>
                  <a:pt x="1155435" y="3133261"/>
                </a:lnTo>
                <a:lnTo>
                  <a:pt x="1155435" y="16762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911353" y="1947849"/>
            <a:ext cx="1398413" cy="4220038"/>
          </a:xfrm>
          <a:custGeom>
            <a:rect b="b" l="l" r="r" t="t"/>
            <a:pathLst>
              <a:path extrusionOk="0" h="4220038" w="1152128">
                <a:moveTo>
                  <a:pt x="1152128" y="0"/>
                </a:moveTo>
                <a:lnTo>
                  <a:pt x="1152128" y="606318"/>
                </a:lnTo>
                <a:lnTo>
                  <a:pt x="1152128" y="3214792"/>
                </a:lnTo>
                <a:lnTo>
                  <a:pt x="1152128" y="4220038"/>
                </a:lnTo>
                <a:lnTo>
                  <a:pt x="576064" y="3643974"/>
                </a:lnTo>
                <a:lnTo>
                  <a:pt x="0" y="4220038"/>
                </a:lnTo>
                <a:lnTo>
                  <a:pt x="0" y="3214792"/>
                </a:lnTo>
                <a:lnTo>
                  <a:pt x="0" y="1758446"/>
                </a:lnTo>
                <a:lnTo>
                  <a:pt x="0" y="9856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1205726" y="2824487"/>
            <a:ext cx="809666" cy="80966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10"/>
          <p:cNvGrpSpPr/>
          <p:nvPr/>
        </p:nvGrpSpPr>
        <p:grpSpPr>
          <a:xfrm>
            <a:off x="983046" y="3856236"/>
            <a:ext cx="1265204" cy="1454969"/>
            <a:chOff x="1060294" y="2185119"/>
            <a:chExt cx="1038452" cy="1454969"/>
          </a:xfrm>
        </p:grpSpPr>
        <p:sp>
          <p:nvSpPr>
            <p:cNvPr id="489" name="Google Shape;489;p10"/>
            <p:cNvSpPr txBox="1"/>
            <p:nvPr/>
          </p:nvSpPr>
          <p:spPr>
            <a:xfrm>
              <a:off x="1080314" y="2439759"/>
              <a:ext cx="10184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490" name="Google Shape;490;p10"/>
            <p:cNvSpPr txBox="1"/>
            <p:nvPr/>
          </p:nvSpPr>
          <p:spPr>
            <a:xfrm>
              <a:off x="1060294" y="2185119"/>
              <a:ext cx="10238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10"/>
          <p:cNvSpPr/>
          <p:nvPr/>
        </p:nvSpPr>
        <p:spPr>
          <a:xfrm>
            <a:off x="4261882" y="2824487"/>
            <a:ext cx="809666" cy="80966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10"/>
          <p:cNvGrpSpPr/>
          <p:nvPr/>
        </p:nvGrpSpPr>
        <p:grpSpPr>
          <a:xfrm>
            <a:off x="4008148" y="3856236"/>
            <a:ext cx="1327317" cy="1454969"/>
            <a:chOff x="1060294" y="2185119"/>
            <a:chExt cx="1038452" cy="1454969"/>
          </a:xfrm>
        </p:grpSpPr>
        <p:sp>
          <p:nvSpPr>
            <p:cNvPr id="493" name="Google Shape;493;p10"/>
            <p:cNvSpPr txBox="1"/>
            <p:nvPr/>
          </p:nvSpPr>
          <p:spPr>
            <a:xfrm>
              <a:off x="1080314" y="2439759"/>
              <a:ext cx="10184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494" name="Google Shape;494;p10"/>
            <p:cNvSpPr txBox="1"/>
            <p:nvPr/>
          </p:nvSpPr>
          <p:spPr>
            <a:xfrm>
              <a:off x="1060294" y="2185119"/>
              <a:ext cx="10238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10"/>
          <p:cNvSpPr/>
          <p:nvPr/>
        </p:nvSpPr>
        <p:spPr>
          <a:xfrm>
            <a:off x="2733804" y="2824487"/>
            <a:ext cx="809666" cy="80966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10"/>
          <p:cNvGrpSpPr/>
          <p:nvPr/>
        </p:nvGrpSpPr>
        <p:grpSpPr>
          <a:xfrm>
            <a:off x="2511692" y="3856236"/>
            <a:ext cx="1264070" cy="1454969"/>
            <a:chOff x="1060294" y="2185119"/>
            <a:chExt cx="1038452" cy="1454969"/>
          </a:xfrm>
        </p:grpSpPr>
        <p:sp>
          <p:nvSpPr>
            <p:cNvPr id="497" name="Google Shape;497;p10"/>
            <p:cNvSpPr txBox="1"/>
            <p:nvPr/>
          </p:nvSpPr>
          <p:spPr>
            <a:xfrm>
              <a:off x="1080314" y="2439759"/>
              <a:ext cx="10184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  <p:sp>
          <p:nvSpPr>
            <p:cNvPr id="498" name="Google Shape;498;p10"/>
            <p:cNvSpPr txBox="1"/>
            <p:nvPr/>
          </p:nvSpPr>
          <p:spPr>
            <a:xfrm>
              <a:off x="1060294" y="2185119"/>
              <a:ext cx="10238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10"/>
          <p:cNvSpPr/>
          <p:nvPr/>
        </p:nvSpPr>
        <p:spPr>
          <a:xfrm>
            <a:off x="5791968" y="2824487"/>
            <a:ext cx="809666" cy="80966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10"/>
          <p:cNvGrpSpPr/>
          <p:nvPr/>
        </p:nvGrpSpPr>
        <p:grpSpPr>
          <a:xfrm>
            <a:off x="5538233" y="3856236"/>
            <a:ext cx="1327317" cy="1454969"/>
            <a:chOff x="1060294" y="2185119"/>
            <a:chExt cx="1038452" cy="1454969"/>
          </a:xfrm>
        </p:grpSpPr>
        <p:sp>
          <p:nvSpPr>
            <p:cNvPr id="501" name="Google Shape;501;p10"/>
            <p:cNvSpPr txBox="1"/>
            <p:nvPr/>
          </p:nvSpPr>
          <p:spPr>
            <a:xfrm>
              <a:off x="1080314" y="2439759"/>
              <a:ext cx="10184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502" name="Google Shape;502;p10"/>
            <p:cNvSpPr txBox="1"/>
            <p:nvPr/>
          </p:nvSpPr>
          <p:spPr>
            <a:xfrm>
              <a:off x="1060294" y="2185119"/>
              <a:ext cx="10238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10"/>
          <p:cNvSpPr/>
          <p:nvPr/>
        </p:nvSpPr>
        <p:spPr>
          <a:xfrm>
            <a:off x="7309354" y="2239251"/>
            <a:ext cx="566802" cy="566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10"/>
          <p:cNvGrpSpPr/>
          <p:nvPr/>
        </p:nvGrpSpPr>
        <p:grpSpPr>
          <a:xfrm>
            <a:off x="7956989" y="2181539"/>
            <a:ext cx="3454723" cy="682224"/>
            <a:chOff x="6516216" y="1694144"/>
            <a:chExt cx="2304256" cy="682224"/>
          </a:xfrm>
        </p:grpSpPr>
        <p:sp>
          <p:nvSpPr>
            <p:cNvPr id="505" name="Google Shape;505;p10"/>
            <p:cNvSpPr txBox="1"/>
            <p:nvPr/>
          </p:nvSpPr>
          <p:spPr>
            <a:xfrm>
              <a:off x="6516216" y="1694144"/>
              <a:ext cx="2304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0"/>
            <p:cNvSpPr txBox="1"/>
            <p:nvPr/>
          </p:nvSpPr>
          <p:spPr>
            <a:xfrm>
              <a:off x="6516216" y="1914703"/>
              <a:ext cx="2304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10"/>
          <p:cNvSpPr/>
          <p:nvPr/>
        </p:nvSpPr>
        <p:spPr>
          <a:xfrm>
            <a:off x="7309354" y="3287893"/>
            <a:ext cx="566802" cy="5668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10"/>
          <p:cNvGrpSpPr/>
          <p:nvPr/>
        </p:nvGrpSpPr>
        <p:grpSpPr>
          <a:xfrm>
            <a:off x="7956989" y="3230181"/>
            <a:ext cx="3454723" cy="682224"/>
            <a:chOff x="6516216" y="1694144"/>
            <a:chExt cx="2304256" cy="682224"/>
          </a:xfrm>
        </p:grpSpPr>
        <p:sp>
          <p:nvSpPr>
            <p:cNvPr id="509" name="Google Shape;509;p10"/>
            <p:cNvSpPr txBox="1"/>
            <p:nvPr/>
          </p:nvSpPr>
          <p:spPr>
            <a:xfrm>
              <a:off x="6516216" y="1694144"/>
              <a:ext cx="2304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0"/>
            <p:cNvSpPr txBox="1"/>
            <p:nvPr/>
          </p:nvSpPr>
          <p:spPr>
            <a:xfrm>
              <a:off x="6516216" y="1914703"/>
              <a:ext cx="2304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1" name="Google Shape;511;p10"/>
          <p:cNvSpPr/>
          <p:nvPr/>
        </p:nvSpPr>
        <p:spPr>
          <a:xfrm>
            <a:off x="7309354" y="4336535"/>
            <a:ext cx="566802" cy="566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10"/>
          <p:cNvGrpSpPr/>
          <p:nvPr/>
        </p:nvGrpSpPr>
        <p:grpSpPr>
          <a:xfrm>
            <a:off x="7956989" y="4278823"/>
            <a:ext cx="3454723" cy="682224"/>
            <a:chOff x="6516216" y="1694144"/>
            <a:chExt cx="2304256" cy="682224"/>
          </a:xfrm>
        </p:grpSpPr>
        <p:sp>
          <p:nvSpPr>
            <p:cNvPr id="513" name="Google Shape;513;p10"/>
            <p:cNvSpPr txBox="1"/>
            <p:nvPr/>
          </p:nvSpPr>
          <p:spPr>
            <a:xfrm>
              <a:off x="6516216" y="1694144"/>
              <a:ext cx="2304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0"/>
            <p:cNvSpPr txBox="1"/>
            <p:nvPr/>
          </p:nvSpPr>
          <p:spPr>
            <a:xfrm>
              <a:off x="6516216" y="1914703"/>
              <a:ext cx="2304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10"/>
          <p:cNvSpPr/>
          <p:nvPr/>
        </p:nvSpPr>
        <p:spPr>
          <a:xfrm>
            <a:off x="7309354" y="5385177"/>
            <a:ext cx="566802" cy="566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10"/>
          <p:cNvGrpSpPr/>
          <p:nvPr/>
        </p:nvGrpSpPr>
        <p:grpSpPr>
          <a:xfrm>
            <a:off x="7956989" y="5327466"/>
            <a:ext cx="3454723" cy="682224"/>
            <a:chOff x="6516216" y="1694144"/>
            <a:chExt cx="2304256" cy="682224"/>
          </a:xfrm>
        </p:grpSpPr>
        <p:sp>
          <p:nvSpPr>
            <p:cNvPr id="517" name="Google Shape;517;p10"/>
            <p:cNvSpPr txBox="1"/>
            <p:nvPr/>
          </p:nvSpPr>
          <p:spPr>
            <a:xfrm>
              <a:off x="6516216" y="1694144"/>
              <a:ext cx="2304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0"/>
            <p:cNvSpPr txBox="1"/>
            <p:nvPr/>
          </p:nvSpPr>
          <p:spPr>
            <a:xfrm>
              <a:off x="6516216" y="1914703"/>
              <a:ext cx="2304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10"/>
          <p:cNvSpPr txBox="1"/>
          <p:nvPr/>
        </p:nvSpPr>
        <p:spPr>
          <a:xfrm>
            <a:off x="7309354" y="2373267"/>
            <a:ext cx="5668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0"/>
          <p:cNvSpPr txBox="1"/>
          <p:nvPr/>
        </p:nvSpPr>
        <p:spPr>
          <a:xfrm>
            <a:off x="7309354" y="3421035"/>
            <a:ext cx="5668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0"/>
          <p:cNvSpPr txBox="1"/>
          <p:nvPr/>
        </p:nvSpPr>
        <p:spPr>
          <a:xfrm>
            <a:off x="7309354" y="4468803"/>
            <a:ext cx="5668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0"/>
          <p:cNvSpPr txBox="1"/>
          <p:nvPr/>
        </p:nvSpPr>
        <p:spPr>
          <a:xfrm>
            <a:off x="7309354" y="5516571"/>
            <a:ext cx="5668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0"/>
          <p:cNvSpPr/>
          <p:nvPr/>
        </p:nvSpPr>
        <p:spPr>
          <a:xfrm>
            <a:off x="1391887" y="2999554"/>
            <a:ext cx="458892" cy="462627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0"/>
          <p:cNvSpPr/>
          <p:nvPr/>
        </p:nvSpPr>
        <p:spPr>
          <a:xfrm>
            <a:off x="6042290" y="3078493"/>
            <a:ext cx="331876" cy="418800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10"/>
          <p:cNvGrpSpPr/>
          <p:nvPr/>
        </p:nvGrpSpPr>
        <p:grpSpPr>
          <a:xfrm flipH="1">
            <a:off x="2926673" y="3012218"/>
            <a:ext cx="458477" cy="457225"/>
            <a:chOff x="688950" y="1173205"/>
            <a:chExt cx="3371147" cy="3361942"/>
          </a:xfrm>
        </p:grpSpPr>
        <p:sp>
          <p:nvSpPr>
            <p:cNvPr id="526" name="Google Shape;526;p10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10"/>
          <p:cNvSpPr/>
          <p:nvPr/>
        </p:nvSpPr>
        <p:spPr>
          <a:xfrm flipH="1">
            <a:off x="4388245" y="3091956"/>
            <a:ext cx="509726" cy="368207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1"/>
          <p:cNvSpPr txBox="1"/>
          <p:nvPr/>
        </p:nvSpPr>
        <p:spPr>
          <a:xfrm>
            <a:off x="5460845" y="208753"/>
            <a:ext cx="6191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Infographic Style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1"/>
          <p:cNvSpPr txBox="1"/>
          <p:nvPr/>
        </p:nvSpPr>
        <p:spPr>
          <a:xfrm>
            <a:off x="5455049" y="1088797"/>
            <a:ext cx="6191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1"/>
          <p:cNvSpPr/>
          <p:nvPr/>
        </p:nvSpPr>
        <p:spPr>
          <a:xfrm rot="-4929348">
            <a:off x="4740953" y="1871044"/>
            <a:ext cx="1127938" cy="11279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1"/>
          <p:cNvSpPr/>
          <p:nvPr/>
        </p:nvSpPr>
        <p:spPr>
          <a:xfrm rot="-4929348">
            <a:off x="6305786" y="2645611"/>
            <a:ext cx="1127938" cy="11279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1"/>
          <p:cNvSpPr/>
          <p:nvPr/>
        </p:nvSpPr>
        <p:spPr>
          <a:xfrm rot="-4929348">
            <a:off x="6564571" y="4369097"/>
            <a:ext cx="1127938" cy="11279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11"/>
          <p:cNvGrpSpPr/>
          <p:nvPr/>
        </p:nvGrpSpPr>
        <p:grpSpPr>
          <a:xfrm>
            <a:off x="2589271" y="-65273"/>
            <a:ext cx="5641003" cy="7244223"/>
            <a:chOff x="2589271" y="-65273"/>
            <a:chExt cx="5641003" cy="7244223"/>
          </a:xfrm>
        </p:grpSpPr>
        <p:sp>
          <p:nvSpPr>
            <p:cNvPr id="545" name="Google Shape;545;p11"/>
            <p:cNvSpPr/>
            <p:nvPr/>
          </p:nvSpPr>
          <p:spPr>
            <a:xfrm rot="-5717589">
              <a:off x="3090221" y="2166357"/>
              <a:ext cx="6183005" cy="3541811"/>
            </a:xfrm>
            <a:custGeom>
              <a:rect b="b" l="l" r="r" t="t"/>
              <a:pathLst>
                <a:path extrusionOk="0" h="3657374" w="6384745">
                  <a:moveTo>
                    <a:pt x="6317827" y="0"/>
                  </a:moveTo>
                  <a:lnTo>
                    <a:pt x="6384745" y="50557"/>
                  </a:lnTo>
                  <a:cubicBezTo>
                    <a:pt x="6099318" y="428355"/>
                    <a:pt x="5579572" y="532755"/>
                    <a:pt x="5172745" y="300515"/>
                  </a:cubicBezTo>
                  <a:cubicBezTo>
                    <a:pt x="4762196" y="110361"/>
                    <a:pt x="4272083" y="274413"/>
                    <a:pt x="4059342" y="677474"/>
                  </a:cubicBezTo>
                  <a:cubicBezTo>
                    <a:pt x="3842129" y="1089008"/>
                    <a:pt x="3993777" y="1598687"/>
                    <a:pt x="4400636" y="1824535"/>
                  </a:cubicBezTo>
                  <a:lnTo>
                    <a:pt x="4396495" y="1831995"/>
                  </a:lnTo>
                  <a:cubicBezTo>
                    <a:pt x="4744176" y="2071112"/>
                    <a:pt x="4888120" y="2517468"/>
                    <a:pt x="4742295" y="2918976"/>
                  </a:cubicBezTo>
                  <a:cubicBezTo>
                    <a:pt x="4589213" y="3340468"/>
                    <a:pt x="4159511" y="3594939"/>
                    <a:pt x="3716324" y="3526559"/>
                  </a:cubicBezTo>
                  <a:cubicBezTo>
                    <a:pt x="3280119" y="3459256"/>
                    <a:pt x="2950636" y="3097673"/>
                    <a:pt x="2923941" y="2659002"/>
                  </a:cubicBezTo>
                  <a:lnTo>
                    <a:pt x="2916014" y="2659337"/>
                  </a:lnTo>
                  <a:cubicBezTo>
                    <a:pt x="2896379" y="2194411"/>
                    <a:pt x="2508655" y="1830489"/>
                    <a:pt x="2043420" y="1840309"/>
                  </a:cubicBezTo>
                  <a:cubicBezTo>
                    <a:pt x="1636338" y="1848901"/>
                    <a:pt x="1300622" y="2140881"/>
                    <a:pt x="1223054" y="2525483"/>
                  </a:cubicBezTo>
                  <a:lnTo>
                    <a:pt x="1207635" y="2680585"/>
                  </a:lnTo>
                  <a:lnTo>
                    <a:pt x="1209576" y="2680522"/>
                  </a:lnTo>
                  <a:cubicBezTo>
                    <a:pt x="1226560" y="3202758"/>
                    <a:pt x="816972" y="3639882"/>
                    <a:pt x="294736" y="3656865"/>
                  </a:cubicBezTo>
                  <a:cubicBezTo>
                    <a:pt x="196817" y="3660050"/>
                    <a:pt x="101890" y="3648237"/>
                    <a:pt x="12163" y="3623498"/>
                  </a:cubicBezTo>
                  <a:lnTo>
                    <a:pt x="0" y="3619489"/>
                  </a:lnTo>
                  <a:lnTo>
                    <a:pt x="20206" y="3532917"/>
                  </a:lnTo>
                  <a:lnTo>
                    <a:pt x="35754" y="3538041"/>
                  </a:lnTo>
                  <a:cubicBezTo>
                    <a:pt x="117075" y="3560463"/>
                    <a:pt x="203109" y="3571168"/>
                    <a:pt x="291855" y="3568282"/>
                  </a:cubicBezTo>
                  <a:cubicBezTo>
                    <a:pt x="706004" y="3554814"/>
                    <a:pt x="1041986" y="3249809"/>
                    <a:pt x="1109199" y="2856686"/>
                  </a:cubicBezTo>
                  <a:lnTo>
                    <a:pt x="1120779" y="2686554"/>
                  </a:lnTo>
                  <a:lnTo>
                    <a:pt x="1117395" y="2685764"/>
                  </a:lnTo>
                  <a:lnTo>
                    <a:pt x="1117170" y="2677170"/>
                  </a:lnTo>
                  <a:lnTo>
                    <a:pt x="1123225" y="2676706"/>
                  </a:lnTo>
                  <a:cubicBezTo>
                    <a:pt x="1132317" y="2174296"/>
                    <a:pt x="1537053" y="1767111"/>
                    <a:pt x="2041651" y="1756459"/>
                  </a:cubicBezTo>
                  <a:cubicBezTo>
                    <a:pt x="2545448" y="1745826"/>
                    <a:pt x="2966468" y="2134321"/>
                    <a:pt x="2997869" y="2634756"/>
                  </a:cubicBezTo>
                  <a:lnTo>
                    <a:pt x="3004992" y="2634455"/>
                  </a:lnTo>
                  <a:cubicBezTo>
                    <a:pt x="3022224" y="3042476"/>
                    <a:pt x="3325505" y="3381396"/>
                    <a:pt x="3729114" y="3443670"/>
                  </a:cubicBezTo>
                  <a:cubicBezTo>
                    <a:pt x="4132722" y="3505944"/>
                    <a:pt x="4524054" y="3274197"/>
                    <a:pt x="4663465" y="2890345"/>
                  </a:cubicBezTo>
                  <a:cubicBezTo>
                    <a:pt x="4802877" y="2506492"/>
                    <a:pt x="4651475" y="2077630"/>
                    <a:pt x="4301973" y="1866380"/>
                  </a:cubicBezTo>
                  <a:lnTo>
                    <a:pt x="4303980" y="1863056"/>
                  </a:lnTo>
                  <a:cubicBezTo>
                    <a:pt x="3899505" y="1601560"/>
                    <a:pt x="3756996" y="1070628"/>
                    <a:pt x="3985172" y="638326"/>
                  </a:cubicBezTo>
                  <a:cubicBezTo>
                    <a:pt x="4193869" y="242924"/>
                    <a:pt x="4645658" y="56995"/>
                    <a:pt x="5061376" y="170051"/>
                  </a:cubicBezTo>
                  <a:cubicBezTo>
                    <a:pt x="5098993" y="180281"/>
                    <a:pt x="5136314" y="192959"/>
                    <a:pt x="5172781" y="209004"/>
                  </a:cubicBezTo>
                  <a:lnTo>
                    <a:pt x="5175129" y="205328"/>
                  </a:lnTo>
                  <a:cubicBezTo>
                    <a:pt x="5551266" y="445470"/>
                    <a:pt x="6048820" y="356066"/>
                    <a:pt x="6317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 rot="-3304510">
              <a:off x="3360213" y="-443559"/>
              <a:ext cx="79342" cy="19219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11"/>
          <p:cNvGrpSpPr/>
          <p:nvPr/>
        </p:nvGrpSpPr>
        <p:grpSpPr>
          <a:xfrm>
            <a:off x="6681999" y="2859963"/>
            <a:ext cx="399903" cy="548558"/>
            <a:chOff x="4837373" y="3903730"/>
            <a:chExt cx="1964261" cy="2694427"/>
          </a:xfrm>
        </p:grpSpPr>
        <p:grpSp>
          <p:nvGrpSpPr>
            <p:cNvPr id="548" name="Google Shape;548;p11"/>
            <p:cNvGrpSpPr/>
            <p:nvPr/>
          </p:nvGrpSpPr>
          <p:grpSpPr>
            <a:xfrm>
              <a:off x="4837373" y="3903730"/>
              <a:ext cx="1964261" cy="2694427"/>
              <a:chOff x="4837373" y="3903730"/>
              <a:chExt cx="1964261" cy="2694427"/>
            </a:xfrm>
          </p:grpSpPr>
          <p:sp>
            <p:nvSpPr>
              <p:cNvPr id="549" name="Google Shape;549;p11"/>
              <p:cNvSpPr/>
              <p:nvPr/>
            </p:nvSpPr>
            <p:spPr>
              <a:xfrm rot="10800000">
                <a:off x="4851026" y="3908450"/>
                <a:ext cx="1940186" cy="2597206"/>
              </a:xfrm>
              <a:custGeom>
                <a:rect b="b" l="l" r="r" t="t"/>
                <a:pathLst>
                  <a:path extrusionOk="0" h="2597206" w="1940186">
                    <a:moveTo>
                      <a:pt x="1735545" y="2597206"/>
                    </a:moveTo>
                    <a:lnTo>
                      <a:pt x="1549069" y="2597206"/>
                    </a:lnTo>
                    <a:lnTo>
                      <a:pt x="1526424" y="2532590"/>
                    </a:lnTo>
                    <a:cubicBezTo>
                      <a:pt x="1405841" y="2256147"/>
                      <a:pt x="1201636" y="2074393"/>
                      <a:pt x="970022" y="2074393"/>
                    </a:cubicBezTo>
                    <a:cubicBezTo>
                      <a:pt x="738408" y="2074393"/>
                      <a:pt x="534203" y="2256147"/>
                      <a:pt x="413620" y="2532590"/>
                    </a:cubicBezTo>
                    <a:lnTo>
                      <a:pt x="390975" y="2597206"/>
                    </a:lnTo>
                    <a:lnTo>
                      <a:pt x="208919" y="2597206"/>
                    </a:lnTo>
                    <a:lnTo>
                      <a:pt x="215615" y="2558452"/>
                    </a:lnTo>
                    <a:cubicBezTo>
                      <a:pt x="228359" y="2465766"/>
                      <a:pt x="235052" y="2369801"/>
                      <a:pt x="235052" y="2271509"/>
                    </a:cubicBezTo>
                    <a:cubicBezTo>
                      <a:pt x="235052" y="1927488"/>
                      <a:pt x="153064" y="1611964"/>
                      <a:pt x="16579" y="1365850"/>
                    </a:cubicBezTo>
                    <a:lnTo>
                      <a:pt x="0" y="1338703"/>
                    </a:lnTo>
                    <a:lnTo>
                      <a:pt x="26955" y="0"/>
                    </a:lnTo>
                    <a:lnTo>
                      <a:pt x="1913089" y="0"/>
                    </a:lnTo>
                    <a:lnTo>
                      <a:pt x="1940186" y="1345708"/>
                    </a:lnTo>
                    <a:lnTo>
                      <a:pt x="1927885" y="1365850"/>
                    </a:lnTo>
                    <a:cubicBezTo>
                      <a:pt x="1791400" y="1611964"/>
                      <a:pt x="1709411" y="1927488"/>
                      <a:pt x="1709411" y="2271509"/>
                    </a:cubicBezTo>
                    <a:cubicBezTo>
                      <a:pt x="1709411" y="2369801"/>
                      <a:pt x="1716104" y="2465766"/>
                      <a:pt x="1728849" y="255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4837373" y="3903730"/>
                <a:ext cx="1964261" cy="2694427"/>
              </a:xfrm>
              <a:custGeom>
                <a:rect b="b" l="l" r="r" t="t"/>
                <a:pathLst>
                  <a:path extrusionOk="0" h="2694427" w="1964261">
                    <a:moveTo>
                      <a:pt x="32702" y="2630419"/>
                    </a:moveTo>
                    <a:lnTo>
                      <a:pt x="1934654" y="2630419"/>
                    </a:lnTo>
                    <a:lnTo>
                      <a:pt x="1934654" y="2694427"/>
                    </a:lnTo>
                    <a:lnTo>
                      <a:pt x="32702" y="2694427"/>
                    </a:lnTo>
                    <a:close/>
                    <a:moveTo>
                      <a:pt x="1806422" y="0"/>
                    </a:moveTo>
                    <a:lnTo>
                      <a:pt x="1887432" y="0"/>
                    </a:lnTo>
                    <a:lnTo>
                      <a:pt x="1881413" y="18711"/>
                    </a:lnTo>
                    <a:cubicBezTo>
                      <a:pt x="1852568" y="133778"/>
                      <a:pt x="1836618" y="260288"/>
                      <a:pt x="1836618" y="393083"/>
                    </a:cubicBezTo>
                    <a:cubicBezTo>
                      <a:pt x="1836618" y="592276"/>
                      <a:pt x="1872506" y="777326"/>
                      <a:pt x="1933967" y="930829"/>
                    </a:cubicBezTo>
                    <a:lnTo>
                      <a:pt x="1961861" y="987872"/>
                    </a:lnTo>
                    <a:lnTo>
                      <a:pt x="1964261" y="1165436"/>
                    </a:lnTo>
                    <a:lnTo>
                      <a:pt x="1952090" y="1146761"/>
                    </a:lnTo>
                    <a:cubicBezTo>
                      <a:pt x="1835763" y="950379"/>
                      <a:pt x="1763813" y="679078"/>
                      <a:pt x="1763813" y="379408"/>
                    </a:cubicBezTo>
                    <a:cubicBezTo>
                      <a:pt x="1763813" y="304491"/>
                      <a:pt x="1768310" y="231346"/>
                      <a:pt x="1776873" y="160702"/>
                    </a:cubicBezTo>
                    <a:close/>
                    <a:moveTo>
                      <a:pt x="441113" y="0"/>
                    </a:moveTo>
                    <a:lnTo>
                      <a:pt x="523538" y="0"/>
                    </a:lnTo>
                    <a:lnTo>
                      <a:pt x="580686" y="111922"/>
                    </a:lnTo>
                    <a:cubicBezTo>
                      <a:pt x="683838" y="278602"/>
                      <a:pt x="826341" y="381696"/>
                      <a:pt x="983745" y="381696"/>
                    </a:cubicBezTo>
                    <a:cubicBezTo>
                      <a:pt x="1141150" y="381696"/>
                      <a:pt x="1283653" y="278602"/>
                      <a:pt x="1386805" y="111922"/>
                    </a:cubicBezTo>
                    <a:lnTo>
                      <a:pt x="1443953" y="0"/>
                    </a:lnTo>
                    <a:lnTo>
                      <a:pt x="1526378" y="0"/>
                    </a:lnTo>
                    <a:lnTo>
                      <a:pt x="1516779" y="28590"/>
                    </a:lnTo>
                    <a:cubicBezTo>
                      <a:pt x="1401260" y="305033"/>
                      <a:pt x="1205631" y="486786"/>
                      <a:pt x="983745" y="486786"/>
                    </a:cubicBezTo>
                    <a:cubicBezTo>
                      <a:pt x="761859" y="486786"/>
                      <a:pt x="566230" y="305033"/>
                      <a:pt x="450711" y="28590"/>
                    </a:cubicBezTo>
                    <a:close/>
                    <a:moveTo>
                      <a:pt x="77992" y="0"/>
                    </a:moveTo>
                    <a:lnTo>
                      <a:pt x="159002" y="0"/>
                    </a:lnTo>
                    <a:lnTo>
                      <a:pt x="188551" y="160702"/>
                    </a:lnTo>
                    <a:cubicBezTo>
                      <a:pt x="197113" y="231346"/>
                      <a:pt x="201610" y="304491"/>
                      <a:pt x="201610" y="379408"/>
                    </a:cubicBezTo>
                    <a:cubicBezTo>
                      <a:pt x="201610" y="679078"/>
                      <a:pt x="129661" y="950379"/>
                      <a:pt x="13334" y="1146761"/>
                    </a:cubicBezTo>
                    <a:lnTo>
                      <a:pt x="0" y="1167219"/>
                    </a:lnTo>
                    <a:lnTo>
                      <a:pt x="2392" y="990266"/>
                    </a:lnTo>
                    <a:lnTo>
                      <a:pt x="31456" y="930829"/>
                    </a:lnTo>
                    <a:cubicBezTo>
                      <a:pt x="92917" y="777326"/>
                      <a:pt x="128805" y="592276"/>
                      <a:pt x="128805" y="393083"/>
                    </a:cubicBezTo>
                    <a:cubicBezTo>
                      <a:pt x="128805" y="260288"/>
                      <a:pt x="112855" y="133778"/>
                      <a:pt x="84011" y="18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1" name="Google Shape;551;p11"/>
            <p:cNvSpPr/>
            <p:nvPr/>
          </p:nvSpPr>
          <p:spPr>
            <a:xfrm>
              <a:off x="5266780" y="4892942"/>
              <a:ext cx="1105446" cy="675596"/>
            </a:xfrm>
            <a:custGeom>
              <a:rect b="b" l="l" r="r" t="t"/>
              <a:pathLst>
                <a:path extrusionOk="0" h="507653" w="830647">
                  <a:moveTo>
                    <a:pt x="623702" y="0"/>
                  </a:moveTo>
                  <a:cubicBezTo>
                    <a:pt x="687772" y="0"/>
                    <a:pt x="734095" y="11943"/>
                    <a:pt x="762670" y="35830"/>
                  </a:cubicBezTo>
                  <a:cubicBezTo>
                    <a:pt x="791245" y="59717"/>
                    <a:pt x="805532" y="89743"/>
                    <a:pt x="805532" y="125909"/>
                  </a:cubicBezTo>
                  <a:cubicBezTo>
                    <a:pt x="805532" y="147117"/>
                    <a:pt x="799728" y="166315"/>
                    <a:pt x="788120" y="183505"/>
                  </a:cubicBezTo>
                  <a:cubicBezTo>
                    <a:pt x="776511" y="200695"/>
                    <a:pt x="758986" y="215764"/>
                    <a:pt x="735546" y="228712"/>
                  </a:cubicBezTo>
                  <a:cubicBezTo>
                    <a:pt x="754522" y="233400"/>
                    <a:pt x="769032" y="238869"/>
                    <a:pt x="779078" y="245120"/>
                  </a:cubicBezTo>
                  <a:cubicBezTo>
                    <a:pt x="795375" y="255166"/>
                    <a:pt x="808044" y="268393"/>
                    <a:pt x="817085" y="284801"/>
                  </a:cubicBezTo>
                  <a:cubicBezTo>
                    <a:pt x="826126" y="301210"/>
                    <a:pt x="830647" y="320799"/>
                    <a:pt x="830647" y="343570"/>
                  </a:cubicBezTo>
                  <a:cubicBezTo>
                    <a:pt x="830647" y="372145"/>
                    <a:pt x="823168" y="399548"/>
                    <a:pt x="808211" y="425779"/>
                  </a:cubicBezTo>
                  <a:cubicBezTo>
                    <a:pt x="793254" y="452010"/>
                    <a:pt x="771711" y="472213"/>
                    <a:pt x="743583" y="486389"/>
                  </a:cubicBezTo>
                  <a:cubicBezTo>
                    <a:pt x="715454" y="500565"/>
                    <a:pt x="678508" y="507653"/>
                    <a:pt x="632743" y="507653"/>
                  </a:cubicBezTo>
                  <a:cubicBezTo>
                    <a:pt x="588095" y="507653"/>
                    <a:pt x="552878" y="502407"/>
                    <a:pt x="527094" y="491914"/>
                  </a:cubicBezTo>
                  <a:cubicBezTo>
                    <a:pt x="501309" y="481422"/>
                    <a:pt x="480101" y="466074"/>
                    <a:pt x="463470" y="445870"/>
                  </a:cubicBezTo>
                  <a:cubicBezTo>
                    <a:pt x="446838" y="425667"/>
                    <a:pt x="434057" y="400273"/>
                    <a:pt x="425128" y="369689"/>
                  </a:cubicBezTo>
                  <a:lnTo>
                    <a:pt x="561417" y="351606"/>
                  </a:lnTo>
                  <a:cubicBezTo>
                    <a:pt x="566775" y="379065"/>
                    <a:pt x="575091" y="398097"/>
                    <a:pt x="586364" y="408701"/>
                  </a:cubicBezTo>
                  <a:cubicBezTo>
                    <a:pt x="597638" y="419305"/>
                    <a:pt x="611981" y="424607"/>
                    <a:pt x="629394" y="424607"/>
                  </a:cubicBezTo>
                  <a:cubicBezTo>
                    <a:pt x="647700" y="424607"/>
                    <a:pt x="662936" y="417909"/>
                    <a:pt x="675103" y="404515"/>
                  </a:cubicBezTo>
                  <a:cubicBezTo>
                    <a:pt x="687270" y="391120"/>
                    <a:pt x="693353" y="373261"/>
                    <a:pt x="693353" y="350937"/>
                  </a:cubicBezTo>
                  <a:cubicBezTo>
                    <a:pt x="693353" y="328166"/>
                    <a:pt x="687493" y="310530"/>
                    <a:pt x="675773" y="298028"/>
                  </a:cubicBezTo>
                  <a:cubicBezTo>
                    <a:pt x="664053" y="285527"/>
                    <a:pt x="648146" y="279276"/>
                    <a:pt x="628055" y="279276"/>
                  </a:cubicBezTo>
                  <a:cubicBezTo>
                    <a:pt x="617339" y="279276"/>
                    <a:pt x="602605" y="281955"/>
                    <a:pt x="583853" y="287313"/>
                  </a:cubicBezTo>
                  <a:lnTo>
                    <a:pt x="590885" y="189867"/>
                  </a:lnTo>
                  <a:cubicBezTo>
                    <a:pt x="598475" y="190984"/>
                    <a:pt x="604391" y="191542"/>
                    <a:pt x="608633" y="191542"/>
                  </a:cubicBezTo>
                  <a:cubicBezTo>
                    <a:pt x="626492" y="191542"/>
                    <a:pt x="641394" y="185849"/>
                    <a:pt x="653337" y="174464"/>
                  </a:cubicBezTo>
                  <a:cubicBezTo>
                    <a:pt x="665280" y="163078"/>
                    <a:pt x="671252" y="149572"/>
                    <a:pt x="671252" y="133945"/>
                  </a:cubicBezTo>
                  <a:cubicBezTo>
                    <a:pt x="671252" y="118988"/>
                    <a:pt x="666788" y="107045"/>
                    <a:pt x="657858" y="98115"/>
                  </a:cubicBezTo>
                  <a:cubicBezTo>
                    <a:pt x="648928" y="89185"/>
                    <a:pt x="636650" y="84720"/>
                    <a:pt x="621023" y="84720"/>
                  </a:cubicBezTo>
                  <a:cubicBezTo>
                    <a:pt x="604949" y="84720"/>
                    <a:pt x="591890" y="89576"/>
                    <a:pt x="581844" y="99287"/>
                  </a:cubicBezTo>
                  <a:cubicBezTo>
                    <a:pt x="571798" y="108998"/>
                    <a:pt x="564989" y="126020"/>
                    <a:pt x="561417" y="150354"/>
                  </a:cubicBezTo>
                  <a:lnTo>
                    <a:pt x="432495" y="127248"/>
                  </a:lnTo>
                  <a:cubicBezTo>
                    <a:pt x="443210" y="86171"/>
                    <a:pt x="463804" y="54694"/>
                    <a:pt x="494277" y="32817"/>
                  </a:cubicBezTo>
                  <a:cubicBezTo>
                    <a:pt x="524750" y="10939"/>
                    <a:pt x="567891" y="0"/>
                    <a:pt x="623702" y="0"/>
                  </a:cubicBezTo>
                  <a:close/>
                  <a:moveTo>
                    <a:pt x="207950" y="0"/>
                  </a:moveTo>
                  <a:cubicBezTo>
                    <a:pt x="255947" y="0"/>
                    <a:pt x="293285" y="5469"/>
                    <a:pt x="319962" y="16408"/>
                  </a:cubicBezTo>
                  <a:cubicBezTo>
                    <a:pt x="346640" y="27347"/>
                    <a:pt x="367624" y="44146"/>
                    <a:pt x="382916" y="66805"/>
                  </a:cubicBezTo>
                  <a:cubicBezTo>
                    <a:pt x="398208" y="89464"/>
                    <a:pt x="405855" y="114858"/>
                    <a:pt x="405855" y="142987"/>
                  </a:cubicBezTo>
                  <a:cubicBezTo>
                    <a:pt x="405855" y="172901"/>
                    <a:pt x="397092" y="201476"/>
                    <a:pt x="379568" y="228712"/>
                  </a:cubicBezTo>
                  <a:cubicBezTo>
                    <a:pt x="362043" y="255947"/>
                    <a:pt x="330175" y="285862"/>
                    <a:pt x="283964" y="318455"/>
                  </a:cubicBezTo>
                  <a:cubicBezTo>
                    <a:pt x="256506" y="337431"/>
                    <a:pt x="238144" y="350713"/>
                    <a:pt x="228879" y="358304"/>
                  </a:cubicBezTo>
                  <a:cubicBezTo>
                    <a:pt x="219615" y="365894"/>
                    <a:pt x="208732" y="375828"/>
                    <a:pt x="196230" y="388107"/>
                  </a:cubicBezTo>
                  <a:lnTo>
                    <a:pt x="409203" y="388107"/>
                  </a:lnTo>
                  <a:lnTo>
                    <a:pt x="409203" y="499281"/>
                  </a:lnTo>
                  <a:lnTo>
                    <a:pt x="0" y="499281"/>
                  </a:lnTo>
                  <a:cubicBezTo>
                    <a:pt x="4688" y="458874"/>
                    <a:pt x="18920" y="420867"/>
                    <a:pt x="42695" y="385260"/>
                  </a:cubicBezTo>
                  <a:cubicBezTo>
                    <a:pt x="66471" y="349653"/>
                    <a:pt x="111063" y="307628"/>
                    <a:pt x="176473" y="259184"/>
                  </a:cubicBezTo>
                  <a:cubicBezTo>
                    <a:pt x="216434" y="229493"/>
                    <a:pt x="241995" y="206946"/>
                    <a:pt x="253157" y="191542"/>
                  </a:cubicBezTo>
                  <a:cubicBezTo>
                    <a:pt x="264319" y="176138"/>
                    <a:pt x="269900" y="161516"/>
                    <a:pt x="269900" y="147675"/>
                  </a:cubicBezTo>
                  <a:cubicBezTo>
                    <a:pt x="269900" y="132717"/>
                    <a:pt x="264375" y="119937"/>
                    <a:pt x="253324" y="109333"/>
                  </a:cubicBezTo>
                  <a:cubicBezTo>
                    <a:pt x="242274" y="98729"/>
                    <a:pt x="228377" y="93427"/>
                    <a:pt x="211634" y="93427"/>
                  </a:cubicBezTo>
                  <a:cubicBezTo>
                    <a:pt x="194221" y="93427"/>
                    <a:pt x="179989" y="98896"/>
                    <a:pt x="168939" y="109835"/>
                  </a:cubicBezTo>
                  <a:cubicBezTo>
                    <a:pt x="157888" y="120774"/>
                    <a:pt x="150466" y="140084"/>
                    <a:pt x="146670" y="167766"/>
                  </a:cubicBezTo>
                  <a:lnTo>
                    <a:pt x="10046" y="156716"/>
                  </a:lnTo>
                  <a:cubicBezTo>
                    <a:pt x="15404" y="118318"/>
                    <a:pt x="25227" y="88348"/>
                    <a:pt x="39514" y="66805"/>
                  </a:cubicBezTo>
                  <a:cubicBezTo>
                    <a:pt x="53802" y="45262"/>
                    <a:pt x="73949" y="28742"/>
                    <a:pt x="99957" y="17245"/>
                  </a:cubicBezTo>
                  <a:cubicBezTo>
                    <a:pt x="125965" y="5748"/>
                    <a:pt x="161962" y="0"/>
                    <a:pt x="207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11"/>
          <p:cNvGrpSpPr/>
          <p:nvPr/>
        </p:nvGrpSpPr>
        <p:grpSpPr>
          <a:xfrm>
            <a:off x="5039150" y="2231482"/>
            <a:ext cx="531543" cy="530091"/>
            <a:chOff x="688950" y="1173205"/>
            <a:chExt cx="3371147" cy="3361942"/>
          </a:xfrm>
        </p:grpSpPr>
        <p:sp>
          <p:nvSpPr>
            <p:cNvPr id="553" name="Google Shape;553;p11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11"/>
          <p:cNvSpPr/>
          <p:nvPr/>
        </p:nvSpPr>
        <p:spPr>
          <a:xfrm>
            <a:off x="6800209" y="4695892"/>
            <a:ext cx="656662" cy="474348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11"/>
          <p:cNvGrpSpPr/>
          <p:nvPr/>
        </p:nvGrpSpPr>
        <p:grpSpPr>
          <a:xfrm>
            <a:off x="8670053" y="2111596"/>
            <a:ext cx="2976669" cy="3813428"/>
            <a:chOff x="6084168" y="1875695"/>
            <a:chExt cx="2842224" cy="3813428"/>
          </a:xfrm>
        </p:grpSpPr>
        <p:sp>
          <p:nvSpPr>
            <p:cNvPr id="563" name="Google Shape;563;p11"/>
            <p:cNvSpPr txBox="1"/>
            <p:nvPr/>
          </p:nvSpPr>
          <p:spPr>
            <a:xfrm>
              <a:off x="6085587" y="1875695"/>
              <a:ext cx="2840805" cy="897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72000" spcFirstLastPara="1" rIns="36000" wrap="square" tIns="0">
              <a:spAutoFit/>
            </a:bodyPr>
            <a:lstStyle/>
            <a:p>
              <a:pPr indent="0" lvl="0" marL="0" marR="0" rtl="0" algn="l">
                <a:lnSpc>
                  <a:spcPct val="1093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Power</a:t>
              </a:r>
              <a:endParaRPr/>
            </a:p>
            <a:p>
              <a:pPr indent="0" lvl="0" marL="0" marR="0" rtl="0" algn="l">
                <a:lnSpc>
                  <a:spcPct val="1093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1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4" name="Google Shape;564;p11"/>
            <p:cNvGrpSpPr/>
            <p:nvPr/>
          </p:nvGrpSpPr>
          <p:grpSpPr>
            <a:xfrm>
              <a:off x="6084168" y="2895621"/>
              <a:ext cx="2842224" cy="2793502"/>
              <a:chOff x="6084168" y="3048562"/>
              <a:chExt cx="2842224" cy="2793502"/>
            </a:xfrm>
          </p:grpSpPr>
          <p:sp>
            <p:nvSpPr>
              <p:cNvPr id="565" name="Google Shape;565;p11"/>
              <p:cNvSpPr txBox="1"/>
              <p:nvPr/>
            </p:nvSpPr>
            <p:spPr>
              <a:xfrm>
                <a:off x="6085587" y="3718406"/>
                <a:ext cx="2836816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Example Text : Get a modern PowerPoint  Presentation that is beautifully designed. I hope and I believe that this Template will your Time, Money and Reputation. </a:t>
                </a:r>
                <a:r>
                  <a:rPr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</a:t>
                </a: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You can simply impress your audience and add a unique zing and appeal to your Presentations. This text can be replaced with your own text. Get a modern PowerPoint  Presentation that is beautifully designed.  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1"/>
              <p:cNvSpPr txBox="1"/>
              <p:nvPr/>
            </p:nvSpPr>
            <p:spPr>
              <a:xfrm>
                <a:off x="6084168" y="3048562"/>
                <a:ext cx="2842224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72000" spcFirstLastPara="1" rIns="3600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We Create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Professional Presentation</a:t>
                </a:r>
                <a:endParaRPr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7" name="Google Shape;567;p11"/>
          <p:cNvSpPr txBox="1"/>
          <p:nvPr/>
        </p:nvSpPr>
        <p:spPr>
          <a:xfrm>
            <a:off x="5321421" y="1812907"/>
            <a:ext cx="1420548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0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1"/>
          <p:cNvSpPr txBox="1"/>
          <p:nvPr/>
        </p:nvSpPr>
        <p:spPr>
          <a:xfrm>
            <a:off x="5467401" y="3521888"/>
            <a:ext cx="1420548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0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1"/>
          <p:cNvSpPr txBox="1"/>
          <p:nvPr/>
        </p:nvSpPr>
        <p:spPr>
          <a:xfrm>
            <a:off x="7083308" y="5254974"/>
            <a:ext cx="1420548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0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2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575" name="Google Shape;575;p12"/>
          <p:cNvSpPr/>
          <p:nvPr/>
        </p:nvSpPr>
        <p:spPr>
          <a:xfrm>
            <a:off x="920979" y="1693695"/>
            <a:ext cx="1773390" cy="4843846"/>
          </a:xfrm>
          <a:custGeom>
            <a:rect b="b" l="l" r="r" t="t"/>
            <a:pathLst>
              <a:path extrusionOk="0" h="4229466" w="1548458">
                <a:moveTo>
                  <a:pt x="292429" y="0"/>
                </a:moveTo>
                <a:cubicBezTo>
                  <a:pt x="311624" y="4479"/>
                  <a:pt x="330820" y="8318"/>
                  <a:pt x="349376" y="14717"/>
                </a:cubicBezTo>
                <a:cubicBezTo>
                  <a:pt x="465830" y="54388"/>
                  <a:pt x="538134" y="169563"/>
                  <a:pt x="524697" y="293055"/>
                </a:cubicBezTo>
                <a:cubicBezTo>
                  <a:pt x="511900" y="411429"/>
                  <a:pt x="415921" y="508048"/>
                  <a:pt x="296268" y="522765"/>
                </a:cubicBezTo>
                <a:cubicBezTo>
                  <a:pt x="290509" y="523404"/>
                  <a:pt x="289229" y="524044"/>
                  <a:pt x="281551" y="524684"/>
                </a:cubicBezTo>
                <a:cubicBezTo>
                  <a:pt x="285390" y="554758"/>
                  <a:pt x="280271" y="577153"/>
                  <a:pt x="280911" y="607866"/>
                </a:cubicBezTo>
                <a:cubicBezTo>
                  <a:pt x="282191" y="608506"/>
                  <a:pt x="282191" y="627701"/>
                  <a:pt x="283470" y="628341"/>
                </a:cubicBezTo>
                <a:cubicBezTo>
                  <a:pt x="291149" y="616184"/>
                  <a:pt x="315463" y="589950"/>
                  <a:pt x="323142" y="577792"/>
                </a:cubicBezTo>
                <a:cubicBezTo>
                  <a:pt x="329540" y="568195"/>
                  <a:pt x="338498" y="559237"/>
                  <a:pt x="346177" y="550918"/>
                </a:cubicBezTo>
                <a:cubicBezTo>
                  <a:pt x="357054" y="538121"/>
                  <a:pt x="366652" y="538761"/>
                  <a:pt x="376250" y="552838"/>
                </a:cubicBezTo>
                <a:cubicBezTo>
                  <a:pt x="378809" y="556677"/>
                  <a:pt x="381369" y="561796"/>
                  <a:pt x="383288" y="566275"/>
                </a:cubicBezTo>
                <a:cubicBezTo>
                  <a:pt x="385208" y="572034"/>
                  <a:pt x="390967" y="586111"/>
                  <a:pt x="388407" y="589310"/>
                </a:cubicBezTo>
                <a:cubicBezTo>
                  <a:pt x="384568" y="593789"/>
                  <a:pt x="379449" y="595708"/>
                  <a:pt x="368572" y="591869"/>
                </a:cubicBezTo>
                <a:cubicBezTo>
                  <a:pt x="366652" y="591229"/>
                  <a:pt x="360893" y="591229"/>
                  <a:pt x="358974" y="591229"/>
                </a:cubicBezTo>
                <a:cubicBezTo>
                  <a:pt x="330180" y="641138"/>
                  <a:pt x="306505" y="652016"/>
                  <a:pt x="348096" y="673131"/>
                </a:cubicBezTo>
                <a:cubicBezTo>
                  <a:pt x="353215" y="663533"/>
                  <a:pt x="371131" y="646897"/>
                  <a:pt x="377530" y="637299"/>
                </a:cubicBezTo>
                <a:cubicBezTo>
                  <a:pt x="382649" y="629621"/>
                  <a:pt x="387767" y="621303"/>
                  <a:pt x="395446" y="616184"/>
                </a:cubicBezTo>
                <a:cubicBezTo>
                  <a:pt x="410802" y="605306"/>
                  <a:pt x="430638" y="613625"/>
                  <a:pt x="435757" y="631541"/>
                </a:cubicBezTo>
                <a:cubicBezTo>
                  <a:pt x="437676" y="637939"/>
                  <a:pt x="438956" y="644338"/>
                  <a:pt x="440236" y="650736"/>
                </a:cubicBezTo>
                <a:cubicBezTo>
                  <a:pt x="445355" y="678890"/>
                  <a:pt x="435117" y="685929"/>
                  <a:pt x="408243" y="674411"/>
                </a:cubicBezTo>
                <a:cubicBezTo>
                  <a:pt x="404404" y="681450"/>
                  <a:pt x="395446" y="689128"/>
                  <a:pt x="391607" y="696166"/>
                </a:cubicBezTo>
                <a:cubicBezTo>
                  <a:pt x="417201" y="711523"/>
                  <a:pt x="418481" y="713442"/>
                  <a:pt x="436397" y="692327"/>
                </a:cubicBezTo>
                <a:cubicBezTo>
                  <a:pt x="447914" y="678890"/>
                  <a:pt x="466470" y="651376"/>
                  <a:pt x="478627" y="637299"/>
                </a:cubicBezTo>
                <a:cubicBezTo>
                  <a:pt x="483106" y="632180"/>
                  <a:pt x="488865" y="627062"/>
                  <a:pt x="497183" y="627701"/>
                </a:cubicBezTo>
                <a:cubicBezTo>
                  <a:pt x="504222" y="631541"/>
                  <a:pt x="504222" y="643058"/>
                  <a:pt x="501662" y="648177"/>
                </a:cubicBezTo>
                <a:cubicBezTo>
                  <a:pt x="494624" y="663533"/>
                  <a:pt x="480547" y="689128"/>
                  <a:pt x="468390" y="705124"/>
                </a:cubicBezTo>
                <a:cubicBezTo>
                  <a:pt x="445355" y="733278"/>
                  <a:pt x="437676" y="755033"/>
                  <a:pt x="436397" y="787026"/>
                </a:cubicBezTo>
                <a:cubicBezTo>
                  <a:pt x="435117" y="814540"/>
                  <a:pt x="429358" y="842694"/>
                  <a:pt x="417841" y="867648"/>
                </a:cubicBezTo>
                <a:cubicBezTo>
                  <a:pt x="405683" y="895162"/>
                  <a:pt x="399925" y="984103"/>
                  <a:pt x="399285" y="1015456"/>
                </a:cubicBezTo>
                <a:cubicBezTo>
                  <a:pt x="410163" y="974505"/>
                  <a:pt x="444715" y="913078"/>
                  <a:pt x="453033" y="890683"/>
                </a:cubicBezTo>
                <a:cubicBezTo>
                  <a:pt x="458152" y="877246"/>
                  <a:pt x="477348" y="860610"/>
                  <a:pt x="491425" y="861890"/>
                </a:cubicBezTo>
                <a:cubicBezTo>
                  <a:pt x="493344" y="861890"/>
                  <a:pt x="502942" y="860610"/>
                  <a:pt x="479267" y="861890"/>
                </a:cubicBezTo>
                <a:cubicBezTo>
                  <a:pt x="518938" y="862530"/>
                  <a:pt x="535575" y="859330"/>
                  <a:pt x="584844" y="838215"/>
                </a:cubicBezTo>
                <a:cubicBezTo>
                  <a:pt x="627075" y="819659"/>
                  <a:pt x="703218" y="791505"/>
                  <a:pt x="742889" y="768470"/>
                </a:cubicBezTo>
                <a:cubicBezTo>
                  <a:pt x="746088" y="766551"/>
                  <a:pt x="749288" y="761432"/>
                  <a:pt x="749927" y="756953"/>
                </a:cubicBezTo>
                <a:cubicBezTo>
                  <a:pt x="753767" y="714722"/>
                  <a:pt x="742249" y="697446"/>
                  <a:pt x="733931" y="639219"/>
                </a:cubicBezTo>
                <a:cubicBezTo>
                  <a:pt x="733291" y="635380"/>
                  <a:pt x="719214" y="630261"/>
                  <a:pt x="717295" y="627062"/>
                </a:cubicBezTo>
                <a:cubicBezTo>
                  <a:pt x="698099" y="602107"/>
                  <a:pt x="686581" y="566275"/>
                  <a:pt x="684662" y="536202"/>
                </a:cubicBezTo>
                <a:cubicBezTo>
                  <a:pt x="684022" y="530443"/>
                  <a:pt x="682102" y="523404"/>
                  <a:pt x="678263" y="518925"/>
                </a:cubicBezTo>
                <a:cubicBezTo>
                  <a:pt x="651389" y="485013"/>
                  <a:pt x="645630" y="445982"/>
                  <a:pt x="650110" y="406310"/>
                </a:cubicBezTo>
                <a:cubicBezTo>
                  <a:pt x="652029" y="392233"/>
                  <a:pt x="663547" y="390314"/>
                  <a:pt x="677623" y="394153"/>
                </a:cubicBezTo>
                <a:cubicBezTo>
                  <a:pt x="676344" y="379436"/>
                  <a:pt x="680823" y="373678"/>
                  <a:pt x="679543" y="360880"/>
                </a:cubicBezTo>
                <a:cubicBezTo>
                  <a:pt x="678263" y="349363"/>
                  <a:pt x="677623" y="344244"/>
                  <a:pt x="676984" y="332727"/>
                </a:cubicBezTo>
                <a:cubicBezTo>
                  <a:pt x="668026" y="230989"/>
                  <a:pt x="691061" y="197716"/>
                  <a:pt x="772323" y="156126"/>
                </a:cubicBezTo>
                <a:cubicBezTo>
                  <a:pt x="816473" y="133730"/>
                  <a:pt x="862543" y="132451"/>
                  <a:pt x="912452" y="143328"/>
                </a:cubicBezTo>
                <a:cubicBezTo>
                  <a:pt x="923969" y="145888"/>
                  <a:pt x="935486" y="150367"/>
                  <a:pt x="945724" y="156126"/>
                </a:cubicBezTo>
                <a:cubicBezTo>
                  <a:pt x="1014189" y="194517"/>
                  <a:pt x="1053860" y="271300"/>
                  <a:pt x="1039783" y="348083"/>
                </a:cubicBezTo>
                <a:cubicBezTo>
                  <a:pt x="1035304" y="372398"/>
                  <a:pt x="1029546" y="383915"/>
                  <a:pt x="1024427" y="408870"/>
                </a:cubicBezTo>
                <a:cubicBezTo>
                  <a:pt x="1044902" y="410149"/>
                  <a:pt x="1053220" y="417828"/>
                  <a:pt x="1051941" y="437663"/>
                </a:cubicBezTo>
                <a:cubicBezTo>
                  <a:pt x="1050021" y="475415"/>
                  <a:pt x="1032745" y="513807"/>
                  <a:pt x="1009710" y="543240"/>
                </a:cubicBezTo>
                <a:cubicBezTo>
                  <a:pt x="1006511" y="547719"/>
                  <a:pt x="999472" y="548999"/>
                  <a:pt x="996913" y="550279"/>
                </a:cubicBezTo>
                <a:cubicBezTo>
                  <a:pt x="990514" y="568834"/>
                  <a:pt x="978357" y="592509"/>
                  <a:pt x="972598" y="609785"/>
                </a:cubicBezTo>
                <a:cubicBezTo>
                  <a:pt x="971958" y="611065"/>
                  <a:pt x="971319" y="637299"/>
                  <a:pt x="971319" y="638579"/>
                </a:cubicBezTo>
                <a:cubicBezTo>
                  <a:pt x="973238" y="682089"/>
                  <a:pt x="977717" y="700645"/>
                  <a:pt x="993714" y="742236"/>
                </a:cubicBezTo>
                <a:cubicBezTo>
                  <a:pt x="994993" y="746075"/>
                  <a:pt x="998832" y="749275"/>
                  <a:pt x="1002672" y="751834"/>
                </a:cubicBezTo>
                <a:cubicBezTo>
                  <a:pt x="1071137" y="798544"/>
                  <a:pt x="1151119" y="804942"/>
                  <a:pt x="1249657" y="829897"/>
                </a:cubicBezTo>
                <a:cubicBezTo>
                  <a:pt x="1261175" y="829897"/>
                  <a:pt x="1261175" y="830537"/>
                  <a:pt x="1272692" y="831176"/>
                </a:cubicBezTo>
                <a:cubicBezTo>
                  <a:pt x="1273972" y="831176"/>
                  <a:pt x="1287409" y="832456"/>
                  <a:pt x="1288688" y="833096"/>
                </a:cubicBezTo>
                <a:cubicBezTo>
                  <a:pt x="1288688" y="833096"/>
                  <a:pt x="1309164" y="845893"/>
                  <a:pt x="1309164" y="846533"/>
                </a:cubicBezTo>
                <a:cubicBezTo>
                  <a:pt x="1308524" y="873407"/>
                  <a:pt x="1301486" y="854211"/>
                  <a:pt x="1323881" y="870848"/>
                </a:cubicBezTo>
                <a:cubicBezTo>
                  <a:pt x="1341157" y="883645"/>
                  <a:pt x="1353954" y="907959"/>
                  <a:pt x="1358433" y="929715"/>
                </a:cubicBezTo>
                <a:cubicBezTo>
                  <a:pt x="1372510" y="994980"/>
                  <a:pt x="1395545" y="1086480"/>
                  <a:pt x="1404503" y="1152386"/>
                </a:cubicBezTo>
                <a:cubicBezTo>
                  <a:pt x="1409622" y="1188218"/>
                  <a:pt x="1404503" y="1225969"/>
                  <a:pt x="1412181" y="1261162"/>
                </a:cubicBezTo>
                <a:cubicBezTo>
                  <a:pt x="1428178" y="1336025"/>
                  <a:pt x="1440975" y="1411528"/>
                  <a:pt x="1440975" y="1488311"/>
                </a:cubicBezTo>
                <a:cubicBezTo>
                  <a:pt x="1440975" y="1493430"/>
                  <a:pt x="1442894" y="1499189"/>
                  <a:pt x="1444814" y="1504308"/>
                </a:cubicBezTo>
                <a:cubicBezTo>
                  <a:pt x="1487685" y="1593888"/>
                  <a:pt x="1481286" y="1689227"/>
                  <a:pt x="1490244" y="1787125"/>
                </a:cubicBezTo>
                <a:cubicBezTo>
                  <a:pt x="1505601" y="1957968"/>
                  <a:pt x="1533114" y="2116013"/>
                  <a:pt x="1547831" y="2286855"/>
                </a:cubicBezTo>
                <a:cubicBezTo>
                  <a:pt x="1549751" y="2312449"/>
                  <a:pt x="1549111" y="2336764"/>
                  <a:pt x="1535034" y="2359799"/>
                </a:cubicBezTo>
                <a:cubicBezTo>
                  <a:pt x="1530555" y="2371956"/>
                  <a:pt x="1525436" y="2384114"/>
                  <a:pt x="1520957" y="2393712"/>
                </a:cubicBezTo>
                <a:cubicBezTo>
                  <a:pt x="1513919" y="2409708"/>
                  <a:pt x="1498562" y="2423145"/>
                  <a:pt x="1486405" y="2434662"/>
                </a:cubicBezTo>
                <a:cubicBezTo>
                  <a:pt x="1456971" y="2463456"/>
                  <a:pt x="1422419" y="2485211"/>
                  <a:pt x="1388506" y="2514645"/>
                </a:cubicBezTo>
                <a:cubicBezTo>
                  <a:pt x="1372510" y="2503127"/>
                  <a:pt x="1383388" y="2485851"/>
                  <a:pt x="1396185" y="2466655"/>
                </a:cubicBezTo>
                <a:cubicBezTo>
                  <a:pt x="1414101" y="2439781"/>
                  <a:pt x="1421139" y="2429544"/>
                  <a:pt x="1439695" y="2402670"/>
                </a:cubicBezTo>
                <a:cubicBezTo>
                  <a:pt x="1455692" y="2383474"/>
                  <a:pt x="1456331" y="2351481"/>
                  <a:pt x="1450573" y="2323327"/>
                </a:cubicBezTo>
                <a:cubicBezTo>
                  <a:pt x="1447373" y="2309250"/>
                  <a:pt x="1439055" y="2306691"/>
                  <a:pt x="1421779" y="2301572"/>
                </a:cubicBezTo>
                <a:cubicBezTo>
                  <a:pt x="1407702" y="2322687"/>
                  <a:pt x="1405143" y="2357879"/>
                  <a:pt x="1399384" y="2375795"/>
                </a:cubicBezTo>
                <a:cubicBezTo>
                  <a:pt x="1394905" y="2387953"/>
                  <a:pt x="1353954" y="2409708"/>
                  <a:pt x="1355874" y="2395631"/>
                </a:cubicBezTo>
                <a:cubicBezTo>
                  <a:pt x="1356514" y="2386673"/>
                  <a:pt x="1360993" y="2374516"/>
                  <a:pt x="1363552" y="2356600"/>
                </a:cubicBezTo>
                <a:cubicBezTo>
                  <a:pt x="1366111" y="2339963"/>
                  <a:pt x="1366751" y="2348282"/>
                  <a:pt x="1369951" y="2331645"/>
                </a:cubicBezTo>
                <a:cubicBezTo>
                  <a:pt x="1373790" y="2311170"/>
                  <a:pt x="1378269" y="2290054"/>
                  <a:pt x="1377629" y="2268939"/>
                </a:cubicBezTo>
                <a:cubicBezTo>
                  <a:pt x="1376349" y="2240145"/>
                  <a:pt x="1375069" y="2213911"/>
                  <a:pt x="1393625" y="2192156"/>
                </a:cubicBezTo>
                <a:cubicBezTo>
                  <a:pt x="1418580" y="2162083"/>
                  <a:pt x="1420499" y="2128170"/>
                  <a:pt x="1416660" y="2091698"/>
                </a:cubicBezTo>
                <a:cubicBezTo>
                  <a:pt x="1410902" y="2030912"/>
                  <a:pt x="1391066" y="1987401"/>
                  <a:pt x="1366751" y="1932373"/>
                </a:cubicBezTo>
                <a:cubicBezTo>
                  <a:pt x="1325160" y="1840234"/>
                  <a:pt x="1297647" y="1744895"/>
                  <a:pt x="1279091" y="1645077"/>
                </a:cubicBezTo>
                <a:cubicBezTo>
                  <a:pt x="1271412" y="1602846"/>
                  <a:pt x="1272052" y="1559336"/>
                  <a:pt x="1266933" y="1516465"/>
                </a:cubicBezTo>
                <a:cubicBezTo>
                  <a:pt x="1263094" y="1487032"/>
                  <a:pt x="1241979" y="1381455"/>
                  <a:pt x="1235580" y="1352022"/>
                </a:cubicBezTo>
                <a:cubicBezTo>
                  <a:pt x="1234301" y="1352022"/>
                  <a:pt x="1245178" y="1428805"/>
                  <a:pt x="1243898" y="1428805"/>
                </a:cubicBezTo>
                <a:cubicBezTo>
                  <a:pt x="1242619" y="1437763"/>
                  <a:pt x="1241979" y="1447360"/>
                  <a:pt x="1240699" y="1456319"/>
                </a:cubicBezTo>
                <a:cubicBezTo>
                  <a:pt x="1221503" y="1563175"/>
                  <a:pt x="1238780" y="1657234"/>
                  <a:pt x="1259255" y="1767930"/>
                </a:cubicBezTo>
                <a:cubicBezTo>
                  <a:pt x="1270772" y="1801842"/>
                  <a:pt x="1271412" y="1837674"/>
                  <a:pt x="1279091" y="1872867"/>
                </a:cubicBezTo>
                <a:cubicBezTo>
                  <a:pt x="1282290" y="1887583"/>
                  <a:pt x="1273332" y="1909978"/>
                  <a:pt x="1273332" y="1924695"/>
                </a:cubicBezTo>
                <a:cubicBezTo>
                  <a:pt x="1273332" y="1941971"/>
                  <a:pt x="1272692" y="1959247"/>
                  <a:pt x="1273332" y="1976524"/>
                </a:cubicBezTo>
                <a:cubicBezTo>
                  <a:pt x="1273332" y="1987401"/>
                  <a:pt x="1275252" y="1998279"/>
                  <a:pt x="1273972" y="2009156"/>
                </a:cubicBezTo>
                <a:cubicBezTo>
                  <a:pt x="1272692" y="2017474"/>
                  <a:pt x="1269493" y="2029632"/>
                  <a:pt x="1263734" y="2031551"/>
                </a:cubicBezTo>
                <a:cubicBezTo>
                  <a:pt x="1244538" y="2039230"/>
                  <a:pt x="1273972" y="2047548"/>
                  <a:pt x="1274612" y="2061625"/>
                </a:cubicBezTo>
                <a:cubicBezTo>
                  <a:pt x="1289968" y="2377075"/>
                  <a:pt x="1279091" y="2692525"/>
                  <a:pt x="1294447" y="3007976"/>
                </a:cubicBezTo>
                <a:cubicBezTo>
                  <a:pt x="1295727" y="3029091"/>
                  <a:pt x="1295087" y="3028451"/>
                  <a:pt x="1273972" y="3029731"/>
                </a:cubicBezTo>
                <a:cubicBezTo>
                  <a:pt x="1220864" y="3032930"/>
                  <a:pt x="1245178" y="3036770"/>
                  <a:pt x="1190150" y="3040609"/>
                </a:cubicBezTo>
                <a:cubicBezTo>
                  <a:pt x="1191430" y="3061084"/>
                  <a:pt x="1192710" y="3112273"/>
                  <a:pt x="1194629" y="3131469"/>
                </a:cubicBezTo>
                <a:cubicBezTo>
                  <a:pt x="1203587" y="3245364"/>
                  <a:pt x="1168395" y="3357339"/>
                  <a:pt x="1147280" y="3469314"/>
                </a:cubicBezTo>
                <a:cubicBezTo>
                  <a:pt x="1124885" y="3586408"/>
                  <a:pt x="1101850" y="3702862"/>
                  <a:pt x="1079455" y="3819957"/>
                </a:cubicBezTo>
                <a:cubicBezTo>
                  <a:pt x="1078175" y="3825715"/>
                  <a:pt x="1077535" y="3832114"/>
                  <a:pt x="1079455" y="3837233"/>
                </a:cubicBezTo>
                <a:cubicBezTo>
                  <a:pt x="1089053" y="3864107"/>
                  <a:pt x="1087773" y="3892261"/>
                  <a:pt x="1085853" y="3919774"/>
                </a:cubicBezTo>
                <a:cubicBezTo>
                  <a:pt x="1081374" y="3978002"/>
                  <a:pt x="1161996" y="4036229"/>
                  <a:pt x="1207426" y="4071421"/>
                </a:cubicBezTo>
                <a:cubicBezTo>
                  <a:pt x="1220224" y="4081019"/>
                  <a:pt x="1234301" y="4088697"/>
                  <a:pt x="1246458" y="4098295"/>
                </a:cubicBezTo>
                <a:cubicBezTo>
                  <a:pt x="1268213" y="4114931"/>
                  <a:pt x="1280370" y="4136687"/>
                  <a:pt x="1281650" y="4164200"/>
                </a:cubicBezTo>
                <a:cubicBezTo>
                  <a:pt x="1283570" y="4194914"/>
                  <a:pt x="1269493" y="4215389"/>
                  <a:pt x="1239419" y="4218589"/>
                </a:cubicBezTo>
                <a:cubicBezTo>
                  <a:pt x="1211266" y="4221788"/>
                  <a:pt x="1124885" y="4208351"/>
                  <a:pt x="1097371" y="4204512"/>
                </a:cubicBezTo>
                <a:cubicBezTo>
                  <a:pt x="1062818" y="4200033"/>
                  <a:pt x="1016109" y="4191714"/>
                  <a:pt x="981556" y="4184036"/>
                </a:cubicBezTo>
                <a:cubicBezTo>
                  <a:pt x="952123" y="4177638"/>
                  <a:pt x="923329" y="4169959"/>
                  <a:pt x="893896" y="4164200"/>
                </a:cubicBezTo>
                <a:cubicBezTo>
                  <a:pt x="877899" y="4161001"/>
                  <a:pt x="872141" y="4151403"/>
                  <a:pt x="873420" y="4137966"/>
                </a:cubicBezTo>
                <a:cubicBezTo>
                  <a:pt x="874060" y="4125809"/>
                  <a:pt x="877259" y="4113012"/>
                  <a:pt x="880459" y="4101494"/>
                </a:cubicBezTo>
                <a:cubicBezTo>
                  <a:pt x="890056" y="4071421"/>
                  <a:pt x="902854" y="4041348"/>
                  <a:pt x="890696" y="4011914"/>
                </a:cubicBezTo>
                <a:cubicBezTo>
                  <a:pt x="879179" y="3983760"/>
                  <a:pt x="881099" y="3956886"/>
                  <a:pt x="896455" y="3930012"/>
                </a:cubicBezTo>
                <a:cubicBezTo>
                  <a:pt x="899654" y="3924253"/>
                  <a:pt x="900934" y="3915296"/>
                  <a:pt x="899015" y="3908897"/>
                </a:cubicBezTo>
                <a:cubicBezTo>
                  <a:pt x="895815" y="3896740"/>
                  <a:pt x="900294" y="3890981"/>
                  <a:pt x="910532" y="3885862"/>
                </a:cubicBezTo>
                <a:cubicBezTo>
                  <a:pt x="913731" y="3883942"/>
                  <a:pt x="917570" y="3879463"/>
                  <a:pt x="918210" y="3876264"/>
                </a:cubicBezTo>
                <a:cubicBezTo>
                  <a:pt x="920770" y="3837233"/>
                  <a:pt x="923969" y="3798201"/>
                  <a:pt x="923969" y="3758530"/>
                </a:cubicBezTo>
                <a:cubicBezTo>
                  <a:pt x="923969" y="3692625"/>
                  <a:pt x="923969" y="3626079"/>
                  <a:pt x="920770" y="3560174"/>
                </a:cubicBezTo>
                <a:cubicBezTo>
                  <a:pt x="915651" y="3447559"/>
                  <a:pt x="924609" y="3336224"/>
                  <a:pt x="945724" y="3226168"/>
                </a:cubicBezTo>
                <a:cubicBezTo>
                  <a:pt x="954042" y="3182017"/>
                  <a:pt x="966840" y="3105234"/>
                  <a:pt x="945084" y="3062364"/>
                </a:cubicBezTo>
                <a:cubicBezTo>
                  <a:pt x="943165" y="3057885"/>
                  <a:pt x="943165" y="3039969"/>
                  <a:pt x="942525" y="3034850"/>
                </a:cubicBezTo>
                <a:cubicBezTo>
                  <a:pt x="940605" y="3009256"/>
                  <a:pt x="877899" y="3023972"/>
                  <a:pt x="853585" y="3007976"/>
                </a:cubicBezTo>
                <a:cubicBezTo>
                  <a:pt x="849106" y="3004777"/>
                  <a:pt x="848466" y="2968305"/>
                  <a:pt x="847826" y="2961266"/>
                </a:cubicBezTo>
                <a:cubicBezTo>
                  <a:pt x="847186" y="2936952"/>
                  <a:pt x="849745" y="2911997"/>
                  <a:pt x="846546" y="2887682"/>
                </a:cubicBezTo>
                <a:cubicBezTo>
                  <a:pt x="840787" y="2838413"/>
                  <a:pt x="840148" y="2705323"/>
                  <a:pt x="833109" y="2656054"/>
                </a:cubicBezTo>
                <a:cubicBezTo>
                  <a:pt x="831829" y="2656054"/>
                  <a:pt x="822232" y="2740515"/>
                  <a:pt x="820312" y="2740515"/>
                </a:cubicBezTo>
                <a:cubicBezTo>
                  <a:pt x="807515" y="2799382"/>
                  <a:pt x="806235" y="2858249"/>
                  <a:pt x="794078" y="2917756"/>
                </a:cubicBezTo>
                <a:cubicBezTo>
                  <a:pt x="788959" y="2941431"/>
                  <a:pt x="787039" y="2965105"/>
                  <a:pt x="783200" y="2988780"/>
                </a:cubicBezTo>
                <a:cubicBezTo>
                  <a:pt x="782560" y="2992619"/>
                  <a:pt x="781281" y="2997738"/>
                  <a:pt x="778721" y="3000298"/>
                </a:cubicBezTo>
                <a:cubicBezTo>
                  <a:pt x="748008" y="3029091"/>
                  <a:pt x="805595" y="3059805"/>
                  <a:pt x="673784" y="3053406"/>
                </a:cubicBezTo>
                <a:cubicBezTo>
                  <a:pt x="640512" y="3051486"/>
                  <a:pt x="630914" y="3047007"/>
                  <a:pt x="597641" y="3046367"/>
                </a:cubicBezTo>
                <a:cubicBezTo>
                  <a:pt x="586764" y="3046367"/>
                  <a:pt x="590603" y="3055965"/>
                  <a:pt x="585484" y="3065563"/>
                </a:cubicBezTo>
                <a:cubicBezTo>
                  <a:pt x="578445" y="3079000"/>
                  <a:pt x="579725" y="3121231"/>
                  <a:pt x="574606" y="3141706"/>
                </a:cubicBezTo>
                <a:cubicBezTo>
                  <a:pt x="566928" y="3155143"/>
                  <a:pt x="561169" y="3163461"/>
                  <a:pt x="558610" y="3178178"/>
                </a:cubicBezTo>
                <a:cubicBezTo>
                  <a:pt x="546452" y="3263279"/>
                  <a:pt x="534935" y="3350300"/>
                  <a:pt x="517659" y="3434762"/>
                </a:cubicBezTo>
                <a:cubicBezTo>
                  <a:pt x="503582" y="3506426"/>
                  <a:pt x="470309" y="3576171"/>
                  <a:pt x="449194" y="3646555"/>
                </a:cubicBezTo>
                <a:cubicBezTo>
                  <a:pt x="431918" y="3703502"/>
                  <a:pt x="408883" y="3760450"/>
                  <a:pt x="392246" y="3818037"/>
                </a:cubicBezTo>
                <a:cubicBezTo>
                  <a:pt x="390327" y="3824436"/>
                  <a:pt x="387767" y="3830194"/>
                  <a:pt x="396086" y="3836593"/>
                </a:cubicBezTo>
                <a:cubicBezTo>
                  <a:pt x="401204" y="3840432"/>
                  <a:pt x="403124" y="3851310"/>
                  <a:pt x="403764" y="3858988"/>
                </a:cubicBezTo>
                <a:cubicBezTo>
                  <a:pt x="404404" y="3870506"/>
                  <a:pt x="402484" y="3882023"/>
                  <a:pt x="401844" y="3893540"/>
                </a:cubicBezTo>
                <a:cubicBezTo>
                  <a:pt x="400565" y="3911456"/>
                  <a:pt x="397365" y="3928093"/>
                  <a:pt x="408883" y="3946009"/>
                </a:cubicBezTo>
                <a:cubicBezTo>
                  <a:pt x="415921" y="3956886"/>
                  <a:pt x="413362" y="3977362"/>
                  <a:pt x="409523" y="3992079"/>
                </a:cubicBezTo>
                <a:cubicBezTo>
                  <a:pt x="401844" y="4025991"/>
                  <a:pt x="397365" y="4059264"/>
                  <a:pt x="388407" y="4093176"/>
                </a:cubicBezTo>
                <a:cubicBezTo>
                  <a:pt x="387128" y="4098295"/>
                  <a:pt x="385208" y="4103414"/>
                  <a:pt x="385208" y="4109173"/>
                </a:cubicBezTo>
                <a:cubicBezTo>
                  <a:pt x="383928" y="4136047"/>
                  <a:pt x="383288" y="4168680"/>
                  <a:pt x="382649" y="4195554"/>
                </a:cubicBezTo>
                <a:cubicBezTo>
                  <a:pt x="382009" y="4210910"/>
                  <a:pt x="374330" y="4220508"/>
                  <a:pt x="360254" y="4224347"/>
                </a:cubicBezTo>
                <a:cubicBezTo>
                  <a:pt x="350016" y="4226907"/>
                  <a:pt x="339778" y="4230106"/>
                  <a:pt x="329540" y="4229466"/>
                </a:cubicBezTo>
                <a:cubicBezTo>
                  <a:pt x="276432" y="4226907"/>
                  <a:pt x="223964" y="4224987"/>
                  <a:pt x="170855" y="4220508"/>
                </a:cubicBezTo>
                <a:cubicBezTo>
                  <a:pt x="142702" y="4217949"/>
                  <a:pt x="136943" y="4207711"/>
                  <a:pt x="138862" y="4179557"/>
                </a:cubicBezTo>
                <a:cubicBezTo>
                  <a:pt x="140142" y="4153963"/>
                  <a:pt x="148460" y="4123889"/>
                  <a:pt x="165097" y="4104054"/>
                </a:cubicBezTo>
                <a:cubicBezTo>
                  <a:pt x="169576" y="4098935"/>
                  <a:pt x="173415" y="4093816"/>
                  <a:pt x="177894" y="4088697"/>
                </a:cubicBezTo>
                <a:cubicBezTo>
                  <a:pt x="207967" y="4054785"/>
                  <a:pt x="215006" y="4015753"/>
                  <a:pt x="213726" y="3970323"/>
                </a:cubicBezTo>
                <a:cubicBezTo>
                  <a:pt x="213086" y="3949848"/>
                  <a:pt x="213726" y="3928093"/>
                  <a:pt x="218205" y="3908257"/>
                </a:cubicBezTo>
                <a:cubicBezTo>
                  <a:pt x="222044" y="3892901"/>
                  <a:pt x="232922" y="3878824"/>
                  <a:pt x="240600" y="3864107"/>
                </a:cubicBezTo>
                <a:cubicBezTo>
                  <a:pt x="243799" y="3857708"/>
                  <a:pt x="248918" y="3851310"/>
                  <a:pt x="249558" y="3844911"/>
                </a:cubicBezTo>
                <a:cubicBezTo>
                  <a:pt x="255317" y="3713740"/>
                  <a:pt x="266194" y="3582569"/>
                  <a:pt x="273233" y="3452038"/>
                </a:cubicBezTo>
                <a:cubicBezTo>
                  <a:pt x="278352" y="3352860"/>
                  <a:pt x="293068" y="3253682"/>
                  <a:pt x="328261" y="3158983"/>
                </a:cubicBezTo>
                <a:cubicBezTo>
                  <a:pt x="339778" y="3128909"/>
                  <a:pt x="342977" y="3057245"/>
                  <a:pt x="348096" y="3013095"/>
                </a:cubicBezTo>
                <a:cubicBezTo>
                  <a:pt x="348736" y="3007336"/>
                  <a:pt x="348736" y="3007336"/>
                  <a:pt x="351935" y="3000298"/>
                </a:cubicBezTo>
                <a:cubicBezTo>
                  <a:pt x="332740" y="2997098"/>
                  <a:pt x="319303" y="2989420"/>
                  <a:pt x="299467" y="2986221"/>
                </a:cubicBezTo>
                <a:cubicBezTo>
                  <a:pt x="305866" y="2953588"/>
                  <a:pt x="312904" y="2922235"/>
                  <a:pt x="318023" y="2890882"/>
                </a:cubicBezTo>
                <a:cubicBezTo>
                  <a:pt x="346816" y="2727718"/>
                  <a:pt x="381369" y="2590788"/>
                  <a:pt x="409523" y="2427624"/>
                </a:cubicBezTo>
                <a:cubicBezTo>
                  <a:pt x="428079" y="2319488"/>
                  <a:pt x="445995" y="2211352"/>
                  <a:pt x="465190" y="2103216"/>
                </a:cubicBezTo>
                <a:cubicBezTo>
                  <a:pt x="469029" y="2082740"/>
                  <a:pt x="477988" y="2062904"/>
                  <a:pt x="483746" y="2047548"/>
                </a:cubicBezTo>
                <a:cubicBezTo>
                  <a:pt x="481187" y="2031551"/>
                  <a:pt x="476708" y="2018754"/>
                  <a:pt x="476708" y="2005957"/>
                </a:cubicBezTo>
                <a:cubicBezTo>
                  <a:pt x="477348" y="1972684"/>
                  <a:pt x="475428" y="1940052"/>
                  <a:pt x="461351" y="1908698"/>
                </a:cubicBezTo>
                <a:cubicBezTo>
                  <a:pt x="446634" y="1875426"/>
                  <a:pt x="448554" y="1840234"/>
                  <a:pt x="460711" y="1806321"/>
                </a:cubicBezTo>
                <a:cubicBezTo>
                  <a:pt x="462631" y="1801842"/>
                  <a:pt x="463271" y="1796723"/>
                  <a:pt x="465830" y="1792244"/>
                </a:cubicBezTo>
                <a:cubicBezTo>
                  <a:pt x="492064" y="1746174"/>
                  <a:pt x="498463" y="1696266"/>
                  <a:pt x="502942" y="1644437"/>
                </a:cubicBezTo>
                <a:cubicBezTo>
                  <a:pt x="510620" y="1557416"/>
                  <a:pt x="482467" y="1470395"/>
                  <a:pt x="488865" y="1382735"/>
                </a:cubicBezTo>
                <a:cubicBezTo>
                  <a:pt x="485666" y="1390413"/>
                  <a:pt x="481187" y="1398091"/>
                  <a:pt x="479267" y="1406410"/>
                </a:cubicBezTo>
                <a:cubicBezTo>
                  <a:pt x="474148" y="1428165"/>
                  <a:pt x="463911" y="1449920"/>
                  <a:pt x="459432" y="1472315"/>
                </a:cubicBezTo>
                <a:cubicBezTo>
                  <a:pt x="445355" y="1537581"/>
                  <a:pt x="406963" y="1582371"/>
                  <a:pt x="341698" y="1572773"/>
                </a:cubicBezTo>
                <a:cubicBezTo>
                  <a:pt x="316743" y="1568934"/>
                  <a:pt x="292429" y="1556136"/>
                  <a:pt x="286670" y="1532462"/>
                </a:cubicBezTo>
                <a:cubicBezTo>
                  <a:pt x="277712" y="1495350"/>
                  <a:pt x="262355" y="1460158"/>
                  <a:pt x="247638" y="1424965"/>
                </a:cubicBezTo>
                <a:cubicBezTo>
                  <a:pt x="239960" y="1407049"/>
                  <a:pt x="236761" y="1385294"/>
                  <a:pt x="237401" y="1365458"/>
                </a:cubicBezTo>
                <a:cubicBezTo>
                  <a:pt x="239320" y="1300833"/>
                  <a:pt x="243799" y="1222770"/>
                  <a:pt x="247638" y="1158144"/>
                </a:cubicBezTo>
                <a:cubicBezTo>
                  <a:pt x="252757" y="1068564"/>
                  <a:pt x="263635" y="1017375"/>
                  <a:pt x="268114" y="927795"/>
                </a:cubicBezTo>
                <a:cubicBezTo>
                  <a:pt x="268114" y="922676"/>
                  <a:pt x="273873" y="884925"/>
                  <a:pt x="271313" y="880446"/>
                </a:cubicBezTo>
                <a:cubicBezTo>
                  <a:pt x="241880" y="843334"/>
                  <a:pt x="238680" y="804942"/>
                  <a:pt x="216925" y="767830"/>
                </a:cubicBezTo>
                <a:cubicBezTo>
                  <a:pt x="200929" y="740317"/>
                  <a:pt x="161257" y="701925"/>
                  <a:pt x="129265" y="694247"/>
                </a:cubicBezTo>
                <a:cubicBezTo>
                  <a:pt x="114548" y="691047"/>
                  <a:pt x="118387" y="686568"/>
                  <a:pt x="128625" y="675691"/>
                </a:cubicBezTo>
                <a:cubicBezTo>
                  <a:pt x="140142" y="663533"/>
                  <a:pt x="153579" y="663533"/>
                  <a:pt x="168296" y="668652"/>
                </a:cubicBezTo>
                <a:cubicBezTo>
                  <a:pt x="193890" y="677610"/>
                  <a:pt x="208607" y="696806"/>
                  <a:pt x="231002" y="712163"/>
                </a:cubicBezTo>
                <a:cubicBezTo>
                  <a:pt x="250198" y="720481"/>
                  <a:pt x="245079" y="701925"/>
                  <a:pt x="243799" y="685289"/>
                </a:cubicBezTo>
                <a:cubicBezTo>
                  <a:pt x="239960" y="635380"/>
                  <a:pt x="243799" y="591229"/>
                  <a:pt x="241880" y="541320"/>
                </a:cubicBezTo>
                <a:cubicBezTo>
                  <a:pt x="241240" y="529803"/>
                  <a:pt x="238041" y="525324"/>
                  <a:pt x="225883" y="524044"/>
                </a:cubicBezTo>
                <a:cubicBezTo>
                  <a:pt x="98551" y="507408"/>
                  <a:pt x="1933" y="396712"/>
                  <a:pt x="13" y="268101"/>
                </a:cubicBezTo>
                <a:cubicBezTo>
                  <a:pt x="-1267" y="140129"/>
                  <a:pt x="91513" y="28154"/>
                  <a:pt x="218205" y="6399"/>
                </a:cubicBezTo>
                <a:cubicBezTo>
                  <a:pt x="222684" y="5759"/>
                  <a:pt x="227163" y="3839"/>
                  <a:pt x="232282" y="2559"/>
                </a:cubicBezTo>
                <a:cubicBezTo>
                  <a:pt x="252757" y="0"/>
                  <a:pt x="272593" y="0"/>
                  <a:pt x="2924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2"/>
          <p:cNvSpPr txBox="1"/>
          <p:nvPr/>
        </p:nvSpPr>
        <p:spPr>
          <a:xfrm>
            <a:off x="3356934" y="1693695"/>
            <a:ext cx="8143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  <a:endParaRPr/>
          </a:p>
        </p:txBody>
      </p:sp>
      <p:sp>
        <p:nvSpPr>
          <p:cNvPr id="577" name="Google Shape;577;p12"/>
          <p:cNvSpPr txBox="1"/>
          <p:nvPr/>
        </p:nvSpPr>
        <p:spPr>
          <a:xfrm>
            <a:off x="3356935" y="2340026"/>
            <a:ext cx="8143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ALLPPT Layout Clean Text Slide for your Presentation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2"/>
          <p:cNvSpPr txBox="1"/>
          <p:nvPr/>
        </p:nvSpPr>
        <p:spPr>
          <a:xfrm>
            <a:off x="3356934" y="2818986"/>
            <a:ext cx="81434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/>
          </a:p>
        </p:txBody>
      </p:sp>
      <p:grpSp>
        <p:nvGrpSpPr>
          <p:cNvPr id="579" name="Google Shape;579;p12"/>
          <p:cNvGrpSpPr/>
          <p:nvPr/>
        </p:nvGrpSpPr>
        <p:grpSpPr>
          <a:xfrm>
            <a:off x="3743497" y="3210049"/>
            <a:ext cx="7370279" cy="1410261"/>
            <a:chOff x="3233244" y="3482612"/>
            <a:chExt cx="10251725" cy="1961610"/>
          </a:xfrm>
        </p:grpSpPr>
        <p:graphicFrame>
          <p:nvGraphicFramePr>
            <p:cNvPr id="580" name="Google Shape;580;p12"/>
            <p:cNvGraphicFramePr/>
            <p:nvPr/>
          </p:nvGraphicFramePr>
          <p:xfrm>
            <a:off x="5348924" y="3482612"/>
            <a:ext cx="1789003" cy="1961610"/>
          </p:xfrm>
          <a:graphic>
            <a:graphicData uri="http://schemas.openxmlformats.org/drawingml/2006/chart">
              <c:chart r:id="rId3"/>
            </a:graphicData>
          </a:graphic>
        </p:graphicFrame>
        <p:graphicFrame>
          <p:nvGraphicFramePr>
            <p:cNvPr id="581" name="Google Shape;581;p12"/>
            <p:cNvGraphicFramePr/>
            <p:nvPr/>
          </p:nvGraphicFramePr>
          <p:xfrm>
            <a:off x="7464604" y="3482612"/>
            <a:ext cx="1789003" cy="1961610"/>
          </p:xfrm>
          <a:graphic>
            <a:graphicData uri="http://schemas.openxmlformats.org/drawingml/2006/chart">
              <c:chart r:id="rId4"/>
            </a:graphicData>
          </a:graphic>
        </p:graphicFrame>
        <p:graphicFrame>
          <p:nvGraphicFramePr>
            <p:cNvPr id="582" name="Google Shape;582;p12"/>
            <p:cNvGraphicFramePr/>
            <p:nvPr/>
          </p:nvGraphicFramePr>
          <p:xfrm>
            <a:off x="9580285" y="3482612"/>
            <a:ext cx="1789003" cy="1961610"/>
          </p:xfrm>
          <a:graphic>
            <a:graphicData uri="http://schemas.openxmlformats.org/drawingml/2006/chart">
              <c:chart r:id="rId5"/>
            </a:graphicData>
          </a:graphic>
        </p:graphicFrame>
        <p:graphicFrame>
          <p:nvGraphicFramePr>
            <p:cNvPr id="583" name="Google Shape;583;p12"/>
            <p:cNvGraphicFramePr/>
            <p:nvPr/>
          </p:nvGraphicFramePr>
          <p:xfrm>
            <a:off x="11695966" y="3482612"/>
            <a:ext cx="1789003" cy="1961610"/>
          </p:xfrm>
          <a:graphic>
            <a:graphicData uri="http://schemas.openxmlformats.org/drawingml/2006/chart">
              <c:chart r:id="rId6"/>
            </a:graphicData>
          </a:graphic>
        </p:graphicFrame>
        <p:graphicFrame>
          <p:nvGraphicFramePr>
            <p:cNvPr id="584" name="Google Shape;584;p12"/>
            <p:cNvGraphicFramePr/>
            <p:nvPr/>
          </p:nvGraphicFramePr>
          <p:xfrm>
            <a:off x="3233244" y="3482612"/>
            <a:ext cx="1789003" cy="1961610"/>
          </p:xfrm>
          <a:graphic>
            <a:graphicData uri="http://schemas.openxmlformats.org/drawingml/2006/chart">
              <c:chart r:id="rId7"/>
            </a:graphicData>
          </a:graphic>
        </p:graphicFrame>
        <p:sp>
          <p:nvSpPr>
            <p:cNvPr id="585" name="Google Shape;585;p12"/>
            <p:cNvSpPr txBox="1"/>
            <p:nvPr/>
          </p:nvSpPr>
          <p:spPr>
            <a:xfrm>
              <a:off x="3600667" y="4249365"/>
              <a:ext cx="1054155" cy="428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67%</a:t>
              </a:r>
              <a:endParaRPr b="1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 txBox="1"/>
            <p:nvPr/>
          </p:nvSpPr>
          <p:spPr>
            <a:xfrm>
              <a:off x="12063390" y="4249365"/>
              <a:ext cx="1054155" cy="428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90%</a:t>
              </a:r>
              <a:endParaRPr b="1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 txBox="1"/>
            <p:nvPr/>
          </p:nvSpPr>
          <p:spPr>
            <a:xfrm>
              <a:off x="5716347" y="4249365"/>
              <a:ext cx="1054155" cy="428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43%</a:t>
              </a:r>
              <a:endParaRPr b="1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 txBox="1"/>
            <p:nvPr/>
          </p:nvSpPr>
          <p:spPr>
            <a:xfrm>
              <a:off x="7832027" y="4249365"/>
              <a:ext cx="1054155" cy="428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78%</a:t>
              </a:r>
              <a:endParaRPr b="1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2"/>
            <p:cNvSpPr txBox="1"/>
            <p:nvPr/>
          </p:nvSpPr>
          <p:spPr>
            <a:xfrm>
              <a:off x="9947708" y="4249365"/>
              <a:ext cx="1054155" cy="428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55%</a:t>
              </a:r>
              <a:endParaRPr b="1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12"/>
          <p:cNvSpPr txBox="1"/>
          <p:nvPr/>
        </p:nvSpPr>
        <p:spPr>
          <a:xfrm>
            <a:off x="3536871" y="4572737"/>
            <a:ext cx="128617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78%</a:t>
            </a:r>
            <a:endParaRPr b="1" sz="4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2"/>
          <p:cNvSpPr txBox="1"/>
          <p:nvPr/>
        </p:nvSpPr>
        <p:spPr>
          <a:xfrm>
            <a:off x="4989076" y="4572737"/>
            <a:ext cx="2253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2"/>
          <p:cNvSpPr txBox="1"/>
          <p:nvPr/>
        </p:nvSpPr>
        <p:spPr>
          <a:xfrm>
            <a:off x="7408341" y="4572737"/>
            <a:ext cx="128617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2"/>
          <p:cNvSpPr txBox="1"/>
          <p:nvPr/>
        </p:nvSpPr>
        <p:spPr>
          <a:xfrm>
            <a:off x="8860546" y="4572737"/>
            <a:ext cx="2253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2"/>
          <p:cNvSpPr/>
          <p:nvPr/>
        </p:nvSpPr>
        <p:spPr>
          <a:xfrm>
            <a:off x="3648808" y="5380892"/>
            <a:ext cx="7754815" cy="87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2"/>
          <p:cNvSpPr/>
          <p:nvPr/>
        </p:nvSpPr>
        <p:spPr>
          <a:xfrm>
            <a:off x="3648808" y="6254936"/>
            <a:ext cx="7754815" cy="87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2"/>
          <p:cNvSpPr txBox="1"/>
          <p:nvPr/>
        </p:nvSpPr>
        <p:spPr>
          <a:xfrm>
            <a:off x="3648808" y="5538710"/>
            <a:ext cx="77548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3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602" name="Google Shape;602;p13"/>
          <p:cNvGrpSpPr/>
          <p:nvPr/>
        </p:nvGrpSpPr>
        <p:grpSpPr>
          <a:xfrm>
            <a:off x="3455684" y="1760486"/>
            <a:ext cx="2477786" cy="4392488"/>
            <a:chOff x="3424368" y="1786862"/>
            <a:chExt cx="2477786" cy="4392488"/>
          </a:xfrm>
        </p:grpSpPr>
        <p:grpSp>
          <p:nvGrpSpPr>
            <p:cNvPr id="603" name="Google Shape;603;p13"/>
            <p:cNvGrpSpPr/>
            <p:nvPr/>
          </p:nvGrpSpPr>
          <p:grpSpPr>
            <a:xfrm>
              <a:off x="3424368" y="1786862"/>
              <a:ext cx="2477786" cy="4392488"/>
              <a:chOff x="545790" y="1772816"/>
              <a:chExt cx="2477786" cy="4392488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545790" y="2539386"/>
                <a:ext cx="223091" cy="331620"/>
              </a:xfrm>
              <a:custGeom>
                <a:rect b="b" l="l" r="r" t="t"/>
                <a:pathLst>
                  <a:path extrusionOk="0" h="227565" w="153090">
                    <a:moveTo>
                      <a:pt x="0" y="0"/>
                    </a:moveTo>
                    <a:lnTo>
                      <a:pt x="153090" y="4137"/>
                    </a:lnTo>
                    <a:cubicBezTo>
                      <a:pt x="151711" y="78613"/>
                      <a:pt x="150331" y="153089"/>
                      <a:pt x="148952" y="22756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141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755576" y="1917304"/>
                <a:ext cx="2267824" cy="4248000"/>
              </a:xfrm>
              <a:prstGeom prst="roundRect">
                <a:avLst>
                  <a:gd fmla="val 13624" name="adj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 rot="10800000">
                <a:off x="755576" y="5616546"/>
                <a:ext cx="2268000" cy="548758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545790" y="1772816"/>
                <a:ext cx="2304256" cy="103252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8" name="Google Shape;608;p13"/>
            <p:cNvSpPr txBox="1"/>
            <p:nvPr/>
          </p:nvSpPr>
          <p:spPr>
            <a:xfrm>
              <a:off x="3488488" y="2133849"/>
              <a:ext cx="19398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3"/>
            <p:cNvSpPr txBox="1"/>
            <p:nvPr/>
          </p:nvSpPr>
          <p:spPr>
            <a:xfrm>
              <a:off x="3768618" y="2885052"/>
              <a:ext cx="19600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sp>
          <p:nvSpPr>
            <p:cNvPr id="610" name="Google Shape;610;p13"/>
            <p:cNvSpPr txBox="1"/>
            <p:nvPr/>
          </p:nvSpPr>
          <p:spPr>
            <a:xfrm>
              <a:off x="4075633" y="5751084"/>
              <a:ext cx="1385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 Here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1" name="Google Shape;611;p13"/>
            <p:cNvGrpSpPr/>
            <p:nvPr/>
          </p:nvGrpSpPr>
          <p:grpSpPr>
            <a:xfrm>
              <a:off x="3980194" y="4201444"/>
              <a:ext cx="1592685" cy="1051276"/>
              <a:chOff x="1101615" y="4148692"/>
              <a:chExt cx="1592685" cy="1051276"/>
            </a:xfrm>
          </p:grpSpPr>
          <p:sp>
            <p:nvSpPr>
              <p:cNvPr id="612" name="Google Shape;612;p13"/>
              <p:cNvSpPr/>
              <p:nvPr/>
            </p:nvSpPr>
            <p:spPr>
              <a:xfrm rot="-8100000">
                <a:off x="1119629" y="4255005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3"/>
              <p:cNvSpPr txBox="1"/>
              <p:nvPr/>
            </p:nvSpPr>
            <p:spPr>
              <a:xfrm>
                <a:off x="1197056" y="4148692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 rot="-8100000">
                <a:off x="1121231" y="4638168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3"/>
              <p:cNvSpPr txBox="1"/>
              <p:nvPr/>
            </p:nvSpPr>
            <p:spPr>
              <a:xfrm>
                <a:off x="1198658" y="4531855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 rot="-8100000">
                <a:off x="1122833" y="5029282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3"/>
              <p:cNvSpPr txBox="1"/>
              <p:nvPr/>
            </p:nvSpPr>
            <p:spPr>
              <a:xfrm>
                <a:off x="1200260" y="4922969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8" name="Google Shape;618;p13"/>
          <p:cNvGrpSpPr/>
          <p:nvPr/>
        </p:nvGrpSpPr>
        <p:grpSpPr>
          <a:xfrm>
            <a:off x="6233943" y="1760486"/>
            <a:ext cx="2477786" cy="4392488"/>
            <a:chOff x="6082708" y="1786862"/>
            <a:chExt cx="2477786" cy="4392488"/>
          </a:xfrm>
        </p:grpSpPr>
        <p:grpSp>
          <p:nvGrpSpPr>
            <p:cNvPr id="619" name="Google Shape;619;p13"/>
            <p:cNvGrpSpPr/>
            <p:nvPr/>
          </p:nvGrpSpPr>
          <p:grpSpPr>
            <a:xfrm>
              <a:off x="6082708" y="1786862"/>
              <a:ext cx="2477786" cy="4392488"/>
              <a:chOff x="545790" y="1772816"/>
              <a:chExt cx="2477786" cy="4392488"/>
            </a:xfrm>
          </p:grpSpPr>
          <p:sp>
            <p:nvSpPr>
              <p:cNvPr id="620" name="Google Shape;620;p13"/>
              <p:cNvSpPr/>
              <p:nvPr/>
            </p:nvSpPr>
            <p:spPr>
              <a:xfrm>
                <a:off x="545790" y="2539386"/>
                <a:ext cx="223091" cy="331620"/>
              </a:xfrm>
              <a:custGeom>
                <a:rect b="b" l="l" r="r" t="t"/>
                <a:pathLst>
                  <a:path extrusionOk="0" h="227565" w="153090">
                    <a:moveTo>
                      <a:pt x="0" y="0"/>
                    </a:moveTo>
                    <a:lnTo>
                      <a:pt x="153090" y="4137"/>
                    </a:lnTo>
                    <a:cubicBezTo>
                      <a:pt x="151711" y="78613"/>
                      <a:pt x="150331" y="153089"/>
                      <a:pt x="148952" y="22756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755576" y="1917304"/>
                <a:ext cx="2267824" cy="4248000"/>
              </a:xfrm>
              <a:prstGeom prst="roundRect">
                <a:avLst>
                  <a:gd fmla="val 13624" name="adj"/>
                </a:avLst>
              </a:prstGeom>
              <a:solidFill>
                <a:schemeClr val="accent4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 rot="10800000">
                <a:off x="755576" y="5616546"/>
                <a:ext cx="2268000" cy="548758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545790" y="1772816"/>
                <a:ext cx="2304256" cy="103252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4" name="Google Shape;624;p13"/>
            <p:cNvSpPr txBox="1"/>
            <p:nvPr/>
          </p:nvSpPr>
          <p:spPr>
            <a:xfrm>
              <a:off x="6138533" y="2133849"/>
              <a:ext cx="19398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3"/>
            <p:cNvSpPr txBox="1"/>
            <p:nvPr/>
          </p:nvSpPr>
          <p:spPr>
            <a:xfrm>
              <a:off x="6733885" y="5751084"/>
              <a:ext cx="1385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 Here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3"/>
            <p:cNvSpPr txBox="1"/>
            <p:nvPr/>
          </p:nvSpPr>
          <p:spPr>
            <a:xfrm>
              <a:off x="6413732" y="2885052"/>
              <a:ext cx="19600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grpSp>
          <p:nvGrpSpPr>
            <p:cNvPr id="627" name="Google Shape;627;p13"/>
            <p:cNvGrpSpPr/>
            <p:nvPr/>
          </p:nvGrpSpPr>
          <p:grpSpPr>
            <a:xfrm>
              <a:off x="6625309" y="4201444"/>
              <a:ext cx="1592685" cy="1051276"/>
              <a:chOff x="1101615" y="4148692"/>
              <a:chExt cx="1592685" cy="1051276"/>
            </a:xfrm>
          </p:grpSpPr>
          <p:sp>
            <p:nvSpPr>
              <p:cNvPr id="628" name="Google Shape;628;p13"/>
              <p:cNvSpPr/>
              <p:nvPr/>
            </p:nvSpPr>
            <p:spPr>
              <a:xfrm rot="-8100000">
                <a:off x="1119629" y="4255005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3"/>
              <p:cNvSpPr txBox="1"/>
              <p:nvPr/>
            </p:nvSpPr>
            <p:spPr>
              <a:xfrm>
                <a:off x="1197056" y="4148692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 rot="-8100000">
                <a:off x="1121231" y="4638168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3"/>
              <p:cNvSpPr txBox="1"/>
              <p:nvPr/>
            </p:nvSpPr>
            <p:spPr>
              <a:xfrm>
                <a:off x="1198658" y="4531855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 rot="-8100000">
                <a:off x="1122833" y="5029282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3"/>
              <p:cNvSpPr txBox="1"/>
              <p:nvPr/>
            </p:nvSpPr>
            <p:spPr>
              <a:xfrm>
                <a:off x="1200260" y="4922969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4" name="Google Shape;634;p13"/>
          <p:cNvGrpSpPr/>
          <p:nvPr/>
        </p:nvGrpSpPr>
        <p:grpSpPr>
          <a:xfrm>
            <a:off x="9012202" y="1760486"/>
            <a:ext cx="2477786" cy="4392488"/>
            <a:chOff x="6082708" y="1786862"/>
            <a:chExt cx="2477786" cy="4392488"/>
          </a:xfrm>
        </p:grpSpPr>
        <p:grpSp>
          <p:nvGrpSpPr>
            <p:cNvPr id="635" name="Google Shape;635;p13"/>
            <p:cNvGrpSpPr/>
            <p:nvPr/>
          </p:nvGrpSpPr>
          <p:grpSpPr>
            <a:xfrm>
              <a:off x="6082708" y="1786862"/>
              <a:ext cx="2477786" cy="4392488"/>
              <a:chOff x="545790" y="1772816"/>
              <a:chExt cx="2477786" cy="4392488"/>
            </a:xfrm>
          </p:grpSpPr>
          <p:sp>
            <p:nvSpPr>
              <p:cNvPr id="636" name="Google Shape;636;p13"/>
              <p:cNvSpPr/>
              <p:nvPr/>
            </p:nvSpPr>
            <p:spPr>
              <a:xfrm>
                <a:off x="545790" y="2539386"/>
                <a:ext cx="223091" cy="331620"/>
              </a:xfrm>
              <a:custGeom>
                <a:rect b="b" l="l" r="r" t="t"/>
                <a:pathLst>
                  <a:path extrusionOk="0" h="227565" w="153090">
                    <a:moveTo>
                      <a:pt x="0" y="0"/>
                    </a:moveTo>
                    <a:lnTo>
                      <a:pt x="153090" y="4137"/>
                    </a:lnTo>
                    <a:cubicBezTo>
                      <a:pt x="151711" y="78613"/>
                      <a:pt x="150331" y="153089"/>
                      <a:pt x="148952" y="22756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755576" y="1917304"/>
                <a:ext cx="2267824" cy="4248000"/>
              </a:xfrm>
              <a:prstGeom prst="roundRect">
                <a:avLst>
                  <a:gd fmla="val 13624" name="adj"/>
                </a:avLst>
              </a:prstGeom>
              <a:solidFill>
                <a:schemeClr val="accent4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755576" y="5616546"/>
                <a:ext cx="2268000" cy="548758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545790" y="1772816"/>
                <a:ext cx="2304256" cy="103252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0" name="Google Shape;640;p13"/>
            <p:cNvSpPr txBox="1"/>
            <p:nvPr/>
          </p:nvSpPr>
          <p:spPr>
            <a:xfrm>
              <a:off x="6138533" y="2133849"/>
              <a:ext cx="19398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3"/>
            <p:cNvSpPr txBox="1"/>
            <p:nvPr/>
          </p:nvSpPr>
          <p:spPr>
            <a:xfrm>
              <a:off x="6733885" y="5751084"/>
              <a:ext cx="1385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 Here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3"/>
            <p:cNvSpPr txBox="1"/>
            <p:nvPr/>
          </p:nvSpPr>
          <p:spPr>
            <a:xfrm>
              <a:off x="6413732" y="2885052"/>
              <a:ext cx="19600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grpSp>
          <p:nvGrpSpPr>
            <p:cNvPr id="643" name="Google Shape;643;p13"/>
            <p:cNvGrpSpPr/>
            <p:nvPr/>
          </p:nvGrpSpPr>
          <p:grpSpPr>
            <a:xfrm>
              <a:off x="6625309" y="4201444"/>
              <a:ext cx="1592685" cy="1051276"/>
              <a:chOff x="1101615" y="4148692"/>
              <a:chExt cx="1592685" cy="1051276"/>
            </a:xfrm>
          </p:grpSpPr>
          <p:sp>
            <p:nvSpPr>
              <p:cNvPr id="644" name="Google Shape;644;p13"/>
              <p:cNvSpPr/>
              <p:nvPr/>
            </p:nvSpPr>
            <p:spPr>
              <a:xfrm rot="-8100000">
                <a:off x="1119629" y="4255005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3"/>
              <p:cNvSpPr txBox="1"/>
              <p:nvPr/>
            </p:nvSpPr>
            <p:spPr>
              <a:xfrm>
                <a:off x="1197056" y="4148692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 rot="-8100000">
                <a:off x="1121231" y="4638168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1198658" y="4531855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 rot="-8100000">
                <a:off x="1122833" y="5029282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3"/>
              <p:cNvSpPr txBox="1"/>
              <p:nvPr/>
            </p:nvSpPr>
            <p:spPr>
              <a:xfrm>
                <a:off x="1200260" y="4922969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0" name="Google Shape;650;p13"/>
          <p:cNvGrpSpPr/>
          <p:nvPr/>
        </p:nvGrpSpPr>
        <p:grpSpPr>
          <a:xfrm>
            <a:off x="677425" y="1760486"/>
            <a:ext cx="2477786" cy="4392488"/>
            <a:chOff x="6082708" y="1786862"/>
            <a:chExt cx="2477786" cy="4392488"/>
          </a:xfrm>
        </p:grpSpPr>
        <p:grpSp>
          <p:nvGrpSpPr>
            <p:cNvPr id="651" name="Google Shape;651;p13"/>
            <p:cNvGrpSpPr/>
            <p:nvPr/>
          </p:nvGrpSpPr>
          <p:grpSpPr>
            <a:xfrm>
              <a:off x="6082708" y="1786862"/>
              <a:ext cx="2477786" cy="4392488"/>
              <a:chOff x="545790" y="1772816"/>
              <a:chExt cx="2477786" cy="4392488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545790" y="2539386"/>
                <a:ext cx="223091" cy="331620"/>
              </a:xfrm>
              <a:custGeom>
                <a:rect b="b" l="l" r="r" t="t"/>
                <a:pathLst>
                  <a:path extrusionOk="0" h="227565" w="153090">
                    <a:moveTo>
                      <a:pt x="0" y="0"/>
                    </a:moveTo>
                    <a:lnTo>
                      <a:pt x="153090" y="4137"/>
                    </a:lnTo>
                    <a:cubicBezTo>
                      <a:pt x="151711" y="78613"/>
                      <a:pt x="150331" y="153089"/>
                      <a:pt x="148952" y="22756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755576" y="1917304"/>
                <a:ext cx="2267824" cy="4248000"/>
              </a:xfrm>
              <a:prstGeom prst="roundRect">
                <a:avLst>
                  <a:gd fmla="val 13624" name="adj"/>
                </a:avLst>
              </a:prstGeom>
              <a:solidFill>
                <a:schemeClr val="accent4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 rot="10800000">
                <a:off x="755576" y="5616546"/>
                <a:ext cx="2268000" cy="548758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545790" y="1772816"/>
                <a:ext cx="2304256" cy="103252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6" name="Google Shape;656;p13"/>
            <p:cNvSpPr txBox="1"/>
            <p:nvPr/>
          </p:nvSpPr>
          <p:spPr>
            <a:xfrm>
              <a:off x="6138533" y="2133849"/>
              <a:ext cx="19398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3"/>
            <p:cNvSpPr txBox="1"/>
            <p:nvPr/>
          </p:nvSpPr>
          <p:spPr>
            <a:xfrm>
              <a:off x="6733885" y="5751084"/>
              <a:ext cx="1385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 Here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3"/>
            <p:cNvSpPr txBox="1"/>
            <p:nvPr/>
          </p:nvSpPr>
          <p:spPr>
            <a:xfrm>
              <a:off x="6413732" y="2885052"/>
              <a:ext cx="19600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grpSp>
          <p:nvGrpSpPr>
            <p:cNvPr id="659" name="Google Shape;659;p13"/>
            <p:cNvGrpSpPr/>
            <p:nvPr/>
          </p:nvGrpSpPr>
          <p:grpSpPr>
            <a:xfrm>
              <a:off x="6625309" y="4201444"/>
              <a:ext cx="1592685" cy="1051276"/>
              <a:chOff x="1101615" y="4148692"/>
              <a:chExt cx="1592685" cy="1051276"/>
            </a:xfrm>
          </p:grpSpPr>
          <p:sp>
            <p:nvSpPr>
              <p:cNvPr id="660" name="Google Shape;660;p13"/>
              <p:cNvSpPr/>
              <p:nvPr/>
            </p:nvSpPr>
            <p:spPr>
              <a:xfrm rot="-8100000">
                <a:off x="1119629" y="4255005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3"/>
              <p:cNvSpPr txBox="1"/>
              <p:nvPr/>
            </p:nvSpPr>
            <p:spPr>
              <a:xfrm>
                <a:off x="1197056" y="4148692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 rot="-8100000">
                <a:off x="1121231" y="4638168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3"/>
              <p:cNvSpPr txBox="1"/>
              <p:nvPr/>
            </p:nvSpPr>
            <p:spPr>
              <a:xfrm>
                <a:off x="1198658" y="4531855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 rot="-8100000">
                <a:off x="1122833" y="5029282"/>
                <a:ext cx="86980" cy="86980"/>
              </a:xfrm>
              <a:prstGeom prst="corner">
                <a:avLst>
                  <a:gd fmla="val 34383" name="adj1"/>
                  <a:gd fmla="val 3178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3"/>
              <p:cNvSpPr txBox="1"/>
              <p:nvPr/>
            </p:nvSpPr>
            <p:spPr>
              <a:xfrm>
                <a:off x="1200260" y="4922969"/>
                <a:ext cx="14940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_ Here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14"/>
          <p:cNvGrpSpPr/>
          <p:nvPr/>
        </p:nvGrpSpPr>
        <p:grpSpPr>
          <a:xfrm>
            <a:off x="811173" y="860004"/>
            <a:ext cx="3046452" cy="1662658"/>
            <a:chOff x="8070434" y="1545803"/>
            <a:chExt cx="2925465" cy="1662658"/>
          </a:xfrm>
        </p:grpSpPr>
        <p:sp>
          <p:nvSpPr>
            <p:cNvPr id="671" name="Google Shape;671;p14"/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4"/>
            <p:cNvSpPr txBox="1"/>
            <p:nvPr/>
          </p:nvSpPr>
          <p:spPr>
            <a:xfrm>
              <a:off x="8070434" y="1545803"/>
              <a:ext cx="2925465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TOURNAMENT</a:t>
              </a:r>
              <a:endPara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14"/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4"/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4"/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4"/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4"/>
          <p:cNvSpPr txBox="1"/>
          <p:nvPr/>
        </p:nvSpPr>
        <p:spPr>
          <a:xfrm>
            <a:off x="4227514" y="406604"/>
            <a:ext cx="3901602" cy="223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Basketball </a:t>
            </a:r>
            <a:r>
              <a:rPr b="1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4"/>
          <p:cNvSpPr/>
          <p:nvPr>
            <p:ph idx="2" type="pic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5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684" name="Google Shape;684;p15"/>
          <p:cNvSpPr txBox="1"/>
          <p:nvPr/>
        </p:nvSpPr>
        <p:spPr>
          <a:xfrm>
            <a:off x="6183097" y="1925709"/>
            <a:ext cx="648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5"/>
          <p:cNvSpPr txBox="1"/>
          <p:nvPr/>
        </p:nvSpPr>
        <p:spPr>
          <a:xfrm>
            <a:off x="6183097" y="2844770"/>
            <a:ext cx="648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5"/>
          <p:cNvSpPr txBox="1"/>
          <p:nvPr/>
        </p:nvSpPr>
        <p:spPr>
          <a:xfrm>
            <a:off x="6183097" y="3763831"/>
            <a:ext cx="648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5"/>
          <p:cNvSpPr txBox="1"/>
          <p:nvPr/>
        </p:nvSpPr>
        <p:spPr>
          <a:xfrm>
            <a:off x="6183097" y="4682892"/>
            <a:ext cx="648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3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5"/>
          <p:cNvSpPr txBox="1"/>
          <p:nvPr/>
        </p:nvSpPr>
        <p:spPr>
          <a:xfrm>
            <a:off x="6183097" y="5601954"/>
            <a:ext cx="648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15"/>
          <p:cNvGrpSpPr/>
          <p:nvPr/>
        </p:nvGrpSpPr>
        <p:grpSpPr>
          <a:xfrm>
            <a:off x="6830451" y="1884983"/>
            <a:ext cx="4395539" cy="666222"/>
            <a:chOff x="-825913" y="4159966"/>
            <a:chExt cx="5376912" cy="666222"/>
          </a:xfrm>
        </p:grpSpPr>
        <p:sp>
          <p:nvSpPr>
            <p:cNvPr id="690" name="Google Shape;690;p15"/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photos.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5"/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15"/>
          <p:cNvGrpSpPr/>
          <p:nvPr/>
        </p:nvGrpSpPr>
        <p:grpSpPr>
          <a:xfrm>
            <a:off x="6830451" y="2804045"/>
            <a:ext cx="4395539" cy="666222"/>
            <a:chOff x="-825913" y="4159966"/>
            <a:chExt cx="5376912" cy="666222"/>
          </a:xfrm>
        </p:grpSpPr>
        <p:sp>
          <p:nvSpPr>
            <p:cNvPr id="693" name="Google Shape;693;p15"/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photos.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5"/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15"/>
          <p:cNvGrpSpPr/>
          <p:nvPr/>
        </p:nvGrpSpPr>
        <p:grpSpPr>
          <a:xfrm>
            <a:off x="6830451" y="3723105"/>
            <a:ext cx="4395539" cy="666222"/>
            <a:chOff x="-825913" y="4159966"/>
            <a:chExt cx="5376912" cy="666222"/>
          </a:xfrm>
        </p:grpSpPr>
        <p:sp>
          <p:nvSpPr>
            <p:cNvPr id="696" name="Google Shape;696;p15"/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photos.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5"/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15"/>
          <p:cNvGrpSpPr/>
          <p:nvPr/>
        </p:nvGrpSpPr>
        <p:grpSpPr>
          <a:xfrm>
            <a:off x="6830451" y="4642167"/>
            <a:ext cx="4395539" cy="666222"/>
            <a:chOff x="-825913" y="4159966"/>
            <a:chExt cx="5376912" cy="666222"/>
          </a:xfrm>
        </p:grpSpPr>
        <p:sp>
          <p:nvSpPr>
            <p:cNvPr id="699" name="Google Shape;699;p15"/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photos.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5"/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15"/>
          <p:cNvGrpSpPr/>
          <p:nvPr/>
        </p:nvGrpSpPr>
        <p:grpSpPr>
          <a:xfrm>
            <a:off x="6830451" y="5561229"/>
            <a:ext cx="4395539" cy="666222"/>
            <a:chOff x="-825913" y="4159966"/>
            <a:chExt cx="5376912" cy="666222"/>
          </a:xfrm>
        </p:grpSpPr>
        <p:sp>
          <p:nvSpPr>
            <p:cNvPr id="702" name="Google Shape;702;p15"/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photos.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5"/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15"/>
          <p:cNvGrpSpPr/>
          <p:nvPr/>
        </p:nvGrpSpPr>
        <p:grpSpPr>
          <a:xfrm>
            <a:off x="323529" y="2233560"/>
            <a:ext cx="5987558" cy="4030667"/>
            <a:chOff x="206600" y="2132860"/>
            <a:chExt cx="5269469" cy="4160804"/>
          </a:xfrm>
        </p:grpSpPr>
        <p:grpSp>
          <p:nvGrpSpPr>
            <p:cNvPr id="705" name="Google Shape;705;p15"/>
            <p:cNvGrpSpPr/>
            <p:nvPr/>
          </p:nvGrpSpPr>
          <p:grpSpPr>
            <a:xfrm>
              <a:off x="1117436" y="2132860"/>
              <a:ext cx="3452745" cy="3307340"/>
              <a:chOff x="539552" y="4254268"/>
              <a:chExt cx="3596930" cy="614892"/>
            </a:xfrm>
          </p:grpSpPr>
          <p:sp>
            <p:nvSpPr>
              <p:cNvPr id="706" name="Google Shape;706;p15"/>
              <p:cNvSpPr/>
              <p:nvPr/>
            </p:nvSpPr>
            <p:spPr>
              <a:xfrm>
                <a:off x="539552" y="4414918"/>
                <a:ext cx="720080" cy="45424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8000">
                    <a:srgbClr val="656565"/>
                  </a:gs>
                  <a:gs pos="100000">
                    <a:srgbClr val="65656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1258764" y="4321205"/>
                <a:ext cx="720080" cy="547955"/>
              </a:xfrm>
              <a:prstGeom prst="rect">
                <a:avLst/>
              </a:prstGeom>
              <a:gradFill>
                <a:gsLst>
                  <a:gs pos="0">
                    <a:srgbClr val="B6211C"/>
                  </a:gs>
                  <a:gs pos="68000">
                    <a:srgbClr val="DE2F29"/>
                  </a:gs>
                  <a:gs pos="100000">
                    <a:srgbClr val="DE2F29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1977977" y="4495243"/>
                <a:ext cx="720080" cy="373917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64192">
                    <a:schemeClr val="accent6"/>
                  </a:gs>
                  <a:gs pos="100000">
                    <a:schemeClr val="accent6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697190" y="4361367"/>
                <a:ext cx="720080" cy="507792"/>
              </a:xfrm>
              <a:prstGeom prst="rect">
                <a:avLst/>
              </a:prstGeom>
              <a:gradFill>
                <a:gsLst>
                  <a:gs pos="0">
                    <a:srgbClr val="740704"/>
                  </a:gs>
                  <a:gs pos="68000">
                    <a:srgbClr val="920A05"/>
                  </a:gs>
                  <a:gs pos="100000">
                    <a:srgbClr val="920A05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3416402" y="4254268"/>
                <a:ext cx="720080" cy="614892"/>
              </a:xfrm>
              <a:prstGeom prst="rect">
                <a:avLst/>
              </a:prstGeom>
              <a:gradFill>
                <a:gsLst>
                  <a:gs pos="0">
                    <a:srgbClr val="323232"/>
                  </a:gs>
                  <a:gs pos="68000">
                    <a:schemeClr val="accent4"/>
                  </a:gs>
                  <a:gs pos="100000">
                    <a:schemeClr val="accent4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1" name="Google Shape;711;p15"/>
            <p:cNvGrpSpPr/>
            <p:nvPr/>
          </p:nvGrpSpPr>
          <p:grpSpPr>
            <a:xfrm>
              <a:off x="539165" y="5434659"/>
              <a:ext cx="4607578" cy="360394"/>
              <a:chOff x="539165" y="5434659"/>
              <a:chExt cx="4607578" cy="360394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539165" y="5434659"/>
                <a:ext cx="1279760" cy="360394"/>
              </a:xfrm>
              <a:custGeom>
                <a:rect b="b" l="l" r="r" t="t"/>
                <a:pathLst>
                  <a:path extrusionOk="0" h="369199" w="1279759">
                    <a:moveTo>
                      <a:pt x="583376" y="1763"/>
                    </a:moveTo>
                    <a:lnTo>
                      <a:pt x="1279759" y="0"/>
                    </a:lnTo>
                    <a:lnTo>
                      <a:pt x="922180" y="366245"/>
                    </a:lnTo>
                    <a:lnTo>
                      <a:pt x="0" y="369199"/>
                    </a:lnTo>
                    <a:lnTo>
                      <a:pt x="583376" y="1763"/>
                    </a:lnTo>
                    <a:close/>
                  </a:path>
                </a:pathLst>
              </a:custGeom>
              <a:gradFill>
                <a:gsLst>
                  <a:gs pos="0">
                    <a:srgbClr val="989898"/>
                  </a:gs>
                  <a:gs pos="68000">
                    <a:srgbClr val="656565"/>
                  </a:gs>
                  <a:gs pos="100000">
                    <a:srgbClr val="656565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1459325" y="5437285"/>
                <a:ext cx="1044250" cy="354417"/>
              </a:xfrm>
              <a:custGeom>
                <a:rect b="b" l="l" r="r" t="t"/>
                <a:pathLst>
                  <a:path extrusionOk="0" h="362367" w="1044249">
                    <a:moveTo>
                      <a:pt x="352370" y="0"/>
                    </a:moveTo>
                    <a:lnTo>
                      <a:pt x="1044249" y="2536"/>
                    </a:lnTo>
                    <a:lnTo>
                      <a:pt x="922617" y="362367"/>
                    </a:lnTo>
                    <a:lnTo>
                      <a:pt x="0" y="359190"/>
                    </a:lnTo>
                    <a:lnTo>
                      <a:pt x="3523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45853"/>
                  </a:gs>
                  <a:gs pos="68000">
                    <a:srgbClr val="B6211C"/>
                  </a:gs>
                  <a:gs pos="100000">
                    <a:srgbClr val="B6211C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380613" y="5437277"/>
                <a:ext cx="923341" cy="352344"/>
              </a:xfrm>
              <a:custGeom>
                <a:rect b="b" l="l" r="r" t="t"/>
                <a:pathLst>
                  <a:path extrusionOk="0" h="364592" w="923342">
                    <a:moveTo>
                      <a:pt x="115838" y="2553"/>
                    </a:moveTo>
                    <a:lnTo>
                      <a:pt x="810585" y="0"/>
                    </a:lnTo>
                    <a:lnTo>
                      <a:pt x="923342" y="364592"/>
                    </a:lnTo>
                    <a:lnTo>
                      <a:pt x="0" y="364202"/>
                    </a:lnTo>
                    <a:lnTo>
                      <a:pt x="115838" y="2553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68000">
                    <a:schemeClr val="accent6"/>
                  </a:gs>
                  <a:gs pos="100000">
                    <a:schemeClr val="accent6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3178890" y="5434827"/>
                <a:ext cx="1037256" cy="359614"/>
              </a:xfrm>
              <a:custGeom>
                <a:rect b="b" l="l" r="r" t="t"/>
                <a:pathLst>
                  <a:path extrusionOk="0" h="359360" w="1037254">
                    <a:moveTo>
                      <a:pt x="0" y="0"/>
                    </a:moveTo>
                    <a:lnTo>
                      <a:pt x="689436" y="76"/>
                    </a:lnTo>
                    <a:lnTo>
                      <a:pt x="1037254" y="356623"/>
                    </a:lnTo>
                    <a:lnTo>
                      <a:pt x="115657" y="35936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60C07"/>
                  </a:gs>
                  <a:gs pos="68000">
                    <a:srgbClr val="740704"/>
                  </a:gs>
                  <a:gs pos="100000">
                    <a:srgbClr val="740704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3878966" y="5439744"/>
                <a:ext cx="1267777" cy="351958"/>
              </a:xfrm>
              <a:custGeom>
                <a:rect b="b" l="l" r="r" t="t"/>
                <a:pathLst>
                  <a:path extrusionOk="0" h="352946" w="1267778">
                    <a:moveTo>
                      <a:pt x="0" y="0"/>
                    </a:moveTo>
                    <a:lnTo>
                      <a:pt x="691533" y="69"/>
                    </a:lnTo>
                    <a:lnTo>
                      <a:pt x="1267778" y="350634"/>
                    </a:lnTo>
                    <a:lnTo>
                      <a:pt x="350373" y="3529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56565"/>
                  </a:gs>
                  <a:gs pos="68000">
                    <a:srgbClr val="323232"/>
                  </a:gs>
                  <a:gs pos="100000">
                    <a:srgbClr val="323232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7" name="Google Shape;717;p15"/>
            <p:cNvSpPr/>
            <p:nvPr/>
          </p:nvSpPr>
          <p:spPr>
            <a:xfrm>
              <a:off x="827584" y="5368840"/>
              <a:ext cx="4032448" cy="123668"/>
            </a:xfrm>
            <a:prstGeom prst="ellipse">
              <a:avLst/>
            </a:pr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8" name="Google Shape;718;p15"/>
            <p:cNvGrpSpPr/>
            <p:nvPr/>
          </p:nvGrpSpPr>
          <p:grpSpPr>
            <a:xfrm>
              <a:off x="539552" y="5789608"/>
              <a:ext cx="4608512" cy="504056"/>
              <a:chOff x="539552" y="5789608"/>
              <a:chExt cx="3596930" cy="504056"/>
            </a:xfrm>
          </p:grpSpPr>
          <p:sp>
            <p:nvSpPr>
              <p:cNvPr id="719" name="Google Shape;719;p15"/>
              <p:cNvSpPr/>
              <p:nvPr/>
            </p:nvSpPr>
            <p:spPr>
              <a:xfrm>
                <a:off x="539552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8000">
                    <a:srgbClr val="8B8B8B"/>
                  </a:gs>
                  <a:gs pos="100000">
                    <a:srgbClr val="8B8B8B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1258764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8000">
                    <a:srgbClr val="E1423D"/>
                  </a:gs>
                  <a:gs pos="100000">
                    <a:srgbClr val="E1423D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1977977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68000">
                    <a:schemeClr val="accent6"/>
                  </a:gs>
                  <a:gs pos="100000">
                    <a:schemeClr val="accent6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697190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rgbClr val="920A05"/>
                  </a:gs>
                  <a:gs pos="68000">
                    <a:srgbClr val="B40B06"/>
                  </a:gs>
                  <a:gs pos="100000">
                    <a:srgbClr val="B40B06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3416402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68000">
                    <a:srgbClr val="515151"/>
                  </a:gs>
                  <a:gs pos="100000">
                    <a:srgbClr val="51515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4" name="Google Shape;724;p15"/>
            <p:cNvSpPr/>
            <p:nvPr/>
          </p:nvSpPr>
          <p:spPr>
            <a:xfrm>
              <a:off x="206600" y="5767246"/>
              <a:ext cx="5269469" cy="74325"/>
            </a:xfrm>
            <a:prstGeom prst="ellipse">
              <a:avLst/>
            </a:prstGeom>
            <a:solidFill>
              <a:schemeClr val="lt1">
                <a:alpha val="2862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5" name="Google Shape;725;p15"/>
          <p:cNvSpPr txBox="1"/>
          <p:nvPr/>
        </p:nvSpPr>
        <p:spPr>
          <a:xfrm>
            <a:off x="1428492" y="4263658"/>
            <a:ext cx="6966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66</a:t>
            </a: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5"/>
          <p:cNvSpPr txBox="1"/>
          <p:nvPr/>
        </p:nvSpPr>
        <p:spPr>
          <a:xfrm>
            <a:off x="2206669" y="4263658"/>
            <a:ext cx="6966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83</a:t>
            </a: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5"/>
          <p:cNvSpPr txBox="1"/>
          <p:nvPr/>
        </p:nvSpPr>
        <p:spPr>
          <a:xfrm>
            <a:off x="2984846" y="4263658"/>
            <a:ext cx="6966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5"/>
          <p:cNvSpPr txBox="1"/>
          <p:nvPr/>
        </p:nvSpPr>
        <p:spPr>
          <a:xfrm>
            <a:off x="3763023" y="4263658"/>
            <a:ext cx="6966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73</a:t>
            </a: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5"/>
          <p:cNvSpPr txBox="1"/>
          <p:nvPr/>
        </p:nvSpPr>
        <p:spPr>
          <a:xfrm>
            <a:off x="4541199" y="4263658"/>
            <a:ext cx="6966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5"/>
          <p:cNvSpPr/>
          <p:nvPr/>
        </p:nvSpPr>
        <p:spPr>
          <a:xfrm rot="9900000">
            <a:off x="3135166" y="2933129"/>
            <a:ext cx="396000" cy="336326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5"/>
          <p:cNvSpPr/>
          <p:nvPr/>
        </p:nvSpPr>
        <p:spPr>
          <a:xfrm>
            <a:off x="3908281" y="2169027"/>
            <a:ext cx="458892" cy="462627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5"/>
          <p:cNvSpPr/>
          <p:nvPr/>
        </p:nvSpPr>
        <p:spPr>
          <a:xfrm>
            <a:off x="4736661" y="1692620"/>
            <a:ext cx="338927" cy="427698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15"/>
          <p:cNvGrpSpPr/>
          <p:nvPr/>
        </p:nvGrpSpPr>
        <p:grpSpPr>
          <a:xfrm flipH="1">
            <a:off x="1559899" y="2516279"/>
            <a:ext cx="408712" cy="407596"/>
            <a:chOff x="688950" y="1173205"/>
            <a:chExt cx="3371147" cy="3361942"/>
          </a:xfrm>
        </p:grpSpPr>
        <p:sp>
          <p:nvSpPr>
            <p:cNvPr id="734" name="Google Shape;734;p15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15"/>
          <p:cNvSpPr/>
          <p:nvPr/>
        </p:nvSpPr>
        <p:spPr>
          <a:xfrm flipH="1">
            <a:off x="2241246" y="2016797"/>
            <a:ext cx="592084" cy="427699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6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48" name="Google Shape;748;p16"/>
          <p:cNvSpPr/>
          <p:nvPr/>
        </p:nvSpPr>
        <p:spPr>
          <a:xfrm rot="10800000">
            <a:off x="7227640" y="2799893"/>
            <a:ext cx="4032448" cy="360041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6"/>
          <p:cNvSpPr/>
          <p:nvPr/>
        </p:nvSpPr>
        <p:spPr>
          <a:xfrm>
            <a:off x="903040" y="2799894"/>
            <a:ext cx="4032448" cy="360041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6"/>
          <p:cNvSpPr/>
          <p:nvPr/>
        </p:nvSpPr>
        <p:spPr>
          <a:xfrm>
            <a:off x="4552950" y="2799913"/>
            <a:ext cx="361459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6"/>
          <p:cNvSpPr/>
          <p:nvPr/>
        </p:nvSpPr>
        <p:spPr>
          <a:xfrm>
            <a:off x="5362156" y="2229592"/>
            <a:ext cx="1467688" cy="1467688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6"/>
          <p:cNvSpPr/>
          <p:nvPr/>
        </p:nvSpPr>
        <p:spPr>
          <a:xfrm>
            <a:off x="7378173" y="2347084"/>
            <a:ext cx="1232704" cy="1232704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6"/>
          <p:cNvSpPr/>
          <p:nvPr/>
        </p:nvSpPr>
        <p:spPr>
          <a:xfrm>
            <a:off x="9159205" y="2347084"/>
            <a:ext cx="1232704" cy="1232704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6"/>
          <p:cNvSpPr/>
          <p:nvPr/>
        </p:nvSpPr>
        <p:spPr>
          <a:xfrm>
            <a:off x="1800091" y="2347084"/>
            <a:ext cx="1232704" cy="1232704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6"/>
          <p:cNvSpPr/>
          <p:nvPr/>
        </p:nvSpPr>
        <p:spPr>
          <a:xfrm>
            <a:off x="3581123" y="2347084"/>
            <a:ext cx="1232704" cy="1232704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6"/>
          <p:cNvSpPr txBox="1"/>
          <p:nvPr/>
        </p:nvSpPr>
        <p:spPr>
          <a:xfrm>
            <a:off x="5474516" y="2697935"/>
            <a:ext cx="12686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2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6"/>
          <p:cNvSpPr txBox="1"/>
          <p:nvPr/>
        </p:nvSpPr>
        <p:spPr>
          <a:xfrm>
            <a:off x="1899639" y="3734172"/>
            <a:ext cx="10336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6"/>
          <p:cNvSpPr txBox="1"/>
          <p:nvPr/>
        </p:nvSpPr>
        <p:spPr>
          <a:xfrm>
            <a:off x="3583774" y="3734172"/>
            <a:ext cx="10336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6"/>
          <p:cNvSpPr txBox="1"/>
          <p:nvPr/>
        </p:nvSpPr>
        <p:spPr>
          <a:xfrm>
            <a:off x="7574617" y="3734172"/>
            <a:ext cx="10336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6"/>
          <p:cNvSpPr txBox="1"/>
          <p:nvPr/>
        </p:nvSpPr>
        <p:spPr>
          <a:xfrm>
            <a:off x="9258753" y="3734172"/>
            <a:ext cx="10336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6"/>
          <p:cNvSpPr txBox="1"/>
          <p:nvPr/>
        </p:nvSpPr>
        <p:spPr>
          <a:xfrm>
            <a:off x="5267909" y="3664922"/>
            <a:ext cx="16561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6"/>
          <p:cNvSpPr txBox="1"/>
          <p:nvPr/>
        </p:nvSpPr>
        <p:spPr>
          <a:xfrm>
            <a:off x="7477743" y="1695921"/>
            <a:ext cx="10336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6"/>
          <p:cNvSpPr txBox="1"/>
          <p:nvPr/>
        </p:nvSpPr>
        <p:spPr>
          <a:xfrm>
            <a:off x="9258753" y="1695921"/>
            <a:ext cx="10336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6"/>
          <p:cNvSpPr txBox="1"/>
          <p:nvPr/>
        </p:nvSpPr>
        <p:spPr>
          <a:xfrm>
            <a:off x="5461659" y="1572811"/>
            <a:ext cx="12686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6"/>
          <p:cNvSpPr txBox="1"/>
          <p:nvPr/>
        </p:nvSpPr>
        <p:spPr>
          <a:xfrm>
            <a:off x="1899639" y="1695921"/>
            <a:ext cx="10336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b="1"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6"/>
          <p:cNvSpPr txBox="1"/>
          <p:nvPr/>
        </p:nvSpPr>
        <p:spPr>
          <a:xfrm>
            <a:off x="3680649" y="1695921"/>
            <a:ext cx="10336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1"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16"/>
          <p:cNvGrpSpPr/>
          <p:nvPr/>
        </p:nvGrpSpPr>
        <p:grpSpPr>
          <a:xfrm>
            <a:off x="7356383" y="4249746"/>
            <a:ext cx="1987649" cy="2059831"/>
            <a:chOff x="3014913" y="4249746"/>
            <a:chExt cx="1987649" cy="2059831"/>
          </a:xfrm>
        </p:grpSpPr>
        <p:grpSp>
          <p:nvGrpSpPr>
            <p:cNvPr id="768" name="Google Shape;768;p16"/>
            <p:cNvGrpSpPr/>
            <p:nvPr/>
          </p:nvGrpSpPr>
          <p:grpSpPr>
            <a:xfrm>
              <a:off x="3014913" y="4249746"/>
              <a:ext cx="1987649" cy="2059831"/>
              <a:chOff x="424111" y="3645025"/>
              <a:chExt cx="1987649" cy="2059831"/>
            </a:xfrm>
          </p:grpSpPr>
          <p:sp>
            <p:nvSpPr>
              <p:cNvPr id="769" name="Google Shape;769;p16"/>
              <p:cNvSpPr/>
              <p:nvPr/>
            </p:nvSpPr>
            <p:spPr>
              <a:xfrm>
                <a:off x="424111" y="3645025"/>
                <a:ext cx="1987649" cy="2059831"/>
              </a:xfrm>
              <a:custGeom>
                <a:rect b="b" l="l" r="r" t="t"/>
                <a:pathLst>
                  <a:path extrusionOk="0" h="1656184" w="1980220">
                    <a:moveTo>
                      <a:pt x="0" y="0"/>
                    </a:moveTo>
                    <a:lnTo>
                      <a:pt x="1656184" y="0"/>
                    </a:lnTo>
                    <a:lnTo>
                      <a:pt x="1656184" y="640151"/>
                    </a:lnTo>
                    <a:lnTo>
                      <a:pt x="1980220" y="828092"/>
                    </a:lnTo>
                    <a:lnTo>
                      <a:pt x="1656184" y="1016033"/>
                    </a:lnTo>
                    <a:lnTo>
                      <a:pt x="1656184" y="1656184"/>
                    </a:lnTo>
                    <a:lnTo>
                      <a:pt x="0" y="165618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424111" y="3645025"/>
                <a:ext cx="115441" cy="20598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16"/>
            <p:cNvGrpSpPr/>
            <p:nvPr/>
          </p:nvGrpSpPr>
          <p:grpSpPr>
            <a:xfrm>
              <a:off x="3202362" y="4528250"/>
              <a:ext cx="1488581" cy="1512173"/>
              <a:chOff x="3202362" y="4528250"/>
              <a:chExt cx="1488581" cy="1512173"/>
            </a:xfrm>
          </p:grpSpPr>
          <p:grpSp>
            <p:nvGrpSpPr>
              <p:cNvPr id="772" name="Google Shape;772;p16"/>
              <p:cNvGrpSpPr/>
              <p:nvPr/>
            </p:nvGrpSpPr>
            <p:grpSpPr>
              <a:xfrm>
                <a:off x="3202362" y="4528250"/>
                <a:ext cx="1488581" cy="276999"/>
                <a:chOff x="605046" y="3751515"/>
                <a:chExt cx="1488582" cy="276999"/>
              </a:xfrm>
            </p:grpSpPr>
            <p:grpSp>
              <p:nvGrpSpPr>
                <p:cNvPr id="773" name="Google Shape;773;p16"/>
                <p:cNvGrpSpPr/>
                <p:nvPr/>
              </p:nvGrpSpPr>
              <p:grpSpPr>
                <a:xfrm>
                  <a:off x="605046" y="3786939"/>
                  <a:ext cx="206152" cy="206152"/>
                  <a:chOff x="2411760" y="3726904"/>
                  <a:chExt cx="206152" cy="206152"/>
                </a:xfrm>
              </p:grpSpPr>
              <p:sp>
                <p:nvSpPr>
                  <p:cNvPr id="774" name="Google Shape;774;p16"/>
                  <p:cNvSpPr/>
                  <p:nvPr/>
                </p:nvSpPr>
                <p:spPr>
                  <a:xfrm>
                    <a:off x="2411760" y="3726904"/>
                    <a:ext cx="206152" cy="20615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5" name="Google Shape;775;p16"/>
                  <p:cNvSpPr/>
                  <p:nvPr/>
                </p:nvSpPr>
                <p:spPr>
                  <a:xfrm>
                    <a:off x="2488361" y="3793980"/>
                    <a:ext cx="72000" cy="72000"/>
                  </a:xfrm>
                  <a:prstGeom prst="chevron">
                    <a:avLst>
                      <a:gd fmla="val 65228" name="adj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76" name="Google Shape;776;p16"/>
                <p:cNvSpPr txBox="1"/>
                <p:nvPr/>
              </p:nvSpPr>
              <p:spPr>
                <a:xfrm>
                  <a:off x="832000" y="3751515"/>
                  <a:ext cx="126162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Content here</a:t>
                  </a:r>
                  <a:endParaRPr b="1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7" name="Google Shape;777;p16"/>
              <p:cNvGrpSpPr/>
              <p:nvPr/>
            </p:nvGrpSpPr>
            <p:grpSpPr>
              <a:xfrm>
                <a:off x="3202362" y="4890632"/>
                <a:ext cx="1488581" cy="461665"/>
                <a:chOff x="605046" y="3750007"/>
                <a:chExt cx="1488582" cy="461665"/>
              </a:xfrm>
            </p:grpSpPr>
            <p:grpSp>
              <p:nvGrpSpPr>
                <p:cNvPr id="778" name="Google Shape;778;p16"/>
                <p:cNvGrpSpPr/>
                <p:nvPr/>
              </p:nvGrpSpPr>
              <p:grpSpPr>
                <a:xfrm>
                  <a:off x="605046" y="3786939"/>
                  <a:ext cx="206152" cy="206152"/>
                  <a:chOff x="2411760" y="3726904"/>
                  <a:chExt cx="206152" cy="206152"/>
                </a:xfrm>
              </p:grpSpPr>
              <p:sp>
                <p:nvSpPr>
                  <p:cNvPr id="779" name="Google Shape;779;p16"/>
                  <p:cNvSpPr/>
                  <p:nvPr/>
                </p:nvSpPr>
                <p:spPr>
                  <a:xfrm>
                    <a:off x="2411760" y="3726904"/>
                    <a:ext cx="206152" cy="20615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0" name="Google Shape;780;p16"/>
                  <p:cNvSpPr/>
                  <p:nvPr/>
                </p:nvSpPr>
                <p:spPr>
                  <a:xfrm>
                    <a:off x="2488361" y="3793980"/>
                    <a:ext cx="72000" cy="72000"/>
                  </a:xfrm>
                  <a:prstGeom prst="chevron">
                    <a:avLst>
                      <a:gd fmla="val 65228" name="adj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81" name="Google Shape;781;p16"/>
                <p:cNvSpPr txBox="1"/>
                <p:nvPr/>
              </p:nvSpPr>
              <p:spPr>
                <a:xfrm>
                  <a:off x="832000" y="3750007"/>
                  <a:ext cx="12616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Content here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Content here</a:t>
                  </a:r>
                  <a:endParaRPr b="1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2" name="Google Shape;782;p16"/>
              <p:cNvGrpSpPr/>
              <p:nvPr/>
            </p:nvGrpSpPr>
            <p:grpSpPr>
              <a:xfrm>
                <a:off x="3202362" y="5394092"/>
                <a:ext cx="1488581" cy="646331"/>
                <a:chOff x="605046" y="3657674"/>
                <a:chExt cx="1488582" cy="646331"/>
              </a:xfrm>
            </p:grpSpPr>
            <p:grpSp>
              <p:nvGrpSpPr>
                <p:cNvPr id="783" name="Google Shape;783;p16"/>
                <p:cNvGrpSpPr/>
                <p:nvPr/>
              </p:nvGrpSpPr>
              <p:grpSpPr>
                <a:xfrm>
                  <a:off x="605046" y="3786939"/>
                  <a:ext cx="206152" cy="206152"/>
                  <a:chOff x="2411760" y="3726904"/>
                  <a:chExt cx="206152" cy="206152"/>
                </a:xfrm>
              </p:grpSpPr>
              <p:sp>
                <p:nvSpPr>
                  <p:cNvPr id="784" name="Google Shape;784;p16"/>
                  <p:cNvSpPr/>
                  <p:nvPr/>
                </p:nvSpPr>
                <p:spPr>
                  <a:xfrm>
                    <a:off x="2411760" y="3726904"/>
                    <a:ext cx="206152" cy="20615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5" name="Google Shape;785;p16"/>
                  <p:cNvSpPr/>
                  <p:nvPr/>
                </p:nvSpPr>
                <p:spPr>
                  <a:xfrm>
                    <a:off x="2488361" y="3793980"/>
                    <a:ext cx="72000" cy="72000"/>
                  </a:xfrm>
                  <a:prstGeom prst="chevron">
                    <a:avLst>
                      <a:gd fmla="val 65228" name="adj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86" name="Google Shape;786;p16"/>
                <p:cNvSpPr txBox="1"/>
                <p:nvPr/>
              </p:nvSpPr>
              <p:spPr>
                <a:xfrm>
                  <a:off x="832000" y="3657674"/>
                  <a:ext cx="1261628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Content here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Content here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Content here</a:t>
                  </a:r>
                  <a:endParaRPr b="1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87" name="Google Shape;787;p16"/>
          <p:cNvGrpSpPr/>
          <p:nvPr/>
        </p:nvGrpSpPr>
        <p:grpSpPr>
          <a:xfrm>
            <a:off x="5232127" y="4249746"/>
            <a:ext cx="1987649" cy="2059831"/>
            <a:chOff x="5196532" y="4249746"/>
            <a:chExt cx="1987649" cy="2059831"/>
          </a:xfrm>
        </p:grpSpPr>
        <p:grpSp>
          <p:nvGrpSpPr>
            <p:cNvPr id="788" name="Google Shape;788;p16"/>
            <p:cNvGrpSpPr/>
            <p:nvPr/>
          </p:nvGrpSpPr>
          <p:grpSpPr>
            <a:xfrm>
              <a:off x="5196532" y="4249746"/>
              <a:ext cx="1987649" cy="2059831"/>
              <a:chOff x="424111" y="3645025"/>
              <a:chExt cx="1987649" cy="205983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24111" y="3645025"/>
                <a:ext cx="1987649" cy="2059831"/>
              </a:xfrm>
              <a:custGeom>
                <a:rect b="b" l="l" r="r" t="t"/>
                <a:pathLst>
                  <a:path extrusionOk="0" h="1656184" w="1980220">
                    <a:moveTo>
                      <a:pt x="0" y="0"/>
                    </a:moveTo>
                    <a:lnTo>
                      <a:pt x="1656184" y="0"/>
                    </a:lnTo>
                    <a:lnTo>
                      <a:pt x="1656184" y="640151"/>
                    </a:lnTo>
                    <a:lnTo>
                      <a:pt x="1980220" y="828092"/>
                    </a:lnTo>
                    <a:lnTo>
                      <a:pt x="1656184" y="1016033"/>
                    </a:lnTo>
                    <a:lnTo>
                      <a:pt x="1656184" y="1656184"/>
                    </a:lnTo>
                    <a:lnTo>
                      <a:pt x="0" y="165618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24111" y="3645025"/>
                <a:ext cx="115441" cy="205983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1" name="Google Shape;791;p16"/>
            <p:cNvGrpSpPr/>
            <p:nvPr/>
          </p:nvGrpSpPr>
          <p:grpSpPr>
            <a:xfrm>
              <a:off x="5386189" y="4537774"/>
              <a:ext cx="1488581" cy="276999"/>
              <a:chOff x="605046" y="3751515"/>
              <a:chExt cx="1488582" cy="276999"/>
            </a:xfrm>
          </p:grpSpPr>
          <p:grpSp>
            <p:nvGrpSpPr>
              <p:cNvPr id="792" name="Google Shape;792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793" name="Google Shape;793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5" name="Google Shape;795;p16"/>
              <p:cNvSpPr txBox="1"/>
              <p:nvPr/>
            </p:nvSpPr>
            <p:spPr>
              <a:xfrm>
                <a:off x="832000" y="3751515"/>
                <a:ext cx="12616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6" name="Google Shape;796;p16"/>
            <p:cNvGrpSpPr/>
            <p:nvPr/>
          </p:nvGrpSpPr>
          <p:grpSpPr>
            <a:xfrm>
              <a:off x="5386189" y="4900157"/>
              <a:ext cx="1488581" cy="461665"/>
              <a:chOff x="605046" y="3750007"/>
              <a:chExt cx="1488582" cy="461665"/>
            </a:xfrm>
          </p:grpSpPr>
          <p:grpSp>
            <p:nvGrpSpPr>
              <p:cNvPr id="797" name="Google Shape;797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798" name="Google Shape;798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0" name="Google Shape;800;p16"/>
              <p:cNvSpPr txBox="1"/>
              <p:nvPr/>
            </p:nvSpPr>
            <p:spPr>
              <a:xfrm>
                <a:off x="832000" y="3750007"/>
                <a:ext cx="12616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1" name="Google Shape;801;p16"/>
            <p:cNvGrpSpPr/>
            <p:nvPr/>
          </p:nvGrpSpPr>
          <p:grpSpPr>
            <a:xfrm>
              <a:off x="5386189" y="5403617"/>
              <a:ext cx="1488581" cy="646331"/>
              <a:chOff x="605046" y="3657674"/>
              <a:chExt cx="1488582" cy="646331"/>
            </a:xfrm>
          </p:grpSpPr>
          <p:grpSp>
            <p:nvGrpSpPr>
              <p:cNvPr id="802" name="Google Shape;802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03" name="Google Shape;803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5" name="Google Shape;805;p16"/>
              <p:cNvSpPr txBox="1"/>
              <p:nvPr/>
            </p:nvSpPr>
            <p:spPr>
              <a:xfrm>
                <a:off x="832000" y="3657674"/>
                <a:ext cx="12616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6" name="Google Shape;806;p16"/>
          <p:cNvGrpSpPr/>
          <p:nvPr/>
        </p:nvGrpSpPr>
        <p:grpSpPr>
          <a:xfrm>
            <a:off x="983615" y="4249746"/>
            <a:ext cx="1987649" cy="2059831"/>
            <a:chOff x="7378151" y="4249746"/>
            <a:chExt cx="1987649" cy="2059831"/>
          </a:xfrm>
        </p:grpSpPr>
        <p:grpSp>
          <p:nvGrpSpPr>
            <p:cNvPr id="807" name="Google Shape;807;p16"/>
            <p:cNvGrpSpPr/>
            <p:nvPr/>
          </p:nvGrpSpPr>
          <p:grpSpPr>
            <a:xfrm>
              <a:off x="7378151" y="4249746"/>
              <a:ext cx="1987649" cy="2059831"/>
              <a:chOff x="424111" y="3645025"/>
              <a:chExt cx="1987649" cy="2059831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424111" y="3645025"/>
                <a:ext cx="1987649" cy="2059831"/>
              </a:xfrm>
              <a:custGeom>
                <a:rect b="b" l="l" r="r" t="t"/>
                <a:pathLst>
                  <a:path extrusionOk="0" h="1656184" w="1980220">
                    <a:moveTo>
                      <a:pt x="0" y="0"/>
                    </a:moveTo>
                    <a:lnTo>
                      <a:pt x="1656184" y="0"/>
                    </a:lnTo>
                    <a:lnTo>
                      <a:pt x="1656184" y="640151"/>
                    </a:lnTo>
                    <a:lnTo>
                      <a:pt x="1980220" y="828092"/>
                    </a:lnTo>
                    <a:lnTo>
                      <a:pt x="1656184" y="1016033"/>
                    </a:lnTo>
                    <a:lnTo>
                      <a:pt x="1656184" y="1656184"/>
                    </a:lnTo>
                    <a:lnTo>
                      <a:pt x="0" y="165618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424111" y="3645025"/>
                <a:ext cx="115441" cy="20598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0" name="Google Shape;810;p16"/>
            <p:cNvGrpSpPr/>
            <p:nvPr/>
          </p:nvGrpSpPr>
          <p:grpSpPr>
            <a:xfrm>
              <a:off x="7570016" y="4547300"/>
              <a:ext cx="1488581" cy="276999"/>
              <a:chOff x="605046" y="3751515"/>
              <a:chExt cx="1488582" cy="276999"/>
            </a:xfrm>
          </p:grpSpPr>
          <p:grpSp>
            <p:nvGrpSpPr>
              <p:cNvPr id="811" name="Google Shape;811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12" name="Google Shape;812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14" name="Google Shape;814;p16"/>
              <p:cNvSpPr txBox="1"/>
              <p:nvPr/>
            </p:nvSpPr>
            <p:spPr>
              <a:xfrm>
                <a:off x="832000" y="3751515"/>
                <a:ext cx="12616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5" name="Google Shape;815;p16"/>
            <p:cNvGrpSpPr/>
            <p:nvPr/>
          </p:nvGrpSpPr>
          <p:grpSpPr>
            <a:xfrm>
              <a:off x="7570016" y="4909682"/>
              <a:ext cx="1488581" cy="461665"/>
              <a:chOff x="605046" y="3750007"/>
              <a:chExt cx="1488582" cy="461665"/>
            </a:xfrm>
          </p:grpSpPr>
          <p:grpSp>
            <p:nvGrpSpPr>
              <p:cNvPr id="816" name="Google Shape;816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17" name="Google Shape;817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19" name="Google Shape;819;p16"/>
              <p:cNvSpPr txBox="1"/>
              <p:nvPr/>
            </p:nvSpPr>
            <p:spPr>
              <a:xfrm>
                <a:off x="832000" y="3750007"/>
                <a:ext cx="12616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0" name="Google Shape;820;p16"/>
            <p:cNvGrpSpPr/>
            <p:nvPr/>
          </p:nvGrpSpPr>
          <p:grpSpPr>
            <a:xfrm>
              <a:off x="7570016" y="5413142"/>
              <a:ext cx="1488581" cy="646331"/>
              <a:chOff x="605046" y="3657674"/>
              <a:chExt cx="1488582" cy="646331"/>
            </a:xfrm>
          </p:grpSpPr>
          <p:grpSp>
            <p:nvGrpSpPr>
              <p:cNvPr id="821" name="Google Shape;821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22" name="Google Shape;822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4" name="Google Shape;824;p16"/>
              <p:cNvSpPr txBox="1"/>
              <p:nvPr/>
            </p:nvSpPr>
            <p:spPr>
              <a:xfrm>
                <a:off x="832000" y="3657674"/>
                <a:ext cx="12616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5" name="Google Shape;825;p16"/>
          <p:cNvGrpSpPr/>
          <p:nvPr/>
        </p:nvGrpSpPr>
        <p:grpSpPr>
          <a:xfrm>
            <a:off x="9480639" y="4249746"/>
            <a:ext cx="1719112" cy="2059831"/>
            <a:chOff x="9559769" y="4249746"/>
            <a:chExt cx="1719112" cy="2059831"/>
          </a:xfrm>
        </p:grpSpPr>
        <p:grpSp>
          <p:nvGrpSpPr>
            <p:cNvPr id="826" name="Google Shape;826;p16"/>
            <p:cNvGrpSpPr/>
            <p:nvPr/>
          </p:nvGrpSpPr>
          <p:grpSpPr>
            <a:xfrm>
              <a:off x="9559769" y="4249746"/>
              <a:ext cx="1719112" cy="2059831"/>
              <a:chOff x="6961100" y="3645025"/>
              <a:chExt cx="1719112" cy="2059831"/>
            </a:xfrm>
          </p:grpSpPr>
          <p:sp>
            <p:nvSpPr>
              <p:cNvPr id="827" name="Google Shape;827;p16"/>
              <p:cNvSpPr/>
              <p:nvPr/>
            </p:nvSpPr>
            <p:spPr>
              <a:xfrm>
                <a:off x="6961100" y="3645025"/>
                <a:ext cx="1719112" cy="205983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6964975" y="3645025"/>
                <a:ext cx="115441" cy="20598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9" name="Google Shape;829;p16"/>
            <p:cNvGrpSpPr/>
            <p:nvPr/>
          </p:nvGrpSpPr>
          <p:grpSpPr>
            <a:xfrm>
              <a:off x="9753843" y="4556824"/>
              <a:ext cx="1488581" cy="276999"/>
              <a:chOff x="605046" y="3751515"/>
              <a:chExt cx="1488582" cy="276999"/>
            </a:xfrm>
          </p:grpSpPr>
          <p:grpSp>
            <p:nvGrpSpPr>
              <p:cNvPr id="830" name="Google Shape;830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31" name="Google Shape;831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Google Shape;832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33" name="Google Shape;833;p16"/>
              <p:cNvSpPr txBox="1"/>
              <p:nvPr/>
            </p:nvSpPr>
            <p:spPr>
              <a:xfrm>
                <a:off x="832000" y="3751515"/>
                <a:ext cx="12616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4" name="Google Shape;834;p16"/>
            <p:cNvGrpSpPr/>
            <p:nvPr/>
          </p:nvGrpSpPr>
          <p:grpSpPr>
            <a:xfrm>
              <a:off x="9753843" y="4919207"/>
              <a:ext cx="1488581" cy="461665"/>
              <a:chOff x="605046" y="3750007"/>
              <a:chExt cx="1488582" cy="461665"/>
            </a:xfrm>
          </p:grpSpPr>
          <p:grpSp>
            <p:nvGrpSpPr>
              <p:cNvPr id="835" name="Google Shape;835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36" name="Google Shape;836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7" name="Google Shape;837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38" name="Google Shape;838;p16"/>
              <p:cNvSpPr txBox="1"/>
              <p:nvPr/>
            </p:nvSpPr>
            <p:spPr>
              <a:xfrm>
                <a:off x="832000" y="3750007"/>
                <a:ext cx="12616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9" name="Google Shape;839;p16"/>
            <p:cNvGrpSpPr/>
            <p:nvPr/>
          </p:nvGrpSpPr>
          <p:grpSpPr>
            <a:xfrm>
              <a:off x="9753843" y="5422667"/>
              <a:ext cx="1488581" cy="646331"/>
              <a:chOff x="605046" y="3657674"/>
              <a:chExt cx="1488582" cy="646331"/>
            </a:xfrm>
          </p:grpSpPr>
          <p:grpSp>
            <p:nvGrpSpPr>
              <p:cNvPr id="840" name="Google Shape;840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41" name="Google Shape;841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Google Shape;842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3" name="Google Shape;843;p16"/>
              <p:cNvSpPr txBox="1"/>
              <p:nvPr/>
            </p:nvSpPr>
            <p:spPr>
              <a:xfrm>
                <a:off x="832000" y="3657674"/>
                <a:ext cx="12616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4" name="Google Shape;844;p16"/>
          <p:cNvGrpSpPr/>
          <p:nvPr/>
        </p:nvGrpSpPr>
        <p:grpSpPr>
          <a:xfrm>
            <a:off x="3107871" y="4249746"/>
            <a:ext cx="1987649" cy="2059831"/>
            <a:chOff x="7378151" y="4249746"/>
            <a:chExt cx="1987649" cy="2059831"/>
          </a:xfrm>
        </p:grpSpPr>
        <p:grpSp>
          <p:nvGrpSpPr>
            <p:cNvPr id="845" name="Google Shape;845;p16"/>
            <p:cNvGrpSpPr/>
            <p:nvPr/>
          </p:nvGrpSpPr>
          <p:grpSpPr>
            <a:xfrm>
              <a:off x="7378151" y="4249746"/>
              <a:ext cx="1987649" cy="2059831"/>
              <a:chOff x="424111" y="3645025"/>
              <a:chExt cx="1987649" cy="2059831"/>
            </a:xfrm>
          </p:grpSpPr>
          <p:sp>
            <p:nvSpPr>
              <p:cNvPr id="846" name="Google Shape;846;p16"/>
              <p:cNvSpPr/>
              <p:nvPr/>
            </p:nvSpPr>
            <p:spPr>
              <a:xfrm>
                <a:off x="424111" y="3645025"/>
                <a:ext cx="1987649" cy="2059831"/>
              </a:xfrm>
              <a:custGeom>
                <a:rect b="b" l="l" r="r" t="t"/>
                <a:pathLst>
                  <a:path extrusionOk="0" h="1656184" w="1980220">
                    <a:moveTo>
                      <a:pt x="0" y="0"/>
                    </a:moveTo>
                    <a:lnTo>
                      <a:pt x="1656184" y="0"/>
                    </a:lnTo>
                    <a:lnTo>
                      <a:pt x="1656184" y="640151"/>
                    </a:lnTo>
                    <a:lnTo>
                      <a:pt x="1980220" y="828092"/>
                    </a:lnTo>
                    <a:lnTo>
                      <a:pt x="1656184" y="1016033"/>
                    </a:lnTo>
                    <a:lnTo>
                      <a:pt x="1656184" y="1656184"/>
                    </a:lnTo>
                    <a:lnTo>
                      <a:pt x="0" y="165618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4111" y="3645025"/>
                <a:ext cx="115441" cy="20598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8" name="Google Shape;848;p16"/>
            <p:cNvGrpSpPr/>
            <p:nvPr/>
          </p:nvGrpSpPr>
          <p:grpSpPr>
            <a:xfrm>
              <a:off x="7570016" y="4547300"/>
              <a:ext cx="1488581" cy="276999"/>
              <a:chOff x="605046" y="3751515"/>
              <a:chExt cx="1488582" cy="276999"/>
            </a:xfrm>
          </p:grpSpPr>
          <p:grpSp>
            <p:nvGrpSpPr>
              <p:cNvPr id="849" name="Google Shape;849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50" name="Google Shape;850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2" name="Google Shape;852;p16"/>
              <p:cNvSpPr txBox="1"/>
              <p:nvPr/>
            </p:nvSpPr>
            <p:spPr>
              <a:xfrm>
                <a:off x="832000" y="3751515"/>
                <a:ext cx="12616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3" name="Google Shape;853;p16"/>
            <p:cNvGrpSpPr/>
            <p:nvPr/>
          </p:nvGrpSpPr>
          <p:grpSpPr>
            <a:xfrm>
              <a:off x="7570016" y="4909682"/>
              <a:ext cx="1488581" cy="461665"/>
              <a:chOff x="605046" y="3750007"/>
              <a:chExt cx="1488582" cy="461665"/>
            </a:xfrm>
          </p:grpSpPr>
          <p:grpSp>
            <p:nvGrpSpPr>
              <p:cNvPr id="854" name="Google Shape;854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55" name="Google Shape;855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7" name="Google Shape;857;p16"/>
              <p:cNvSpPr txBox="1"/>
              <p:nvPr/>
            </p:nvSpPr>
            <p:spPr>
              <a:xfrm>
                <a:off x="832000" y="3750007"/>
                <a:ext cx="12616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8" name="Google Shape;858;p16"/>
            <p:cNvGrpSpPr/>
            <p:nvPr/>
          </p:nvGrpSpPr>
          <p:grpSpPr>
            <a:xfrm>
              <a:off x="7570016" y="5413142"/>
              <a:ext cx="1488581" cy="646331"/>
              <a:chOff x="605046" y="3657674"/>
              <a:chExt cx="1488582" cy="646331"/>
            </a:xfrm>
          </p:grpSpPr>
          <p:grpSp>
            <p:nvGrpSpPr>
              <p:cNvPr id="859" name="Google Shape;859;p16"/>
              <p:cNvGrpSpPr/>
              <p:nvPr/>
            </p:nvGrpSpPr>
            <p:grpSpPr>
              <a:xfrm>
                <a:off x="605046" y="3786939"/>
                <a:ext cx="206152" cy="206152"/>
                <a:chOff x="2411760" y="3726904"/>
                <a:chExt cx="206152" cy="206152"/>
              </a:xfrm>
            </p:grpSpPr>
            <p:sp>
              <p:nvSpPr>
                <p:cNvPr id="860" name="Google Shape;860;p16"/>
                <p:cNvSpPr/>
                <p:nvPr/>
              </p:nvSpPr>
              <p:spPr>
                <a:xfrm>
                  <a:off x="2411760" y="3726904"/>
                  <a:ext cx="206152" cy="20615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16"/>
                <p:cNvSpPr/>
                <p:nvPr/>
              </p:nvSpPr>
              <p:spPr>
                <a:xfrm>
                  <a:off x="2488361" y="3793980"/>
                  <a:ext cx="72000" cy="72000"/>
                </a:xfrm>
                <a:prstGeom prst="chevron">
                  <a:avLst>
                    <a:gd fmla="val 65228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2" name="Google Shape;862;p16"/>
              <p:cNvSpPr txBox="1"/>
              <p:nvPr/>
            </p:nvSpPr>
            <p:spPr>
              <a:xfrm>
                <a:off x="832000" y="3657674"/>
                <a:ext cx="12616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3" name="Google Shape;863;p16"/>
          <p:cNvGrpSpPr/>
          <p:nvPr/>
        </p:nvGrpSpPr>
        <p:grpSpPr>
          <a:xfrm>
            <a:off x="3833935" y="2797747"/>
            <a:ext cx="750077" cy="523554"/>
            <a:chOff x="1180171" y="1500688"/>
            <a:chExt cx="1239929" cy="865469"/>
          </a:xfrm>
        </p:grpSpPr>
        <p:sp>
          <p:nvSpPr>
            <p:cNvPr id="864" name="Google Shape;864;p16"/>
            <p:cNvSpPr/>
            <p:nvPr/>
          </p:nvSpPr>
          <p:spPr>
            <a:xfrm rot="-1229559">
              <a:off x="1231518" y="1683967"/>
              <a:ext cx="1137234" cy="498910"/>
            </a:xfrm>
            <a:custGeom>
              <a:rect b="b" l="l" r="r" t="t"/>
              <a:pathLst>
                <a:path extrusionOk="0" h="498910" w="1137234">
                  <a:moveTo>
                    <a:pt x="109934" y="188930"/>
                  </a:moveTo>
                  <a:cubicBezTo>
                    <a:pt x="75809" y="176176"/>
                    <a:pt x="37805" y="193501"/>
                    <a:pt x="25051" y="227627"/>
                  </a:cubicBezTo>
                  <a:cubicBezTo>
                    <a:pt x="12297" y="261752"/>
                    <a:pt x="29622" y="299755"/>
                    <a:pt x="63748" y="312509"/>
                  </a:cubicBezTo>
                  <a:cubicBezTo>
                    <a:pt x="89342" y="322075"/>
                    <a:pt x="117117" y="314721"/>
                    <a:pt x="134786" y="296050"/>
                  </a:cubicBezTo>
                  <a:lnTo>
                    <a:pt x="148123" y="274629"/>
                  </a:lnTo>
                  <a:lnTo>
                    <a:pt x="144470" y="274698"/>
                  </a:lnTo>
                  <a:cubicBezTo>
                    <a:pt x="140263" y="274778"/>
                    <a:pt x="136787" y="271431"/>
                    <a:pt x="136707" y="267224"/>
                  </a:cubicBezTo>
                  <a:lnTo>
                    <a:pt x="136128" y="236751"/>
                  </a:lnTo>
                  <a:cubicBezTo>
                    <a:pt x="136048" y="232543"/>
                    <a:pt x="139395" y="229067"/>
                    <a:pt x="143602" y="228987"/>
                  </a:cubicBezTo>
                  <a:lnTo>
                    <a:pt x="148193" y="228900"/>
                  </a:lnTo>
                  <a:lnTo>
                    <a:pt x="146862" y="223357"/>
                  </a:lnTo>
                  <a:cubicBezTo>
                    <a:pt x="139860" y="207997"/>
                    <a:pt x="126997" y="195307"/>
                    <a:pt x="109934" y="188930"/>
                  </a:cubicBezTo>
                  <a:close/>
                  <a:moveTo>
                    <a:pt x="1104841" y="4167"/>
                  </a:moveTo>
                  <a:cubicBezTo>
                    <a:pt x="1123884" y="12218"/>
                    <a:pt x="1137234" y="31069"/>
                    <a:pt x="1137234" y="53062"/>
                  </a:cubicBezTo>
                  <a:lnTo>
                    <a:pt x="1137234" y="60742"/>
                  </a:lnTo>
                  <a:cubicBezTo>
                    <a:pt x="1137234" y="86226"/>
                    <a:pt x="1118736" y="108218"/>
                    <a:pt x="1093607" y="112757"/>
                  </a:cubicBezTo>
                  <a:lnTo>
                    <a:pt x="674383" y="186550"/>
                  </a:lnTo>
                  <a:lnTo>
                    <a:pt x="678789" y="201275"/>
                  </a:lnTo>
                  <a:cubicBezTo>
                    <a:pt x="681845" y="216899"/>
                    <a:pt x="683415" y="233046"/>
                    <a:pt x="683415" y="249630"/>
                  </a:cubicBezTo>
                  <a:cubicBezTo>
                    <a:pt x="683415" y="387188"/>
                    <a:pt x="571694" y="498910"/>
                    <a:pt x="433786" y="498910"/>
                  </a:cubicBezTo>
                  <a:cubicBezTo>
                    <a:pt x="330618" y="498910"/>
                    <a:pt x="241982" y="436066"/>
                    <a:pt x="204112" y="346612"/>
                  </a:cubicBezTo>
                  <a:lnTo>
                    <a:pt x="189401" y="273845"/>
                  </a:lnTo>
                  <a:lnTo>
                    <a:pt x="169265" y="274227"/>
                  </a:lnTo>
                  <a:lnTo>
                    <a:pt x="168165" y="281114"/>
                  </a:lnTo>
                  <a:cubicBezTo>
                    <a:pt x="151379" y="326027"/>
                    <a:pt x="101361" y="348830"/>
                    <a:pt x="56447" y="332044"/>
                  </a:cubicBezTo>
                  <a:cubicBezTo>
                    <a:pt x="11533" y="315258"/>
                    <a:pt x="-11269" y="265240"/>
                    <a:pt x="5517" y="220326"/>
                  </a:cubicBezTo>
                  <a:cubicBezTo>
                    <a:pt x="22303" y="175412"/>
                    <a:pt x="72321" y="152610"/>
                    <a:pt x="117235" y="169396"/>
                  </a:cubicBezTo>
                  <a:cubicBezTo>
                    <a:pt x="139692" y="177789"/>
                    <a:pt x="156621" y="194490"/>
                    <a:pt x="165837" y="214707"/>
                  </a:cubicBezTo>
                  <a:lnTo>
                    <a:pt x="169148" y="228502"/>
                  </a:lnTo>
                  <a:lnTo>
                    <a:pt x="186668" y="228169"/>
                  </a:lnTo>
                  <a:lnTo>
                    <a:pt x="189575" y="199309"/>
                  </a:lnTo>
                  <a:cubicBezTo>
                    <a:pt x="212840" y="85538"/>
                    <a:pt x="313423" y="0"/>
                    <a:pt x="433786" y="0"/>
                  </a:cubicBezTo>
                  <a:lnTo>
                    <a:pt x="433960" y="17"/>
                  </a:lnTo>
                  <a:lnTo>
                    <a:pt x="433961" y="0"/>
                  </a:lnTo>
                  <a:lnTo>
                    <a:pt x="496784" y="0"/>
                  </a:lnTo>
                  <a:cubicBezTo>
                    <a:pt x="507604" y="0"/>
                    <a:pt x="516329" y="8727"/>
                    <a:pt x="516329" y="19549"/>
                  </a:cubicBezTo>
                  <a:cubicBezTo>
                    <a:pt x="516329" y="40145"/>
                    <a:pt x="533082" y="56902"/>
                    <a:pt x="553674" y="56902"/>
                  </a:cubicBezTo>
                  <a:lnTo>
                    <a:pt x="573219" y="56902"/>
                  </a:lnTo>
                  <a:cubicBezTo>
                    <a:pt x="594160" y="56902"/>
                    <a:pt x="610913" y="40146"/>
                    <a:pt x="610913" y="19549"/>
                  </a:cubicBezTo>
                  <a:cubicBezTo>
                    <a:pt x="610913" y="8727"/>
                    <a:pt x="619639" y="0"/>
                    <a:pt x="630458" y="0"/>
                  </a:cubicBezTo>
                  <a:lnTo>
                    <a:pt x="1084183" y="0"/>
                  </a:lnTo>
                  <a:cubicBezTo>
                    <a:pt x="1091513" y="0"/>
                    <a:pt x="1098493" y="1484"/>
                    <a:pt x="1104841" y="4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 rot="-1229559">
              <a:off x="1504546" y="1811110"/>
              <a:ext cx="338909" cy="338910"/>
            </a:xfrm>
            <a:custGeom>
              <a:rect b="b" l="l" r="r" t="t"/>
              <a:pathLst>
                <a:path extrusionOk="0" h="338910" w="338909">
                  <a:moveTo>
                    <a:pt x="196348" y="104310"/>
                  </a:moveTo>
                  <a:cubicBezTo>
                    <a:pt x="221146" y="114744"/>
                    <a:pt x="238546" y="139169"/>
                    <a:pt x="238546" y="167637"/>
                  </a:cubicBezTo>
                  <a:cubicBezTo>
                    <a:pt x="238546" y="205594"/>
                    <a:pt x="207613" y="236365"/>
                    <a:pt x="169455" y="236365"/>
                  </a:cubicBezTo>
                  <a:cubicBezTo>
                    <a:pt x="131297" y="236365"/>
                    <a:pt x="100364" y="205594"/>
                    <a:pt x="100364" y="167637"/>
                  </a:cubicBezTo>
                  <a:cubicBezTo>
                    <a:pt x="100364" y="129680"/>
                    <a:pt x="131297" y="98909"/>
                    <a:pt x="169455" y="98909"/>
                  </a:cubicBezTo>
                  <a:cubicBezTo>
                    <a:pt x="178994" y="98909"/>
                    <a:pt x="188082" y="100832"/>
                    <a:pt x="196348" y="104310"/>
                  </a:cubicBezTo>
                  <a:close/>
                  <a:moveTo>
                    <a:pt x="235533" y="13277"/>
                  </a:moveTo>
                  <a:cubicBezTo>
                    <a:pt x="255841" y="21837"/>
                    <a:pt x="274097" y="34241"/>
                    <a:pt x="289296" y="49614"/>
                  </a:cubicBezTo>
                  <a:cubicBezTo>
                    <a:pt x="320042" y="80360"/>
                    <a:pt x="338909" y="122637"/>
                    <a:pt x="338909" y="169455"/>
                  </a:cubicBezTo>
                  <a:cubicBezTo>
                    <a:pt x="338909" y="215924"/>
                    <a:pt x="320042" y="258550"/>
                    <a:pt x="289296" y="288947"/>
                  </a:cubicBezTo>
                  <a:cubicBezTo>
                    <a:pt x="258899" y="319694"/>
                    <a:pt x="216273" y="338910"/>
                    <a:pt x="169454" y="338910"/>
                  </a:cubicBezTo>
                  <a:cubicBezTo>
                    <a:pt x="122986" y="338910"/>
                    <a:pt x="80360" y="319693"/>
                    <a:pt x="49963" y="288947"/>
                  </a:cubicBezTo>
                  <a:cubicBezTo>
                    <a:pt x="19217" y="258550"/>
                    <a:pt x="0" y="215924"/>
                    <a:pt x="0" y="169455"/>
                  </a:cubicBezTo>
                  <a:cubicBezTo>
                    <a:pt x="0" y="122636"/>
                    <a:pt x="19216" y="80360"/>
                    <a:pt x="49963" y="49614"/>
                  </a:cubicBezTo>
                  <a:cubicBezTo>
                    <a:pt x="80360" y="18867"/>
                    <a:pt x="122986" y="0"/>
                    <a:pt x="169455" y="0"/>
                  </a:cubicBezTo>
                  <a:cubicBezTo>
                    <a:pt x="161418" y="0"/>
                    <a:pt x="155130" y="6289"/>
                    <a:pt x="155129" y="14325"/>
                  </a:cubicBezTo>
                  <a:cubicBezTo>
                    <a:pt x="155129" y="22361"/>
                    <a:pt x="161419" y="29000"/>
                    <a:pt x="169455" y="29000"/>
                  </a:cubicBezTo>
                  <a:cubicBezTo>
                    <a:pt x="131022" y="29000"/>
                    <a:pt x="95733" y="44722"/>
                    <a:pt x="70577" y="70228"/>
                  </a:cubicBezTo>
                  <a:cubicBezTo>
                    <a:pt x="45071" y="95733"/>
                    <a:pt x="29349" y="130673"/>
                    <a:pt x="29349" y="169455"/>
                  </a:cubicBezTo>
                  <a:cubicBezTo>
                    <a:pt x="29349" y="207888"/>
                    <a:pt x="45071" y="243177"/>
                    <a:pt x="70577" y="268333"/>
                  </a:cubicBezTo>
                  <a:cubicBezTo>
                    <a:pt x="95733" y="293838"/>
                    <a:pt x="131021" y="309561"/>
                    <a:pt x="169455" y="309561"/>
                  </a:cubicBezTo>
                  <a:cubicBezTo>
                    <a:pt x="208237" y="309561"/>
                    <a:pt x="243176" y="293839"/>
                    <a:pt x="268681" y="268333"/>
                  </a:cubicBezTo>
                  <a:cubicBezTo>
                    <a:pt x="294187" y="243177"/>
                    <a:pt x="309910" y="207888"/>
                    <a:pt x="309910" y="169455"/>
                  </a:cubicBezTo>
                  <a:cubicBezTo>
                    <a:pt x="309910" y="130672"/>
                    <a:pt x="294187" y="95733"/>
                    <a:pt x="268681" y="70228"/>
                  </a:cubicBezTo>
                  <a:cubicBezTo>
                    <a:pt x="243176" y="44722"/>
                    <a:pt x="208237" y="29000"/>
                    <a:pt x="169455" y="29000"/>
                  </a:cubicBezTo>
                  <a:cubicBezTo>
                    <a:pt x="177490" y="28999"/>
                    <a:pt x="184129" y="22361"/>
                    <a:pt x="184129" y="14325"/>
                  </a:cubicBezTo>
                  <a:cubicBezTo>
                    <a:pt x="184129" y="6289"/>
                    <a:pt x="177490" y="0"/>
                    <a:pt x="169455" y="0"/>
                  </a:cubicBezTo>
                  <a:cubicBezTo>
                    <a:pt x="192864" y="0"/>
                    <a:pt x="215225" y="4717"/>
                    <a:pt x="235533" y="132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" name="Google Shape;866;p16"/>
          <p:cNvGrpSpPr/>
          <p:nvPr/>
        </p:nvGrpSpPr>
        <p:grpSpPr>
          <a:xfrm>
            <a:off x="7757365" y="2731065"/>
            <a:ext cx="421229" cy="497696"/>
            <a:chOff x="4602768" y="3117737"/>
            <a:chExt cx="418206" cy="494124"/>
          </a:xfrm>
        </p:grpSpPr>
        <p:sp>
          <p:nvSpPr>
            <p:cNvPr id="867" name="Google Shape;867;p16"/>
            <p:cNvSpPr/>
            <p:nvPr/>
          </p:nvSpPr>
          <p:spPr>
            <a:xfrm>
              <a:off x="4602768" y="3117737"/>
              <a:ext cx="418206" cy="494124"/>
            </a:xfrm>
            <a:custGeom>
              <a:rect b="b" l="l" r="r" t="t"/>
              <a:pathLst>
                <a:path extrusionOk="0" h="1828800" w="1547814">
                  <a:moveTo>
                    <a:pt x="532153" y="0"/>
                  </a:moveTo>
                  <a:lnTo>
                    <a:pt x="1018010" y="0"/>
                  </a:lnTo>
                  <a:cubicBezTo>
                    <a:pt x="1054563" y="0"/>
                    <a:pt x="1084263" y="29655"/>
                    <a:pt x="1084263" y="66153"/>
                  </a:cubicBezTo>
                  <a:cubicBezTo>
                    <a:pt x="1084263" y="103412"/>
                    <a:pt x="1054563" y="133067"/>
                    <a:pt x="1018010" y="133067"/>
                  </a:cubicBezTo>
                  <a:lnTo>
                    <a:pt x="855804" y="133067"/>
                  </a:lnTo>
                  <a:lnTo>
                    <a:pt x="855804" y="287665"/>
                  </a:lnTo>
                  <a:lnTo>
                    <a:pt x="929876" y="295139"/>
                  </a:lnTo>
                  <a:cubicBezTo>
                    <a:pt x="1282533" y="367377"/>
                    <a:pt x="1547814" y="679727"/>
                    <a:pt x="1547814" y="1054100"/>
                  </a:cubicBezTo>
                  <a:cubicBezTo>
                    <a:pt x="1547814" y="1481955"/>
                    <a:pt x="1201324" y="1828800"/>
                    <a:pt x="773907" y="1828800"/>
                  </a:cubicBezTo>
                  <a:cubicBezTo>
                    <a:pt x="346490" y="1828800"/>
                    <a:pt x="0" y="1481955"/>
                    <a:pt x="0" y="1054100"/>
                  </a:cubicBezTo>
                  <a:cubicBezTo>
                    <a:pt x="0" y="893655"/>
                    <a:pt x="48725" y="744601"/>
                    <a:pt x="132171" y="620958"/>
                  </a:cubicBezTo>
                  <a:lnTo>
                    <a:pt x="204011" y="533798"/>
                  </a:lnTo>
                  <a:lnTo>
                    <a:pt x="148603" y="475263"/>
                  </a:lnTo>
                  <a:lnTo>
                    <a:pt x="105868" y="515728"/>
                  </a:lnTo>
                  <a:cubicBezTo>
                    <a:pt x="95184" y="525654"/>
                    <a:pt x="77632" y="524127"/>
                    <a:pt x="66185" y="511911"/>
                  </a:cubicBezTo>
                  <a:cubicBezTo>
                    <a:pt x="54738" y="499695"/>
                    <a:pt x="53975" y="482135"/>
                    <a:pt x="64659" y="472209"/>
                  </a:cubicBezTo>
                  <a:lnTo>
                    <a:pt x="108157" y="430981"/>
                  </a:lnTo>
                  <a:lnTo>
                    <a:pt x="134867" y="405786"/>
                  </a:lnTo>
                  <a:lnTo>
                    <a:pt x="204312" y="340126"/>
                  </a:lnTo>
                  <a:cubicBezTo>
                    <a:pt x="209654" y="335163"/>
                    <a:pt x="216713" y="333254"/>
                    <a:pt x="223867" y="334018"/>
                  </a:cubicBezTo>
                  <a:cubicBezTo>
                    <a:pt x="231022" y="334781"/>
                    <a:pt x="238272" y="338217"/>
                    <a:pt x="243995" y="343943"/>
                  </a:cubicBezTo>
                  <a:cubicBezTo>
                    <a:pt x="255441" y="356159"/>
                    <a:pt x="256205" y="374483"/>
                    <a:pt x="245521" y="384408"/>
                  </a:cubicBezTo>
                  <a:lnTo>
                    <a:pt x="202022" y="424873"/>
                  </a:lnTo>
                  <a:lnTo>
                    <a:pt x="255898" y="482166"/>
                  </a:lnTo>
                  <a:lnTo>
                    <a:pt x="341208" y="411707"/>
                  </a:lnTo>
                  <a:cubicBezTo>
                    <a:pt x="423553" y="356019"/>
                    <a:pt x="517179" y="315779"/>
                    <a:pt x="617938" y="295139"/>
                  </a:cubicBezTo>
                  <a:lnTo>
                    <a:pt x="694359" y="287428"/>
                  </a:lnTo>
                  <a:lnTo>
                    <a:pt x="694359" y="133067"/>
                  </a:lnTo>
                  <a:lnTo>
                    <a:pt x="532153" y="133067"/>
                  </a:lnTo>
                  <a:cubicBezTo>
                    <a:pt x="495599" y="133067"/>
                    <a:pt x="465138" y="103412"/>
                    <a:pt x="465138" y="66153"/>
                  </a:cubicBezTo>
                  <a:cubicBezTo>
                    <a:pt x="465138" y="29655"/>
                    <a:pt x="495599" y="0"/>
                    <a:pt x="532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4644803" y="3238951"/>
              <a:ext cx="334565" cy="334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4775198" y="3364627"/>
              <a:ext cx="83212" cy="8321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4650808" y="3244956"/>
              <a:ext cx="324271" cy="324269"/>
            </a:xfrm>
            <a:custGeom>
              <a:rect b="b" l="l" r="r" t="t"/>
              <a:pathLst>
                <a:path extrusionOk="0" h="324269" w="324271">
                  <a:moveTo>
                    <a:pt x="165679" y="283092"/>
                  </a:moveTo>
                  <a:cubicBezTo>
                    <a:pt x="168714" y="283092"/>
                    <a:pt x="171142" y="285575"/>
                    <a:pt x="171142" y="288679"/>
                  </a:cubicBezTo>
                  <a:lnTo>
                    <a:pt x="171142" y="318682"/>
                  </a:lnTo>
                  <a:cubicBezTo>
                    <a:pt x="171142" y="321786"/>
                    <a:pt x="168714" y="324269"/>
                    <a:pt x="165679" y="324269"/>
                  </a:cubicBezTo>
                  <a:cubicBezTo>
                    <a:pt x="162847" y="324269"/>
                    <a:pt x="160419" y="321786"/>
                    <a:pt x="160419" y="318682"/>
                  </a:cubicBezTo>
                  <a:lnTo>
                    <a:pt x="160419" y="288679"/>
                  </a:lnTo>
                  <a:cubicBezTo>
                    <a:pt x="160419" y="285575"/>
                    <a:pt x="162847" y="283092"/>
                    <a:pt x="165679" y="283092"/>
                  </a:cubicBezTo>
                  <a:close/>
                  <a:moveTo>
                    <a:pt x="5587" y="159990"/>
                  </a:moveTo>
                  <a:lnTo>
                    <a:pt x="35797" y="159990"/>
                  </a:lnTo>
                  <a:cubicBezTo>
                    <a:pt x="38694" y="159990"/>
                    <a:pt x="41177" y="162418"/>
                    <a:pt x="41177" y="165453"/>
                  </a:cubicBezTo>
                  <a:cubicBezTo>
                    <a:pt x="41177" y="168285"/>
                    <a:pt x="38694" y="170713"/>
                    <a:pt x="35797" y="170713"/>
                  </a:cubicBezTo>
                  <a:lnTo>
                    <a:pt x="5587" y="170713"/>
                  </a:lnTo>
                  <a:cubicBezTo>
                    <a:pt x="2690" y="170713"/>
                    <a:pt x="0" y="168285"/>
                    <a:pt x="0" y="165453"/>
                  </a:cubicBezTo>
                  <a:cubicBezTo>
                    <a:pt x="0" y="162418"/>
                    <a:pt x="2690" y="159990"/>
                    <a:pt x="5587" y="159990"/>
                  </a:cubicBezTo>
                  <a:close/>
                  <a:moveTo>
                    <a:pt x="288873" y="156559"/>
                  </a:moveTo>
                  <a:lnTo>
                    <a:pt x="318920" y="156559"/>
                  </a:lnTo>
                  <a:cubicBezTo>
                    <a:pt x="321802" y="156559"/>
                    <a:pt x="324271" y="158987"/>
                    <a:pt x="324271" y="161819"/>
                  </a:cubicBezTo>
                  <a:cubicBezTo>
                    <a:pt x="324271" y="164854"/>
                    <a:pt x="321802" y="167282"/>
                    <a:pt x="318920" y="167282"/>
                  </a:cubicBezTo>
                  <a:lnTo>
                    <a:pt x="288873" y="167282"/>
                  </a:lnTo>
                  <a:cubicBezTo>
                    <a:pt x="285992" y="167282"/>
                    <a:pt x="283522" y="164854"/>
                    <a:pt x="283522" y="161819"/>
                  </a:cubicBezTo>
                  <a:cubicBezTo>
                    <a:pt x="283522" y="158987"/>
                    <a:pt x="285992" y="156559"/>
                    <a:pt x="288873" y="156559"/>
                  </a:cubicBezTo>
                  <a:close/>
                  <a:moveTo>
                    <a:pt x="220023" y="67904"/>
                  </a:moveTo>
                  <a:cubicBezTo>
                    <a:pt x="223304" y="69753"/>
                    <a:pt x="224330" y="73863"/>
                    <a:pt x="222484" y="77150"/>
                  </a:cubicBezTo>
                  <a:lnTo>
                    <a:pt x="172444" y="164477"/>
                  </a:lnTo>
                  <a:lnTo>
                    <a:pt x="169325" y="165310"/>
                  </a:lnTo>
                  <a:lnTo>
                    <a:pt x="165881" y="168159"/>
                  </a:lnTo>
                  <a:lnTo>
                    <a:pt x="84027" y="160179"/>
                  </a:lnTo>
                  <a:cubicBezTo>
                    <a:pt x="80316" y="159769"/>
                    <a:pt x="77636" y="156495"/>
                    <a:pt x="77842" y="152812"/>
                  </a:cubicBezTo>
                  <a:cubicBezTo>
                    <a:pt x="78254" y="148924"/>
                    <a:pt x="81553" y="146264"/>
                    <a:pt x="85471" y="146673"/>
                  </a:cubicBezTo>
                  <a:lnTo>
                    <a:pt x="162743" y="154226"/>
                  </a:lnTo>
                  <a:lnTo>
                    <a:pt x="210794" y="70370"/>
                  </a:lnTo>
                  <a:cubicBezTo>
                    <a:pt x="212640" y="67082"/>
                    <a:pt x="216742" y="66055"/>
                    <a:pt x="220023" y="67904"/>
                  </a:cubicBezTo>
                  <a:close/>
                  <a:moveTo>
                    <a:pt x="162135" y="0"/>
                  </a:moveTo>
                  <a:cubicBezTo>
                    <a:pt x="165233" y="0"/>
                    <a:pt x="167711" y="2457"/>
                    <a:pt x="167711" y="5324"/>
                  </a:cubicBezTo>
                  <a:lnTo>
                    <a:pt x="167711" y="35219"/>
                  </a:lnTo>
                  <a:cubicBezTo>
                    <a:pt x="167711" y="38086"/>
                    <a:pt x="165233" y="40748"/>
                    <a:pt x="162135" y="40748"/>
                  </a:cubicBezTo>
                  <a:cubicBezTo>
                    <a:pt x="159037" y="40748"/>
                    <a:pt x="156559" y="38086"/>
                    <a:pt x="156559" y="35219"/>
                  </a:cubicBezTo>
                  <a:lnTo>
                    <a:pt x="156559" y="5324"/>
                  </a:lnTo>
                  <a:cubicBezTo>
                    <a:pt x="156559" y="2457"/>
                    <a:pt x="159037" y="0"/>
                    <a:pt x="16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1" name="Google Shape;871;p16"/>
          <p:cNvGrpSpPr/>
          <p:nvPr/>
        </p:nvGrpSpPr>
        <p:grpSpPr>
          <a:xfrm>
            <a:off x="9599955" y="2705568"/>
            <a:ext cx="390622" cy="535826"/>
            <a:chOff x="4837373" y="3903730"/>
            <a:chExt cx="1964261" cy="2694427"/>
          </a:xfrm>
        </p:grpSpPr>
        <p:grpSp>
          <p:nvGrpSpPr>
            <p:cNvPr id="872" name="Google Shape;872;p16"/>
            <p:cNvGrpSpPr/>
            <p:nvPr/>
          </p:nvGrpSpPr>
          <p:grpSpPr>
            <a:xfrm>
              <a:off x="4837373" y="3903730"/>
              <a:ext cx="1964261" cy="2694427"/>
              <a:chOff x="4837373" y="3903730"/>
              <a:chExt cx="1964261" cy="2694427"/>
            </a:xfrm>
          </p:grpSpPr>
          <p:sp>
            <p:nvSpPr>
              <p:cNvPr id="873" name="Google Shape;873;p16"/>
              <p:cNvSpPr/>
              <p:nvPr/>
            </p:nvSpPr>
            <p:spPr>
              <a:xfrm rot="10800000">
                <a:off x="4851026" y="3908450"/>
                <a:ext cx="1940186" cy="2597206"/>
              </a:xfrm>
              <a:custGeom>
                <a:rect b="b" l="l" r="r" t="t"/>
                <a:pathLst>
                  <a:path extrusionOk="0" h="2597206" w="1940186">
                    <a:moveTo>
                      <a:pt x="1735545" y="2597206"/>
                    </a:moveTo>
                    <a:lnTo>
                      <a:pt x="1549069" y="2597206"/>
                    </a:lnTo>
                    <a:lnTo>
                      <a:pt x="1526424" y="2532590"/>
                    </a:lnTo>
                    <a:cubicBezTo>
                      <a:pt x="1405841" y="2256147"/>
                      <a:pt x="1201636" y="2074393"/>
                      <a:pt x="970022" y="2074393"/>
                    </a:cubicBezTo>
                    <a:cubicBezTo>
                      <a:pt x="738408" y="2074393"/>
                      <a:pt x="534203" y="2256147"/>
                      <a:pt x="413620" y="2532590"/>
                    </a:cubicBezTo>
                    <a:lnTo>
                      <a:pt x="390975" y="2597206"/>
                    </a:lnTo>
                    <a:lnTo>
                      <a:pt x="208919" y="2597206"/>
                    </a:lnTo>
                    <a:lnTo>
                      <a:pt x="215615" y="2558452"/>
                    </a:lnTo>
                    <a:cubicBezTo>
                      <a:pt x="228359" y="2465766"/>
                      <a:pt x="235052" y="2369801"/>
                      <a:pt x="235052" y="2271509"/>
                    </a:cubicBezTo>
                    <a:cubicBezTo>
                      <a:pt x="235052" y="1927488"/>
                      <a:pt x="153064" y="1611964"/>
                      <a:pt x="16579" y="1365850"/>
                    </a:cubicBezTo>
                    <a:lnTo>
                      <a:pt x="0" y="1338703"/>
                    </a:lnTo>
                    <a:lnTo>
                      <a:pt x="26955" y="0"/>
                    </a:lnTo>
                    <a:lnTo>
                      <a:pt x="1913089" y="0"/>
                    </a:lnTo>
                    <a:lnTo>
                      <a:pt x="1940186" y="1345708"/>
                    </a:lnTo>
                    <a:lnTo>
                      <a:pt x="1927885" y="1365850"/>
                    </a:lnTo>
                    <a:cubicBezTo>
                      <a:pt x="1791400" y="1611964"/>
                      <a:pt x="1709411" y="1927488"/>
                      <a:pt x="1709411" y="2271509"/>
                    </a:cubicBezTo>
                    <a:cubicBezTo>
                      <a:pt x="1709411" y="2369801"/>
                      <a:pt x="1716104" y="2465766"/>
                      <a:pt x="1728849" y="255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837373" y="3903730"/>
                <a:ext cx="1964261" cy="2694427"/>
              </a:xfrm>
              <a:custGeom>
                <a:rect b="b" l="l" r="r" t="t"/>
                <a:pathLst>
                  <a:path extrusionOk="0" h="2694427" w="1964261">
                    <a:moveTo>
                      <a:pt x="32702" y="2630419"/>
                    </a:moveTo>
                    <a:lnTo>
                      <a:pt x="1934654" y="2630419"/>
                    </a:lnTo>
                    <a:lnTo>
                      <a:pt x="1934654" y="2694427"/>
                    </a:lnTo>
                    <a:lnTo>
                      <a:pt x="32702" y="2694427"/>
                    </a:lnTo>
                    <a:close/>
                    <a:moveTo>
                      <a:pt x="1806422" y="0"/>
                    </a:moveTo>
                    <a:lnTo>
                      <a:pt x="1887432" y="0"/>
                    </a:lnTo>
                    <a:lnTo>
                      <a:pt x="1881413" y="18711"/>
                    </a:lnTo>
                    <a:cubicBezTo>
                      <a:pt x="1852568" y="133778"/>
                      <a:pt x="1836618" y="260288"/>
                      <a:pt x="1836618" y="393083"/>
                    </a:cubicBezTo>
                    <a:cubicBezTo>
                      <a:pt x="1836618" y="592276"/>
                      <a:pt x="1872506" y="777326"/>
                      <a:pt x="1933967" y="930829"/>
                    </a:cubicBezTo>
                    <a:lnTo>
                      <a:pt x="1961861" y="987872"/>
                    </a:lnTo>
                    <a:lnTo>
                      <a:pt x="1964261" y="1165436"/>
                    </a:lnTo>
                    <a:lnTo>
                      <a:pt x="1952090" y="1146761"/>
                    </a:lnTo>
                    <a:cubicBezTo>
                      <a:pt x="1835763" y="950379"/>
                      <a:pt x="1763813" y="679078"/>
                      <a:pt x="1763813" y="379408"/>
                    </a:cubicBezTo>
                    <a:cubicBezTo>
                      <a:pt x="1763813" y="304491"/>
                      <a:pt x="1768310" y="231346"/>
                      <a:pt x="1776873" y="160702"/>
                    </a:cubicBezTo>
                    <a:close/>
                    <a:moveTo>
                      <a:pt x="441113" y="0"/>
                    </a:moveTo>
                    <a:lnTo>
                      <a:pt x="523538" y="0"/>
                    </a:lnTo>
                    <a:lnTo>
                      <a:pt x="580686" y="111922"/>
                    </a:lnTo>
                    <a:cubicBezTo>
                      <a:pt x="683838" y="278602"/>
                      <a:pt x="826341" y="381696"/>
                      <a:pt x="983745" y="381696"/>
                    </a:cubicBezTo>
                    <a:cubicBezTo>
                      <a:pt x="1141150" y="381696"/>
                      <a:pt x="1283653" y="278602"/>
                      <a:pt x="1386805" y="111922"/>
                    </a:cubicBezTo>
                    <a:lnTo>
                      <a:pt x="1443953" y="0"/>
                    </a:lnTo>
                    <a:lnTo>
                      <a:pt x="1526378" y="0"/>
                    </a:lnTo>
                    <a:lnTo>
                      <a:pt x="1516779" y="28590"/>
                    </a:lnTo>
                    <a:cubicBezTo>
                      <a:pt x="1401260" y="305033"/>
                      <a:pt x="1205631" y="486786"/>
                      <a:pt x="983745" y="486786"/>
                    </a:cubicBezTo>
                    <a:cubicBezTo>
                      <a:pt x="761859" y="486786"/>
                      <a:pt x="566230" y="305033"/>
                      <a:pt x="450711" y="28590"/>
                    </a:cubicBezTo>
                    <a:close/>
                    <a:moveTo>
                      <a:pt x="77992" y="0"/>
                    </a:moveTo>
                    <a:lnTo>
                      <a:pt x="159002" y="0"/>
                    </a:lnTo>
                    <a:lnTo>
                      <a:pt x="188551" y="160702"/>
                    </a:lnTo>
                    <a:cubicBezTo>
                      <a:pt x="197113" y="231346"/>
                      <a:pt x="201610" y="304491"/>
                      <a:pt x="201610" y="379408"/>
                    </a:cubicBezTo>
                    <a:cubicBezTo>
                      <a:pt x="201610" y="679078"/>
                      <a:pt x="129661" y="950379"/>
                      <a:pt x="13334" y="1146761"/>
                    </a:cubicBezTo>
                    <a:lnTo>
                      <a:pt x="0" y="1167219"/>
                    </a:lnTo>
                    <a:lnTo>
                      <a:pt x="2392" y="990266"/>
                    </a:lnTo>
                    <a:lnTo>
                      <a:pt x="31456" y="930829"/>
                    </a:lnTo>
                    <a:cubicBezTo>
                      <a:pt x="92917" y="777326"/>
                      <a:pt x="128805" y="592276"/>
                      <a:pt x="128805" y="393083"/>
                    </a:cubicBezTo>
                    <a:cubicBezTo>
                      <a:pt x="128805" y="260288"/>
                      <a:pt x="112855" y="133778"/>
                      <a:pt x="84011" y="187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5" name="Google Shape;875;p16"/>
            <p:cNvSpPr/>
            <p:nvPr/>
          </p:nvSpPr>
          <p:spPr>
            <a:xfrm>
              <a:off x="5266780" y="4892942"/>
              <a:ext cx="1105446" cy="675596"/>
            </a:xfrm>
            <a:custGeom>
              <a:rect b="b" l="l" r="r" t="t"/>
              <a:pathLst>
                <a:path extrusionOk="0" h="507653" w="830647">
                  <a:moveTo>
                    <a:pt x="623702" y="0"/>
                  </a:moveTo>
                  <a:cubicBezTo>
                    <a:pt x="687772" y="0"/>
                    <a:pt x="734095" y="11943"/>
                    <a:pt x="762670" y="35830"/>
                  </a:cubicBezTo>
                  <a:cubicBezTo>
                    <a:pt x="791245" y="59717"/>
                    <a:pt x="805532" y="89743"/>
                    <a:pt x="805532" y="125909"/>
                  </a:cubicBezTo>
                  <a:cubicBezTo>
                    <a:pt x="805532" y="147117"/>
                    <a:pt x="799728" y="166315"/>
                    <a:pt x="788120" y="183505"/>
                  </a:cubicBezTo>
                  <a:cubicBezTo>
                    <a:pt x="776511" y="200695"/>
                    <a:pt x="758986" y="215764"/>
                    <a:pt x="735546" y="228712"/>
                  </a:cubicBezTo>
                  <a:cubicBezTo>
                    <a:pt x="754522" y="233400"/>
                    <a:pt x="769032" y="238869"/>
                    <a:pt x="779078" y="245120"/>
                  </a:cubicBezTo>
                  <a:cubicBezTo>
                    <a:pt x="795375" y="255166"/>
                    <a:pt x="808044" y="268393"/>
                    <a:pt x="817085" y="284801"/>
                  </a:cubicBezTo>
                  <a:cubicBezTo>
                    <a:pt x="826126" y="301210"/>
                    <a:pt x="830647" y="320799"/>
                    <a:pt x="830647" y="343570"/>
                  </a:cubicBezTo>
                  <a:cubicBezTo>
                    <a:pt x="830647" y="372145"/>
                    <a:pt x="823168" y="399548"/>
                    <a:pt x="808211" y="425779"/>
                  </a:cubicBezTo>
                  <a:cubicBezTo>
                    <a:pt x="793254" y="452010"/>
                    <a:pt x="771711" y="472213"/>
                    <a:pt x="743583" y="486389"/>
                  </a:cubicBezTo>
                  <a:cubicBezTo>
                    <a:pt x="715454" y="500565"/>
                    <a:pt x="678508" y="507653"/>
                    <a:pt x="632743" y="507653"/>
                  </a:cubicBezTo>
                  <a:cubicBezTo>
                    <a:pt x="588095" y="507653"/>
                    <a:pt x="552878" y="502407"/>
                    <a:pt x="527094" y="491914"/>
                  </a:cubicBezTo>
                  <a:cubicBezTo>
                    <a:pt x="501309" y="481422"/>
                    <a:pt x="480101" y="466074"/>
                    <a:pt x="463470" y="445870"/>
                  </a:cubicBezTo>
                  <a:cubicBezTo>
                    <a:pt x="446838" y="425667"/>
                    <a:pt x="434057" y="400273"/>
                    <a:pt x="425128" y="369689"/>
                  </a:cubicBezTo>
                  <a:lnTo>
                    <a:pt x="561417" y="351606"/>
                  </a:lnTo>
                  <a:cubicBezTo>
                    <a:pt x="566775" y="379065"/>
                    <a:pt x="575091" y="398097"/>
                    <a:pt x="586364" y="408701"/>
                  </a:cubicBezTo>
                  <a:cubicBezTo>
                    <a:pt x="597638" y="419305"/>
                    <a:pt x="611981" y="424607"/>
                    <a:pt x="629394" y="424607"/>
                  </a:cubicBezTo>
                  <a:cubicBezTo>
                    <a:pt x="647700" y="424607"/>
                    <a:pt x="662936" y="417909"/>
                    <a:pt x="675103" y="404515"/>
                  </a:cubicBezTo>
                  <a:cubicBezTo>
                    <a:pt x="687270" y="391120"/>
                    <a:pt x="693353" y="373261"/>
                    <a:pt x="693353" y="350937"/>
                  </a:cubicBezTo>
                  <a:cubicBezTo>
                    <a:pt x="693353" y="328166"/>
                    <a:pt x="687493" y="310530"/>
                    <a:pt x="675773" y="298028"/>
                  </a:cubicBezTo>
                  <a:cubicBezTo>
                    <a:pt x="664053" y="285527"/>
                    <a:pt x="648146" y="279276"/>
                    <a:pt x="628055" y="279276"/>
                  </a:cubicBezTo>
                  <a:cubicBezTo>
                    <a:pt x="617339" y="279276"/>
                    <a:pt x="602605" y="281955"/>
                    <a:pt x="583853" y="287313"/>
                  </a:cubicBezTo>
                  <a:lnTo>
                    <a:pt x="590885" y="189867"/>
                  </a:lnTo>
                  <a:cubicBezTo>
                    <a:pt x="598475" y="190984"/>
                    <a:pt x="604391" y="191542"/>
                    <a:pt x="608633" y="191542"/>
                  </a:cubicBezTo>
                  <a:cubicBezTo>
                    <a:pt x="626492" y="191542"/>
                    <a:pt x="641394" y="185849"/>
                    <a:pt x="653337" y="174464"/>
                  </a:cubicBezTo>
                  <a:cubicBezTo>
                    <a:pt x="665280" y="163078"/>
                    <a:pt x="671252" y="149572"/>
                    <a:pt x="671252" y="133945"/>
                  </a:cubicBezTo>
                  <a:cubicBezTo>
                    <a:pt x="671252" y="118988"/>
                    <a:pt x="666788" y="107045"/>
                    <a:pt x="657858" y="98115"/>
                  </a:cubicBezTo>
                  <a:cubicBezTo>
                    <a:pt x="648928" y="89185"/>
                    <a:pt x="636650" y="84720"/>
                    <a:pt x="621023" y="84720"/>
                  </a:cubicBezTo>
                  <a:cubicBezTo>
                    <a:pt x="604949" y="84720"/>
                    <a:pt x="591890" y="89576"/>
                    <a:pt x="581844" y="99287"/>
                  </a:cubicBezTo>
                  <a:cubicBezTo>
                    <a:pt x="571798" y="108998"/>
                    <a:pt x="564989" y="126020"/>
                    <a:pt x="561417" y="150354"/>
                  </a:cubicBezTo>
                  <a:lnTo>
                    <a:pt x="432495" y="127248"/>
                  </a:lnTo>
                  <a:cubicBezTo>
                    <a:pt x="443210" y="86171"/>
                    <a:pt x="463804" y="54694"/>
                    <a:pt x="494277" y="32817"/>
                  </a:cubicBezTo>
                  <a:cubicBezTo>
                    <a:pt x="524750" y="10939"/>
                    <a:pt x="567891" y="0"/>
                    <a:pt x="623702" y="0"/>
                  </a:cubicBezTo>
                  <a:close/>
                  <a:moveTo>
                    <a:pt x="207950" y="0"/>
                  </a:moveTo>
                  <a:cubicBezTo>
                    <a:pt x="255947" y="0"/>
                    <a:pt x="293285" y="5469"/>
                    <a:pt x="319962" y="16408"/>
                  </a:cubicBezTo>
                  <a:cubicBezTo>
                    <a:pt x="346640" y="27347"/>
                    <a:pt x="367624" y="44146"/>
                    <a:pt x="382916" y="66805"/>
                  </a:cubicBezTo>
                  <a:cubicBezTo>
                    <a:pt x="398208" y="89464"/>
                    <a:pt x="405855" y="114858"/>
                    <a:pt x="405855" y="142987"/>
                  </a:cubicBezTo>
                  <a:cubicBezTo>
                    <a:pt x="405855" y="172901"/>
                    <a:pt x="397092" y="201476"/>
                    <a:pt x="379568" y="228712"/>
                  </a:cubicBezTo>
                  <a:cubicBezTo>
                    <a:pt x="362043" y="255947"/>
                    <a:pt x="330175" y="285862"/>
                    <a:pt x="283964" y="318455"/>
                  </a:cubicBezTo>
                  <a:cubicBezTo>
                    <a:pt x="256506" y="337431"/>
                    <a:pt x="238144" y="350713"/>
                    <a:pt x="228879" y="358304"/>
                  </a:cubicBezTo>
                  <a:cubicBezTo>
                    <a:pt x="219615" y="365894"/>
                    <a:pt x="208732" y="375828"/>
                    <a:pt x="196230" y="388107"/>
                  </a:cubicBezTo>
                  <a:lnTo>
                    <a:pt x="409203" y="388107"/>
                  </a:lnTo>
                  <a:lnTo>
                    <a:pt x="409203" y="499281"/>
                  </a:lnTo>
                  <a:lnTo>
                    <a:pt x="0" y="499281"/>
                  </a:lnTo>
                  <a:cubicBezTo>
                    <a:pt x="4688" y="458874"/>
                    <a:pt x="18920" y="420867"/>
                    <a:pt x="42695" y="385260"/>
                  </a:cubicBezTo>
                  <a:cubicBezTo>
                    <a:pt x="66471" y="349653"/>
                    <a:pt x="111063" y="307628"/>
                    <a:pt x="176473" y="259184"/>
                  </a:cubicBezTo>
                  <a:cubicBezTo>
                    <a:pt x="216434" y="229493"/>
                    <a:pt x="241995" y="206946"/>
                    <a:pt x="253157" y="191542"/>
                  </a:cubicBezTo>
                  <a:cubicBezTo>
                    <a:pt x="264319" y="176138"/>
                    <a:pt x="269900" y="161516"/>
                    <a:pt x="269900" y="147675"/>
                  </a:cubicBezTo>
                  <a:cubicBezTo>
                    <a:pt x="269900" y="132717"/>
                    <a:pt x="264375" y="119937"/>
                    <a:pt x="253324" y="109333"/>
                  </a:cubicBezTo>
                  <a:cubicBezTo>
                    <a:pt x="242274" y="98729"/>
                    <a:pt x="228377" y="93427"/>
                    <a:pt x="211634" y="93427"/>
                  </a:cubicBezTo>
                  <a:cubicBezTo>
                    <a:pt x="194221" y="93427"/>
                    <a:pt x="179989" y="98896"/>
                    <a:pt x="168939" y="109835"/>
                  </a:cubicBezTo>
                  <a:cubicBezTo>
                    <a:pt x="157888" y="120774"/>
                    <a:pt x="150466" y="140084"/>
                    <a:pt x="146670" y="167766"/>
                  </a:cubicBezTo>
                  <a:lnTo>
                    <a:pt x="10046" y="156716"/>
                  </a:lnTo>
                  <a:cubicBezTo>
                    <a:pt x="15404" y="118318"/>
                    <a:pt x="25227" y="88348"/>
                    <a:pt x="39514" y="66805"/>
                  </a:cubicBezTo>
                  <a:cubicBezTo>
                    <a:pt x="53802" y="45262"/>
                    <a:pt x="73949" y="28742"/>
                    <a:pt x="99957" y="17245"/>
                  </a:cubicBezTo>
                  <a:cubicBezTo>
                    <a:pt x="125965" y="5748"/>
                    <a:pt x="161962" y="0"/>
                    <a:pt x="207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16"/>
          <p:cNvGrpSpPr/>
          <p:nvPr/>
        </p:nvGrpSpPr>
        <p:grpSpPr>
          <a:xfrm>
            <a:off x="2227711" y="2761649"/>
            <a:ext cx="441543" cy="441543"/>
            <a:chOff x="3558021" y="4307747"/>
            <a:chExt cx="1724555" cy="1724555"/>
          </a:xfrm>
        </p:grpSpPr>
        <p:sp>
          <p:nvSpPr>
            <p:cNvPr id="877" name="Google Shape;877;p16"/>
            <p:cNvSpPr/>
            <p:nvPr/>
          </p:nvSpPr>
          <p:spPr>
            <a:xfrm>
              <a:off x="3558021" y="4307747"/>
              <a:ext cx="1724555" cy="1724555"/>
            </a:xfrm>
            <a:custGeom>
              <a:rect b="b" l="l" r="r" t="t"/>
              <a:pathLst>
                <a:path extrusionOk="0" h="6858000" w="6858000">
                  <a:moveTo>
                    <a:pt x="6859810" y="3429905"/>
                  </a:moveTo>
                  <a:cubicBezTo>
                    <a:pt x="6859810" y="5324189"/>
                    <a:pt x="5324189" y="6859810"/>
                    <a:pt x="3429905" y="6859810"/>
                  </a:cubicBezTo>
                  <a:cubicBezTo>
                    <a:pt x="1535621" y="6859810"/>
                    <a:pt x="0" y="5324189"/>
                    <a:pt x="0" y="3429905"/>
                  </a:cubicBezTo>
                  <a:cubicBezTo>
                    <a:pt x="0" y="1535621"/>
                    <a:pt x="1535621" y="0"/>
                    <a:pt x="3429905" y="0"/>
                  </a:cubicBezTo>
                  <a:cubicBezTo>
                    <a:pt x="5324189" y="0"/>
                    <a:pt x="6859810" y="1535621"/>
                    <a:pt x="6859810" y="3429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8" name="Google Shape;878;p16"/>
            <p:cNvGrpSpPr/>
            <p:nvPr/>
          </p:nvGrpSpPr>
          <p:grpSpPr>
            <a:xfrm>
              <a:off x="3565074" y="4330726"/>
              <a:ext cx="1715455" cy="1691281"/>
              <a:chOff x="3565074" y="4330726"/>
              <a:chExt cx="1715455" cy="1691281"/>
            </a:xfrm>
          </p:grpSpPr>
          <p:sp>
            <p:nvSpPr>
              <p:cNvPr id="879" name="Google Shape;879;p16"/>
              <p:cNvSpPr/>
              <p:nvPr/>
            </p:nvSpPr>
            <p:spPr>
              <a:xfrm>
                <a:off x="3565074" y="5209840"/>
                <a:ext cx="1715455" cy="211588"/>
              </a:xfrm>
              <a:custGeom>
                <a:rect b="b" l="l" r="r" t="t"/>
                <a:pathLst>
                  <a:path extrusionOk="0" h="841416" w="6821810">
                    <a:moveTo>
                      <a:pt x="4025230" y="564564"/>
                    </a:moveTo>
                    <a:cubicBezTo>
                      <a:pt x="5461972" y="464136"/>
                      <a:pt x="6587480" y="90475"/>
                      <a:pt x="6824525" y="0"/>
                    </a:cubicBezTo>
                    <a:cubicBezTo>
                      <a:pt x="6827239" y="62428"/>
                      <a:pt x="6808239" y="196331"/>
                      <a:pt x="6805525" y="243378"/>
                    </a:cubicBezTo>
                    <a:cubicBezTo>
                      <a:pt x="6099820" y="494898"/>
                      <a:pt x="5453829" y="726514"/>
                      <a:pt x="4048753" y="802513"/>
                    </a:cubicBezTo>
                    <a:cubicBezTo>
                      <a:pt x="2661773" y="876702"/>
                      <a:pt x="1187936" y="904749"/>
                      <a:pt x="39809" y="531993"/>
                    </a:cubicBezTo>
                    <a:cubicBezTo>
                      <a:pt x="19000" y="456898"/>
                      <a:pt x="6333" y="378185"/>
                      <a:pt x="0" y="286806"/>
                    </a:cubicBezTo>
                    <a:cubicBezTo>
                      <a:pt x="954511" y="637848"/>
                      <a:pt x="2963959" y="639658"/>
                      <a:pt x="4025230" y="5645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3777567" y="4330726"/>
                <a:ext cx="445927" cy="1005611"/>
              </a:xfrm>
              <a:custGeom>
                <a:rect b="b" l="l" r="r" t="t"/>
                <a:pathLst>
                  <a:path extrusionOk="0" h="3998992" w="1773308">
                    <a:moveTo>
                      <a:pt x="394491" y="2241064"/>
                    </a:moveTo>
                    <a:cubicBezTo>
                      <a:pt x="156542" y="3131338"/>
                      <a:pt x="161066" y="3789995"/>
                      <a:pt x="153828" y="4007135"/>
                    </a:cubicBezTo>
                    <a:cubicBezTo>
                      <a:pt x="116733" y="3992659"/>
                      <a:pt x="27163" y="3992659"/>
                      <a:pt x="20" y="3979088"/>
                    </a:cubicBezTo>
                    <a:cubicBezTo>
                      <a:pt x="-885" y="3315002"/>
                      <a:pt x="28067" y="2960340"/>
                      <a:pt x="213541" y="2194017"/>
                    </a:cubicBezTo>
                    <a:cubicBezTo>
                      <a:pt x="420729" y="1339029"/>
                      <a:pt x="942769" y="630610"/>
                      <a:pt x="1537189" y="55190"/>
                    </a:cubicBezTo>
                    <a:cubicBezTo>
                      <a:pt x="1622236" y="40714"/>
                      <a:pt x="1683759" y="14476"/>
                      <a:pt x="1778757" y="0"/>
                    </a:cubicBezTo>
                    <a:cubicBezTo>
                      <a:pt x="1311002" y="432470"/>
                      <a:pt x="684011" y="1155365"/>
                      <a:pt x="394491" y="22410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3593968" y="4535716"/>
                <a:ext cx="1444713" cy="607462"/>
              </a:xfrm>
              <a:custGeom>
                <a:rect b="b" l="l" r="r" t="t"/>
                <a:pathLst>
                  <a:path extrusionOk="0" h="2415680" w="5745158">
                    <a:moveTo>
                      <a:pt x="779894" y="2204874"/>
                    </a:moveTo>
                    <a:cubicBezTo>
                      <a:pt x="2152399" y="2313444"/>
                      <a:pt x="3524903" y="93189"/>
                      <a:pt x="5599494" y="0"/>
                    </a:cubicBezTo>
                    <a:cubicBezTo>
                      <a:pt x="5619399" y="34381"/>
                      <a:pt x="5734301" y="109475"/>
                      <a:pt x="5746968" y="136617"/>
                    </a:cubicBezTo>
                    <a:cubicBezTo>
                      <a:pt x="3699520" y="274139"/>
                      <a:pt x="2268207" y="2530584"/>
                      <a:pt x="730133" y="2417490"/>
                    </a:cubicBezTo>
                    <a:cubicBezTo>
                      <a:pt x="436994" y="2395776"/>
                      <a:pt x="0" y="1963306"/>
                      <a:pt x="0" y="1545312"/>
                    </a:cubicBezTo>
                    <a:cubicBezTo>
                      <a:pt x="32571" y="1438552"/>
                      <a:pt x="76904" y="1317315"/>
                      <a:pt x="107665" y="1268459"/>
                    </a:cubicBezTo>
                    <a:cubicBezTo>
                      <a:pt x="102237" y="1547122"/>
                      <a:pt x="348329" y="2170494"/>
                      <a:pt x="779894" y="22048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 flipH="1" rot="10800000">
                <a:off x="3678832" y="5361456"/>
                <a:ext cx="972356" cy="660551"/>
              </a:xfrm>
              <a:custGeom>
                <a:rect b="b" l="l" r="r" t="t"/>
                <a:pathLst>
                  <a:path extrusionOk="0" h="998613" w="1469995">
                    <a:moveTo>
                      <a:pt x="209654" y="998613"/>
                    </a:moveTo>
                    <a:cubicBezTo>
                      <a:pt x="211030" y="957338"/>
                      <a:pt x="211288" y="874102"/>
                      <a:pt x="222509" y="758878"/>
                    </a:cubicBezTo>
                    <a:lnTo>
                      <a:pt x="228999" y="702709"/>
                    </a:lnTo>
                    <a:lnTo>
                      <a:pt x="260407" y="702111"/>
                    </a:lnTo>
                    <a:cubicBezTo>
                      <a:pt x="600673" y="665231"/>
                      <a:pt x="932901" y="355696"/>
                      <a:pt x="1312375" y="116765"/>
                    </a:cubicBezTo>
                    <a:lnTo>
                      <a:pt x="1469995" y="27680"/>
                    </a:lnTo>
                    <a:lnTo>
                      <a:pt x="1385977" y="6076"/>
                    </a:lnTo>
                    <a:lnTo>
                      <a:pt x="1346166" y="0"/>
                    </a:lnTo>
                    <a:lnTo>
                      <a:pt x="1257888" y="48739"/>
                    </a:lnTo>
                    <a:cubicBezTo>
                      <a:pt x="886402" y="279967"/>
                      <a:pt x="574335" y="584356"/>
                      <a:pt x="267996" y="621138"/>
                    </a:cubicBezTo>
                    <a:lnTo>
                      <a:pt x="240073" y="621772"/>
                    </a:lnTo>
                    <a:lnTo>
                      <a:pt x="249074" y="563298"/>
                    </a:lnTo>
                    <a:cubicBezTo>
                      <a:pt x="261677" y="490939"/>
                      <a:pt x="278530" y="411830"/>
                      <a:pt x="301145" y="327218"/>
                    </a:cubicBezTo>
                    <a:lnTo>
                      <a:pt x="324087" y="254670"/>
                    </a:lnTo>
                    <a:lnTo>
                      <a:pt x="293774" y="277338"/>
                    </a:lnTo>
                    <a:lnTo>
                      <a:pt x="225579" y="339318"/>
                    </a:lnTo>
                    <a:lnTo>
                      <a:pt x="198651" y="458505"/>
                    </a:lnTo>
                    <a:cubicBezTo>
                      <a:pt x="189296" y="503932"/>
                      <a:pt x="181717" y="545665"/>
                      <a:pt x="175594" y="585509"/>
                    </a:cubicBezTo>
                    <a:lnTo>
                      <a:pt x="170531" y="623351"/>
                    </a:lnTo>
                    <a:lnTo>
                      <a:pt x="170098" y="623361"/>
                    </a:lnTo>
                    <a:cubicBezTo>
                      <a:pt x="129082" y="620094"/>
                      <a:pt x="92472" y="602831"/>
                      <a:pt x="60662" y="577121"/>
                    </a:cubicBezTo>
                    <a:lnTo>
                      <a:pt x="40491" y="556885"/>
                    </a:lnTo>
                    <a:lnTo>
                      <a:pt x="0" y="623536"/>
                    </a:lnTo>
                    <a:lnTo>
                      <a:pt x="14383" y="637550"/>
                    </a:lnTo>
                    <a:cubicBezTo>
                      <a:pt x="59910" y="676039"/>
                      <a:pt x="109391" y="701094"/>
                      <a:pt x="151181" y="704189"/>
                    </a:cubicBezTo>
                    <a:lnTo>
                      <a:pt x="162165" y="703980"/>
                    </a:lnTo>
                    <a:lnTo>
                      <a:pt x="153805" y="816377"/>
                    </a:lnTo>
                    <a:cubicBezTo>
                      <a:pt x="151719" y="869072"/>
                      <a:pt x="151096" y="924835"/>
                      <a:pt x="151182" y="987950"/>
                    </a:cubicBezTo>
                    <a:cubicBezTo>
                      <a:pt x="161500" y="993110"/>
                      <a:pt x="195552" y="993110"/>
                      <a:pt x="209654" y="9986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7"/>
          <p:cNvSpPr txBox="1"/>
          <p:nvPr/>
        </p:nvSpPr>
        <p:spPr>
          <a:xfrm>
            <a:off x="9065277" y="2604884"/>
            <a:ext cx="26932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7"/>
          <p:cNvSpPr txBox="1"/>
          <p:nvPr/>
        </p:nvSpPr>
        <p:spPr>
          <a:xfrm>
            <a:off x="9348145" y="4253116"/>
            <a:ext cx="116919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7"/>
          <p:cNvSpPr txBox="1"/>
          <p:nvPr/>
        </p:nvSpPr>
        <p:spPr>
          <a:xfrm>
            <a:off x="8390908" y="4253116"/>
            <a:ext cx="85903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Modern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7"/>
          <p:cNvSpPr txBox="1"/>
          <p:nvPr/>
        </p:nvSpPr>
        <p:spPr>
          <a:xfrm>
            <a:off x="10615547" y="4253116"/>
            <a:ext cx="126271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7"/>
          <p:cNvSpPr txBox="1"/>
          <p:nvPr/>
        </p:nvSpPr>
        <p:spPr>
          <a:xfrm rot="5400000">
            <a:off x="-1388427" y="2379429"/>
            <a:ext cx="45671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sz="5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7"/>
          <p:cNvSpPr txBox="1"/>
          <p:nvPr/>
        </p:nvSpPr>
        <p:spPr>
          <a:xfrm>
            <a:off x="7843814" y="5636363"/>
            <a:ext cx="43750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7"/>
          <p:cNvSpPr txBox="1"/>
          <p:nvPr/>
        </p:nvSpPr>
        <p:spPr>
          <a:xfrm>
            <a:off x="463617" y="5336382"/>
            <a:ext cx="41586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7"/>
          <p:cNvSpPr txBox="1"/>
          <p:nvPr/>
        </p:nvSpPr>
        <p:spPr>
          <a:xfrm>
            <a:off x="463617" y="4933957"/>
            <a:ext cx="4158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AWESOME SLIDE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7"/>
          <p:cNvSpPr txBox="1"/>
          <p:nvPr/>
        </p:nvSpPr>
        <p:spPr>
          <a:xfrm>
            <a:off x="504799" y="420474"/>
            <a:ext cx="6086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BASKETBALL TOURNAMENT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7"/>
          <p:cNvSpPr txBox="1"/>
          <p:nvPr/>
        </p:nvSpPr>
        <p:spPr>
          <a:xfrm>
            <a:off x="1957362" y="1732626"/>
            <a:ext cx="373865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7"/>
          <p:cNvSpPr txBox="1"/>
          <p:nvPr/>
        </p:nvSpPr>
        <p:spPr>
          <a:xfrm>
            <a:off x="1793094" y="5744825"/>
            <a:ext cx="28291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7"/>
          <p:cNvSpPr/>
          <p:nvPr>
            <p:ph idx="2" type="pic"/>
          </p:nvPr>
        </p:nvSpPr>
        <p:spPr>
          <a:xfrm>
            <a:off x="5751187" y="312069"/>
            <a:ext cx="3314090" cy="62338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8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904" name="Google Shape;904;p18"/>
          <p:cNvSpPr/>
          <p:nvPr/>
        </p:nvSpPr>
        <p:spPr>
          <a:xfrm>
            <a:off x="723900" y="3429000"/>
            <a:ext cx="2333626" cy="2730620"/>
          </a:xfrm>
          <a:prstGeom prst="upArrow">
            <a:avLst>
              <a:gd fmla="val 73776" name="adj1"/>
              <a:gd fmla="val 4452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8"/>
          <p:cNvSpPr/>
          <p:nvPr/>
        </p:nvSpPr>
        <p:spPr>
          <a:xfrm>
            <a:off x="3527425" y="3429000"/>
            <a:ext cx="2333626" cy="2730620"/>
          </a:xfrm>
          <a:prstGeom prst="upArrow">
            <a:avLst>
              <a:gd fmla="val 73776" name="adj1"/>
              <a:gd fmla="val 4452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8"/>
          <p:cNvSpPr/>
          <p:nvPr/>
        </p:nvSpPr>
        <p:spPr>
          <a:xfrm>
            <a:off x="6330950" y="3429000"/>
            <a:ext cx="2333626" cy="2730620"/>
          </a:xfrm>
          <a:prstGeom prst="upArrow">
            <a:avLst>
              <a:gd fmla="val 73776" name="adj1"/>
              <a:gd fmla="val 4452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8"/>
          <p:cNvSpPr/>
          <p:nvPr/>
        </p:nvSpPr>
        <p:spPr>
          <a:xfrm>
            <a:off x="9134474" y="2321045"/>
            <a:ext cx="2333626" cy="3838575"/>
          </a:xfrm>
          <a:prstGeom prst="upArrow">
            <a:avLst>
              <a:gd fmla="val 73776" name="adj1"/>
              <a:gd fmla="val 4452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8" name="Google Shape;908;p18"/>
          <p:cNvGrpSpPr/>
          <p:nvPr/>
        </p:nvGrpSpPr>
        <p:grpSpPr>
          <a:xfrm>
            <a:off x="4378667" y="3969572"/>
            <a:ext cx="697881" cy="487121"/>
            <a:chOff x="1180171" y="1500688"/>
            <a:chExt cx="1239929" cy="865469"/>
          </a:xfrm>
        </p:grpSpPr>
        <p:sp>
          <p:nvSpPr>
            <p:cNvPr id="909" name="Google Shape;909;p18"/>
            <p:cNvSpPr/>
            <p:nvPr/>
          </p:nvSpPr>
          <p:spPr>
            <a:xfrm rot="-1229559">
              <a:off x="1231518" y="1683967"/>
              <a:ext cx="1137234" cy="498910"/>
            </a:xfrm>
            <a:custGeom>
              <a:rect b="b" l="l" r="r" t="t"/>
              <a:pathLst>
                <a:path extrusionOk="0" h="498910" w="1137234">
                  <a:moveTo>
                    <a:pt x="109934" y="188930"/>
                  </a:moveTo>
                  <a:cubicBezTo>
                    <a:pt x="75809" y="176176"/>
                    <a:pt x="37805" y="193501"/>
                    <a:pt x="25051" y="227627"/>
                  </a:cubicBezTo>
                  <a:cubicBezTo>
                    <a:pt x="12297" y="261752"/>
                    <a:pt x="29622" y="299755"/>
                    <a:pt x="63748" y="312509"/>
                  </a:cubicBezTo>
                  <a:cubicBezTo>
                    <a:pt x="89342" y="322075"/>
                    <a:pt x="117117" y="314721"/>
                    <a:pt x="134786" y="296050"/>
                  </a:cubicBezTo>
                  <a:lnTo>
                    <a:pt x="148123" y="274629"/>
                  </a:lnTo>
                  <a:lnTo>
                    <a:pt x="144470" y="274698"/>
                  </a:lnTo>
                  <a:cubicBezTo>
                    <a:pt x="140263" y="274778"/>
                    <a:pt x="136787" y="271431"/>
                    <a:pt x="136707" y="267224"/>
                  </a:cubicBezTo>
                  <a:lnTo>
                    <a:pt x="136128" y="236751"/>
                  </a:lnTo>
                  <a:cubicBezTo>
                    <a:pt x="136048" y="232543"/>
                    <a:pt x="139395" y="229067"/>
                    <a:pt x="143602" y="228987"/>
                  </a:cubicBezTo>
                  <a:lnTo>
                    <a:pt x="148193" y="228900"/>
                  </a:lnTo>
                  <a:lnTo>
                    <a:pt x="146862" y="223357"/>
                  </a:lnTo>
                  <a:cubicBezTo>
                    <a:pt x="139860" y="207997"/>
                    <a:pt x="126997" y="195307"/>
                    <a:pt x="109934" y="188930"/>
                  </a:cubicBezTo>
                  <a:close/>
                  <a:moveTo>
                    <a:pt x="1104841" y="4167"/>
                  </a:moveTo>
                  <a:cubicBezTo>
                    <a:pt x="1123884" y="12218"/>
                    <a:pt x="1137234" y="31069"/>
                    <a:pt x="1137234" y="53062"/>
                  </a:cubicBezTo>
                  <a:lnTo>
                    <a:pt x="1137234" y="60742"/>
                  </a:lnTo>
                  <a:cubicBezTo>
                    <a:pt x="1137234" y="86226"/>
                    <a:pt x="1118736" y="108218"/>
                    <a:pt x="1093607" y="112757"/>
                  </a:cubicBezTo>
                  <a:lnTo>
                    <a:pt x="674383" y="186550"/>
                  </a:lnTo>
                  <a:lnTo>
                    <a:pt x="678789" y="201275"/>
                  </a:lnTo>
                  <a:cubicBezTo>
                    <a:pt x="681845" y="216899"/>
                    <a:pt x="683415" y="233046"/>
                    <a:pt x="683415" y="249630"/>
                  </a:cubicBezTo>
                  <a:cubicBezTo>
                    <a:pt x="683415" y="387188"/>
                    <a:pt x="571694" y="498910"/>
                    <a:pt x="433786" y="498910"/>
                  </a:cubicBezTo>
                  <a:cubicBezTo>
                    <a:pt x="330618" y="498910"/>
                    <a:pt x="241982" y="436066"/>
                    <a:pt x="204112" y="346612"/>
                  </a:cubicBezTo>
                  <a:lnTo>
                    <a:pt x="189401" y="273845"/>
                  </a:lnTo>
                  <a:lnTo>
                    <a:pt x="169265" y="274227"/>
                  </a:lnTo>
                  <a:lnTo>
                    <a:pt x="168165" y="281114"/>
                  </a:lnTo>
                  <a:cubicBezTo>
                    <a:pt x="151379" y="326027"/>
                    <a:pt x="101361" y="348830"/>
                    <a:pt x="56447" y="332044"/>
                  </a:cubicBezTo>
                  <a:cubicBezTo>
                    <a:pt x="11533" y="315258"/>
                    <a:pt x="-11269" y="265240"/>
                    <a:pt x="5517" y="220326"/>
                  </a:cubicBezTo>
                  <a:cubicBezTo>
                    <a:pt x="22303" y="175412"/>
                    <a:pt x="72321" y="152610"/>
                    <a:pt x="117235" y="169396"/>
                  </a:cubicBezTo>
                  <a:cubicBezTo>
                    <a:pt x="139692" y="177789"/>
                    <a:pt x="156621" y="194490"/>
                    <a:pt x="165837" y="214707"/>
                  </a:cubicBezTo>
                  <a:lnTo>
                    <a:pt x="169148" y="228502"/>
                  </a:lnTo>
                  <a:lnTo>
                    <a:pt x="186668" y="228169"/>
                  </a:lnTo>
                  <a:lnTo>
                    <a:pt x="189575" y="199309"/>
                  </a:lnTo>
                  <a:cubicBezTo>
                    <a:pt x="212840" y="85538"/>
                    <a:pt x="313423" y="0"/>
                    <a:pt x="433786" y="0"/>
                  </a:cubicBezTo>
                  <a:lnTo>
                    <a:pt x="433960" y="17"/>
                  </a:lnTo>
                  <a:lnTo>
                    <a:pt x="433961" y="0"/>
                  </a:lnTo>
                  <a:lnTo>
                    <a:pt x="496784" y="0"/>
                  </a:lnTo>
                  <a:cubicBezTo>
                    <a:pt x="507604" y="0"/>
                    <a:pt x="516329" y="8727"/>
                    <a:pt x="516329" y="19549"/>
                  </a:cubicBezTo>
                  <a:cubicBezTo>
                    <a:pt x="516329" y="40145"/>
                    <a:pt x="533082" y="56902"/>
                    <a:pt x="553674" y="56902"/>
                  </a:cubicBezTo>
                  <a:lnTo>
                    <a:pt x="573219" y="56902"/>
                  </a:lnTo>
                  <a:cubicBezTo>
                    <a:pt x="594160" y="56902"/>
                    <a:pt x="610913" y="40146"/>
                    <a:pt x="610913" y="19549"/>
                  </a:cubicBezTo>
                  <a:cubicBezTo>
                    <a:pt x="610913" y="8727"/>
                    <a:pt x="619639" y="0"/>
                    <a:pt x="630458" y="0"/>
                  </a:cubicBezTo>
                  <a:lnTo>
                    <a:pt x="1084183" y="0"/>
                  </a:lnTo>
                  <a:cubicBezTo>
                    <a:pt x="1091513" y="0"/>
                    <a:pt x="1098493" y="1484"/>
                    <a:pt x="1104841" y="4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8"/>
            <p:cNvSpPr/>
            <p:nvPr/>
          </p:nvSpPr>
          <p:spPr>
            <a:xfrm rot="-1229559">
              <a:off x="1504546" y="1811110"/>
              <a:ext cx="338909" cy="338910"/>
            </a:xfrm>
            <a:custGeom>
              <a:rect b="b" l="l" r="r" t="t"/>
              <a:pathLst>
                <a:path extrusionOk="0" h="338910" w="338909">
                  <a:moveTo>
                    <a:pt x="196348" y="104310"/>
                  </a:moveTo>
                  <a:cubicBezTo>
                    <a:pt x="221146" y="114744"/>
                    <a:pt x="238546" y="139169"/>
                    <a:pt x="238546" y="167637"/>
                  </a:cubicBezTo>
                  <a:cubicBezTo>
                    <a:pt x="238546" y="205594"/>
                    <a:pt x="207613" y="236365"/>
                    <a:pt x="169455" y="236365"/>
                  </a:cubicBezTo>
                  <a:cubicBezTo>
                    <a:pt x="131297" y="236365"/>
                    <a:pt x="100364" y="205594"/>
                    <a:pt x="100364" y="167637"/>
                  </a:cubicBezTo>
                  <a:cubicBezTo>
                    <a:pt x="100364" y="129680"/>
                    <a:pt x="131297" y="98909"/>
                    <a:pt x="169455" y="98909"/>
                  </a:cubicBezTo>
                  <a:cubicBezTo>
                    <a:pt x="178994" y="98909"/>
                    <a:pt x="188082" y="100832"/>
                    <a:pt x="196348" y="104310"/>
                  </a:cubicBezTo>
                  <a:close/>
                  <a:moveTo>
                    <a:pt x="235533" y="13277"/>
                  </a:moveTo>
                  <a:cubicBezTo>
                    <a:pt x="255841" y="21837"/>
                    <a:pt x="274097" y="34241"/>
                    <a:pt x="289296" y="49614"/>
                  </a:cubicBezTo>
                  <a:cubicBezTo>
                    <a:pt x="320042" y="80360"/>
                    <a:pt x="338909" y="122637"/>
                    <a:pt x="338909" y="169455"/>
                  </a:cubicBezTo>
                  <a:cubicBezTo>
                    <a:pt x="338909" y="215924"/>
                    <a:pt x="320042" y="258550"/>
                    <a:pt x="289296" y="288947"/>
                  </a:cubicBezTo>
                  <a:cubicBezTo>
                    <a:pt x="258899" y="319694"/>
                    <a:pt x="216273" y="338910"/>
                    <a:pt x="169454" y="338910"/>
                  </a:cubicBezTo>
                  <a:cubicBezTo>
                    <a:pt x="122986" y="338910"/>
                    <a:pt x="80360" y="319693"/>
                    <a:pt x="49963" y="288947"/>
                  </a:cubicBezTo>
                  <a:cubicBezTo>
                    <a:pt x="19217" y="258550"/>
                    <a:pt x="0" y="215924"/>
                    <a:pt x="0" y="169455"/>
                  </a:cubicBezTo>
                  <a:cubicBezTo>
                    <a:pt x="0" y="122636"/>
                    <a:pt x="19216" y="80360"/>
                    <a:pt x="49963" y="49614"/>
                  </a:cubicBezTo>
                  <a:cubicBezTo>
                    <a:pt x="80360" y="18867"/>
                    <a:pt x="122986" y="0"/>
                    <a:pt x="169455" y="0"/>
                  </a:cubicBezTo>
                  <a:cubicBezTo>
                    <a:pt x="161418" y="0"/>
                    <a:pt x="155130" y="6289"/>
                    <a:pt x="155129" y="14325"/>
                  </a:cubicBezTo>
                  <a:cubicBezTo>
                    <a:pt x="155129" y="22361"/>
                    <a:pt x="161419" y="29000"/>
                    <a:pt x="169455" y="29000"/>
                  </a:cubicBezTo>
                  <a:cubicBezTo>
                    <a:pt x="131022" y="29000"/>
                    <a:pt x="95733" y="44722"/>
                    <a:pt x="70577" y="70228"/>
                  </a:cubicBezTo>
                  <a:cubicBezTo>
                    <a:pt x="45071" y="95733"/>
                    <a:pt x="29349" y="130673"/>
                    <a:pt x="29349" y="169455"/>
                  </a:cubicBezTo>
                  <a:cubicBezTo>
                    <a:pt x="29349" y="207888"/>
                    <a:pt x="45071" y="243177"/>
                    <a:pt x="70577" y="268333"/>
                  </a:cubicBezTo>
                  <a:cubicBezTo>
                    <a:pt x="95733" y="293838"/>
                    <a:pt x="131021" y="309561"/>
                    <a:pt x="169455" y="309561"/>
                  </a:cubicBezTo>
                  <a:cubicBezTo>
                    <a:pt x="208237" y="309561"/>
                    <a:pt x="243176" y="293839"/>
                    <a:pt x="268681" y="268333"/>
                  </a:cubicBezTo>
                  <a:cubicBezTo>
                    <a:pt x="294187" y="243177"/>
                    <a:pt x="309910" y="207888"/>
                    <a:pt x="309910" y="169455"/>
                  </a:cubicBezTo>
                  <a:cubicBezTo>
                    <a:pt x="309910" y="130672"/>
                    <a:pt x="294187" y="95733"/>
                    <a:pt x="268681" y="70228"/>
                  </a:cubicBezTo>
                  <a:cubicBezTo>
                    <a:pt x="243176" y="44722"/>
                    <a:pt x="208237" y="29000"/>
                    <a:pt x="169455" y="29000"/>
                  </a:cubicBezTo>
                  <a:cubicBezTo>
                    <a:pt x="177490" y="28999"/>
                    <a:pt x="184129" y="22361"/>
                    <a:pt x="184129" y="14325"/>
                  </a:cubicBezTo>
                  <a:cubicBezTo>
                    <a:pt x="184129" y="6289"/>
                    <a:pt x="177490" y="0"/>
                    <a:pt x="169455" y="0"/>
                  </a:cubicBezTo>
                  <a:cubicBezTo>
                    <a:pt x="192864" y="0"/>
                    <a:pt x="215225" y="4717"/>
                    <a:pt x="235533" y="13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18"/>
          <p:cNvGrpSpPr/>
          <p:nvPr/>
        </p:nvGrpSpPr>
        <p:grpSpPr>
          <a:xfrm>
            <a:off x="1687516" y="3981601"/>
            <a:ext cx="391917" cy="463063"/>
            <a:chOff x="4602768" y="3117737"/>
            <a:chExt cx="418206" cy="494124"/>
          </a:xfrm>
        </p:grpSpPr>
        <p:sp>
          <p:nvSpPr>
            <p:cNvPr id="912" name="Google Shape;912;p18"/>
            <p:cNvSpPr/>
            <p:nvPr/>
          </p:nvSpPr>
          <p:spPr>
            <a:xfrm>
              <a:off x="4602768" y="3117737"/>
              <a:ext cx="418206" cy="494124"/>
            </a:xfrm>
            <a:custGeom>
              <a:rect b="b" l="l" r="r" t="t"/>
              <a:pathLst>
                <a:path extrusionOk="0" h="1828800" w="1547814">
                  <a:moveTo>
                    <a:pt x="532153" y="0"/>
                  </a:moveTo>
                  <a:lnTo>
                    <a:pt x="1018010" y="0"/>
                  </a:lnTo>
                  <a:cubicBezTo>
                    <a:pt x="1054563" y="0"/>
                    <a:pt x="1084263" y="29655"/>
                    <a:pt x="1084263" y="66153"/>
                  </a:cubicBezTo>
                  <a:cubicBezTo>
                    <a:pt x="1084263" y="103412"/>
                    <a:pt x="1054563" y="133067"/>
                    <a:pt x="1018010" y="133067"/>
                  </a:cubicBezTo>
                  <a:lnTo>
                    <a:pt x="855804" y="133067"/>
                  </a:lnTo>
                  <a:lnTo>
                    <a:pt x="855804" y="287665"/>
                  </a:lnTo>
                  <a:lnTo>
                    <a:pt x="929876" y="295139"/>
                  </a:lnTo>
                  <a:cubicBezTo>
                    <a:pt x="1282533" y="367377"/>
                    <a:pt x="1547814" y="679727"/>
                    <a:pt x="1547814" y="1054100"/>
                  </a:cubicBezTo>
                  <a:cubicBezTo>
                    <a:pt x="1547814" y="1481955"/>
                    <a:pt x="1201324" y="1828800"/>
                    <a:pt x="773907" y="1828800"/>
                  </a:cubicBezTo>
                  <a:cubicBezTo>
                    <a:pt x="346490" y="1828800"/>
                    <a:pt x="0" y="1481955"/>
                    <a:pt x="0" y="1054100"/>
                  </a:cubicBezTo>
                  <a:cubicBezTo>
                    <a:pt x="0" y="893655"/>
                    <a:pt x="48725" y="744601"/>
                    <a:pt x="132171" y="620958"/>
                  </a:cubicBezTo>
                  <a:lnTo>
                    <a:pt x="204011" y="533798"/>
                  </a:lnTo>
                  <a:lnTo>
                    <a:pt x="148603" y="475263"/>
                  </a:lnTo>
                  <a:lnTo>
                    <a:pt x="105868" y="515728"/>
                  </a:lnTo>
                  <a:cubicBezTo>
                    <a:pt x="95184" y="525654"/>
                    <a:pt x="77632" y="524127"/>
                    <a:pt x="66185" y="511911"/>
                  </a:cubicBezTo>
                  <a:cubicBezTo>
                    <a:pt x="54738" y="499695"/>
                    <a:pt x="53975" y="482135"/>
                    <a:pt x="64659" y="472209"/>
                  </a:cubicBezTo>
                  <a:lnTo>
                    <a:pt x="108157" y="430981"/>
                  </a:lnTo>
                  <a:lnTo>
                    <a:pt x="134867" y="405786"/>
                  </a:lnTo>
                  <a:lnTo>
                    <a:pt x="204312" y="340126"/>
                  </a:lnTo>
                  <a:cubicBezTo>
                    <a:pt x="209654" y="335163"/>
                    <a:pt x="216713" y="333254"/>
                    <a:pt x="223867" y="334018"/>
                  </a:cubicBezTo>
                  <a:cubicBezTo>
                    <a:pt x="231022" y="334781"/>
                    <a:pt x="238272" y="338217"/>
                    <a:pt x="243995" y="343943"/>
                  </a:cubicBezTo>
                  <a:cubicBezTo>
                    <a:pt x="255441" y="356159"/>
                    <a:pt x="256205" y="374483"/>
                    <a:pt x="245521" y="384408"/>
                  </a:cubicBezTo>
                  <a:lnTo>
                    <a:pt x="202022" y="424873"/>
                  </a:lnTo>
                  <a:lnTo>
                    <a:pt x="255898" y="482166"/>
                  </a:lnTo>
                  <a:lnTo>
                    <a:pt x="341208" y="411707"/>
                  </a:lnTo>
                  <a:cubicBezTo>
                    <a:pt x="423553" y="356019"/>
                    <a:pt x="517179" y="315779"/>
                    <a:pt x="617938" y="295139"/>
                  </a:cubicBezTo>
                  <a:lnTo>
                    <a:pt x="694359" y="287428"/>
                  </a:lnTo>
                  <a:lnTo>
                    <a:pt x="694359" y="133067"/>
                  </a:lnTo>
                  <a:lnTo>
                    <a:pt x="532153" y="133067"/>
                  </a:lnTo>
                  <a:cubicBezTo>
                    <a:pt x="495599" y="133067"/>
                    <a:pt x="465138" y="103412"/>
                    <a:pt x="465138" y="66153"/>
                  </a:cubicBezTo>
                  <a:cubicBezTo>
                    <a:pt x="465138" y="29655"/>
                    <a:pt x="495599" y="0"/>
                    <a:pt x="532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4644803" y="3238951"/>
              <a:ext cx="334565" cy="334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4775198" y="3364627"/>
              <a:ext cx="83212" cy="8321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4650808" y="3244956"/>
              <a:ext cx="324271" cy="324269"/>
            </a:xfrm>
            <a:custGeom>
              <a:rect b="b" l="l" r="r" t="t"/>
              <a:pathLst>
                <a:path extrusionOk="0" h="324269" w="324271">
                  <a:moveTo>
                    <a:pt x="165679" y="283092"/>
                  </a:moveTo>
                  <a:cubicBezTo>
                    <a:pt x="168714" y="283092"/>
                    <a:pt x="171142" y="285575"/>
                    <a:pt x="171142" y="288679"/>
                  </a:cubicBezTo>
                  <a:lnTo>
                    <a:pt x="171142" y="318682"/>
                  </a:lnTo>
                  <a:cubicBezTo>
                    <a:pt x="171142" y="321786"/>
                    <a:pt x="168714" y="324269"/>
                    <a:pt x="165679" y="324269"/>
                  </a:cubicBezTo>
                  <a:cubicBezTo>
                    <a:pt x="162847" y="324269"/>
                    <a:pt x="160419" y="321786"/>
                    <a:pt x="160419" y="318682"/>
                  </a:cubicBezTo>
                  <a:lnTo>
                    <a:pt x="160419" y="288679"/>
                  </a:lnTo>
                  <a:cubicBezTo>
                    <a:pt x="160419" y="285575"/>
                    <a:pt x="162847" y="283092"/>
                    <a:pt x="165679" y="283092"/>
                  </a:cubicBezTo>
                  <a:close/>
                  <a:moveTo>
                    <a:pt x="5587" y="159990"/>
                  </a:moveTo>
                  <a:lnTo>
                    <a:pt x="35797" y="159990"/>
                  </a:lnTo>
                  <a:cubicBezTo>
                    <a:pt x="38694" y="159990"/>
                    <a:pt x="41177" y="162418"/>
                    <a:pt x="41177" y="165453"/>
                  </a:cubicBezTo>
                  <a:cubicBezTo>
                    <a:pt x="41177" y="168285"/>
                    <a:pt x="38694" y="170713"/>
                    <a:pt x="35797" y="170713"/>
                  </a:cubicBezTo>
                  <a:lnTo>
                    <a:pt x="5587" y="170713"/>
                  </a:lnTo>
                  <a:cubicBezTo>
                    <a:pt x="2690" y="170713"/>
                    <a:pt x="0" y="168285"/>
                    <a:pt x="0" y="165453"/>
                  </a:cubicBezTo>
                  <a:cubicBezTo>
                    <a:pt x="0" y="162418"/>
                    <a:pt x="2690" y="159990"/>
                    <a:pt x="5587" y="159990"/>
                  </a:cubicBezTo>
                  <a:close/>
                  <a:moveTo>
                    <a:pt x="288873" y="156559"/>
                  </a:moveTo>
                  <a:lnTo>
                    <a:pt x="318920" y="156559"/>
                  </a:lnTo>
                  <a:cubicBezTo>
                    <a:pt x="321802" y="156559"/>
                    <a:pt x="324271" y="158987"/>
                    <a:pt x="324271" y="161819"/>
                  </a:cubicBezTo>
                  <a:cubicBezTo>
                    <a:pt x="324271" y="164854"/>
                    <a:pt x="321802" y="167282"/>
                    <a:pt x="318920" y="167282"/>
                  </a:cubicBezTo>
                  <a:lnTo>
                    <a:pt x="288873" y="167282"/>
                  </a:lnTo>
                  <a:cubicBezTo>
                    <a:pt x="285992" y="167282"/>
                    <a:pt x="283522" y="164854"/>
                    <a:pt x="283522" y="161819"/>
                  </a:cubicBezTo>
                  <a:cubicBezTo>
                    <a:pt x="283522" y="158987"/>
                    <a:pt x="285992" y="156559"/>
                    <a:pt x="288873" y="156559"/>
                  </a:cubicBezTo>
                  <a:close/>
                  <a:moveTo>
                    <a:pt x="220023" y="67904"/>
                  </a:moveTo>
                  <a:cubicBezTo>
                    <a:pt x="223304" y="69753"/>
                    <a:pt x="224330" y="73863"/>
                    <a:pt x="222484" y="77150"/>
                  </a:cubicBezTo>
                  <a:lnTo>
                    <a:pt x="172444" y="164477"/>
                  </a:lnTo>
                  <a:lnTo>
                    <a:pt x="169325" y="165310"/>
                  </a:lnTo>
                  <a:lnTo>
                    <a:pt x="165881" y="168159"/>
                  </a:lnTo>
                  <a:lnTo>
                    <a:pt x="84027" y="160179"/>
                  </a:lnTo>
                  <a:cubicBezTo>
                    <a:pt x="80316" y="159769"/>
                    <a:pt x="77636" y="156495"/>
                    <a:pt x="77842" y="152812"/>
                  </a:cubicBezTo>
                  <a:cubicBezTo>
                    <a:pt x="78254" y="148924"/>
                    <a:pt x="81553" y="146264"/>
                    <a:pt x="85471" y="146673"/>
                  </a:cubicBezTo>
                  <a:lnTo>
                    <a:pt x="162743" y="154226"/>
                  </a:lnTo>
                  <a:lnTo>
                    <a:pt x="210794" y="70370"/>
                  </a:lnTo>
                  <a:cubicBezTo>
                    <a:pt x="212640" y="67082"/>
                    <a:pt x="216742" y="66055"/>
                    <a:pt x="220023" y="67904"/>
                  </a:cubicBezTo>
                  <a:close/>
                  <a:moveTo>
                    <a:pt x="162135" y="0"/>
                  </a:moveTo>
                  <a:cubicBezTo>
                    <a:pt x="165233" y="0"/>
                    <a:pt x="167711" y="2457"/>
                    <a:pt x="167711" y="5324"/>
                  </a:cubicBezTo>
                  <a:lnTo>
                    <a:pt x="167711" y="35219"/>
                  </a:lnTo>
                  <a:cubicBezTo>
                    <a:pt x="167711" y="38086"/>
                    <a:pt x="165233" y="40748"/>
                    <a:pt x="162135" y="40748"/>
                  </a:cubicBezTo>
                  <a:cubicBezTo>
                    <a:pt x="159037" y="40748"/>
                    <a:pt x="156559" y="38086"/>
                    <a:pt x="156559" y="35219"/>
                  </a:cubicBezTo>
                  <a:lnTo>
                    <a:pt x="156559" y="5324"/>
                  </a:lnTo>
                  <a:cubicBezTo>
                    <a:pt x="156559" y="2457"/>
                    <a:pt x="159037" y="0"/>
                    <a:pt x="16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18"/>
          <p:cNvGrpSpPr/>
          <p:nvPr/>
        </p:nvGrpSpPr>
        <p:grpSpPr>
          <a:xfrm>
            <a:off x="10006773" y="3404580"/>
            <a:ext cx="589028" cy="807985"/>
            <a:chOff x="4837373" y="3903730"/>
            <a:chExt cx="1964261" cy="2694427"/>
          </a:xfrm>
        </p:grpSpPr>
        <p:grpSp>
          <p:nvGrpSpPr>
            <p:cNvPr id="917" name="Google Shape;917;p18"/>
            <p:cNvGrpSpPr/>
            <p:nvPr/>
          </p:nvGrpSpPr>
          <p:grpSpPr>
            <a:xfrm>
              <a:off x="4837373" y="3903730"/>
              <a:ext cx="1964261" cy="2694427"/>
              <a:chOff x="4837373" y="3903730"/>
              <a:chExt cx="1964261" cy="2694427"/>
            </a:xfrm>
          </p:grpSpPr>
          <p:sp>
            <p:nvSpPr>
              <p:cNvPr id="918" name="Google Shape;918;p18"/>
              <p:cNvSpPr/>
              <p:nvPr/>
            </p:nvSpPr>
            <p:spPr>
              <a:xfrm rot="10800000">
                <a:off x="4851026" y="3908450"/>
                <a:ext cx="1940186" cy="2597206"/>
              </a:xfrm>
              <a:custGeom>
                <a:rect b="b" l="l" r="r" t="t"/>
                <a:pathLst>
                  <a:path extrusionOk="0" h="2597206" w="1940186">
                    <a:moveTo>
                      <a:pt x="1735545" y="2597206"/>
                    </a:moveTo>
                    <a:lnTo>
                      <a:pt x="1549069" y="2597206"/>
                    </a:lnTo>
                    <a:lnTo>
                      <a:pt x="1526424" y="2532590"/>
                    </a:lnTo>
                    <a:cubicBezTo>
                      <a:pt x="1405841" y="2256147"/>
                      <a:pt x="1201636" y="2074393"/>
                      <a:pt x="970022" y="2074393"/>
                    </a:cubicBezTo>
                    <a:cubicBezTo>
                      <a:pt x="738408" y="2074393"/>
                      <a:pt x="534203" y="2256147"/>
                      <a:pt x="413620" y="2532590"/>
                    </a:cubicBezTo>
                    <a:lnTo>
                      <a:pt x="390975" y="2597206"/>
                    </a:lnTo>
                    <a:lnTo>
                      <a:pt x="208919" y="2597206"/>
                    </a:lnTo>
                    <a:lnTo>
                      <a:pt x="215615" y="2558452"/>
                    </a:lnTo>
                    <a:cubicBezTo>
                      <a:pt x="228359" y="2465766"/>
                      <a:pt x="235052" y="2369801"/>
                      <a:pt x="235052" y="2271509"/>
                    </a:cubicBezTo>
                    <a:cubicBezTo>
                      <a:pt x="235052" y="1927488"/>
                      <a:pt x="153064" y="1611964"/>
                      <a:pt x="16579" y="1365850"/>
                    </a:cubicBezTo>
                    <a:lnTo>
                      <a:pt x="0" y="1338703"/>
                    </a:lnTo>
                    <a:lnTo>
                      <a:pt x="26955" y="0"/>
                    </a:lnTo>
                    <a:lnTo>
                      <a:pt x="1913089" y="0"/>
                    </a:lnTo>
                    <a:lnTo>
                      <a:pt x="1940186" y="1345708"/>
                    </a:lnTo>
                    <a:lnTo>
                      <a:pt x="1927885" y="1365850"/>
                    </a:lnTo>
                    <a:cubicBezTo>
                      <a:pt x="1791400" y="1611964"/>
                      <a:pt x="1709411" y="1927488"/>
                      <a:pt x="1709411" y="2271509"/>
                    </a:cubicBezTo>
                    <a:cubicBezTo>
                      <a:pt x="1709411" y="2369801"/>
                      <a:pt x="1716104" y="2465766"/>
                      <a:pt x="1728849" y="255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4837373" y="3903730"/>
                <a:ext cx="1964261" cy="2694427"/>
              </a:xfrm>
              <a:custGeom>
                <a:rect b="b" l="l" r="r" t="t"/>
                <a:pathLst>
                  <a:path extrusionOk="0" h="2694427" w="1964261">
                    <a:moveTo>
                      <a:pt x="32702" y="2630419"/>
                    </a:moveTo>
                    <a:lnTo>
                      <a:pt x="1934654" y="2630419"/>
                    </a:lnTo>
                    <a:lnTo>
                      <a:pt x="1934654" y="2694427"/>
                    </a:lnTo>
                    <a:lnTo>
                      <a:pt x="32702" y="2694427"/>
                    </a:lnTo>
                    <a:close/>
                    <a:moveTo>
                      <a:pt x="1806422" y="0"/>
                    </a:moveTo>
                    <a:lnTo>
                      <a:pt x="1887432" y="0"/>
                    </a:lnTo>
                    <a:lnTo>
                      <a:pt x="1881413" y="18711"/>
                    </a:lnTo>
                    <a:cubicBezTo>
                      <a:pt x="1852568" y="133778"/>
                      <a:pt x="1836618" y="260288"/>
                      <a:pt x="1836618" y="393083"/>
                    </a:cubicBezTo>
                    <a:cubicBezTo>
                      <a:pt x="1836618" y="592276"/>
                      <a:pt x="1872506" y="777326"/>
                      <a:pt x="1933967" y="930829"/>
                    </a:cubicBezTo>
                    <a:lnTo>
                      <a:pt x="1961861" y="987872"/>
                    </a:lnTo>
                    <a:lnTo>
                      <a:pt x="1964261" y="1165436"/>
                    </a:lnTo>
                    <a:lnTo>
                      <a:pt x="1952090" y="1146761"/>
                    </a:lnTo>
                    <a:cubicBezTo>
                      <a:pt x="1835763" y="950379"/>
                      <a:pt x="1763813" y="679078"/>
                      <a:pt x="1763813" y="379408"/>
                    </a:cubicBezTo>
                    <a:cubicBezTo>
                      <a:pt x="1763813" y="304491"/>
                      <a:pt x="1768310" y="231346"/>
                      <a:pt x="1776873" y="160702"/>
                    </a:cubicBezTo>
                    <a:close/>
                    <a:moveTo>
                      <a:pt x="441113" y="0"/>
                    </a:moveTo>
                    <a:lnTo>
                      <a:pt x="523538" y="0"/>
                    </a:lnTo>
                    <a:lnTo>
                      <a:pt x="580686" y="111922"/>
                    </a:lnTo>
                    <a:cubicBezTo>
                      <a:pt x="683838" y="278602"/>
                      <a:pt x="826341" y="381696"/>
                      <a:pt x="983745" y="381696"/>
                    </a:cubicBezTo>
                    <a:cubicBezTo>
                      <a:pt x="1141150" y="381696"/>
                      <a:pt x="1283653" y="278602"/>
                      <a:pt x="1386805" y="111922"/>
                    </a:cubicBezTo>
                    <a:lnTo>
                      <a:pt x="1443953" y="0"/>
                    </a:lnTo>
                    <a:lnTo>
                      <a:pt x="1526378" y="0"/>
                    </a:lnTo>
                    <a:lnTo>
                      <a:pt x="1516779" y="28590"/>
                    </a:lnTo>
                    <a:cubicBezTo>
                      <a:pt x="1401260" y="305033"/>
                      <a:pt x="1205631" y="486786"/>
                      <a:pt x="983745" y="486786"/>
                    </a:cubicBezTo>
                    <a:cubicBezTo>
                      <a:pt x="761859" y="486786"/>
                      <a:pt x="566230" y="305033"/>
                      <a:pt x="450711" y="28590"/>
                    </a:cubicBezTo>
                    <a:close/>
                    <a:moveTo>
                      <a:pt x="77992" y="0"/>
                    </a:moveTo>
                    <a:lnTo>
                      <a:pt x="159002" y="0"/>
                    </a:lnTo>
                    <a:lnTo>
                      <a:pt x="188551" y="160702"/>
                    </a:lnTo>
                    <a:cubicBezTo>
                      <a:pt x="197113" y="231346"/>
                      <a:pt x="201610" y="304491"/>
                      <a:pt x="201610" y="379408"/>
                    </a:cubicBezTo>
                    <a:cubicBezTo>
                      <a:pt x="201610" y="679078"/>
                      <a:pt x="129661" y="950379"/>
                      <a:pt x="13334" y="1146761"/>
                    </a:cubicBezTo>
                    <a:lnTo>
                      <a:pt x="0" y="1167219"/>
                    </a:lnTo>
                    <a:lnTo>
                      <a:pt x="2392" y="990266"/>
                    </a:lnTo>
                    <a:lnTo>
                      <a:pt x="31456" y="930829"/>
                    </a:lnTo>
                    <a:cubicBezTo>
                      <a:pt x="92917" y="777326"/>
                      <a:pt x="128805" y="592276"/>
                      <a:pt x="128805" y="393083"/>
                    </a:cubicBezTo>
                    <a:cubicBezTo>
                      <a:pt x="128805" y="260288"/>
                      <a:pt x="112855" y="133778"/>
                      <a:pt x="84011" y="187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0" name="Google Shape;920;p18"/>
            <p:cNvSpPr/>
            <p:nvPr/>
          </p:nvSpPr>
          <p:spPr>
            <a:xfrm>
              <a:off x="5266780" y="4892942"/>
              <a:ext cx="1105446" cy="675596"/>
            </a:xfrm>
            <a:custGeom>
              <a:rect b="b" l="l" r="r" t="t"/>
              <a:pathLst>
                <a:path extrusionOk="0" h="507653" w="830647">
                  <a:moveTo>
                    <a:pt x="623702" y="0"/>
                  </a:moveTo>
                  <a:cubicBezTo>
                    <a:pt x="687772" y="0"/>
                    <a:pt x="734095" y="11943"/>
                    <a:pt x="762670" y="35830"/>
                  </a:cubicBezTo>
                  <a:cubicBezTo>
                    <a:pt x="791245" y="59717"/>
                    <a:pt x="805532" y="89743"/>
                    <a:pt x="805532" y="125909"/>
                  </a:cubicBezTo>
                  <a:cubicBezTo>
                    <a:pt x="805532" y="147117"/>
                    <a:pt x="799728" y="166315"/>
                    <a:pt x="788120" y="183505"/>
                  </a:cubicBezTo>
                  <a:cubicBezTo>
                    <a:pt x="776511" y="200695"/>
                    <a:pt x="758986" y="215764"/>
                    <a:pt x="735546" y="228712"/>
                  </a:cubicBezTo>
                  <a:cubicBezTo>
                    <a:pt x="754522" y="233400"/>
                    <a:pt x="769032" y="238869"/>
                    <a:pt x="779078" y="245120"/>
                  </a:cubicBezTo>
                  <a:cubicBezTo>
                    <a:pt x="795375" y="255166"/>
                    <a:pt x="808044" y="268393"/>
                    <a:pt x="817085" y="284801"/>
                  </a:cubicBezTo>
                  <a:cubicBezTo>
                    <a:pt x="826126" y="301210"/>
                    <a:pt x="830647" y="320799"/>
                    <a:pt x="830647" y="343570"/>
                  </a:cubicBezTo>
                  <a:cubicBezTo>
                    <a:pt x="830647" y="372145"/>
                    <a:pt x="823168" y="399548"/>
                    <a:pt x="808211" y="425779"/>
                  </a:cubicBezTo>
                  <a:cubicBezTo>
                    <a:pt x="793254" y="452010"/>
                    <a:pt x="771711" y="472213"/>
                    <a:pt x="743583" y="486389"/>
                  </a:cubicBezTo>
                  <a:cubicBezTo>
                    <a:pt x="715454" y="500565"/>
                    <a:pt x="678508" y="507653"/>
                    <a:pt x="632743" y="507653"/>
                  </a:cubicBezTo>
                  <a:cubicBezTo>
                    <a:pt x="588095" y="507653"/>
                    <a:pt x="552878" y="502407"/>
                    <a:pt x="527094" y="491914"/>
                  </a:cubicBezTo>
                  <a:cubicBezTo>
                    <a:pt x="501309" y="481422"/>
                    <a:pt x="480101" y="466074"/>
                    <a:pt x="463470" y="445870"/>
                  </a:cubicBezTo>
                  <a:cubicBezTo>
                    <a:pt x="446838" y="425667"/>
                    <a:pt x="434057" y="400273"/>
                    <a:pt x="425128" y="369689"/>
                  </a:cubicBezTo>
                  <a:lnTo>
                    <a:pt x="561417" y="351606"/>
                  </a:lnTo>
                  <a:cubicBezTo>
                    <a:pt x="566775" y="379065"/>
                    <a:pt x="575091" y="398097"/>
                    <a:pt x="586364" y="408701"/>
                  </a:cubicBezTo>
                  <a:cubicBezTo>
                    <a:pt x="597638" y="419305"/>
                    <a:pt x="611981" y="424607"/>
                    <a:pt x="629394" y="424607"/>
                  </a:cubicBezTo>
                  <a:cubicBezTo>
                    <a:pt x="647700" y="424607"/>
                    <a:pt x="662936" y="417909"/>
                    <a:pt x="675103" y="404515"/>
                  </a:cubicBezTo>
                  <a:cubicBezTo>
                    <a:pt x="687270" y="391120"/>
                    <a:pt x="693353" y="373261"/>
                    <a:pt x="693353" y="350937"/>
                  </a:cubicBezTo>
                  <a:cubicBezTo>
                    <a:pt x="693353" y="328166"/>
                    <a:pt x="687493" y="310530"/>
                    <a:pt x="675773" y="298028"/>
                  </a:cubicBezTo>
                  <a:cubicBezTo>
                    <a:pt x="664053" y="285527"/>
                    <a:pt x="648146" y="279276"/>
                    <a:pt x="628055" y="279276"/>
                  </a:cubicBezTo>
                  <a:cubicBezTo>
                    <a:pt x="617339" y="279276"/>
                    <a:pt x="602605" y="281955"/>
                    <a:pt x="583853" y="287313"/>
                  </a:cubicBezTo>
                  <a:lnTo>
                    <a:pt x="590885" y="189867"/>
                  </a:lnTo>
                  <a:cubicBezTo>
                    <a:pt x="598475" y="190984"/>
                    <a:pt x="604391" y="191542"/>
                    <a:pt x="608633" y="191542"/>
                  </a:cubicBezTo>
                  <a:cubicBezTo>
                    <a:pt x="626492" y="191542"/>
                    <a:pt x="641394" y="185849"/>
                    <a:pt x="653337" y="174464"/>
                  </a:cubicBezTo>
                  <a:cubicBezTo>
                    <a:pt x="665280" y="163078"/>
                    <a:pt x="671252" y="149572"/>
                    <a:pt x="671252" y="133945"/>
                  </a:cubicBezTo>
                  <a:cubicBezTo>
                    <a:pt x="671252" y="118988"/>
                    <a:pt x="666788" y="107045"/>
                    <a:pt x="657858" y="98115"/>
                  </a:cubicBezTo>
                  <a:cubicBezTo>
                    <a:pt x="648928" y="89185"/>
                    <a:pt x="636650" y="84720"/>
                    <a:pt x="621023" y="84720"/>
                  </a:cubicBezTo>
                  <a:cubicBezTo>
                    <a:pt x="604949" y="84720"/>
                    <a:pt x="591890" y="89576"/>
                    <a:pt x="581844" y="99287"/>
                  </a:cubicBezTo>
                  <a:cubicBezTo>
                    <a:pt x="571798" y="108998"/>
                    <a:pt x="564989" y="126020"/>
                    <a:pt x="561417" y="150354"/>
                  </a:cubicBezTo>
                  <a:lnTo>
                    <a:pt x="432495" y="127248"/>
                  </a:lnTo>
                  <a:cubicBezTo>
                    <a:pt x="443210" y="86171"/>
                    <a:pt x="463804" y="54694"/>
                    <a:pt x="494277" y="32817"/>
                  </a:cubicBezTo>
                  <a:cubicBezTo>
                    <a:pt x="524750" y="10939"/>
                    <a:pt x="567891" y="0"/>
                    <a:pt x="623702" y="0"/>
                  </a:cubicBezTo>
                  <a:close/>
                  <a:moveTo>
                    <a:pt x="207950" y="0"/>
                  </a:moveTo>
                  <a:cubicBezTo>
                    <a:pt x="255947" y="0"/>
                    <a:pt x="293285" y="5469"/>
                    <a:pt x="319962" y="16408"/>
                  </a:cubicBezTo>
                  <a:cubicBezTo>
                    <a:pt x="346640" y="27347"/>
                    <a:pt x="367624" y="44146"/>
                    <a:pt x="382916" y="66805"/>
                  </a:cubicBezTo>
                  <a:cubicBezTo>
                    <a:pt x="398208" y="89464"/>
                    <a:pt x="405855" y="114858"/>
                    <a:pt x="405855" y="142987"/>
                  </a:cubicBezTo>
                  <a:cubicBezTo>
                    <a:pt x="405855" y="172901"/>
                    <a:pt x="397092" y="201476"/>
                    <a:pt x="379568" y="228712"/>
                  </a:cubicBezTo>
                  <a:cubicBezTo>
                    <a:pt x="362043" y="255947"/>
                    <a:pt x="330175" y="285862"/>
                    <a:pt x="283964" y="318455"/>
                  </a:cubicBezTo>
                  <a:cubicBezTo>
                    <a:pt x="256506" y="337431"/>
                    <a:pt x="238144" y="350713"/>
                    <a:pt x="228879" y="358304"/>
                  </a:cubicBezTo>
                  <a:cubicBezTo>
                    <a:pt x="219615" y="365894"/>
                    <a:pt x="208732" y="375828"/>
                    <a:pt x="196230" y="388107"/>
                  </a:cubicBezTo>
                  <a:lnTo>
                    <a:pt x="409203" y="388107"/>
                  </a:lnTo>
                  <a:lnTo>
                    <a:pt x="409203" y="499281"/>
                  </a:lnTo>
                  <a:lnTo>
                    <a:pt x="0" y="499281"/>
                  </a:lnTo>
                  <a:cubicBezTo>
                    <a:pt x="4688" y="458874"/>
                    <a:pt x="18920" y="420867"/>
                    <a:pt x="42695" y="385260"/>
                  </a:cubicBezTo>
                  <a:cubicBezTo>
                    <a:pt x="66471" y="349653"/>
                    <a:pt x="111063" y="307628"/>
                    <a:pt x="176473" y="259184"/>
                  </a:cubicBezTo>
                  <a:cubicBezTo>
                    <a:pt x="216434" y="229493"/>
                    <a:pt x="241995" y="206946"/>
                    <a:pt x="253157" y="191542"/>
                  </a:cubicBezTo>
                  <a:cubicBezTo>
                    <a:pt x="264319" y="176138"/>
                    <a:pt x="269900" y="161516"/>
                    <a:pt x="269900" y="147675"/>
                  </a:cubicBezTo>
                  <a:cubicBezTo>
                    <a:pt x="269900" y="132717"/>
                    <a:pt x="264375" y="119937"/>
                    <a:pt x="253324" y="109333"/>
                  </a:cubicBezTo>
                  <a:cubicBezTo>
                    <a:pt x="242274" y="98729"/>
                    <a:pt x="228377" y="93427"/>
                    <a:pt x="211634" y="93427"/>
                  </a:cubicBezTo>
                  <a:cubicBezTo>
                    <a:pt x="194221" y="93427"/>
                    <a:pt x="179989" y="98896"/>
                    <a:pt x="168939" y="109835"/>
                  </a:cubicBezTo>
                  <a:cubicBezTo>
                    <a:pt x="157888" y="120774"/>
                    <a:pt x="150466" y="140084"/>
                    <a:pt x="146670" y="167766"/>
                  </a:cubicBezTo>
                  <a:lnTo>
                    <a:pt x="10046" y="156716"/>
                  </a:lnTo>
                  <a:cubicBezTo>
                    <a:pt x="15404" y="118318"/>
                    <a:pt x="25227" y="88348"/>
                    <a:pt x="39514" y="66805"/>
                  </a:cubicBezTo>
                  <a:cubicBezTo>
                    <a:pt x="53802" y="45262"/>
                    <a:pt x="73949" y="28742"/>
                    <a:pt x="99957" y="17245"/>
                  </a:cubicBezTo>
                  <a:cubicBezTo>
                    <a:pt x="125965" y="5748"/>
                    <a:pt x="161962" y="0"/>
                    <a:pt x="207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18"/>
          <p:cNvGrpSpPr/>
          <p:nvPr/>
        </p:nvGrpSpPr>
        <p:grpSpPr>
          <a:xfrm>
            <a:off x="7293942" y="4007724"/>
            <a:ext cx="410817" cy="410817"/>
            <a:chOff x="3558021" y="4307747"/>
            <a:chExt cx="1724555" cy="1724555"/>
          </a:xfrm>
        </p:grpSpPr>
        <p:sp>
          <p:nvSpPr>
            <p:cNvPr id="922" name="Google Shape;922;p18"/>
            <p:cNvSpPr/>
            <p:nvPr/>
          </p:nvSpPr>
          <p:spPr>
            <a:xfrm>
              <a:off x="3558021" y="4307747"/>
              <a:ext cx="1724555" cy="1724555"/>
            </a:xfrm>
            <a:custGeom>
              <a:rect b="b" l="l" r="r" t="t"/>
              <a:pathLst>
                <a:path extrusionOk="0" h="6858000" w="6858000">
                  <a:moveTo>
                    <a:pt x="6859810" y="3429905"/>
                  </a:moveTo>
                  <a:cubicBezTo>
                    <a:pt x="6859810" y="5324189"/>
                    <a:pt x="5324189" y="6859810"/>
                    <a:pt x="3429905" y="6859810"/>
                  </a:cubicBezTo>
                  <a:cubicBezTo>
                    <a:pt x="1535621" y="6859810"/>
                    <a:pt x="0" y="5324189"/>
                    <a:pt x="0" y="3429905"/>
                  </a:cubicBezTo>
                  <a:cubicBezTo>
                    <a:pt x="0" y="1535621"/>
                    <a:pt x="1535621" y="0"/>
                    <a:pt x="3429905" y="0"/>
                  </a:cubicBezTo>
                  <a:cubicBezTo>
                    <a:pt x="5324189" y="0"/>
                    <a:pt x="6859810" y="1535621"/>
                    <a:pt x="6859810" y="3429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3" name="Google Shape;923;p18"/>
            <p:cNvGrpSpPr/>
            <p:nvPr/>
          </p:nvGrpSpPr>
          <p:grpSpPr>
            <a:xfrm>
              <a:off x="3565074" y="4330726"/>
              <a:ext cx="1715455" cy="1691281"/>
              <a:chOff x="3565074" y="4330726"/>
              <a:chExt cx="1715455" cy="1691281"/>
            </a:xfrm>
          </p:grpSpPr>
          <p:sp>
            <p:nvSpPr>
              <p:cNvPr id="924" name="Google Shape;924;p18"/>
              <p:cNvSpPr/>
              <p:nvPr/>
            </p:nvSpPr>
            <p:spPr>
              <a:xfrm>
                <a:off x="3565074" y="5209840"/>
                <a:ext cx="1715455" cy="211588"/>
              </a:xfrm>
              <a:custGeom>
                <a:rect b="b" l="l" r="r" t="t"/>
                <a:pathLst>
                  <a:path extrusionOk="0" h="841416" w="6821810">
                    <a:moveTo>
                      <a:pt x="4025230" y="564564"/>
                    </a:moveTo>
                    <a:cubicBezTo>
                      <a:pt x="5461972" y="464136"/>
                      <a:pt x="6587480" y="90475"/>
                      <a:pt x="6824525" y="0"/>
                    </a:cubicBezTo>
                    <a:cubicBezTo>
                      <a:pt x="6827239" y="62428"/>
                      <a:pt x="6808239" y="196331"/>
                      <a:pt x="6805525" y="243378"/>
                    </a:cubicBezTo>
                    <a:cubicBezTo>
                      <a:pt x="6099820" y="494898"/>
                      <a:pt x="5453829" y="726514"/>
                      <a:pt x="4048753" y="802513"/>
                    </a:cubicBezTo>
                    <a:cubicBezTo>
                      <a:pt x="2661773" y="876702"/>
                      <a:pt x="1187936" y="904749"/>
                      <a:pt x="39809" y="531993"/>
                    </a:cubicBezTo>
                    <a:cubicBezTo>
                      <a:pt x="19000" y="456898"/>
                      <a:pt x="6333" y="378185"/>
                      <a:pt x="0" y="286806"/>
                    </a:cubicBezTo>
                    <a:cubicBezTo>
                      <a:pt x="954511" y="637848"/>
                      <a:pt x="2963959" y="639658"/>
                      <a:pt x="4025230" y="5645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3777567" y="4330726"/>
                <a:ext cx="445927" cy="1005611"/>
              </a:xfrm>
              <a:custGeom>
                <a:rect b="b" l="l" r="r" t="t"/>
                <a:pathLst>
                  <a:path extrusionOk="0" h="3998992" w="1773308">
                    <a:moveTo>
                      <a:pt x="394491" y="2241064"/>
                    </a:moveTo>
                    <a:cubicBezTo>
                      <a:pt x="156542" y="3131338"/>
                      <a:pt x="161066" y="3789995"/>
                      <a:pt x="153828" y="4007135"/>
                    </a:cubicBezTo>
                    <a:cubicBezTo>
                      <a:pt x="116733" y="3992659"/>
                      <a:pt x="27163" y="3992659"/>
                      <a:pt x="20" y="3979088"/>
                    </a:cubicBezTo>
                    <a:cubicBezTo>
                      <a:pt x="-885" y="3315002"/>
                      <a:pt x="28067" y="2960340"/>
                      <a:pt x="213541" y="2194017"/>
                    </a:cubicBezTo>
                    <a:cubicBezTo>
                      <a:pt x="420729" y="1339029"/>
                      <a:pt x="942769" y="630610"/>
                      <a:pt x="1537189" y="55190"/>
                    </a:cubicBezTo>
                    <a:cubicBezTo>
                      <a:pt x="1622236" y="40714"/>
                      <a:pt x="1683759" y="14476"/>
                      <a:pt x="1778757" y="0"/>
                    </a:cubicBezTo>
                    <a:cubicBezTo>
                      <a:pt x="1311002" y="432470"/>
                      <a:pt x="684011" y="1155365"/>
                      <a:pt x="394491" y="22410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3593968" y="4535716"/>
                <a:ext cx="1444713" cy="607462"/>
              </a:xfrm>
              <a:custGeom>
                <a:rect b="b" l="l" r="r" t="t"/>
                <a:pathLst>
                  <a:path extrusionOk="0" h="2415680" w="5745158">
                    <a:moveTo>
                      <a:pt x="779894" y="2204874"/>
                    </a:moveTo>
                    <a:cubicBezTo>
                      <a:pt x="2152399" y="2313444"/>
                      <a:pt x="3524903" y="93189"/>
                      <a:pt x="5599494" y="0"/>
                    </a:cubicBezTo>
                    <a:cubicBezTo>
                      <a:pt x="5619399" y="34381"/>
                      <a:pt x="5734301" y="109475"/>
                      <a:pt x="5746968" y="136617"/>
                    </a:cubicBezTo>
                    <a:cubicBezTo>
                      <a:pt x="3699520" y="274139"/>
                      <a:pt x="2268207" y="2530584"/>
                      <a:pt x="730133" y="2417490"/>
                    </a:cubicBezTo>
                    <a:cubicBezTo>
                      <a:pt x="436994" y="2395776"/>
                      <a:pt x="0" y="1963306"/>
                      <a:pt x="0" y="1545312"/>
                    </a:cubicBezTo>
                    <a:cubicBezTo>
                      <a:pt x="32571" y="1438552"/>
                      <a:pt x="76904" y="1317315"/>
                      <a:pt x="107665" y="1268459"/>
                    </a:cubicBezTo>
                    <a:cubicBezTo>
                      <a:pt x="102237" y="1547122"/>
                      <a:pt x="348329" y="2170494"/>
                      <a:pt x="779894" y="22048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 flipH="1" rot="10800000">
                <a:off x="3678832" y="5361456"/>
                <a:ext cx="972356" cy="660551"/>
              </a:xfrm>
              <a:custGeom>
                <a:rect b="b" l="l" r="r" t="t"/>
                <a:pathLst>
                  <a:path extrusionOk="0" h="998613" w="1469995">
                    <a:moveTo>
                      <a:pt x="209654" y="998613"/>
                    </a:moveTo>
                    <a:cubicBezTo>
                      <a:pt x="211030" y="957338"/>
                      <a:pt x="211288" y="874102"/>
                      <a:pt x="222509" y="758878"/>
                    </a:cubicBezTo>
                    <a:lnTo>
                      <a:pt x="228999" y="702709"/>
                    </a:lnTo>
                    <a:lnTo>
                      <a:pt x="260407" y="702111"/>
                    </a:lnTo>
                    <a:cubicBezTo>
                      <a:pt x="600673" y="665231"/>
                      <a:pt x="932901" y="355696"/>
                      <a:pt x="1312375" y="116765"/>
                    </a:cubicBezTo>
                    <a:lnTo>
                      <a:pt x="1469995" y="27680"/>
                    </a:lnTo>
                    <a:lnTo>
                      <a:pt x="1385977" y="6076"/>
                    </a:lnTo>
                    <a:lnTo>
                      <a:pt x="1346166" y="0"/>
                    </a:lnTo>
                    <a:lnTo>
                      <a:pt x="1257888" y="48739"/>
                    </a:lnTo>
                    <a:cubicBezTo>
                      <a:pt x="886402" y="279967"/>
                      <a:pt x="574335" y="584356"/>
                      <a:pt x="267996" y="621138"/>
                    </a:cubicBezTo>
                    <a:lnTo>
                      <a:pt x="240073" y="621772"/>
                    </a:lnTo>
                    <a:lnTo>
                      <a:pt x="249074" y="563298"/>
                    </a:lnTo>
                    <a:cubicBezTo>
                      <a:pt x="261677" y="490939"/>
                      <a:pt x="278530" y="411830"/>
                      <a:pt x="301145" y="327218"/>
                    </a:cubicBezTo>
                    <a:lnTo>
                      <a:pt x="324087" y="254670"/>
                    </a:lnTo>
                    <a:lnTo>
                      <a:pt x="293774" y="277338"/>
                    </a:lnTo>
                    <a:lnTo>
                      <a:pt x="225579" y="339318"/>
                    </a:lnTo>
                    <a:lnTo>
                      <a:pt x="198651" y="458505"/>
                    </a:lnTo>
                    <a:cubicBezTo>
                      <a:pt x="189296" y="503932"/>
                      <a:pt x="181717" y="545665"/>
                      <a:pt x="175594" y="585509"/>
                    </a:cubicBezTo>
                    <a:lnTo>
                      <a:pt x="170531" y="623351"/>
                    </a:lnTo>
                    <a:lnTo>
                      <a:pt x="170098" y="623361"/>
                    </a:lnTo>
                    <a:cubicBezTo>
                      <a:pt x="129082" y="620094"/>
                      <a:pt x="92472" y="602831"/>
                      <a:pt x="60662" y="577121"/>
                    </a:cubicBezTo>
                    <a:lnTo>
                      <a:pt x="40491" y="556885"/>
                    </a:lnTo>
                    <a:lnTo>
                      <a:pt x="0" y="623536"/>
                    </a:lnTo>
                    <a:lnTo>
                      <a:pt x="14383" y="637550"/>
                    </a:lnTo>
                    <a:cubicBezTo>
                      <a:pt x="59910" y="676039"/>
                      <a:pt x="109391" y="701094"/>
                      <a:pt x="151181" y="704189"/>
                    </a:cubicBezTo>
                    <a:lnTo>
                      <a:pt x="162165" y="703980"/>
                    </a:lnTo>
                    <a:lnTo>
                      <a:pt x="153805" y="816377"/>
                    </a:lnTo>
                    <a:cubicBezTo>
                      <a:pt x="151719" y="869072"/>
                      <a:pt x="151096" y="924835"/>
                      <a:pt x="151182" y="987950"/>
                    </a:cubicBezTo>
                    <a:cubicBezTo>
                      <a:pt x="161500" y="993110"/>
                      <a:pt x="195552" y="993110"/>
                      <a:pt x="209654" y="9986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28" name="Google Shape;928;p18"/>
          <p:cNvGrpSpPr/>
          <p:nvPr/>
        </p:nvGrpSpPr>
        <p:grpSpPr>
          <a:xfrm>
            <a:off x="1160177" y="4684902"/>
            <a:ext cx="1454060" cy="1246508"/>
            <a:chOff x="2079598" y="4270877"/>
            <a:chExt cx="2053645" cy="1246508"/>
          </a:xfrm>
        </p:grpSpPr>
        <p:sp>
          <p:nvSpPr>
            <p:cNvPr id="929" name="Google Shape;929;p18"/>
            <p:cNvSpPr txBox="1"/>
            <p:nvPr/>
          </p:nvSpPr>
          <p:spPr>
            <a:xfrm>
              <a:off x="2098435" y="4501722"/>
              <a:ext cx="202412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/>
            </a:p>
          </p:txBody>
        </p:sp>
        <p:sp>
          <p:nvSpPr>
            <p:cNvPr id="930" name="Google Shape;930;p18"/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1" name="Google Shape;931;p18"/>
          <p:cNvGrpSpPr/>
          <p:nvPr/>
        </p:nvGrpSpPr>
        <p:grpSpPr>
          <a:xfrm>
            <a:off x="3964870" y="4684902"/>
            <a:ext cx="1454060" cy="1246508"/>
            <a:chOff x="2079598" y="4270877"/>
            <a:chExt cx="2053645" cy="1246508"/>
          </a:xfrm>
        </p:grpSpPr>
        <p:sp>
          <p:nvSpPr>
            <p:cNvPr id="932" name="Google Shape;932;p18"/>
            <p:cNvSpPr txBox="1"/>
            <p:nvPr/>
          </p:nvSpPr>
          <p:spPr>
            <a:xfrm>
              <a:off x="2098435" y="4501722"/>
              <a:ext cx="202412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/>
            </a:p>
          </p:txBody>
        </p:sp>
        <p:sp>
          <p:nvSpPr>
            <p:cNvPr id="933" name="Google Shape;933;p18"/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p18"/>
          <p:cNvGrpSpPr/>
          <p:nvPr/>
        </p:nvGrpSpPr>
        <p:grpSpPr>
          <a:xfrm>
            <a:off x="6769563" y="4684902"/>
            <a:ext cx="1454060" cy="1246508"/>
            <a:chOff x="2079598" y="4270877"/>
            <a:chExt cx="2053645" cy="1246508"/>
          </a:xfrm>
        </p:grpSpPr>
        <p:sp>
          <p:nvSpPr>
            <p:cNvPr id="935" name="Google Shape;935;p18"/>
            <p:cNvSpPr txBox="1"/>
            <p:nvPr/>
          </p:nvSpPr>
          <p:spPr>
            <a:xfrm>
              <a:off x="2098435" y="4501722"/>
              <a:ext cx="202412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/>
            </a:p>
          </p:txBody>
        </p:sp>
        <p:sp>
          <p:nvSpPr>
            <p:cNvPr id="936" name="Google Shape;936;p18"/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18"/>
          <p:cNvGrpSpPr/>
          <p:nvPr/>
        </p:nvGrpSpPr>
        <p:grpSpPr>
          <a:xfrm>
            <a:off x="9574257" y="4684902"/>
            <a:ext cx="1454060" cy="1246508"/>
            <a:chOff x="2079598" y="4270877"/>
            <a:chExt cx="2053645" cy="1246508"/>
          </a:xfrm>
        </p:grpSpPr>
        <p:sp>
          <p:nvSpPr>
            <p:cNvPr id="938" name="Google Shape;938;p18"/>
            <p:cNvSpPr txBox="1"/>
            <p:nvPr/>
          </p:nvSpPr>
          <p:spPr>
            <a:xfrm>
              <a:off x="2098435" y="4501722"/>
              <a:ext cx="202412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/>
            </a:p>
          </p:txBody>
        </p:sp>
        <p:sp>
          <p:nvSpPr>
            <p:cNvPr id="939" name="Google Shape;939;p18"/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0" name="Google Shape;940;p18"/>
          <p:cNvSpPr txBox="1"/>
          <p:nvPr/>
        </p:nvSpPr>
        <p:spPr>
          <a:xfrm>
            <a:off x="804489" y="1823292"/>
            <a:ext cx="5271418" cy="66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CU USU AGAM INTEGRE IMPEDIT.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8"/>
          <p:cNvSpPr txBox="1"/>
          <p:nvPr/>
        </p:nvSpPr>
        <p:spPr>
          <a:xfrm>
            <a:off x="804489" y="2556831"/>
            <a:ext cx="78600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</a:t>
            </a: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0"/>
          <p:cNvSpPr txBox="1"/>
          <p:nvPr/>
        </p:nvSpPr>
        <p:spPr>
          <a:xfrm>
            <a:off x="5159285" y="396215"/>
            <a:ext cx="6191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Infographic Style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0"/>
          <p:cNvSpPr txBox="1"/>
          <p:nvPr/>
        </p:nvSpPr>
        <p:spPr>
          <a:xfrm>
            <a:off x="5153489" y="1276259"/>
            <a:ext cx="61636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0"/>
          <p:cNvSpPr/>
          <p:nvPr/>
        </p:nvSpPr>
        <p:spPr>
          <a:xfrm>
            <a:off x="0" y="2200275"/>
            <a:ext cx="12192000" cy="160609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0"/>
          <p:cNvSpPr txBox="1"/>
          <p:nvPr/>
        </p:nvSpPr>
        <p:spPr>
          <a:xfrm>
            <a:off x="825366" y="2403158"/>
            <a:ext cx="27419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0"/>
          <p:cNvSpPr txBox="1"/>
          <p:nvPr/>
        </p:nvSpPr>
        <p:spPr>
          <a:xfrm>
            <a:off x="4714879" y="2403158"/>
            <a:ext cx="27419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0"/>
          <p:cNvSpPr txBox="1"/>
          <p:nvPr/>
        </p:nvSpPr>
        <p:spPr>
          <a:xfrm>
            <a:off x="8604392" y="2403158"/>
            <a:ext cx="27419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0"/>
          <p:cNvSpPr/>
          <p:nvPr/>
        </p:nvSpPr>
        <p:spPr>
          <a:xfrm>
            <a:off x="4118254" y="2317522"/>
            <a:ext cx="4572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0"/>
          <p:cNvSpPr/>
          <p:nvPr/>
        </p:nvSpPr>
        <p:spPr>
          <a:xfrm>
            <a:off x="8007767" y="2317522"/>
            <a:ext cx="4572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0"/>
          <p:cNvSpPr txBox="1"/>
          <p:nvPr/>
        </p:nvSpPr>
        <p:spPr>
          <a:xfrm>
            <a:off x="5306116" y="5462427"/>
            <a:ext cx="6010988" cy="66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867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0"/>
          <p:cNvSpPr txBox="1"/>
          <p:nvPr/>
        </p:nvSpPr>
        <p:spPr>
          <a:xfrm>
            <a:off x="5306116" y="4485473"/>
            <a:ext cx="645725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DOLOR SIT AMET, 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/>
          <p:nvPr/>
        </p:nvSpPr>
        <p:spPr>
          <a:xfrm>
            <a:off x="6270174" y="459225"/>
            <a:ext cx="330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 txBox="1"/>
          <p:nvPr/>
        </p:nvSpPr>
        <p:spPr>
          <a:xfrm>
            <a:off x="6359750" y="1556797"/>
            <a:ext cx="10617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750" lIns="75750" spcFirstLastPara="1" rIns="75750" wrap="square" tIns="7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01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6359750" y="2635513"/>
            <a:ext cx="10617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750" lIns="75750" spcFirstLastPara="1" rIns="75750" wrap="square" tIns="7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02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6359750" y="3714230"/>
            <a:ext cx="10617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750" lIns="75750" spcFirstLastPara="1" rIns="75750" wrap="square" tIns="7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03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6359750" y="4792946"/>
            <a:ext cx="10617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750" lIns="75750" spcFirstLastPara="1" rIns="75750" wrap="square" tIns="7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04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7433234" y="1634085"/>
            <a:ext cx="4289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750" lIns="75750" spcFirstLastPara="1" rIns="75750" wrap="square" tIns="7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What are our research questions and how can we transform them into data questions?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2"/>
          <p:cNvSpPr txBox="1"/>
          <p:nvPr/>
        </p:nvSpPr>
        <p:spPr>
          <a:xfrm>
            <a:off x="7433234" y="2737338"/>
            <a:ext cx="4289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750" lIns="75750" spcFirstLastPara="1" rIns="75750" wrap="square" tIns="7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Segmentation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What are the natural segments within fans?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How can we identify lovers and haters (L&amp;H) for each team?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7433234" y="3816054"/>
            <a:ext cx="4289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750" lIns="75750" spcFirstLastPara="1" rIns="75750" wrap="square" tIns="7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</a:rPr>
              <a:t>Factor Analysis &amp; Regression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What factors can influence fandom?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What might be some key drivers or deterrents of fandom for fan segment?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7433234" y="4894771"/>
            <a:ext cx="4289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750" lIns="75750" spcFirstLastPara="1" rIns="75750" wrap="square" tIns="7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</a:rPr>
              <a:t>Insights and Summary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Key Takeaways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1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961" name="Google Shape;961;p21"/>
          <p:cNvGrpSpPr/>
          <p:nvPr/>
        </p:nvGrpSpPr>
        <p:grpSpPr>
          <a:xfrm>
            <a:off x="5490224" y="1930127"/>
            <a:ext cx="1221520" cy="4254294"/>
            <a:chOff x="974216" y="2018049"/>
            <a:chExt cx="1049256" cy="3654335"/>
          </a:xfrm>
        </p:grpSpPr>
        <p:sp>
          <p:nvSpPr>
            <p:cNvPr id="962" name="Google Shape;962;p21"/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fmla="val 41016" name="adj"/>
              </a:avLst>
            </a:prstGeom>
            <a:solidFill>
              <a:schemeClr val="accent4"/>
            </a:solidFill>
            <a:ln cap="flat" cmpd="sng" w="317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fmla="val 41016" name="adj"/>
              </a:avLst>
            </a:prstGeom>
            <a:solidFill>
              <a:schemeClr val="accent1"/>
            </a:solidFill>
            <a:ln cap="flat" cmpd="sng" w="317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fmla="val 41016" name="adj"/>
              </a:avLst>
            </a:prstGeom>
            <a:solidFill>
              <a:schemeClr val="accent4"/>
            </a:solidFill>
            <a:ln cap="flat" cmpd="sng" w="317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fmla="val 41016" name="adj"/>
              </a:avLst>
            </a:prstGeom>
            <a:solidFill>
              <a:schemeClr val="accent4"/>
            </a:solidFill>
            <a:ln cap="flat" cmpd="sng" w="317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21"/>
          <p:cNvGrpSpPr/>
          <p:nvPr/>
        </p:nvGrpSpPr>
        <p:grpSpPr>
          <a:xfrm>
            <a:off x="5604785" y="2258933"/>
            <a:ext cx="992401" cy="670881"/>
            <a:chOff x="4063366" y="1653624"/>
            <a:chExt cx="992401" cy="670881"/>
          </a:xfrm>
        </p:grpSpPr>
        <p:sp>
          <p:nvSpPr>
            <p:cNvPr id="967" name="Google Shape;967;p21"/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21"/>
          <p:cNvGrpSpPr/>
          <p:nvPr/>
        </p:nvGrpSpPr>
        <p:grpSpPr>
          <a:xfrm>
            <a:off x="5604783" y="3247474"/>
            <a:ext cx="992401" cy="670881"/>
            <a:chOff x="4063366" y="1653624"/>
            <a:chExt cx="992401" cy="670881"/>
          </a:xfrm>
        </p:grpSpPr>
        <p:sp>
          <p:nvSpPr>
            <p:cNvPr id="970" name="Google Shape;970;p21"/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21"/>
          <p:cNvGrpSpPr/>
          <p:nvPr/>
        </p:nvGrpSpPr>
        <p:grpSpPr>
          <a:xfrm>
            <a:off x="5604785" y="4236015"/>
            <a:ext cx="992401" cy="670881"/>
            <a:chOff x="4063366" y="1653624"/>
            <a:chExt cx="992401" cy="670881"/>
          </a:xfrm>
        </p:grpSpPr>
        <p:sp>
          <p:nvSpPr>
            <p:cNvPr id="973" name="Google Shape;973;p21"/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21"/>
          <p:cNvGrpSpPr/>
          <p:nvPr/>
        </p:nvGrpSpPr>
        <p:grpSpPr>
          <a:xfrm>
            <a:off x="5604785" y="5224557"/>
            <a:ext cx="992401" cy="670881"/>
            <a:chOff x="4063366" y="1653624"/>
            <a:chExt cx="992401" cy="670881"/>
          </a:xfrm>
        </p:grpSpPr>
        <p:sp>
          <p:nvSpPr>
            <p:cNvPr id="976" name="Google Shape;976;p21"/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p21"/>
          <p:cNvGrpSpPr/>
          <p:nvPr/>
        </p:nvGrpSpPr>
        <p:grpSpPr>
          <a:xfrm>
            <a:off x="912768" y="1923024"/>
            <a:ext cx="4378205" cy="871880"/>
            <a:chOff x="-475010" y="1114177"/>
            <a:chExt cx="4928532" cy="871880"/>
          </a:xfrm>
        </p:grpSpPr>
        <p:sp>
          <p:nvSpPr>
            <p:cNvPr id="979" name="Google Shape;979;p21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1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/>
            </a:p>
          </p:txBody>
        </p:sp>
      </p:grpSp>
      <p:grpSp>
        <p:nvGrpSpPr>
          <p:cNvPr id="981" name="Google Shape;981;p21"/>
          <p:cNvGrpSpPr/>
          <p:nvPr/>
        </p:nvGrpSpPr>
        <p:grpSpPr>
          <a:xfrm>
            <a:off x="6932732" y="4762660"/>
            <a:ext cx="4381335" cy="871880"/>
            <a:chOff x="-475010" y="1114177"/>
            <a:chExt cx="4928532" cy="871880"/>
          </a:xfrm>
        </p:grpSpPr>
        <p:sp>
          <p:nvSpPr>
            <p:cNvPr id="982" name="Google Shape;982;p21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1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/>
            </a:p>
          </p:txBody>
        </p:sp>
      </p:grpSp>
      <p:grpSp>
        <p:nvGrpSpPr>
          <p:cNvPr id="984" name="Google Shape;984;p21"/>
          <p:cNvGrpSpPr/>
          <p:nvPr/>
        </p:nvGrpSpPr>
        <p:grpSpPr>
          <a:xfrm>
            <a:off x="6932732" y="2899698"/>
            <a:ext cx="4381335" cy="871880"/>
            <a:chOff x="-475010" y="1114177"/>
            <a:chExt cx="4928532" cy="871880"/>
          </a:xfrm>
        </p:grpSpPr>
        <p:sp>
          <p:nvSpPr>
            <p:cNvPr id="985" name="Google Shape;985;p21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1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/>
            </a:p>
          </p:txBody>
        </p:sp>
      </p:grpSp>
      <p:grpSp>
        <p:nvGrpSpPr>
          <p:cNvPr id="987" name="Google Shape;987;p21"/>
          <p:cNvGrpSpPr/>
          <p:nvPr/>
        </p:nvGrpSpPr>
        <p:grpSpPr>
          <a:xfrm>
            <a:off x="912768" y="3812207"/>
            <a:ext cx="4378205" cy="871880"/>
            <a:chOff x="-475010" y="1114177"/>
            <a:chExt cx="4928532" cy="871880"/>
          </a:xfrm>
        </p:grpSpPr>
        <p:sp>
          <p:nvSpPr>
            <p:cNvPr id="988" name="Google Shape;988;p21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/>
            </a:p>
          </p:txBody>
        </p:sp>
      </p:grpSp>
      <p:grpSp>
        <p:nvGrpSpPr>
          <p:cNvPr id="990" name="Google Shape;990;p21"/>
          <p:cNvGrpSpPr/>
          <p:nvPr/>
        </p:nvGrpSpPr>
        <p:grpSpPr>
          <a:xfrm>
            <a:off x="4453884" y="5136260"/>
            <a:ext cx="715975" cy="499750"/>
            <a:chOff x="1180171" y="1500688"/>
            <a:chExt cx="1239929" cy="865469"/>
          </a:xfrm>
        </p:grpSpPr>
        <p:sp>
          <p:nvSpPr>
            <p:cNvPr id="991" name="Google Shape;991;p21"/>
            <p:cNvSpPr/>
            <p:nvPr/>
          </p:nvSpPr>
          <p:spPr>
            <a:xfrm rot="-1229559">
              <a:off x="1231518" y="1683967"/>
              <a:ext cx="1137234" cy="498910"/>
            </a:xfrm>
            <a:custGeom>
              <a:rect b="b" l="l" r="r" t="t"/>
              <a:pathLst>
                <a:path extrusionOk="0" h="498910" w="1137234">
                  <a:moveTo>
                    <a:pt x="109934" y="188930"/>
                  </a:moveTo>
                  <a:cubicBezTo>
                    <a:pt x="75809" y="176176"/>
                    <a:pt x="37805" y="193501"/>
                    <a:pt x="25051" y="227627"/>
                  </a:cubicBezTo>
                  <a:cubicBezTo>
                    <a:pt x="12297" y="261752"/>
                    <a:pt x="29622" y="299755"/>
                    <a:pt x="63748" y="312509"/>
                  </a:cubicBezTo>
                  <a:cubicBezTo>
                    <a:pt x="89342" y="322075"/>
                    <a:pt x="117117" y="314721"/>
                    <a:pt x="134786" y="296050"/>
                  </a:cubicBezTo>
                  <a:lnTo>
                    <a:pt x="148123" y="274629"/>
                  </a:lnTo>
                  <a:lnTo>
                    <a:pt x="144470" y="274698"/>
                  </a:lnTo>
                  <a:cubicBezTo>
                    <a:pt x="140263" y="274778"/>
                    <a:pt x="136787" y="271431"/>
                    <a:pt x="136707" y="267224"/>
                  </a:cubicBezTo>
                  <a:lnTo>
                    <a:pt x="136128" y="236751"/>
                  </a:lnTo>
                  <a:cubicBezTo>
                    <a:pt x="136048" y="232543"/>
                    <a:pt x="139395" y="229067"/>
                    <a:pt x="143602" y="228987"/>
                  </a:cubicBezTo>
                  <a:lnTo>
                    <a:pt x="148193" y="228900"/>
                  </a:lnTo>
                  <a:lnTo>
                    <a:pt x="146862" y="223357"/>
                  </a:lnTo>
                  <a:cubicBezTo>
                    <a:pt x="139860" y="207997"/>
                    <a:pt x="126997" y="195307"/>
                    <a:pt x="109934" y="188930"/>
                  </a:cubicBezTo>
                  <a:close/>
                  <a:moveTo>
                    <a:pt x="1104841" y="4167"/>
                  </a:moveTo>
                  <a:cubicBezTo>
                    <a:pt x="1123884" y="12218"/>
                    <a:pt x="1137234" y="31069"/>
                    <a:pt x="1137234" y="53062"/>
                  </a:cubicBezTo>
                  <a:lnTo>
                    <a:pt x="1137234" y="60742"/>
                  </a:lnTo>
                  <a:cubicBezTo>
                    <a:pt x="1137234" y="86226"/>
                    <a:pt x="1118736" y="108218"/>
                    <a:pt x="1093607" y="112757"/>
                  </a:cubicBezTo>
                  <a:lnTo>
                    <a:pt x="674383" y="186550"/>
                  </a:lnTo>
                  <a:lnTo>
                    <a:pt x="678789" y="201275"/>
                  </a:lnTo>
                  <a:cubicBezTo>
                    <a:pt x="681845" y="216899"/>
                    <a:pt x="683415" y="233046"/>
                    <a:pt x="683415" y="249630"/>
                  </a:cubicBezTo>
                  <a:cubicBezTo>
                    <a:pt x="683415" y="387188"/>
                    <a:pt x="571694" y="498910"/>
                    <a:pt x="433786" y="498910"/>
                  </a:cubicBezTo>
                  <a:cubicBezTo>
                    <a:pt x="330618" y="498910"/>
                    <a:pt x="241982" y="436066"/>
                    <a:pt x="204112" y="346612"/>
                  </a:cubicBezTo>
                  <a:lnTo>
                    <a:pt x="189401" y="273845"/>
                  </a:lnTo>
                  <a:lnTo>
                    <a:pt x="169265" y="274227"/>
                  </a:lnTo>
                  <a:lnTo>
                    <a:pt x="168165" y="281114"/>
                  </a:lnTo>
                  <a:cubicBezTo>
                    <a:pt x="151379" y="326027"/>
                    <a:pt x="101361" y="348830"/>
                    <a:pt x="56447" y="332044"/>
                  </a:cubicBezTo>
                  <a:cubicBezTo>
                    <a:pt x="11533" y="315258"/>
                    <a:pt x="-11269" y="265240"/>
                    <a:pt x="5517" y="220326"/>
                  </a:cubicBezTo>
                  <a:cubicBezTo>
                    <a:pt x="22303" y="175412"/>
                    <a:pt x="72321" y="152610"/>
                    <a:pt x="117235" y="169396"/>
                  </a:cubicBezTo>
                  <a:cubicBezTo>
                    <a:pt x="139692" y="177789"/>
                    <a:pt x="156621" y="194490"/>
                    <a:pt x="165837" y="214707"/>
                  </a:cubicBezTo>
                  <a:lnTo>
                    <a:pt x="169148" y="228502"/>
                  </a:lnTo>
                  <a:lnTo>
                    <a:pt x="186668" y="228169"/>
                  </a:lnTo>
                  <a:lnTo>
                    <a:pt x="189575" y="199309"/>
                  </a:lnTo>
                  <a:cubicBezTo>
                    <a:pt x="212840" y="85538"/>
                    <a:pt x="313423" y="0"/>
                    <a:pt x="433786" y="0"/>
                  </a:cubicBezTo>
                  <a:lnTo>
                    <a:pt x="433960" y="17"/>
                  </a:lnTo>
                  <a:lnTo>
                    <a:pt x="433961" y="0"/>
                  </a:lnTo>
                  <a:lnTo>
                    <a:pt x="496784" y="0"/>
                  </a:lnTo>
                  <a:cubicBezTo>
                    <a:pt x="507604" y="0"/>
                    <a:pt x="516329" y="8727"/>
                    <a:pt x="516329" y="19549"/>
                  </a:cubicBezTo>
                  <a:cubicBezTo>
                    <a:pt x="516329" y="40145"/>
                    <a:pt x="533082" y="56902"/>
                    <a:pt x="553674" y="56902"/>
                  </a:cubicBezTo>
                  <a:lnTo>
                    <a:pt x="573219" y="56902"/>
                  </a:lnTo>
                  <a:cubicBezTo>
                    <a:pt x="594160" y="56902"/>
                    <a:pt x="610913" y="40146"/>
                    <a:pt x="610913" y="19549"/>
                  </a:cubicBezTo>
                  <a:cubicBezTo>
                    <a:pt x="610913" y="8727"/>
                    <a:pt x="619639" y="0"/>
                    <a:pt x="630458" y="0"/>
                  </a:cubicBezTo>
                  <a:lnTo>
                    <a:pt x="1084183" y="0"/>
                  </a:lnTo>
                  <a:cubicBezTo>
                    <a:pt x="1091513" y="0"/>
                    <a:pt x="1098493" y="1484"/>
                    <a:pt x="1104841" y="41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 rot="-1229559">
              <a:off x="1504546" y="1811110"/>
              <a:ext cx="338909" cy="338910"/>
            </a:xfrm>
            <a:custGeom>
              <a:rect b="b" l="l" r="r" t="t"/>
              <a:pathLst>
                <a:path extrusionOk="0" h="338910" w="338909">
                  <a:moveTo>
                    <a:pt x="196348" y="104310"/>
                  </a:moveTo>
                  <a:cubicBezTo>
                    <a:pt x="221146" y="114744"/>
                    <a:pt x="238546" y="139169"/>
                    <a:pt x="238546" y="167637"/>
                  </a:cubicBezTo>
                  <a:cubicBezTo>
                    <a:pt x="238546" y="205594"/>
                    <a:pt x="207613" y="236365"/>
                    <a:pt x="169455" y="236365"/>
                  </a:cubicBezTo>
                  <a:cubicBezTo>
                    <a:pt x="131297" y="236365"/>
                    <a:pt x="100364" y="205594"/>
                    <a:pt x="100364" y="167637"/>
                  </a:cubicBezTo>
                  <a:cubicBezTo>
                    <a:pt x="100364" y="129680"/>
                    <a:pt x="131297" y="98909"/>
                    <a:pt x="169455" y="98909"/>
                  </a:cubicBezTo>
                  <a:cubicBezTo>
                    <a:pt x="178994" y="98909"/>
                    <a:pt x="188082" y="100832"/>
                    <a:pt x="196348" y="104310"/>
                  </a:cubicBezTo>
                  <a:close/>
                  <a:moveTo>
                    <a:pt x="235533" y="13277"/>
                  </a:moveTo>
                  <a:cubicBezTo>
                    <a:pt x="255841" y="21837"/>
                    <a:pt x="274097" y="34241"/>
                    <a:pt x="289296" y="49614"/>
                  </a:cubicBezTo>
                  <a:cubicBezTo>
                    <a:pt x="320042" y="80360"/>
                    <a:pt x="338909" y="122637"/>
                    <a:pt x="338909" y="169455"/>
                  </a:cubicBezTo>
                  <a:cubicBezTo>
                    <a:pt x="338909" y="215924"/>
                    <a:pt x="320042" y="258550"/>
                    <a:pt x="289296" y="288947"/>
                  </a:cubicBezTo>
                  <a:cubicBezTo>
                    <a:pt x="258899" y="319694"/>
                    <a:pt x="216273" y="338910"/>
                    <a:pt x="169454" y="338910"/>
                  </a:cubicBezTo>
                  <a:cubicBezTo>
                    <a:pt x="122986" y="338910"/>
                    <a:pt x="80360" y="319693"/>
                    <a:pt x="49963" y="288947"/>
                  </a:cubicBezTo>
                  <a:cubicBezTo>
                    <a:pt x="19217" y="258550"/>
                    <a:pt x="0" y="215924"/>
                    <a:pt x="0" y="169455"/>
                  </a:cubicBezTo>
                  <a:cubicBezTo>
                    <a:pt x="0" y="122636"/>
                    <a:pt x="19216" y="80360"/>
                    <a:pt x="49963" y="49614"/>
                  </a:cubicBezTo>
                  <a:cubicBezTo>
                    <a:pt x="80360" y="18867"/>
                    <a:pt x="122986" y="0"/>
                    <a:pt x="169455" y="0"/>
                  </a:cubicBezTo>
                  <a:cubicBezTo>
                    <a:pt x="161418" y="0"/>
                    <a:pt x="155130" y="6289"/>
                    <a:pt x="155129" y="14325"/>
                  </a:cubicBezTo>
                  <a:cubicBezTo>
                    <a:pt x="155129" y="22361"/>
                    <a:pt x="161419" y="29000"/>
                    <a:pt x="169455" y="29000"/>
                  </a:cubicBezTo>
                  <a:cubicBezTo>
                    <a:pt x="131022" y="29000"/>
                    <a:pt x="95733" y="44722"/>
                    <a:pt x="70577" y="70228"/>
                  </a:cubicBezTo>
                  <a:cubicBezTo>
                    <a:pt x="45071" y="95733"/>
                    <a:pt x="29349" y="130673"/>
                    <a:pt x="29349" y="169455"/>
                  </a:cubicBezTo>
                  <a:cubicBezTo>
                    <a:pt x="29349" y="207888"/>
                    <a:pt x="45071" y="243177"/>
                    <a:pt x="70577" y="268333"/>
                  </a:cubicBezTo>
                  <a:cubicBezTo>
                    <a:pt x="95733" y="293838"/>
                    <a:pt x="131021" y="309561"/>
                    <a:pt x="169455" y="309561"/>
                  </a:cubicBezTo>
                  <a:cubicBezTo>
                    <a:pt x="208237" y="309561"/>
                    <a:pt x="243176" y="293839"/>
                    <a:pt x="268681" y="268333"/>
                  </a:cubicBezTo>
                  <a:cubicBezTo>
                    <a:pt x="294187" y="243177"/>
                    <a:pt x="309910" y="207888"/>
                    <a:pt x="309910" y="169455"/>
                  </a:cubicBezTo>
                  <a:cubicBezTo>
                    <a:pt x="309910" y="130672"/>
                    <a:pt x="294187" y="95733"/>
                    <a:pt x="268681" y="70228"/>
                  </a:cubicBezTo>
                  <a:cubicBezTo>
                    <a:pt x="243176" y="44722"/>
                    <a:pt x="208237" y="29000"/>
                    <a:pt x="169455" y="29000"/>
                  </a:cubicBezTo>
                  <a:cubicBezTo>
                    <a:pt x="177490" y="28999"/>
                    <a:pt x="184129" y="22361"/>
                    <a:pt x="184129" y="14325"/>
                  </a:cubicBezTo>
                  <a:cubicBezTo>
                    <a:pt x="184129" y="6289"/>
                    <a:pt x="177490" y="0"/>
                    <a:pt x="169455" y="0"/>
                  </a:cubicBezTo>
                  <a:cubicBezTo>
                    <a:pt x="192864" y="0"/>
                    <a:pt x="215225" y="4717"/>
                    <a:pt x="235533" y="13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21"/>
          <p:cNvGrpSpPr/>
          <p:nvPr/>
        </p:nvGrpSpPr>
        <p:grpSpPr>
          <a:xfrm>
            <a:off x="4602768" y="3117737"/>
            <a:ext cx="418206" cy="494124"/>
            <a:chOff x="4602768" y="3117737"/>
            <a:chExt cx="418206" cy="494124"/>
          </a:xfrm>
        </p:grpSpPr>
        <p:sp>
          <p:nvSpPr>
            <p:cNvPr id="994" name="Google Shape;994;p21"/>
            <p:cNvSpPr/>
            <p:nvPr/>
          </p:nvSpPr>
          <p:spPr>
            <a:xfrm>
              <a:off x="4602768" y="3117737"/>
              <a:ext cx="418206" cy="494124"/>
            </a:xfrm>
            <a:custGeom>
              <a:rect b="b" l="l" r="r" t="t"/>
              <a:pathLst>
                <a:path extrusionOk="0" h="1828800" w="1547814">
                  <a:moveTo>
                    <a:pt x="532153" y="0"/>
                  </a:moveTo>
                  <a:lnTo>
                    <a:pt x="1018010" y="0"/>
                  </a:lnTo>
                  <a:cubicBezTo>
                    <a:pt x="1054563" y="0"/>
                    <a:pt x="1084263" y="29655"/>
                    <a:pt x="1084263" y="66153"/>
                  </a:cubicBezTo>
                  <a:cubicBezTo>
                    <a:pt x="1084263" y="103412"/>
                    <a:pt x="1054563" y="133067"/>
                    <a:pt x="1018010" y="133067"/>
                  </a:cubicBezTo>
                  <a:lnTo>
                    <a:pt x="855804" y="133067"/>
                  </a:lnTo>
                  <a:lnTo>
                    <a:pt x="855804" y="287665"/>
                  </a:lnTo>
                  <a:lnTo>
                    <a:pt x="929876" y="295139"/>
                  </a:lnTo>
                  <a:cubicBezTo>
                    <a:pt x="1282533" y="367377"/>
                    <a:pt x="1547814" y="679727"/>
                    <a:pt x="1547814" y="1054100"/>
                  </a:cubicBezTo>
                  <a:cubicBezTo>
                    <a:pt x="1547814" y="1481955"/>
                    <a:pt x="1201324" y="1828800"/>
                    <a:pt x="773907" y="1828800"/>
                  </a:cubicBezTo>
                  <a:cubicBezTo>
                    <a:pt x="346490" y="1828800"/>
                    <a:pt x="0" y="1481955"/>
                    <a:pt x="0" y="1054100"/>
                  </a:cubicBezTo>
                  <a:cubicBezTo>
                    <a:pt x="0" y="893655"/>
                    <a:pt x="48725" y="744601"/>
                    <a:pt x="132171" y="620958"/>
                  </a:cubicBezTo>
                  <a:lnTo>
                    <a:pt x="204011" y="533798"/>
                  </a:lnTo>
                  <a:lnTo>
                    <a:pt x="148603" y="475263"/>
                  </a:lnTo>
                  <a:lnTo>
                    <a:pt x="105868" y="515728"/>
                  </a:lnTo>
                  <a:cubicBezTo>
                    <a:pt x="95184" y="525654"/>
                    <a:pt x="77632" y="524127"/>
                    <a:pt x="66185" y="511911"/>
                  </a:cubicBezTo>
                  <a:cubicBezTo>
                    <a:pt x="54738" y="499695"/>
                    <a:pt x="53975" y="482135"/>
                    <a:pt x="64659" y="472209"/>
                  </a:cubicBezTo>
                  <a:lnTo>
                    <a:pt x="108157" y="430981"/>
                  </a:lnTo>
                  <a:lnTo>
                    <a:pt x="134867" y="405786"/>
                  </a:lnTo>
                  <a:lnTo>
                    <a:pt x="204312" y="340126"/>
                  </a:lnTo>
                  <a:cubicBezTo>
                    <a:pt x="209654" y="335163"/>
                    <a:pt x="216713" y="333254"/>
                    <a:pt x="223867" y="334018"/>
                  </a:cubicBezTo>
                  <a:cubicBezTo>
                    <a:pt x="231022" y="334781"/>
                    <a:pt x="238272" y="338217"/>
                    <a:pt x="243995" y="343943"/>
                  </a:cubicBezTo>
                  <a:cubicBezTo>
                    <a:pt x="255441" y="356159"/>
                    <a:pt x="256205" y="374483"/>
                    <a:pt x="245521" y="384408"/>
                  </a:cubicBezTo>
                  <a:lnTo>
                    <a:pt x="202022" y="424873"/>
                  </a:lnTo>
                  <a:lnTo>
                    <a:pt x="255898" y="482166"/>
                  </a:lnTo>
                  <a:lnTo>
                    <a:pt x="341208" y="411707"/>
                  </a:lnTo>
                  <a:cubicBezTo>
                    <a:pt x="423553" y="356019"/>
                    <a:pt x="517179" y="315779"/>
                    <a:pt x="617938" y="295139"/>
                  </a:cubicBezTo>
                  <a:lnTo>
                    <a:pt x="694359" y="287428"/>
                  </a:lnTo>
                  <a:lnTo>
                    <a:pt x="694359" y="133067"/>
                  </a:lnTo>
                  <a:lnTo>
                    <a:pt x="532153" y="133067"/>
                  </a:lnTo>
                  <a:cubicBezTo>
                    <a:pt x="495599" y="133067"/>
                    <a:pt x="465138" y="103412"/>
                    <a:pt x="465138" y="66153"/>
                  </a:cubicBezTo>
                  <a:cubicBezTo>
                    <a:pt x="465138" y="29655"/>
                    <a:pt x="495599" y="0"/>
                    <a:pt x="532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4644803" y="3238951"/>
              <a:ext cx="334565" cy="334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4775198" y="3364627"/>
              <a:ext cx="83212" cy="83212"/>
            </a:xfrm>
            <a:prstGeom prst="ellipse">
              <a:avLst/>
            </a:prstGeom>
            <a:solidFill>
              <a:srgbClr val="EB82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650808" y="3244956"/>
              <a:ext cx="324271" cy="324269"/>
            </a:xfrm>
            <a:custGeom>
              <a:rect b="b" l="l" r="r" t="t"/>
              <a:pathLst>
                <a:path extrusionOk="0" h="324269" w="324271">
                  <a:moveTo>
                    <a:pt x="165679" y="283092"/>
                  </a:moveTo>
                  <a:cubicBezTo>
                    <a:pt x="168714" y="283092"/>
                    <a:pt x="171142" y="285575"/>
                    <a:pt x="171142" y="288679"/>
                  </a:cubicBezTo>
                  <a:lnTo>
                    <a:pt x="171142" y="318682"/>
                  </a:lnTo>
                  <a:cubicBezTo>
                    <a:pt x="171142" y="321786"/>
                    <a:pt x="168714" y="324269"/>
                    <a:pt x="165679" y="324269"/>
                  </a:cubicBezTo>
                  <a:cubicBezTo>
                    <a:pt x="162847" y="324269"/>
                    <a:pt x="160419" y="321786"/>
                    <a:pt x="160419" y="318682"/>
                  </a:cubicBezTo>
                  <a:lnTo>
                    <a:pt x="160419" y="288679"/>
                  </a:lnTo>
                  <a:cubicBezTo>
                    <a:pt x="160419" y="285575"/>
                    <a:pt x="162847" y="283092"/>
                    <a:pt x="165679" y="283092"/>
                  </a:cubicBezTo>
                  <a:close/>
                  <a:moveTo>
                    <a:pt x="5587" y="159990"/>
                  </a:moveTo>
                  <a:lnTo>
                    <a:pt x="35797" y="159990"/>
                  </a:lnTo>
                  <a:cubicBezTo>
                    <a:pt x="38694" y="159990"/>
                    <a:pt x="41177" y="162418"/>
                    <a:pt x="41177" y="165453"/>
                  </a:cubicBezTo>
                  <a:cubicBezTo>
                    <a:pt x="41177" y="168285"/>
                    <a:pt x="38694" y="170713"/>
                    <a:pt x="35797" y="170713"/>
                  </a:cubicBezTo>
                  <a:lnTo>
                    <a:pt x="5587" y="170713"/>
                  </a:lnTo>
                  <a:cubicBezTo>
                    <a:pt x="2690" y="170713"/>
                    <a:pt x="0" y="168285"/>
                    <a:pt x="0" y="165453"/>
                  </a:cubicBezTo>
                  <a:cubicBezTo>
                    <a:pt x="0" y="162418"/>
                    <a:pt x="2690" y="159990"/>
                    <a:pt x="5587" y="159990"/>
                  </a:cubicBezTo>
                  <a:close/>
                  <a:moveTo>
                    <a:pt x="288873" y="156559"/>
                  </a:moveTo>
                  <a:lnTo>
                    <a:pt x="318920" y="156559"/>
                  </a:lnTo>
                  <a:cubicBezTo>
                    <a:pt x="321802" y="156559"/>
                    <a:pt x="324271" y="158987"/>
                    <a:pt x="324271" y="161819"/>
                  </a:cubicBezTo>
                  <a:cubicBezTo>
                    <a:pt x="324271" y="164854"/>
                    <a:pt x="321802" y="167282"/>
                    <a:pt x="318920" y="167282"/>
                  </a:cubicBezTo>
                  <a:lnTo>
                    <a:pt x="288873" y="167282"/>
                  </a:lnTo>
                  <a:cubicBezTo>
                    <a:pt x="285992" y="167282"/>
                    <a:pt x="283522" y="164854"/>
                    <a:pt x="283522" y="161819"/>
                  </a:cubicBezTo>
                  <a:cubicBezTo>
                    <a:pt x="283522" y="158987"/>
                    <a:pt x="285992" y="156559"/>
                    <a:pt x="288873" y="156559"/>
                  </a:cubicBezTo>
                  <a:close/>
                  <a:moveTo>
                    <a:pt x="220023" y="67904"/>
                  </a:moveTo>
                  <a:cubicBezTo>
                    <a:pt x="223304" y="69753"/>
                    <a:pt x="224330" y="73863"/>
                    <a:pt x="222484" y="77150"/>
                  </a:cubicBezTo>
                  <a:lnTo>
                    <a:pt x="172444" y="164477"/>
                  </a:lnTo>
                  <a:lnTo>
                    <a:pt x="169325" y="165310"/>
                  </a:lnTo>
                  <a:lnTo>
                    <a:pt x="165881" y="168159"/>
                  </a:lnTo>
                  <a:lnTo>
                    <a:pt x="84027" y="160179"/>
                  </a:lnTo>
                  <a:cubicBezTo>
                    <a:pt x="80316" y="159769"/>
                    <a:pt x="77636" y="156495"/>
                    <a:pt x="77842" y="152812"/>
                  </a:cubicBezTo>
                  <a:cubicBezTo>
                    <a:pt x="78254" y="148924"/>
                    <a:pt x="81553" y="146264"/>
                    <a:pt x="85471" y="146673"/>
                  </a:cubicBezTo>
                  <a:lnTo>
                    <a:pt x="162743" y="154226"/>
                  </a:lnTo>
                  <a:lnTo>
                    <a:pt x="210794" y="70370"/>
                  </a:lnTo>
                  <a:cubicBezTo>
                    <a:pt x="212640" y="67082"/>
                    <a:pt x="216742" y="66055"/>
                    <a:pt x="220023" y="67904"/>
                  </a:cubicBezTo>
                  <a:close/>
                  <a:moveTo>
                    <a:pt x="162135" y="0"/>
                  </a:moveTo>
                  <a:cubicBezTo>
                    <a:pt x="165233" y="0"/>
                    <a:pt x="167711" y="2457"/>
                    <a:pt x="167711" y="5324"/>
                  </a:cubicBezTo>
                  <a:lnTo>
                    <a:pt x="167711" y="35219"/>
                  </a:lnTo>
                  <a:cubicBezTo>
                    <a:pt x="167711" y="38086"/>
                    <a:pt x="165233" y="40748"/>
                    <a:pt x="162135" y="40748"/>
                  </a:cubicBezTo>
                  <a:cubicBezTo>
                    <a:pt x="159037" y="40748"/>
                    <a:pt x="156559" y="38086"/>
                    <a:pt x="156559" y="35219"/>
                  </a:cubicBezTo>
                  <a:lnTo>
                    <a:pt x="156559" y="5324"/>
                  </a:lnTo>
                  <a:cubicBezTo>
                    <a:pt x="156559" y="2457"/>
                    <a:pt x="159037" y="0"/>
                    <a:pt x="16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p21"/>
          <p:cNvGrpSpPr/>
          <p:nvPr/>
        </p:nvGrpSpPr>
        <p:grpSpPr>
          <a:xfrm>
            <a:off x="7393238" y="2134165"/>
            <a:ext cx="377014" cy="517160"/>
            <a:chOff x="4837373" y="3903730"/>
            <a:chExt cx="1964261" cy="2694427"/>
          </a:xfrm>
        </p:grpSpPr>
        <p:grpSp>
          <p:nvGrpSpPr>
            <p:cNvPr id="999" name="Google Shape;999;p21"/>
            <p:cNvGrpSpPr/>
            <p:nvPr/>
          </p:nvGrpSpPr>
          <p:grpSpPr>
            <a:xfrm>
              <a:off x="4837373" y="3903730"/>
              <a:ext cx="1964261" cy="2694427"/>
              <a:chOff x="4837373" y="3903730"/>
              <a:chExt cx="1964261" cy="2694427"/>
            </a:xfrm>
          </p:grpSpPr>
          <p:sp>
            <p:nvSpPr>
              <p:cNvPr id="1000" name="Google Shape;1000;p21"/>
              <p:cNvSpPr/>
              <p:nvPr/>
            </p:nvSpPr>
            <p:spPr>
              <a:xfrm rot="10800000">
                <a:off x="4851026" y="3908450"/>
                <a:ext cx="1940186" cy="2597206"/>
              </a:xfrm>
              <a:custGeom>
                <a:rect b="b" l="l" r="r" t="t"/>
                <a:pathLst>
                  <a:path extrusionOk="0" h="2597206" w="1940186">
                    <a:moveTo>
                      <a:pt x="1735545" y="2597206"/>
                    </a:moveTo>
                    <a:lnTo>
                      <a:pt x="1549069" y="2597206"/>
                    </a:lnTo>
                    <a:lnTo>
                      <a:pt x="1526424" y="2532590"/>
                    </a:lnTo>
                    <a:cubicBezTo>
                      <a:pt x="1405841" y="2256147"/>
                      <a:pt x="1201636" y="2074393"/>
                      <a:pt x="970022" y="2074393"/>
                    </a:cubicBezTo>
                    <a:cubicBezTo>
                      <a:pt x="738408" y="2074393"/>
                      <a:pt x="534203" y="2256147"/>
                      <a:pt x="413620" y="2532590"/>
                    </a:cubicBezTo>
                    <a:lnTo>
                      <a:pt x="390975" y="2597206"/>
                    </a:lnTo>
                    <a:lnTo>
                      <a:pt x="208919" y="2597206"/>
                    </a:lnTo>
                    <a:lnTo>
                      <a:pt x="215615" y="2558452"/>
                    </a:lnTo>
                    <a:cubicBezTo>
                      <a:pt x="228359" y="2465766"/>
                      <a:pt x="235052" y="2369801"/>
                      <a:pt x="235052" y="2271509"/>
                    </a:cubicBezTo>
                    <a:cubicBezTo>
                      <a:pt x="235052" y="1927488"/>
                      <a:pt x="153064" y="1611964"/>
                      <a:pt x="16579" y="1365850"/>
                    </a:cubicBezTo>
                    <a:lnTo>
                      <a:pt x="0" y="1338703"/>
                    </a:lnTo>
                    <a:lnTo>
                      <a:pt x="26955" y="0"/>
                    </a:lnTo>
                    <a:lnTo>
                      <a:pt x="1913089" y="0"/>
                    </a:lnTo>
                    <a:lnTo>
                      <a:pt x="1940186" y="1345708"/>
                    </a:lnTo>
                    <a:lnTo>
                      <a:pt x="1927885" y="1365850"/>
                    </a:lnTo>
                    <a:cubicBezTo>
                      <a:pt x="1791400" y="1611964"/>
                      <a:pt x="1709411" y="1927488"/>
                      <a:pt x="1709411" y="2271509"/>
                    </a:cubicBezTo>
                    <a:cubicBezTo>
                      <a:pt x="1709411" y="2369801"/>
                      <a:pt x="1716104" y="2465766"/>
                      <a:pt x="1728849" y="255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4837373" y="3903730"/>
                <a:ext cx="1964261" cy="2694427"/>
              </a:xfrm>
              <a:custGeom>
                <a:rect b="b" l="l" r="r" t="t"/>
                <a:pathLst>
                  <a:path extrusionOk="0" h="2694427" w="1964261">
                    <a:moveTo>
                      <a:pt x="32702" y="2630419"/>
                    </a:moveTo>
                    <a:lnTo>
                      <a:pt x="1934654" y="2630419"/>
                    </a:lnTo>
                    <a:lnTo>
                      <a:pt x="1934654" y="2694427"/>
                    </a:lnTo>
                    <a:lnTo>
                      <a:pt x="32702" y="2694427"/>
                    </a:lnTo>
                    <a:close/>
                    <a:moveTo>
                      <a:pt x="1806422" y="0"/>
                    </a:moveTo>
                    <a:lnTo>
                      <a:pt x="1887432" y="0"/>
                    </a:lnTo>
                    <a:lnTo>
                      <a:pt x="1881413" y="18711"/>
                    </a:lnTo>
                    <a:cubicBezTo>
                      <a:pt x="1852568" y="133778"/>
                      <a:pt x="1836618" y="260288"/>
                      <a:pt x="1836618" y="393083"/>
                    </a:cubicBezTo>
                    <a:cubicBezTo>
                      <a:pt x="1836618" y="592276"/>
                      <a:pt x="1872506" y="777326"/>
                      <a:pt x="1933967" y="930829"/>
                    </a:cubicBezTo>
                    <a:lnTo>
                      <a:pt x="1961861" y="987872"/>
                    </a:lnTo>
                    <a:lnTo>
                      <a:pt x="1964261" y="1165436"/>
                    </a:lnTo>
                    <a:lnTo>
                      <a:pt x="1952090" y="1146761"/>
                    </a:lnTo>
                    <a:cubicBezTo>
                      <a:pt x="1835763" y="950379"/>
                      <a:pt x="1763813" y="679078"/>
                      <a:pt x="1763813" y="379408"/>
                    </a:cubicBezTo>
                    <a:cubicBezTo>
                      <a:pt x="1763813" y="304491"/>
                      <a:pt x="1768310" y="231346"/>
                      <a:pt x="1776873" y="160702"/>
                    </a:cubicBezTo>
                    <a:close/>
                    <a:moveTo>
                      <a:pt x="441113" y="0"/>
                    </a:moveTo>
                    <a:lnTo>
                      <a:pt x="523538" y="0"/>
                    </a:lnTo>
                    <a:lnTo>
                      <a:pt x="580686" y="111922"/>
                    </a:lnTo>
                    <a:cubicBezTo>
                      <a:pt x="683838" y="278602"/>
                      <a:pt x="826341" y="381696"/>
                      <a:pt x="983745" y="381696"/>
                    </a:cubicBezTo>
                    <a:cubicBezTo>
                      <a:pt x="1141150" y="381696"/>
                      <a:pt x="1283653" y="278602"/>
                      <a:pt x="1386805" y="111922"/>
                    </a:cubicBezTo>
                    <a:lnTo>
                      <a:pt x="1443953" y="0"/>
                    </a:lnTo>
                    <a:lnTo>
                      <a:pt x="1526378" y="0"/>
                    </a:lnTo>
                    <a:lnTo>
                      <a:pt x="1516779" y="28590"/>
                    </a:lnTo>
                    <a:cubicBezTo>
                      <a:pt x="1401260" y="305033"/>
                      <a:pt x="1205631" y="486786"/>
                      <a:pt x="983745" y="486786"/>
                    </a:cubicBezTo>
                    <a:cubicBezTo>
                      <a:pt x="761859" y="486786"/>
                      <a:pt x="566230" y="305033"/>
                      <a:pt x="450711" y="28590"/>
                    </a:cubicBezTo>
                    <a:close/>
                    <a:moveTo>
                      <a:pt x="77992" y="0"/>
                    </a:moveTo>
                    <a:lnTo>
                      <a:pt x="159002" y="0"/>
                    </a:lnTo>
                    <a:lnTo>
                      <a:pt x="188551" y="160702"/>
                    </a:lnTo>
                    <a:cubicBezTo>
                      <a:pt x="197113" y="231346"/>
                      <a:pt x="201610" y="304491"/>
                      <a:pt x="201610" y="379408"/>
                    </a:cubicBezTo>
                    <a:cubicBezTo>
                      <a:pt x="201610" y="679078"/>
                      <a:pt x="129661" y="950379"/>
                      <a:pt x="13334" y="1146761"/>
                    </a:cubicBezTo>
                    <a:lnTo>
                      <a:pt x="0" y="1167219"/>
                    </a:lnTo>
                    <a:lnTo>
                      <a:pt x="2392" y="990266"/>
                    </a:lnTo>
                    <a:lnTo>
                      <a:pt x="31456" y="930829"/>
                    </a:lnTo>
                    <a:cubicBezTo>
                      <a:pt x="92917" y="777326"/>
                      <a:pt x="128805" y="592276"/>
                      <a:pt x="128805" y="393083"/>
                    </a:cubicBezTo>
                    <a:cubicBezTo>
                      <a:pt x="128805" y="260288"/>
                      <a:pt x="112855" y="133778"/>
                      <a:pt x="84011" y="18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2" name="Google Shape;1002;p21"/>
            <p:cNvSpPr/>
            <p:nvPr/>
          </p:nvSpPr>
          <p:spPr>
            <a:xfrm>
              <a:off x="5266780" y="4892942"/>
              <a:ext cx="1105446" cy="675596"/>
            </a:xfrm>
            <a:custGeom>
              <a:rect b="b" l="l" r="r" t="t"/>
              <a:pathLst>
                <a:path extrusionOk="0" h="507653" w="830647">
                  <a:moveTo>
                    <a:pt x="623702" y="0"/>
                  </a:moveTo>
                  <a:cubicBezTo>
                    <a:pt x="687772" y="0"/>
                    <a:pt x="734095" y="11943"/>
                    <a:pt x="762670" y="35830"/>
                  </a:cubicBezTo>
                  <a:cubicBezTo>
                    <a:pt x="791245" y="59717"/>
                    <a:pt x="805532" y="89743"/>
                    <a:pt x="805532" y="125909"/>
                  </a:cubicBezTo>
                  <a:cubicBezTo>
                    <a:pt x="805532" y="147117"/>
                    <a:pt x="799728" y="166315"/>
                    <a:pt x="788120" y="183505"/>
                  </a:cubicBezTo>
                  <a:cubicBezTo>
                    <a:pt x="776511" y="200695"/>
                    <a:pt x="758986" y="215764"/>
                    <a:pt x="735546" y="228712"/>
                  </a:cubicBezTo>
                  <a:cubicBezTo>
                    <a:pt x="754522" y="233400"/>
                    <a:pt x="769032" y="238869"/>
                    <a:pt x="779078" y="245120"/>
                  </a:cubicBezTo>
                  <a:cubicBezTo>
                    <a:pt x="795375" y="255166"/>
                    <a:pt x="808044" y="268393"/>
                    <a:pt x="817085" y="284801"/>
                  </a:cubicBezTo>
                  <a:cubicBezTo>
                    <a:pt x="826126" y="301210"/>
                    <a:pt x="830647" y="320799"/>
                    <a:pt x="830647" y="343570"/>
                  </a:cubicBezTo>
                  <a:cubicBezTo>
                    <a:pt x="830647" y="372145"/>
                    <a:pt x="823168" y="399548"/>
                    <a:pt x="808211" y="425779"/>
                  </a:cubicBezTo>
                  <a:cubicBezTo>
                    <a:pt x="793254" y="452010"/>
                    <a:pt x="771711" y="472213"/>
                    <a:pt x="743583" y="486389"/>
                  </a:cubicBezTo>
                  <a:cubicBezTo>
                    <a:pt x="715454" y="500565"/>
                    <a:pt x="678508" y="507653"/>
                    <a:pt x="632743" y="507653"/>
                  </a:cubicBezTo>
                  <a:cubicBezTo>
                    <a:pt x="588095" y="507653"/>
                    <a:pt x="552878" y="502407"/>
                    <a:pt x="527094" y="491914"/>
                  </a:cubicBezTo>
                  <a:cubicBezTo>
                    <a:pt x="501309" y="481422"/>
                    <a:pt x="480101" y="466074"/>
                    <a:pt x="463470" y="445870"/>
                  </a:cubicBezTo>
                  <a:cubicBezTo>
                    <a:pt x="446838" y="425667"/>
                    <a:pt x="434057" y="400273"/>
                    <a:pt x="425128" y="369689"/>
                  </a:cubicBezTo>
                  <a:lnTo>
                    <a:pt x="561417" y="351606"/>
                  </a:lnTo>
                  <a:cubicBezTo>
                    <a:pt x="566775" y="379065"/>
                    <a:pt x="575091" y="398097"/>
                    <a:pt x="586364" y="408701"/>
                  </a:cubicBezTo>
                  <a:cubicBezTo>
                    <a:pt x="597638" y="419305"/>
                    <a:pt x="611981" y="424607"/>
                    <a:pt x="629394" y="424607"/>
                  </a:cubicBezTo>
                  <a:cubicBezTo>
                    <a:pt x="647700" y="424607"/>
                    <a:pt x="662936" y="417909"/>
                    <a:pt x="675103" y="404515"/>
                  </a:cubicBezTo>
                  <a:cubicBezTo>
                    <a:pt x="687270" y="391120"/>
                    <a:pt x="693353" y="373261"/>
                    <a:pt x="693353" y="350937"/>
                  </a:cubicBezTo>
                  <a:cubicBezTo>
                    <a:pt x="693353" y="328166"/>
                    <a:pt x="687493" y="310530"/>
                    <a:pt x="675773" y="298028"/>
                  </a:cubicBezTo>
                  <a:cubicBezTo>
                    <a:pt x="664053" y="285527"/>
                    <a:pt x="648146" y="279276"/>
                    <a:pt x="628055" y="279276"/>
                  </a:cubicBezTo>
                  <a:cubicBezTo>
                    <a:pt x="617339" y="279276"/>
                    <a:pt x="602605" y="281955"/>
                    <a:pt x="583853" y="287313"/>
                  </a:cubicBezTo>
                  <a:lnTo>
                    <a:pt x="590885" y="189867"/>
                  </a:lnTo>
                  <a:cubicBezTo>
                    <a:pt x="598475" y="190984"/>
                    <a:pt x="604391" y="191542"/>
                    <a:pt x="608633" y="191542"/>
                  </a:cubicBezTo>
                  <a:cubicBezTo>
                    <a:pt x="626492" y="191542"/>
                    <a:pt x="641394" y="185849"/>
                    <a:pt x="653337" y="174464"/>
                  </a:cubicBezTo>
                  <a:cubicBezTo>
                    <a:pt x="665280" y="163078"/>
                    <a:pt x="671252" y="149572"/>
                    <a:pt x="671252" y="133945"/>
                  </a:cubicBezTo>
                  <a:cubicBezTo>
                    <a:pt x="671252" y="118988"/>
                    <a:pt x="666788" y="107045"/>
                    <a:pt x="657858" y="98115"/>
                  </a:cubicBezTo>
                  <a:cubicBezTo>
                    <a:pt x="648928" y="89185"/>
                    <a:pt x="636650" y="84720"/>
                    <a:pt x="621023" y="84720"/>
                  </a:cubicBezTo>
                  <a:cubicBezTo>
                    <a:pt x="604949" y="84720"/>
                    <a:pt x="591890" y="89576"/>
                    <a:pt x="581844" y="99287"/>
                  </a:cubicBezTo>
                  <a:cubicBezTo>
                    <a:pt x="571798" y="108998"/>
                    <a:pt x="564989" y="126020"/>
                    <a:pt x="561417" y="150354"/>
                  </a:cubicBezTo>
                  <a:lnTo>
                    <a:pt x="432495" y="127248"/>
                  </a:lnTo>
                  <a:cubicBezTo>
                    <a:pt x="443210" y="86171"/>
                    <a:pt x="463804" y="54694"/>
                    <a:pt x="494277" y="32817"/>
                  </a:cubicBezTo>
                  <a:cubicBezTo>
                    <a:pt x="524750" y="10939"/>
                    <a:pt x="567891" y="0"/>
                    <a:pt x="623702" y="0"/>
                  </a:cubicBezTo>
                  <a:close/>
                  <a:moveTo>
                    <a:pt x="207950" y="0"/>
                  </a:moveTo>
                  <a:cubicBezTo>
                    <a:pt x="255947" y="0"/>
                    <a:pt x="293285" y="5469"/>
                    <a:pt x="319962" y="16408"/>
                  </a:cubicBezTo>
                  <a:cubicBezTo>
                    <a:pt x="346640" y="27347"/>
                    <a:pt x="367624" y="44146"/>
                    <a:pt x="382916" y="66805"/>
                  </a:cubicBezTo>
                  <a:cubicBezTo>
                    <a:pt x="398208" y="89464"/>
                    <a:pt x="405855" y="114858"/>
                    <a:pt x="405855" y="142987"/>
                  </a:cubicBezTo>
                  <a:cubicBezTo>
                    <a:pt x="405855" y="172901"/>
                    <a:pt x="397092" y="201476"/>
                    <a:pt x="379568" y="228712"/>
                  </a:cubicBezTo>
                  <a:cubicBezTo>
                    <a:pt x="362043" y="255947"/>
                    <a:pt x="330175" y="285862"/>
                    <a:pt x="283964" y="318455"/>
                  </a:cubicBezTo>
                  <a:cubicBezTo>
                    <a:pt x="256506" y="337431"/>
                    <a:pt x="238144" y="350713"/>
                    <a:pt x="228879" y="358304"/>
                  </a:cubicBezTo>
                  <a:cubicBezTo>
                    <a:pt x="219615" y="365894"/>
                    <a:pt x="208732" y="375828"/>
                    <a:pt x="196230" y="388107"/>
                  </a:cubicBezTo>
                  <a:lnTo>
                    <a:pt x="409203" y="388107"/>
                  </a:lnTo>
                  <a:lnTo>
                    <a:pt x="409203" y="499281"/>
                  </a:lnTo>
                  <a:lnTo>
                    <a:pt x="0" y="499281"/>
                  </a:lnTo>
                  <a:cubicBezTo>
                    <a:pt x="4688" y="458874"/>
                    <a:pt x="18920" y="420867"/>
                    <a:pt x="42695" y="385260"/>
                  </a:cubicBezTo>
                  <a:cubicBezTo>
                    <a:pt x="66471" y="349653"/>
                    <a:pt x="111063" y="307628"/>
                    <a:pt x="176473" y="259184"/>
                  </a:cubicBezTo>
                  <a:cubicBezTo>
                    <a:pt x="216434" y="229493"/>
                    <a:pt x="241995" y="206946"/>
                    <a:pt x="253157" y="191542"/>
                  </a:cubicBezTo>
                  <a:cubicBezTo>
                    <a:pt x="264319" y="176138"/>
                    <a:pt x="269900" y="161516"/>
                    <a:pt x="269900" y="147675"/>
                  </a:cubicBezTo>
                  <a:cubicBezTo>
                    <a:pt x="269900" y="132717"/>
                    <a:pt x="264375" y="119937"/>
                    <a:pt x="253324" y="109333"/>
                  </a:cubicBezTo>
                  <a:cubicBezTo>
                    <a:pt x="242274" y="98729"/>
                    <a:pt x="228377" y="93427"/>
                    <a:pt x="211634" y="93427"/>
                  </a:cubicBezTo>
                  <a:cubicBezTo>
                    <a:pt x="194221" y="93427"/>
                    <a:pt x="179989" y="98896"/>
                    <a:pt x="168939" y="109835"/>
                  </a:cubicBezTo>
                  <a:cubicBezTo>
                    <a:pt x="157888" y="120774"/>
                    <a:pt x="150466" y="140084"/>
                    <a:pt x="146670" y="167766"/>
                  </a:cubicBezTo>
                  <a:lnTo>
                    <a:pt x="10046" y="156716"/>
                  </a:lnTo>
                  <a:cubicBezTo>
                    <a:pt x="15404" y="118318"/>
                    <a:pt x="25227" y="88348"/>
                    <a:pt x="39514" y="66805"/>
                  </a:cubicBezTo>
                  <a:cubicBezTo>
                    <a:pt x="53802" y="45262"/>
                    <a:pt x="73949" y="28742"/>
                    <a:pt x="99957" y="17245"/>
                  </a:cubicBezTo>
                  <a:cubicBezTo>
                    <a:pt x="125965" y="5748"/>
                    <a:pt x="161962" y="0"/>
                    <a:pt x="207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>
            <a:off x="7359475" y="4187082"/>
            <a:ext cx="444540" cy="444540"/>
            <a:chOff x="3558021" y="4307747"/>
            <a:chExt cx="1724555" cy="1724555"/>
          </a:xfrm>
        </p:grpSpPr>
        <p:sp>
          <p:nvSpPr>
            <p:cNvPr id="1004" name="Google Shape;1004;p21"/>
            <p:cNvSpPr/>
            <p:nvPr/>
          </p:nvSpPr>
          <p:spPr>
            <a:xfrm>
              <a:off x="3558021" y="4307747"/>
              <a:ext cx="1724555" cy="1724555"/>
            </a:xfrm>
            <a:custGeom>
              <a:rect b="b" l="l" r="r" t="t"/>
              <a:pathLst>
                <a:path extrusionOk="0" h="6858000" w="6858000">
                  <a:moveTo>
                    <a:pt x="6859810" y="3429905"/>
                  </a:moveTo>
                  <a:cubicBezTo>
                    <a:pt x="6859810" y="5324189"/>
                    <a:pt x="5324189" y="6859810"/>
                    <a:pt x="3429905" y="6859810"/>
                  </a:cubicBezTo>
                  <a:cubicBezTo>
                    <a:pt x="1535621" y="6859810"/>
                    <a:pt x="0" y="5324189"/>
                    <a:pt x="0" y="3429905"/>
                  </a:cubicBezTo>
                  <a:cubicBezTo>
                    <a:pt x="0" y="1535621"/>
                    <a:pt x="1535621" y="0"/>
                    <a:pt x="3429905" y="0"/>
                  </a:cubicBezTo>
                  <a:cubicBezTo>
                    <a:pt x="5324189" y="0"/>
                    <a:pt x="6859810" y="1535621"/>
                    <a:pt x="6859810" y="3429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5" name="Google Shape;1005;p21"/>
            <p:cNvGrpSpPr/>
            <p:nvPr/>
          </p:nvGrpSpPr>
          <p:grpSpPr>
            <a:xfrm>
              <a:off x="3565074" y="4330726"/>
              <a:ext cx="1715455" cy="1691281"/>
              <a:chOff x="3565074" y="4330726"/>
              <a:chExt cx="1715455" cy="1691281"/>
            </a:xfrm>
          </p:grpSpPr>
          <p:sp>
            <p:nvSpPr>
              <p:cNvPr id="1006" name="Google Shape;1006;p21"/>
              <p:cNvSpPr/>
              <p:nvPr/>
            </p:nvSpPr>
            <p:spPr>
              <a:xfrm>
                <a:off x="3565074" y="5209840"/>
                <a:ext cx="1715455" cy="211588"/>
              </a:xfrm>
              <a:custGeom>
                <a:rect b="b" l="l" r="r" t="t"/>
                <a:pathLst>
                  <a:path extrusionOk="0" h="841416" w="6821810">
                    <a:moveTo>
                      <a:pt x="4025230" y="564564"/>
                    </a:moveTo>
                    <a:cubicBezTo>
                      <a:pt x="5461972" y="464136"/>
                      <a:pt x="6587480" y="90475"/>
                      <a:pt x="6824525" y="0"/>
                    </a:cubicBezTo>
                    <a:cubicBezTo>
                      <a:pt x="6827239" y="62428"/>
                      <a:pt x="6808239" y="196331"/>
                      <a:pt x="6805525" y="243378"/>
                    </a:cubicBezTo>
                    <a:cubicBezTo>
                      <a:pt x="6099820" y="494898"/>
                      <a:pt x="5453829" y="726514"/>
                      <a:pt x="4048753" y="802513"/>
                    </a:cubicBezTo>
                    <a:cubicBezTo>
                      <a:pt x="2661773" y="876702"/>
                      <a:pt x="1187936" y="904749"/>
                      <a:pt x="39809" y="531993"/>
                    </a:cubicBezTo>
                    <a:cubicBezTo>
                      <a:pt x="19000" y="456898"/>
                      <a:pt x="6333" y="378185"/>
                      <a:pt x="0" y="286806"/>
                    </a:cubicBezTo>
                    <a:cubicBezTo>
                      <a:pt x="954511" y="637848"/>
                      <a:pt x="2963959" y="639658"/>
                      <a:pt x="4025230" y="5645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3777567" y="4330726"/>
                <a:ext cx="445927" cy="1005611"/>
              </a:xfrm>
              <a:custGeom>
                <a:rect b="b" l="l" r="r" t="t"/>
                <a:pathLst>
                  <a:path extrusionOk="0" h="3998992" w="1773308">
                    <a:moveTo>
                      <a:pt x="394491" y="2241064"/>
                    </a:moveTo>
                    <a:cubicBezTo>
                      <a:pt x="156542" y="3131338"/>
                      <a:pt x="161066" y="3789995"/>
                      <a:pt x="153828" y="4007135"/>
                    </a:cubicBezTo>
                    <a:cubicBezTo>
                      <a:pt x="116733" y="3992659"/>
                      <a:pt x="27163" y="3992659"/>
                      <a:pt x="20" y="3979088"/>
                    </a:cubicBezTo>
                    <a:cubicBezTo>
                      <a:pt x="-885" y="3315002"/>
                      <a:pt x="28067" y="2960340"/>
                      <a:pt x="213541" y="2194017"/>
                    </a:cubicBezTo>
                    <a:cubicBezTo>
                      <a:pt x="420729" y="1339029"/>
                      <a:pt x="942769" y="630610"/>
                      <a:pt x="1537189" y="55190"/>
                    </a:cubicBezTo>
                    <a:cubicBezTo>
                      <a:pt x="1622236" y="40714"/>
                      <a:pt x="1683759" y="14476"/>
                      <a:pt x="1778757" y="0"/>
                    </a:cubicBezTo>
                    <a:cubicBezTo>
                      <a:pt x="1311002" y="432470"/>
                      <a:pt x="684011" y="1155365"/>
                      <a:pt x="394491" y="2241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3593968" y="4535716"/>
                <a:ext cx="1444713" cy="607462"/>
              </a:xfrm>
              <a:custGeom>
                <a:rect b="b" l="l" r="r" t="t"/>
                <a:pathLst>
                  <a:path extrusionOk="0" h="2415680" w="5745158">
                    <a:moveTo>
                      <a:pt x="779894" y="2204874"/>
                    </a:moveTo>
                    <a:cubicBezTo>
                      <a:pt x="2152399" y="2313444"/>
                      <a:pt x="3524903" y="93189"/>
                      <a:pt x="5599494" y="0"/>
                    </a:cubicBezTo>
                    <a:cubicBezTo>
                      <a:pt x="5619399" y="34381"/>
                      <a:pt x="5734301" y="109475"/>
                      <a:pt x="5746968" y="136617"/>
                    </a:cubicBezTo>
                    <a:cubicBezTo>
                      <a:pt x="3699520" y="274139"/>
                      <a:pt x="2268207" y="2530584"/>
                      <a:pt x="730133" y="2417490"/>
                    </a:cubicBezTo>
                    <a:cubicBezTo>
                      <a:pt x="436994" y="2395776"/>
                      <a:pt x="0" y="1963306"/>
                      <a:pt x="0" y="1545312"/>
                    </a:cubicBezTo>
                    <a:cubicBezTo>
                      <a:pt x="32571" y="1438552"/>
                      <a:pt x="76904" y="1317315"/>
                      <a:pt x="107665" y="1268459"/>
                    </a:cubicBezTo>
                    <a:cubicBezTo>
                      <a:pt x="102237" y="1547122"/>
                      <a:pt x="348329" y="2170494"/>
                      <a:pt x="779894" y="22048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 flipH="1" rot="10800000">
                <a:off x="3678832" y="5361456"/>
                <a:ext cx="972356" cy="660551"/>
              </a:xfrm>
              <a:custGeom>
                <a:rect b="b" l="l" r="r" t="t"/>
                <a:pathLst>
                  <a:path extrusionOk="0" h="998613" w="1469995">
                    <a:moveTo>
                      <a:pt x="209654" y="998613"/>
                    </a:moveTo>
                    <a:cubicBezTo>
                      <a:pt x="211030" y="957338"/>
                      <a:pt x="211288" y="874102"/>
                      <a:pt x="222509" y="758878"/>
                    </a:cubicBezTo>
                    <a:lnTo>
                      <a:pt x="228999" y="702709"/>
                    </a:lnTo>
                    <a:lnTo>
                      <a:pt x="260407" y="702111"/>
                    </a:lnTo>
                    <a:cubicBezTo>
                      <a:pt x="600673" y="665231"/>
                      <a:pt x="932901" y="355696"/>
                      <a:pt x="1312375" y="116765"/>
                    </a:cubicBezTo>
                    <a:lnTo>
                      <a:pt x="1469995" y="27680"/>
                    </a:lnTo>
                    <a:lnTo>
                      <a:pt x="1385977" y="6076"/>
                    </a:lnTo>
                    <a:lnTo>
                      <a:pt x="1346166" y="0"/>
                    </a:lnTo>
                    <a:lnTo>
                      <a:pt x="1257888" y="48739"/>
                    </a:lnTo>
                    <a:cubicBezTo>
                      <a:pt x="886402" y="279967"/>
                      <a:pt x="574335" y="584356"/>
                      <a:pt x="267996" y="621138"/>
                    </a:cubicBezTo>
                    <a:lnTo>
                      <a:pt x="240073" y="621772"/>
                    </a:lnTo>
                    <a:lnTo>
                      <a:pt x="249074" y="563298"/>
                    </a:lnTo>
                    <a:cubicBezTo>
                      <a:pt x="261677" y="490939"/>
                      <a:pt x="278530" y="411830"/>
                      <a:pt x="301145" y="327218"/>
                    </a:cubicBezTo>
                    <a:lnTo>
                      <a:pt x="324087" y="254670"/>
                    </a:lnTo>
                    <a:lnTo>
                      <a:pt x="293774" y="277338"/>
                    </a:lnTo>
                    <a:lnTo>
                      <a:pt x="225579" y="339318"/>
                    </a:lnTo>
                    <a:lnTo>
                      <a:pt x="198651" y="458505"/>
                    </a:lnTo>
                    <a:cubicBezTo>
                      <a:pt x="189296" y="503932"/>
                      <a:pt x="181717" y="545665"/>
                      <a:pt x="175594" y="585509"/>
                    </a:cubicBezTo>
                    <a:lnTo>
                      <a:pt x="170531" y="623351"/>
                    </a:lnTo>
                    <a:lnTo>
                      <a:pt x="170098" y="623361"/>
                    </a:lnTo>
                    <a:cubicBezTo>
                      <a:pt x="129082" y="620094"/>
                      <a:pt x="92472" y="602831"/>
                      <a:pt x="60662" y="577121"/>
                    </a:cubicBezTo>
                    <a:lnTo>
                      <a:pt x="40491" y="556885"/>
                    </a:lnTo>
                    <a:lnTo>
                      <a:pt x="0" y="623536"/>
                    </a:lnTo>
                    <a:lnTo>
                      <a:pt x="14383" y="637550"/>
                    </a:lnTo>
                    <a:cubicBezTo>
                      <a:pt x="59910" y="676039"/>
                      <a:pt x="109391" y="701094"/>
                      <a:pt x="151181" y="704189"/>
                    </a:cubicBezTo>
                    <a:lnTo>
                      <a:pt x="162165" y="703980"/>
                    </a:lnTo>
                    <a:lnTo>
                      <a:pt x="153805" y="816377"/>
                    </a:lnTo>
                    <a:cubicBezTo>
                      <a:pt x="151719" y="869072"/>
                      <a:pt x="151096" y="924835"/>
                      <a:pt x="151182" y="987950"/>
                    </a:cubicBezTo>
                    <a:cubicBezTo>
                      <a:pt x="161500" y="993110"/>
                      <a:pt x="195552" y="993110"/>
                      <a:pt x="209654" y="9986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/>
          <p:nvPr/>
        </p:nvSpPr>
        <p:spPr>
          <a:xfrm>
            <a:off x="7858125" y="0"/>
            <a:ext cx="433387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22"/>
          <p:cNvSpPr txBox="1"/>
          <p:nvPr/>
        </p:nvSpPr>
        <p:spPr>
          <a:xfrm>
            <a:off x="8229601" y="1334923"/>
            <a:ext cx="3323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22"/>
          <p:cNvSpPr txBox="1"/>
          <p:nvPr/>
        </p:nvSpPr>
        <p:spPr>
          <a:xfrm>
            <a:off x="8229601" y="347646"/>
            <a:ext cx="33230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7" name="Google Shape;1017;p22"/>
          <p:cNvGrpSpPr/>
          <p:nvPr/>
        </p:nvGrpSpPr>
        <p:grpSpPr>
          <a:xfrm>
            <a:off x="8229601" y="5325414"/>
            <a:ext cx="3590925" cy="1056546"/>
            <a:chOff x="8627290" y="5353989"/>
            <a:chExt cx="2905124" cy="1056546"/>
          </a:xfrm>
        </p:grpSpPr>
        <p:sp>
          <p:nvSpPr>
            <p:cNvPr id="1018" name="Google Shape;1018;p22"/>
            <p:cNvSpPr txBox="1"/>
            <p:nvPr/>
          </p:nvSpPr>
          <p:spPr>
            <a:xfrm>
              <a:off x="8627290" y="5353989"/>
              <a:ext cx="29051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BASKETBALL  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2"/>
            <p:cNvSpPr txBox="1"/>
            <p:nvPr/>
          </p:nvSpPr>
          <p:spPr>
            <a:xfrm>
              <a:off x="8627290" y="5948870"/>
              <a:ext cx="29051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TOURNAMENT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0" name="Google Shape;1020;p22"/>
          <p:cNvSpPr txBox="1"/>
          <p:nvPr/>
        </p:nvSpPr>
        <p:spPr>
          <a:xfrm>
            <a:off x="6430122" y="1905566"/>
            <a:ext cx="10806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2"/>
          <p:cNvSpPr txBox="1"/>
          <p:nvPr/>
        </p:nvSpPr>
        <p:spPr>
          <a:xfrm>
            <a:off x="6430122" y="2967335"/>
            <a:ext cx="10806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2"/>
          <p:cNvSpPr txBox="1"/>
          <p:nvPr/>
        </p:nvSpPr>
        <p:spPr>
          <a:xfrm>
            <a:off x="6430122" y="4029104"/>
            <a:ext cx="10806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3" name="Google Shape;1023;p22"/>
          <p:cNvGrpSpPr/>
          <p:nvPr/>
        </p:nvGrpSpPr>
        <p:grpSpPr>
          <a:xfrm>
            <a:off x="3086100" y="1931291"/>
            <a:ext cx="3191622" cy="871880"/>
            <a:chOff x="-475010" y="1114177"/>
            <a:chExt cx="4928532" cy="871880"/>
          </a:xfrm>
        </p:grpSpPr>
        <p:sp>
          <p:nvSpPr>
            <p:cNvPr id="1024" name="Google Shape;1024;p22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2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</p:grpSp>
      <p:grpSp>
        <p:nvGrpSpPr>
          <p:cNvPr id="1026" name="Google Shape;1026;p22"/>
          <p:cNvGrpSpPr/>
          <p:nvPr/>
        </p:nvGrpSpPr>
        <p:grpSpPr>
          <a:xfrm>
            <a:off x="3086100" y="2995573"/>
            <a:ext cx="3191622" cy="871880"/>
            <a:chOff x="-475010" y="1114177"/>
            <a:chExt cx="4928532" cy="871880"/>
          </a:xfrm>
        </p:grpSpPr>
        <p:sp>
          <p:nvSpPr>
            <p:cNvPr id="1027" name="Google Shape;1027;p22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2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</p:grpSp>
      <p:grpSp>
        <p:nvGrpSpPr>
          <p:cNvPr id="1029" name="Google Shape;1029;p22"/>
          <p:cNvGrpSpPr/>
          <p:nvPr/>
        </p:nvGrpSpPr>
        <p:grpSpPr>
          <a:xfrm>
            <a:off x="3086100" y="4054829"/>
            <a:ext cx="3191622" cy="871880"/>
            <a:chOff x="-475010" y="1114177"/>
            <a:chExt cx="4928532" cy="871880"/>
          </a:xfrm>
        </p:grpSpPr>
        <p:sp>
          <p:nvSpPr>
            <p:cNvPr id="1030" name="Google Shape;1030;p22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2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3"/>
          <p:cNvSpPr/>
          <p:nvPr/>
        </p:nvSpPr>
        <p:spPr>
          <a:xfrm>
            <a:off x="4736044" y="1773877"/>
            <a:ext cx="2438913" cy="4587590"/>
          </a:xfrm>
          <a:custGeom>
            <a:rect b="b" l="l" r="r" t="t"/>
            <a:pathLst>
              <a:path extrusionOk="0" h="6858000" w="3645937">
                <a:moveTo>
                  <a:pt x="3610947" y="2347028"/>
                </a:moveTo>
                <a:cubicBezTo>
                  <a:pt x="3573158" y="2232261"/>
                  <a:pt x="3491282" y="2143388"/>
                  <a:pt x="3452794" y="2028621"/>
                </a:cubicBezTo>
                <a:cubicBezTo>
                  <a:pt x="3440197" y="1991532"/>
                  <a:pt x="3421303" y="1955142"/>
                  <a:pt x="3401008" y="1922252"/>
                </a:cubicBezTo>
                <a:cubicBezTo>
                  <a:pt x="3353422" y="1845974"/>
                  <a:pt x="3303737" y="1798388"/>
                  <a:pt x="3253352" y="1723510"/>
                </a:cubicBezTo>
                <a:cubicBezTo>
                  <a:pt x="3200867" y="1644433"/>
                  <a:pt x="3211364" y="1561857"/>
                  <a:pt x="3182672" y="1470884"/>
                </a:cubicBezTo>
                <a:cubicBezTo>
                  <a:pt x="3164477" y="1411401"/>
                  <a:pt x="3133687" y="1360316"/>
                  <a:pt x="3088900" y="1316229"/>
                </a:cubicBezTo>
                <a:cubicBezTo>
                  <a:pt x="3000025" y="1228054"/>
                  <a:pt x="2962936" y="1160174"/>
                  <a:pt x="2874762" y="1071300"/>
                </a:cubicBezTo>
                <a:cubicBezTo>
                  <a:pt x="2801983" y="997821"/>
                  <a:pt x="2750198" y="967730"/>
                  <a:pt x="2652927" y="940438"/>
                </a:cubicBezTo>
                <a:cubicBezTo>
                  <a:pt x="2607440" y="927842"/>
                  <a:pt x="2435990" y="931341"/>
                  <a:pt x="2389104" y="921544"/>
                </a:cubicBezTo>
                <a:cubicBezTo>
                  <a:pt x="2383505" y="920144"/>
                  <a:pt x="2317025" y="919444"/>
                  <a:pt x="2314225" y="914546"/>
                </a:cubicBezTo>
                <a:cubicBezTo>
                  <a:pt x="2234449" y="745195"/>
                  <a:pt x="2342217" y="788582"/>
                  <a:pt x="2368110" y="639526"/>
                </a:cubicBezTo>
                <a:cubicBezTo>
                  <a:pt x="2419195" y="646524"/>
                  <a:pt x="2424793" y="598938"/>
                  <a:pt x="2424093" y="557650"/>
                </a:cubicBezTo>
                <a:cubicBezTo>
                  <a:pt x="2423394" y="500267"/>
                  <a:pt x="2457684" y="398796"/>
                  <a:pt x="2381406" y="412792"/>
                </a:cubicBezTo>
                <a:cubicBezTo>
                  <a:pt x="2385605" y="357508"/>
                  <a:pt x="2395402" y="342113"/>
                  <a:pt x="2382805" y="277032"/>
                </a:cubicBezTo>
                <a:cubicBezTo>
                  <a:pt x="2355513" y="134973"/>
                  <a:pt x="2265940" y="65693"/>
                  <a:pt x="2135777" y="23006"/>
                </a:cubicBezTo>
                <a:cubicBezTo>
                  <a:pt x="2129479" y="20906"/>
                  <a:pt x="2086792" y="9710"/>
                  <a:pt x="2079794" y="7610"/>
                </a:cubicBezTo>
                <a:cubicBezTo>
                  <a:pt x="2057400" y="2012"/>
                  <a:pt x="2028009" y="-2887"/>
                  <a:pt x="2002116" y="2012"/>
                </a:cubicBezTo>
                <a:cubicBezTo>
                  <a:pt x="1953830" y="11809"/>
                  <a:pt x="1866356" y="57296"/>
                  <a:pt x="1823668" y="87387"/>
                </a:cubicBezTo>
                <a:cubicBezTo>
                  <a:pt x="1788679" y="111880"/>
                  <a:pt x="1776082" y="145470"/>
                  <a:pt x="1759987" y="184659"/>
                </a:cubicBezTo>
                <a:cubicBezTo>
                  <a:pt x="1735494" y="245541"/>
                  <a:pt x="1727097" y="309222"/>
                  <a:pt x="1725697" y="374303"/>
                </a:cubicBezTo>
                <a:cubicBezTo>
                  <a:pt x="1724997" y="400896"/>
                  <a:pt x="1731295" y="402995"/>
                  <a:pt x="1692806" y="410693"/>
                </a:cubicBezTo>
                <a:cubicBezTo>
                  <a:pt x="1688608" y="411392"/>
                  <a:pt x="1684409" y="417691"/>
                  <a:pt x="1682310" y="422589"/>
                </a:cubicBezTo>
                <a:cubicBezTo>
                  <a:pt x="1657117" y="477173"/>
                  <a:pt x="1669013" y="533857"/>
                  <a:pt x="1684409" y="594739"/>
                </a:cubicBezTo>
                <a:cubicBezTo>
                  <a:pt x="1696305" y="641625"/>
                  <a:pt x="1720798" y="654222"/>
                  <a:pt x="1766285" y="640226"/>
                </a:cubicBezTo>
                <a:cubicBezTo>
                  <a:pt x="1782380" y="635327"/>
                  <a:pt x="1787979" y="703207"/>
                  <a:pt x="1790778" y="716503"/>
                </a:cubicBezTo>
                <a:cubicBezTo>
                  <a:pt x="1800575" y="764789"/>
                  <a:pt x="1820869" y="775986"/>
                  <a:pt x="1835565" y="787183"/>
                </a:cubicBezTo>
                <a:cubicBezTo>
                  <a:pt x="1869855" y="814475"/>
                  <a:pt x="1863557" y="988024"/>
                  <a:pt x="1755788" y="920844"/>
                </a:cubicBezTo>
                <a:cubicBezTo>
                  <a:pt x="1712401" y="893552"/>
                  <a:pt x="1664815" y="911747"/>
                  <a:pt x="1624926" y="941838"/>
                </a:cubicBezTo>
                <a:cubicBezTo>
                  <a:pt x="1594135" y="965631"/>
                  <a:pt x="1573141" y="943237"/>
                  <a:pt x="1543050" y="968430"/>
                </a:cubicBezTo>
                <a:cubicBezTo>
                  <a:pt x="1510860" y="995722"/>
                  <a:pt x="1474470" y="1011817"/>
                  <a:pt x="1433182" y="1017416"/>
                </a:cubicBezTo>
                <a:cubicBezTo>
                  <a:pt x="1383497" y="1023714"/>
                  <a:pt x="1312817" y="1049606"/>
                  <a:pt x="1279227" y="1085996"/>
                </a:cubicBezTo>
                <a:cubicBezTo>
                  <a:pt x="1151164" y="1227355"/>
                  <a:pt x="1146266" y="1403703"/>
                  <a:pt x="1186854" y="1584950"/>
                </a:cubicBezTo>
                <a:cubicBezTo>
                  <a:pt x="1200850" y="1647932"/>
                  <a:pt x="1208548" y="1727709"/>
                  <a:pt x="1172158" y="1781593"/>
                </a:cubicBezTo>
                <a:cubicBezTo>
                  <a:pt x="1145566" y="1820782"/>
                  <a:pt x="1150465" y="1866968"/>
                  <a:pt x="1149765" y="1915254"/>
                </a:cubicBezTo>
                <a:cubicBezTo>
                  <a:pt x="1149065" y="1969138"/>
                  <a:pt x="1136469" y="2022323"/>
                  <a:pt x="1109177" y="2070609"/>
                </a:cubicBezTo>
                <a:cubicBezTo>
                  <a:pt x="1090982" y="2103499"/>
                  <a:pt x="1050394" y="2113996"/>
                  <a:pt x="1030800" y="2103499"/>
                </a:cubicBezTo>
                <a:cubicBezTo>
                  <a:pt x="1004907" y="2089503"/>
                  <a:pt x="973416" y="2039818"/>
                  <a:pt x="986712" y="2011826"/>
                </a:cubicBezTo>
                <a:cubicBezTo>
                  <a:pt x="1003507" y="1976836"/>
                  <a:pt x="991611" y="1957242"/>
                  <a:pt x="952422" y="1957942"/>
                </a:cubicBezTo>
                <a:cubicBezTo>
                  <a:pt x="933528" y="1958641"/>
                  <a:pt x="913934" y="1964940"/>
                  <a:pt x="895039" y="1966339"/>
                </a:cubicBezTo>
                <a:cubicBezTo>
                  <a:pt x="875445" y="1967739"/>
                  <a:pt x="874045" y="1985234"/>
                  <a:pt x="856550" y="1978236"/>
                </a:cubicBezTo>
                <a:cubicBezTo>
                  <a:pt x="798467" y="1953743"/>
                  <a:pt x="745983" y="1941146"/>
                  <a:pt x="683701" y="1936948"/>
                </a:cubicBezTo>
                <a:cubicBezTo>
                  <a:pt x="655009" y="1934848"/>
                  <a:pt x="636814" y="1936248"/>
                  <a:pt x="624218" y="1910355"/>
                </a:cubicBezTo>
                <a:cubicBezTo>
                  <a:pt x="613721" y="1889361"/>
                  <a:pt x="604624" y="1864169"/>
                  <a:pt x="573833" y="1866968"/>
                </a:cubicBezTo>
                <a:cubicBezTo>
                  <a:pt x="543042" y="1869767"/>
                  <a:pt x="507352" y="1899858"/>
                  <a:pt x="499654" y="1927850"/>
                </a:cubicBezTo>
                <a:cubicBezTo>
                  <a:pt x="496155" y="1940447"/>
                  <a:pt x="488458" y="1939747"/>
                  <a:pt x="484959" y="1953043"/>
                </a:cubicBezTo>
                <a:cubicBezTo>
                  <a:pt x="478660" y="1976836"/>
                  <a:pt x="465364" y="1983834"/>
                  <a:pt x="443671" y="1972637"/>
                </a:cubicBezTo>
                <a:cubicBezTo>
                  <a:pt x="424776" y="1962840"/>
                  <a:pt x="418478" y="1968438"/>
                  <a:pt x="397484" y="1954443"/>
                </a:cubicBezTo>
                <a:cubicBezTo>
                  <a:pt x="360395" y="1959341"/>
                  <a:pt x="335202" y="1978935"/>
                  <a:pt x="310709" y="2002728"/>
                </a:cubicBezTo>
                <a:cubicBezTo>
                  <a:pt x="291815" y="2021623"/>
                  <a:pt x="284117" y="2044716"/>
                  <a:pt x="298813" y="2069909"/>
                </a:cubicBezTo>
                <a:cubicBezTo>
                  <a:pt x="307910" y="2086004"/>
                  <a:pt x="303711" y="2099300"/>
                  <a:pt x="289716" y="2109098"/>
                </a:cubicBezTo>
                <a:cubicBezTo>
                  <a:pt x="263823" y="2127292"/>
                  <a:pt x="236531" y="2151085"/>
                  <a:pt x="210639" y="2169280"/>
                </a:cubicBezTo>
                <a:cubicBezTo>
                  <a:pt x="172850" y="2195872"/>
                  <a:pt x="167251" y="2225963"/>
                  <a:pt x="188245" y="2267951"/>
                </a:cubicBezTo>
                <a:cubicBezTo>
                  <a:pt x="194543" y="2281247"/>
                  <a:pt x="189645" y="2300842"/>
                  <a:pt x="188945" y="2316937"/>
                </a:cubicBezTo>
                <a:cubicBezTo>
                  <a:pt x="185446" y="2362424"/>
                  <a:pt x="177748" y="2408610"/>
                  <a:pt x="178448" y="2454097"/>
                </a:cubicBezTo>
                <a:cubicBezTo>
                  <a:pt x="181947" y="2644441"/>
                  <a:pt x="329604" y="2877473"/>
                  <a:pt x="540942" y="2916662"/>
                </a:cubicBezTo>
                <a:cubicBezTo>
                  <a:pt x="624218" y="2932057"/>
                  <a:pt x="720790" y="2924360"/>
                  <a:pt x="804765" y="2901966"/>
                </a:cubicBezTo>
                <a:cubicBezTo>
                  <a:pt x="939826" y="2866277"/>
                  <a:pt x="1031499" y="2776703"/>
                  <a:pt x="1097980" y="2658437"/>
                </a:cubicBezTo>
                <a:cubicBezTo>
                  <a:pt x="1112676" y="2632545"/>
                  <a:pt x="1125972" y="2605253"/>
                  <a:pt x="1139268" y="2578660"/>
                </a:cubicBezTo>
                <a:cubicBezTo>
                  <a:pt x="1151864" y="2553468"/>
                  <a:pt x="1172158" y="2542971"/>
                  <a:pt x="1200150" y="2548569"/>
                </a:cubicBezTo>
                <a:cubicBezTo>
                  <a:pt x="1206448" y="2549969"/>
                  <a:pt x="1247736" y="2542271"/>
                  <a:pt x="1253335" y="2544371"/>
                </a:cubicBezTo>
                <a:cubicBezTo>
                  <a:pt x="1326813" y="2564665"/>
                  <a:pt x="1378598" y="2533874"/>
                  <a:pt x="1419186" y="2475791"/>
                </a:cubicBezTo>
                <a:cubicBezTo>
                  <a:pt x="1442280" y="2442200"/>
                  <a:pt x="1451377" y="2415608"/>
                  <a:pt x="1474470" y="2382718"/>
                </a:cubicBezTo>
                <a:cubicBezTo>
                  <a:pt x="1480069" y="2374320"/>
                  <a:pt x="1510860" y="2260953"/>
                  <a:pt x="1522056" y="2246257"/>
                </a:cubicBezTo>
                <a:cubicBezTo>
                  <a:pt x="1530454" y="2265852"/>
                  <a:pt x="1490565" y="2385517"/>
                  <a:pt x="1496164" y="2399513"/>
                </a:cubicBezTo>
                <a:cubicBezTo>
                  <a:pt x="1507361" y="2426805"/>
                  <a:pt x="1497563" y="2461795"/>
                  <a:pt x="1509460" y="2489087"/>
                </a:cubicBezTo>
                <a:cubicBezTo>
                  <a:pt x="1512959" y="2498184"/>
                  <a:pt x="1517857" y="2506582"/>
                  <a:pt x="1521356" y="2515679"/>
                </a:cubicBezTo>
                <a:cubicBezTo>
                  <a:pt x="1533253" y="2540872"/>
                  <a:pt x="1534653" y="2540172"/>
                  <a:pt x="1510860" y="2556267"/>
                </a:cubicBezTo>
                <a:cubicBezTo>
                  <a:pt x="1494064" y="2567464"/>
                  <a:pt x="1478669" y="2580760"/>
                  <a:pt x="1461874" y="2592656"/>
                </a:cubicBezTo>
                <a:cubicBezTo>
                  <a:pt x="1405190" y="2632545"/>
                  <a:pt x="1415687" y="2699725"/>
                  <a:pt x="1413588" y="2769705"/>
                </a:cubicBezTo>
                <a:cubicBezTo>
                  <a:pt x="1412188" y="2814492"/>
                  <a:pt x="1400292" y="2854380"/>
                  <a:pt x="1375799" y="2894268"/>
                </a:cubicBezTo>
                <a:cubicBezTo>
                  <a:pt x="1339410" y="2953751"/>
                  <a:pt x="1314917" y="3019532"/>
                  <a:pt x="1305819" y="3090211"/>
                </a:cubicBezTo>
                <a:cubicBezTo>
                  <a:pt x="1303720" y="3103507"/>
                  <a:pt x="1298821" y="3118203"/>
                  <a:pt x="1290424" y="3128700"/>
                </a:cubicBezTo>
                <a:cubicBezTo>
                  <a:pt x="1230941" y="3205678"/>
                  <a:pt x="1170759" y="3330241"/>
                  <a:pt x="1139268" y="3420515"/>
                </a:cubicBezTo>
                <a:cubicBezTo>
                  <a:pt x="1124572" y="3463203"/>
                  <a:pt x="1107777" y="3505190"/>
                  <a:pt x="1090982" y="3546478"/>
                </a:cubicBezTo>
                <a:cubicBezTo>
                  <a:pt x="1078386" y="3577969"/>
                  <a:pt x="1074187" y="3586367"/>
                  <a:pt x="1052493" y="3611559"/>
                </a:cubicBezTo>
                <a:cubicBezTo>
                  <a:pt x="1042696" y="3622756"/>
                  <a:pt x="1034299" y="3624855"/>
                  <a:pt x="1021702" y="3616458"/>
                </a:cubicBezTo>
                <a:cubicBezTo>
                  <a:pt x="997909" y="3600363"/>
                  <a:pt x="983213" y="3603162"/>
                  <a:pt x="976215" y="3631154"/>
                </a:cubicBezTo>
                <a:cubicBezTo>
                  <a:pt x="970617" y="3654247"/>
                  <a:pt x="968518" y="3716529"/>
                  <a:pt x="975516" y="3738222"/>
                </a:cubicBezTo>
                <a:cubicBezTo>
                  <a:pt x="990911" y="3785109"/>
                  <a:pt x="989512" y="3746620"/>
                  <a:pt x="1011205" y="3790707"/>
                </a:cubicBezTo>
                <a:cubicBezTo>
                  <a:pt x="1035698" y="3839693"/>
                  <a:pt x="1025201" y="3844591"/>
                  <a:pt x="1008406" y="3913171"/>
                </a:cubicBezTo>
                <a:cubicBezTo>
                  <a:pt x="990211" y="3986650"/>
                  <a:pt x="984613" y="4025838"/>
                  <a:pt x="977615" y="4101417"/>
                </a:cubicBezTo>
                <a:cubicBezTo>
                  <a:pt x="972716" y="4152502"/>
                  <a:pt x="957321" y="4202887"/>
                  <a:pt x="941925" y="4252573"/>
                </a:cubicBezTo>
                <a:cubicBezTo>
                  <a:pt x="931428" y="4286163"/>
                  <a:pt x="913234" y="4316954"/>
                  <a:pt x="899938" y="4349844"/>
                </a:cubicBezTo>
                <a:cubicBezTo>
                  <a:pt x="869846" y="4424722"/>
                  <a:pt x="820861" y="4489803"/>
                  <a:pt x="764877" y="4548586"/>
                </a:cubicBezTo>
                <a:cubicBezTo>
                  <a:pt x="676003" y="4641659"/>
                  <a:pt x="630516" y="4759225"/>
                  <a:pt x="599025" y="4882389"/>
                </a:cubicBezTo>
                <a:cubicBezTo>
                  <a:pt x="533245" y="5137115"/>
                  <a:pt x="469563" y="5392540"/>
                  <a:pt x="403083" y="5647266"/>
                </a:cubicBezTo>
                <a:cubicBezTo>
                  <a:pt x="393985" y="5683655"/>
                  <a:pt x="376490" y="5717945"/>
                  <a:pt x="363894" y="5753635"/>
                </a:cubicBezTo>
                <a:cubicBezTo>
                  <a:pt x="358995" y="5768330"/>
                  <a:pt x="357596" y="5784426"/>
                  <a:pt x="353397" y="5799821"/>
                </a:cubicBezTo>
                <a:cubicBezTo>
                  <a:pt x="333103" y="5887296"/>
                  <a:pt x="312109" y="5975470"/>
                  <a:pt x="291115" y="6062945"/>
                </a:cubicBezTo>
                <a:cubicBezTo>
                  <a:pt x="287616" y="6078340"/>
                  <a:pt x="280618" y="6094435"/>
                  <a:pt x="270821" y="6105632"/>
                </a:cubicBezTo>
                <a:cubicBezTo>
                  <a:pt x="261724" y="6116129"/>
                  <a:pt x="246328" y="6125226"/>
                  <a:pt x="233032" y="6127326"/>
                </a:cubicBezTo>
                <a:cubicBezTo>
                  <a:pt x="217637" y="6129425"/>
                  <a:pt x="209239" y="6133624"/>
                  <a:pt x="204340" y="6148320"/>
                </a:cubicBezTo>
                <a:cubicBezTo>
                  <a:pt x="171450" y="6249790"/>
                  <a:pt x="137860" y="6351261"/>
                  <a:pt x="105669" y="6452731"/>
                </a:cubicBezTo>
                <a:cubicBezTo>
                  <a:pt x="98671" y="6473725"/>
                  <a:pt x="95872" y="6495418"/>
                  <a:pt x="90274" y="6517112"/>
                </a:cubicBezTo>
                <a:cubicBezTo>
                  <a:pt x="88174" y="6525510"/>
                  <a:pt x="86075" y="6535307"/>
                  <a:pt x="81176" y="6541605"/>
                </a:cubicBezTo>
                <a:cubicBezTo>
                  <a:pt x="39189" y="6589891"/>
                  <a:pt x="20294" y="6648674"/>
                  <a:pt x="4199" y="6708856"/>
                </a:cubicBezTo>
                <a:cubicBezTo>
                  <a:pt x="3499" y="6712355"/>
                  <a:pt x="1400" y="6715155"/>
                  <a:pt x="0" y="6718653"/>
                </a:cubicBezTo>
                <a:cubicBezTo>
                  <a:pt x="0" y="6736148"/>
                  <a:pt x="0" y="6754343"/>
                  <a:pt x="0" y="6771838"/>
                </a:cubicBezTo>
                <a:cubicBezTo>
                  <a:pt x="15396" y="6815925"/>
                  <a:pt x="50385" y="6835519"/>
                  <a:pt x="92373" y="6839718"/>
                </a:cubicBezTo>
                <a:cubicBezTo>
                  <a:pt x="171450" y="6848815"/>
                  <a:pt x="250527" y="6854414"/>
                  <a:pt x="329604" y="6860012"/>
                </a:cubicBezTo>
                <a:cubicBezTo>
                  <a:pt x="367393" y="6862811"/>
                  <a:pt x="405882" y="6860712"/>
                  <a:pt x="443671" y="6861412"/>
                </a:cubicBezTo>
                <a:cubicBezTo>
                  <a:pt x="468863" y="6861412"/>
                  <a:pt x="484959" y="6853014"/>
                  <a:pt x="484259" y="6825022"/>
                </a:cubicBezTo>
                <a:cubicBezTo>
                  <a:pt x="483559" y="6791432"/>
                  <a:pt x="485658" y="6757842"/>
                  <a:pt x="481460" y="6724951"/>
                </a:cubicBezTo>
                <a:cubicBezTo>
                  <a:pt x="476561" y="6686463"/>
                  <a:pt x="484959" y="6652173"/>
                  <a:pt x="500354" y="6617183"/>
                </a:cubicBezTo>
                <a:cubicBezTo>
                  <a:pt x="517849" y="6576595"/>
                  <a:pt x="533245" y="6535307"/>
                  <a:pt x="547940" y="6494019"/>
                </a:cubicBezTo>
                <a:cubicBezTo>
                  <a:pt x="552139" y="6483522"/>
                  <a:pt x="554938" y="6471625"/>
                  <a:pt x="554938" y="6460429"/>
                </a:cubicBezTo>
                <a:cubicBezTo>
                  <a:pt x="554238" y="6410743"/>
                  <a:pt x="569634" y="6366656"/>
                  <a:pt x="597626" y="6326768"/>
                </a:cubicBezTo>
                <a:cubicBezTo>
                  <a:pt x="610222" y="6308573"/>
                  <a:pt x="610922" y="6290378"/>
                  <a:pt x="592727" y="6272183"/>
                </a:cubicBezTo>
                <a:cubicBezTo>
                  <a:pt x="584330" y="6263786"/>
                  <a:pt x="582230" y="6246291"/>
                  <a:pt x="582930" y="6233695"/>
                </a:cubicBezTo>
                <a:cubicBezTo>
                  <a:pt x="584330" y="6210601"/>
                  <a:pt x="585029" y="6190308"/>
                  <a:pt x="566835" y="6172113"/>
                </a:cubicBezTo>
                <a:cubicBezTo>
                  <a:pt x="551439" y="6156717"/>
                  <a:pt x="564036" y="6143421"/>
                  <a:pt x="573133" y="6130125"/>
                </a:cubicBezTo>
                <a:cubicBezTo>
                  <a:pt x="597626" y="6095835"/>
                  <a:pt x="622818" y="6061545"/>
                  <a:pt x="643812" y="6025155"/>
                </a:cubicBezTo>
                <a:cubicBezTo>
                  <a:pt x="652210" y="6011160"/>
                  <a:pt x="649411" y="5991565"/>
                  <a:pt x="652210" y="5974770"/>
                </a:cubicBezTo>
                <a:cubicBezTo>
                  <a:pt x="649411" y="5974070"/>
                  <a:pt x="645912" y="5973371"/>
                  <a:pt x="643113" y="5973371"/>
                </a:cubicBezTo>
                <a:cubicBezTo>
                  <a:pt x="641713" y="5976870"/>
                  <a:pt x="640313" y="5981068"/>
                  <a:pt x="637514" y="5983868"/>
                </a:cubicBezTo>
                <a:cubicBezTo>
                  <a:pt x="631916" y="5989466"/>
                  <a:pt x="624918" y="5993665"/>
                  <a:pt x="619319" y="5998563"/>
                </a:cubicBezTo>
                <a:cubicBezTo>
                  <a:pt x="615821" y="5990866"/>
                  <a:pt x="612322" y="5982468"/>
                  <a:pt x="609522" y="5974770"/>
                </a:cubicBezTo>
                <a:cubicBezTo>
                  <a:pt x="608823" y="5973371"/>
                  <a:pt x="610222" y="5971271"/>
                  <a:pt x="610922" y="5969872"/>
                </a:cubicBezTo>
                <a:cubicBezTo>
                  <a:pt x="644512" y="5881697"/>
                  <a:pt x="672504" y="5791424"/>
                  <a:pt x="713092" y="5706748"/>
                </a:cubicBezTo>
                <a:cubicBezTo>
                  <a:pt x="769076" y="5589183"/>
                  <a:pt x="834857" y="5475116"/>
                  <a:pt x="896439" y="5360349"/>
                </a:cubicBezTo>
                <a:cubicBezTo>
                  <a:pt x="906236" y="5341455"/>
                  <a:pt x="916733" y="5322561"/>
                  <a:pt x="929329" y="5305765"/>
                </a:cubicBezTo>
                <a:cubicBezTo>
                  <a:pt x="1035698" y="5158109"/>
                  <a:pt x="1110576" y="4987358"/>
                  <a:pt x="1147665" y="4812409"/>
                </a:cubicBezTo>
                <a:cubicBezTo>
                  <a:pt x="1153964" y="4780918"/>
                  <a:pt x="1165860" y="4749428"/>
                  <a:pt x="1181955" y="4721436"/>
                </a:cubicBezTo>
                <a:cubicBezTo>
                  <a:pt x="1233740" y="4629063"/>
                  <a:pt x="1324014" y="4538789"/>
                  <a:pt x="1376499" y="4446416"/>
                </a:cubicBezTo>
                <a:cubicBezTo>
                  <a:pt x="1410089" y="4387633"/>
                  <a:pt x="1444379" y="4329550"/>
                  <a:pt x="1489866" y="4277765"/>
                </a:cubicBezTo>
                <a:cubicBezTo>
                  <a:pt x="1525555" y="4237177"/>
                  <a:pt x="1552148" y="4187491"/>
                  <a:pt x="1580139" y="4140605"/>
                </a:cubicBezTo>
                <a:cubicBezTo>
                  <a:pt x="1601133" y="4106315"/>
                  <a:pt x="1610930" y="4101417"/>
                  <a:pt x="1645220" y="4121011"/>
                </a:cubicBezTo>
                <a:cubicBezTo>
                  <a:pt x="1647320" y="4122411"/>
                  <a:pt x="1778881" y="4132207"/>
                  <a:pt x="1777482" y="4134307"/>
                </a:cubicBezTo>
                <a:cubicBezTo>
                  <a:pt x="1735494" y="4223181"/>
                  <a:pt x="1712401" y="4244175"/>
                  <a:pt x="1694206" y="4293861"/>
                </a:cubicBezTo>
                <a:cubicBezTo>
                  <a:pt x="1692107" y="4300859"/>
                  <a:pt x="1665514" y="4338647"/>
                  <a:pt x="1662715" y="4344946"/>
                </a:cubicBezTo>
                <a:cubicBezTo>
                  <a:pt x="1610930" y="4456213"/>
                  <a:pt x="1570342" y="4587075"/>
                  <a:pt x="1539551" y="4691345"/>
                </a:cubicBezTo>
                <a:cubicBezTo>
                  <a:pt x="1505961" y="4804712"/>
                  <a:pt x="1501762" y="4798413"/>
                  <a:pt x="1508060" y="4916679"/>
                </a:cubicBezTo>
                <a:cubicBezTo>
                  <a:pt x="1510860" y="4969164"/>
                  <a:pt x="1530454" y="5007652"/>
                  <a:pt x="1577340" y="5032845"/>
                </a:cubicBezTo>
                <a:cubicBezTo>
                  <a:pt x="1637523" y="5065035"/>
                  <a:pt x="1731995" y="5104924"/>
                  <a:pt x="1804074" y="5100725"/>
                </a:cubicBezTo>
                <a:cubicBezTo>
                  <a:pt x="1832766" y="5099326"/>
                  <a:pt x="1833465" y="5139214"/>
                  <a:pt x="1825068" y="5167206"/>
                </a:cubicBezTo>
                <a:cubicBezTo>
                  <a:pt x="1806873" y="5227388"/>
                  <a:pt x="1799175" y="5286171"/>
                  <a:pt x="1783780" y="5347053"/>
                </a:cubicBezTo>
                <a:cubicBezTo>
                  <a:pt x="1771184" y="5397438"/>
                  <a:pt x="1762086" y="5449224"/>
                  <a:pt x="1756488" y="5501009"/>
                </a:cubicBezTo>
                <a:cubicBezTo>
                  <a:pt x="1753689" y="5531100"/>
                  <a:pt x="1742492" y="5563290"/>
                  <a:pt x="1750190" y="5592682"/>
                </a:cubicBezTo>
                <a:cubicBezTo>
                  <a:pt x="1773983" y="5685055"/>
                  <a:pt x="1860058" y="5727742"/>
                  <a:pt x="1948932" y="5693452"/>
                </a:cubicBezTo>
                <a:cubicBezTo>
                  <a:pt x="2016812" y="5667560"/>
                  <a:pt x="2035007" y="5613676"/>
                  <a:pt x="2082593" y="5561191"/>
                </a:cubicBezTo>
                <a:cubicBezTo>
                  <a:pt x="2138577" y="5498909"/>
                  <a:pt x="2182664" y="5428929"/>
                  <a:pt x="2214155" y="5351252"/>
                </a:cubicBezTo>
                <a:cubicBezTo>
                  <a:pt x="2226051" y="5321861"/>
                  <a:pt x="2238648" y="5291769"/>
                  <a:pt x="2256142" y="5265877"/>
                </a:cubicBezTo>
                <a:cubicBezTo>
                  <a:pt x="2287633" y="5218291"/>
                  <a:pt x="2347116" y="5167905"/>
                  <a:pt x="2329621" y="5114721"/>
                </a:cubicBezTo>
                <a:cubicBezTo>
                  <a:pt x="2307927" y="5047541"/>
                  <a:pt x="2279236" y="4990158"/>
                  <a:pt x="2298130" y="4923677"/>
                </a:cubicBezTo>
                <a:cubicBezTo>
                  <a:pt x="2316325" y="4859995"/>
                  <a:pt x="2331020" y="4795614"/>
                  <a:pt x="2347116" y="4731233"/>
                </a:cubicBezTo>
                <a:cubicBezTo>
                  <a:pt x="2359712" y="4680848"/>
                  <a:pt x="2352014" y="4633262"/>
                  <a:pt x="2322623" y="4589174"/>
                </a:cubicBezTo>
                <a:cubicBezTo>
                  <a:pt x="2317724" y="4582176"/>
                  <a:pt x="2277836" y="4574479"/>
                  <a:pt x="2273637" y="4566781"/>
                </a:cubicBezTo>
                <a:cubicBezTo>
                  <a:pt x="2239347" y="4512897"/>
                  <a:pt x="2236548" y="4492602"/>
                  <a:pt x="2279236" y="4443617"/>
                </a:cubicBezTo>
                <a:cubicBezTo>
                  <a:pt x="2350615" y="4360341"/>
                  <a:pt x="2433891" y="4281264"/>
                  <a:pt x="2507369" y="4200787"/>
                </a:cubicBezTo>
                <a:cubicBezTo>
                  <a:pt x="2533261" y="4172096"/>
                  <a:pt x="2607440" y="4142005"/>
                  <a:pt x="2634032" y="4114013"/>
                </a:cubicBezTo>
                <a:cubicBezTo>
                  <a:pt x="2669022" y="4077623"/>
                  <a:pt x="2684417" y="4033536"/>
                  <a:pt x="2689316" y="3984551"/>
                </a:cubicBezTo>
                <a:cubicBezTo>
                  <a:pt x="2693515" y="3946062"/>
                  <a:pt x="2703312" y="3910372"/>
                  <a:pt x="2728505" y="3879581"/>
                </a:cubicBezTo>
                <a:cubicBezTo>
                  <a:pt x="2736902" y="3869084"/>
                  <a:pt x="2741101" y="3854388"/>
                  <a:pt x="2745300" y="3841092"/>
                </a:cubicBezTo>
                <a:cubicBezTo>
                  <a:pt x="2763494" y="3783009"/>
                  <a:pt x="2785188" y="3726326"/>
                  <a:pt x="2822977" y="3676640"/>
                </a:cubicBezTo>
                <a:cubicBezTo>
                  <a:pt x="2859366" y="3629754"/>
                  <a:pt x="2877561" y="3574470"/>
                  <a:pt x="2890857" y="3517087"/>
                </a:cubicBezTo>
                <a:cubicBezTo>
                  <a:pt x="2930746" y="3342138"/>
                  <a:pt x="2962936" y="3137798"/>
                  <a:pt x="2981131" y="2958650"/>
                </a:cubicBezTo>
                <a:cubicBezTo>
                  <a:pt x="2982531" y="2942554"/>
                  <a:pt x="2989529" y="2935556"/>
                  <a:pt x="3004224" y="2931358"/>
                </a:cubicBezTo>
                <a:cubicBezTo>
                  <a:pt x="3084701" y="2908264"/>
                  <a:pt x="3165177" y="2856480"/>
                  <a:pt x="3244954" y="2831287"/>
                </a:cubicBezTo>
                <a:cubicBezTo>
                  <a:pt x="3261749" y="2825689"/>
                  <a:pt x="3326130" y="2785800"/>
                  <a:pt x="3340126" y="2773904"/>
                </a:cubicBezTo>
                <a:cubicBezTo>
                  <a:pt x="3411505" y="2713721"/>
                  <a:pt x="3490582" y="2696926"/>
                  <a:pt x="3579456" y="2668934"/>
                </a:cubicBezTo>
                <a:cubicBezTo>
                  <a:pt x="3618645" y="2656338"/>
                  <a:pt x="3643138" y="2624147"/>
                  <a:pt x="3645937" y="2582859"/>
                </a:cubicBezTo>
                <a:cubicBezTo>
                  <a:pt x="3653635" y="2498184"/>
                  <a:pt x="3636140" y="2422606"/>
                  <a:pt x="3610947" y="2347028"/>
                </a:cubicBezTo>
                <a:close/>
                <a:moveTo>
                  <a:pt x="3198068" y="2444300"/>
                </a:moveTo>
                <a:cubicBezTo>
                  <a:pt x="3149082" y="2462495"/>
                  <a:pt x="3056709" y="2521277"/>
                  <a:pt x="3000725" y="2541571"/>
                </a:cubicBezTo>
                <a:cubicBezTo>
                  <a:pt x="2990928" y="2212667"/>
                  <a:pt x="2950340" y="2329533"/>
                  <a:pt x="2976932" y="2090203"/>
                </a:cubicBezTo>
                <a:cubicBezTo>
                  <a:pt x="2988129" y="2097901"/>
                  <a:pt x="2994427" y="2100700"/>
                  <a:pt x="2999326" y="2104899"/>
                </a:cubicBezTo>
                <a:cubicBezTo>
                  <a:pt x="3028017" y="2130791"/>
                  <a:pt x="3118991" y="2248357"/>
                  <a:pt x="3148382" y="2273550"/>
                </a:cubicBezTo>
                <a:cubicBezTo>
                  <a:pt x="3181972" y="2302241"/>
                  <a:pt x="3210664" y="2333732"/>
                  <a:pt x="3226759" y="2375020"/>
                </a:cubicBezTo>
                <a:cubicBezTo>
                  <a:pt x="3242855" y="2414208"/>
                  <a:pt x="3236556" y="2430304"/>
                  <a:pt x="3198068" y="24443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7" name="Google Shape;1037;p23"/>
          <p:cNvGrpSpPr/>
          <p:nvPr/>
        </p:nvGrpSpPr>
        <p:grpSpPr>
          <a:xfrm>
            <a:off x="7174957" y="1876085"/>
            <a:ext cx="3727505" cy="781515"/>
            <a:chOff x="7174957" y="1529262"/>
            <a:chExt cx="3727505" cy="781515"/>
          </a:xfrm>
        </p:grpSpPr>
        <p:grpSp>
          <p:nvGrpSpPr>
            <p:cNvPr id="1038" name="Google Shape;1038;p23"/>
            <p:cNvGrpSpPr/>
            <p:nvPr/>
          </p:nvGrpSpPr>
          <p:grpSpPr>
            <a:xfrm>
              <a:off x="7174957" y="1529262"/>
              <a:ext cx="3727505" cy="781515"/>
              <a:chOff x="7174957" y="1529262"/>
              <a:chExt cx="4298661" cy="781515"/>
            </a:xfrm>
          </p:grpSpPr>
          <p:sp>
            <p:nvSpPr>
              <p:cNvPr id="1039" name="Google Shape;1039;p23"/>
              <p:cNvSpPr/>
              <p:nvPr/>
            </p:nvSpPr>
            <p:spPr>
              <a:xfrm>
                <a:off x="7174957" y="1529262"/>
                <a:ext cx="4298661" cy="781515"/>
              </a:xfrm>
              <a:custGeom>
                <a:rect b="b" l="l" r="r" t="t"/>
                <a:pathLst>
                  <a:path extrusionOk="0" h="781515" w="3096344">
                    <a:moveTo>
                      <a:pt x="108014" y="0"/>
                    </a:moveTo>
                    <a:lnTo>
                      <a:pt x="2988330" y="0"/>
                    </a:lnTo>
                    <a:cubicBezTo>
                      <a:pt x="3047984" y="0"/>
                      <a:pt x="3096344" y="48360"/>
                      <a:pt x="3096344" y="108014"/>
                    </a:cubicBezTo>
                    <a:lnTo>
                      <a:pt x="3096344" y="540058"/>
                    </a:lnTo>
                    <a:cubicBezTo>
                      <a:pt x="3096344" y="599712"/>
                      <a:pt x="3047984" y="648072"/>
                      <a:pt x="2988330" y="648072"/>
                    </a:cubicBez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4F4F4"/>
                  </a:gs>
                  <a:gs pos="100000">
                    <a:schemeClr val="lt1"/>
                  </a:gs>
                </a:gsLst>
                <a:lin ang="8400000" scaled="0"/>
              </a:gra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3"/>
              <p:cNvSpPr/>
              <p:nvPr/>
            </p:nvSpPr>
            <p:spPr>
              <a:xfrm>
                <a:off x="7177054" y="1529262"/>
                <a:ext cx="995660" cy="781515"/>
              </a:xfrm>
              <a:custGeom>
                <a:rect b="b" l="l" r="r" t="t"/>
                <a:pathLst>
                  <a:path extrusionOk="0" h="781515" w="715888">
                    <a:moveTo>
                      <a:pt x="108014" y="0"/>
                    </a:moveTo>
                    <a:lnTo>
                      <a:pt x="715888" y="0"/>
                    </a:lnTo>
                    <a:lnTo>
                      <a:pt x="715888" y="648072"/>
                    </a:ln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1" name="Google Shape;1041;p23"/>
            <p:cNvSpPr txBox="1"/>
            <p:nvPr/>
          </p:nvSpPr>
          <p:spPr>
            <a:xfrm>
              <a:off x="7250515" y="1619278"/>
              <a:ext cx="7158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3"/>
            <p:cNvSpPr txBox="1"/>
            <p:nvPr/>
          </p:nvSpPr>
          <p:spPr>
            <a:xfrm>
              <a:off x="8259304" y="1536485"/>
              <a:ext cx="2464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Google Shape;1043;p23"/>
          <p:cNvGrpSpPr/>
          <p:nvPr/>
        </p:nvGrpSpPr>
        <p:grpSpPr>
          <a:xfrm>
            <a:off x="7865358" y="3085028"/>
            <a:ext cx="3727505" cy="781515"/>
            <a:chOff x="7174957" y="1529262"/>
            <a:chExt cx="3727505" cy="781515"/>
          </a:xfrm>
        </p:grpSpPr>
        <p:grpSp>
          <p:nvGrpSpPr>
            <p:cNvPr id="1044" name="Google Shape;1044;p23"/>
            <p:cNvGrpSpPr/>
            <p:nvPr/>
          </p:nvGrpSpPr>
          <p:grpSpPr>
            <a:xfrm>
              <a:off x="7174957" y="1529262"/>
              <a:ext cx="3727505" cy="781515"/>
              <a:chOff x="7174957" y="1529262"/>
              <a:chExt cx="4298661" cy="78151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7174957" y="1529262"/>
                <a:ext cx="4298661" cy="781515"/>
              </a:xfrm>
              <a:custGeom>
                <a:rect b="b" l="l" r="r" t="t"/>
                <a:pathLst>
                  <a:path extrusionOk="0" h="781515" w="3096344">
                    <a:moveTo>
                      <a:pt x="108014" y="0"/>
                    </a:moveTo>
                    <a:lnTo>
                      <a:pt x="2988330" y="0"/>
                    </a:lnTo>
                    <a:cubicBezTo>
                      <a:pt x="3047984" y="0"/>
                      <a:pt x="3096344" y="48360"/>
                      <a:pt x="3096344" y="108014"/>
                    </a:cubicBezTo>
                    <a:lnTo>
                      <a:pt x="3096344" y="540058"/>
                    </a:lnTo>
                    <a:cubicBezTo>
                      <a:pt x="3096344" y="599712"/>
                      <a:pt x="3047984" y="648072"/>
                      <a:pt x="2988330" y="648072"/>
                    </a:cubicBez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4F4F4"/>
                  </a:gs>
                  <a:gs pos="100000">
                    <a:schemeClr val="lt1"/>
                  </a:gs>
                </a:gsLst>
                <a:lin ang="8400000" scaled="0"/>
              </a:gra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7177054" y="1529262"/>
                <a:ext cx="995660" cy="781515"/>
              </a:xfrm>
              <a:custGeom>
                <a:rect b="b" l="l" r="r" t="t"/>
                <a:pathLst>
                  <a:path extrusionOk="0" h="781515" w="715888">
                    <a:moveTo>
                      <a:pt x="108014" y="0"/>
                    </a:moveTo>
                    <a:lnTo>
                      <a:pt x="715888" y="0"/>
                    </a:lnTo>
                    <a:lnTo>
                      <a:pt x="715888" y="648072"/>
                    </a:ln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7" name="Google Shape;1047;p23"/>
            <p:cNvSpPr txBox="1"/>
            <p:nvPr/>
          </p:nvSpPr>
          <p:spPr>
            <a:xfrm>
              <a:off x="7250515" y="1619278"/>
              <a:ext cx="7158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3"/>
            <p:cNvSpPr txBox="1"/>
            <p:nvPr/>
          </p:nvSpPr>
          <p:spPr>
            <a:xfrm>
              <a:off x="8259304" y="1536485"/>
              <a:ext cx="2464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23"/>
          <p:cNvGrpSpPr/>
          <p:nvPr/>
        </p:nvGrpSpPr>
        <p:grpSpPr>
          <a:xfrm>
            <a:off x="7347105" y="4293971"/>
            <a:ext cx="3727505" cy="781515"/>
            <a:chOff x="7174957" y="1529262"/>
            <a:chExt cx="3727505" cy="781515"/>
          </a:xfrm>
        </p:grpSpPr>
        <p:grpSp>
          <p:nvGrpSpPr>
            <p:cNvPr id="1050" name="Google Shape;1050;p23"/>
            <p:cNvGrpSpPr/>
            <p:nvPr/>
          </p:nvGrpSpPr>
          <p:grpSpPr>
            <a:xfrm>
              <a:off x="7174957" y="1529262"/>
              <a:ext cx="3727505" cy="781515"/>
              <a:chOff x="7174957" y="1529262"/>
              <a:chExt cx="4298661" cy="781515"/>
            </a:xfrm>
          </p:grpSpPr>
          <p:sp>
            <p:nvSpPr>
              <p:cNvPr id="1051" name="Google Shape;1051;p23"/>
              <p:cNvSpPr/>
              <p:nvPr/>
            </p:nvSpPr>
            <p:spPr>
              <a:xfrm>
                <a:off x="7174957" y="1529262"/>
                <a:ext cx="4298661" cy="781515"/>
              </a:xfrm>
              <a:custGeom>
                <a:rect b="b" l="l" r="r" t="t"/>
                <a:pathLst>
                  <a:path extrusionOk="0" h="781515" w="3096344">
                    <a:moveTo>
                      <a:pt x="108014" y="0"/>
                    </a:moveTo>
                    <a:lnTo>
                      <a:pt x="2988330" y="0"/>
                    </a:lnTo>
                    <a:cubicBezTo>
                      <a:pt x="3047984" y="0"/>
                      <a:pt x="3096344" y="48360"/>
                      <a:pt x="3096344" y="108014"/>
                    </a:cubicBezTo>
                    <a:lnTo>
                      <a:pt x="3096344" y="540058"/>
                    </a:lnTo>
                    <a:cubicBezTo>
                      <a:pt x="3096344" y="599712"/>
                      <a:pt x="3047984" y="648072"/>
                      <a:pt x="2988330" y="648072"/>
                    </a:cubicBez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4F4F4"/>
                  </a:gs>
                  <a:gs pos="100000">
                    <a:schemeClr val="lt1"/>
                  </a:gs>
                </a:gsLst>
                <a:lin ang="8400000" scaled="0"/>
              </a:gra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23"/>
              <p:cNvSpPr/>
              <p:nvPr/>
            </p:nvSpPr>
            <p:spPr>
              <a:xfrm>
                <a:off x="7177054" y="1529262"/>
                <a:ext cx="995660" cy="781515"/>
              </a:xfrm>
              <a:custGeom>
                <a:rect b="b" l="l" r="r" t="t"/>
                <a:pathLst>
                  <a:path extrusionOk="0" h="781515" w="715888">
                    <a:moveTo>
                      <a:pt x="108014" y="0"/>
                    </a:moveTo>
                    <a:lnTo>
                      <a:pt x="715888" y="0"/>
                    </a:lnTo>
                    <a:lnTo>
                      <a:pt x="715888" y="648072"/>
                    </a:ln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3" name="Google Shape;1053;p23"/>
            <p:cNvSpPr txBox="1"/>
            <p:nvPr/>
          </p:nvSpPr>
          <p:spPr>
            <a:xfrm>
              <a:off x="7250515" y="1619278"/>
              <a:ext cx="7158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3"/>
            <p:cNvSpPr txBox="1"/>
            <p:nvPr/>
          </p:nvSpPr>
          <p:spPr>
            <a:xfrm>
              <a:off x="8259304" y="1536485"/>
              <a:ext cx="2464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5" name="Google Shape;1055;p23"/>
          <p:cNvGrpSpPr/>
          <p:nvPr/>
        </p:nvGrpSpPr>
        <p:grpSpPr>
          <a:xfrm>
            <a:off x="6555658" y="5502913"/>
            <a:ext cx="3727505" cy="781515"/>
            <a:chOff x="7174957" y="1529262"/>
            <a:chExt cx="3727505" cy="781515"/>
          </a:xfrm>
        </p:grpSpPr>
        <p:grpSp>
          <p:nvGrpSpPr>
            <p:cNvPr id="1056" name="Google Shape;1056;p23"/>
            <p:cNvGrpSpPr/>
            <p:nvPr/>
          </p:nvGrpSpPr>
          <p:grpSpPr>
            <a:xfrm>
              <a:off x="7174957" y="1529262"/>
              <a:ext cx="3727505" cy="781515"/>
              <a:chOff x="7174957" y="1529262"/>
              <a:chExt cx="4298661" cy="781515"/>
            </a:xfrm>
          </p:grpSpPr>
          <p:sp>
            <p:nvSpPr>
              <p:cNvPr id="1057" name="Google Shape;1057;p23"/>
              <p:cNvSpPr/>
              <p:nvPr/>
            </p:nvSpPr>
            <p:spPr>
              <a:xfrm>
                <a:off x="7174957" y="1529262"/>
                <a:ext cx="4298661" cy="781515"/>
              </a:xfrm>
              <a:custGeom>
                <a:rect b="b" l="l" r="r" t="t"/>
                <a:pathLst>
                  <a:path extrusionOk="0" h="781515" w="3096344">
                    <a:moveTo>
                      <a:pt x="108014" y="0"/>
                    </a:moveTo>
                    <a:lnTo>
                      <a:pt x="2988330" y="0"/>
                    </a:lnTo>
                    <a:cubicBezTo>
                      <a:pt x="3047984" y="0"/>
                      <a:pt x="3096344" y="48360"/>
                      <a:pt x="3096344" y="108014"/>
                    </a:cubicBezTo>
                    <a:lnTo>
                      <a:pt x="3096344" y="540058"/>
                    </a:lnTo>
                    <a:cubicBezTo>
                      <a:pt x="3096344" y="599712"/>
                      <a:pt x="3047984" y="648072"/>
                      <a:pt x="2988330" y="648072"/>
                    </a:cubicBez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4F4F4"/>
                  </a:gs>
                  <a:gs pos="100000">
                    <a:schemeClr val="lt1"/>
                  </a:gs>
                </a:gsLst>
                <a:lin ang="8400000" scaled="0"/>
              </a:gra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23"/>
              <p:cNvSpPr/>
              <p:nvPr/>
            </p:nvSpPr>
            <p:spPr>
              <a:xfrm>
                <a:off x="7177054" y="1529262"/>
                <a:ext cx="995660" cy="781515"/>
              </a:xfrm>
              <a:custGeom>
                <a:rect b="b" l="l" r="r" t="t"/>
                <a:pathLst>
                  <a:path extrusionOk="0" h="781515" w="715888">
                    <a:moveTo>
                      <a:pt x="108014" y="0"/>
                    </a:moveTo>
                    <a:lnTo>
                      <a:pt x="715888" y="0"/>
                    </a:lnTo>
                    <a:lnTo>
                      <a:pt x="715888" y="648072"/>
                    </a:ln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9" name="Google Shape;1059;p23"/>
            <p:cNvSpPr txBox="1"/>
            <p:nvPr/>
          </p:nvSpPr>
          <p:spPr>
            <a:xfrm>
              <a:off x="7250515" y="1619278"/>
              <a:ext cx="7158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08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3"/>
            <p:cNvSpPr txBox="1"/>
            <p:nvPr/>
          </p:nvSpPr>
          <p:spPr>
            <a:xfrm>
              <a:off x="8259304" y="1536485"/>
              <a:ext cx="2464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23"/>
          <p:cNvGrpSpPr/>
          <p:nvPr/>
        </p:nvGrpSpPr>
        <p:grpSpPr>
          <a:xfrm flipH="1">
            <a:off x="632705" y="5502913"/>
            <a:ext cx="3727505" cy="781515"/>
            <a:chOff x="7174957" y="1529262"/>
            <a:chExt cx="3727505" cy="781515"/>
          </a:xfrm>
        </p:grpSpPr>
        <p:grpSp>
          <p:nvGrpSpPr>
            <p:cNvPr id="1062" name="Google Shape;1062;p23"/>
            <p:cNvGrpSpPr/>
            <p:nvPr/>
          </p:nvGrpSpPr>
          <p:grpSpPr>
            <a:xfrm>
              <a:off x="7174957" y="1529262"/>
              <a:ext cx="3727505" cy="781515"/>
              <a:chOff x="7174957" y="1529262"/>
              <a:chExt cx="4298661" cy="781515"/>
            </a:xfrm>
          </p:grpSpPr>
          <p:sp>
            <p:nvSpPr>
              <p:cNvPr id="1063" name="Google Shape;1063;p23"/>
              <p:cNvSpPr/>
              <p:nvPr/>
            </p:nvSpPr>
            <p:spPr>
              <a:xfrm>
                <a:off x="7174957" y="1529262"/>
                <a:ext cx="4298661" cy="781515"/>
              </a:xfrm>
              <a:custGeom>
                <a:rect b="b" l="l" r="r" t="t"/>
                <a:pathLst>
                  <a:path extrusionOk="0" h="781515" w="3096344">
                    <a:moveTo>
                      <a:pt x="108014" y="0"/>
                    </a:moveTo>
                    <a:lnTo>
                      <a:pt x="2988330" y="0"/>
                    </a:lnTo>
                    <a:cubicBezTo>
                      <a:pt x="3047984" y="0"/>
                      <a:pt x="3096344" y="48360"/>
                      <a:pt x="3096344" y="108014"/>
                    </a:cubicBezTo>
                    <a:lnTo>
                      <a:pt x="3096344" y="540058"/>
                    </a:lnTo>
                    <a:cubicBezTo>
                      <a:pt x="3096344" y="599712"/>
                      <a:pt x="3047984" y="648072"/>
                      <a:pt x="2988330" y="648072"/>
                    </a:cubicBez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4F4F4"/>
                  </a:gs>
                  <a:gs pos="100000">
                    <a:schemeClr val="lt1"/>
                  </a:gs>
                </a:gsLst>
                <a:lin ang="8400000" scaled="0"/>
              </a:gra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7177054" y="1529262"/>
                <a:ext cx="995660" cy="781515"/>
              </a:xfrm>
              <a:custGeom>
                <a:rect b="b" l="l" r="r" t="t"/>
                <a:pathLst>
                  <a:path extrusionOk="0" h="781515" w="715888">
                    <a:moveTo>
                      <a:pt x="108014" y="0"/>
                    </a:moveTo>
                    <a:lnTo>
                      <a:pt x="715888" y="0"/>
                    </a:lnTo>
                    <a:lnTo>
                      <a:pt x="715888" y="648072"/>
                    </a:ln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5" name="Google Shape;1065;p23"/>
            <p:cNvSpPr txBox="1"/>
            <p:nvPr/>
          </p:nvSpPr>
          <p:spPr>
            <a:xfrm>
              <a:off x="7250515" y="1619278"/>
              <a:ext cx="7158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3"/>
            <p:cNvSpPr txBox="1"/>
            <p:nvPr/>
          </p:nvSpPr>
          <p:spPr>
            <a:xfrm>
              <a:off x="8259304" y="1536485"/>
              <a:ext cx="2464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3"/>
          <p:cNvGrpSpPr/>
          <p:nvPr/>
        </p:nvGrpSpPr>
        <p:grpSpPr>
          <a:xfrm flipH="1">
            <a:off x="1142742" y="4293971"/>
            <a:ext cx="3727505" cy="781515"/>
            <a:chOff x="7174957" y="1529262"/>
            <a:chExt cx="3727505" cy="781515"/>
          </a:xfrm>
        </p:grpSpPr>
        <p:grpSp>
          <p:nvGrpSpPr>
            <p:cNvPr id="1068" name="Google Shape;1068;p23"/>
            <p:cNvGrpSpPr/>
            <p:nvPr/>
          </p:nvGrpSpPr>
          <p:grpSpPr>
            <a:xfrm>
              <a:off x="7174957" y="1529262"/>
              <a:ext cx="3727505" cy="781515"/>
              <a:chOff x="7174957" y="1529262"/>
              <a:chExt cx="4298661" cy="781515"/>
            </a:xfrm>
          </p:grpSpPr>
          <p:sp>
            <p:nvSpPr>
              <p:cNvPr id="1069" name="Google Shape;1069;p23"/>
              <p:cNvSpPr/>
              <p:nvPr/>
            </p:nvSpPr>
            <p:spPr>
              <a:xfrm>
                <a:off x="7174957" y="1529262"/>
                <a:ext cx="4298661" cy="781515"/>
              </a:xfrm>
              <a:custGeom>
                <a:rect b="b" l="l" r="r" t="t"/>
                <a:pathLst>
                  <a:path extrusionOk="0" h="781515" w="3096344">
                    <a:moveTo>
                      <a:pt x="108014" y="0"/>
                    </a:moveTo>
                    <a:lnTo>
                      <a:pt x="2988330" y="0"/>
                    </a:lnTo>
                    <a:cubicBezTo>
                      <a:pt x="3047984" y="0"/>
                      <a:pt x="3096344" y="48360"/>
                      <a:pt x="3096344" y="108014"/>
                    </a:cubicBezTo>
                    <a:lnTo>
                      <a:pt x="3096344" y="540058"/>
                    </a:lnTo>
                    <a:cubicBezTo>
                      <a:pt x="3096344" y="599712"/>
                      <a:pt x="3047984" y="648072"/>
                      <a:pt x="2988330" y="648072"/>
                    </a:cubicBez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4F4F4"/>
                  </a:gs>
                  <a:gs pos="100000">
                    <a:schemeClr val="lt1"/>
                  </a:gs>
                </a:gsLst>
                <a:lin ang="8400000" scaled="0"/>
              </a:gra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23"/>
              <p:cNvSpPr/>
              <p:nvPr/>
            </p:nvSpPr>
            <p:spPr>
              <a:xfrm>
                <a:off x="7177054" y="1529262"/>
                <a:ext cx="995660" cy="781515"/>
              </a:xfrm>
              <a:custGeom>
                <a:rect b="b" l="l" r="r" t="t"/>
                <a:pathLst>
                  <a:path extrusionOk="0" h="781515" w="715888">
                    <a:moveTo>
                      <a:pt x="108014" y="0"/>
                    </a:moveTo>
                    <a:lnTo>
                      <a:pt x="715888" y="0"/>
                    </a:lnTo>
                    <a:lnTo>
                      <a:pt x="715888" y="648072"/>
                    </a:ln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1" name="Google Shape;1071;p23"/>
            <p:cNvSpPr txBox="1"/>
            <p:nvPr/>
          </p:nvSpPr>
          <p:spPr>
            <a:xfrm>
              <a:off x="7250515" y="1619278"/>
              <a:ext cx="7158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3"/>
            <p:cNvSpPr txBox="1"/>
            <p:nvPr/>
          </p:nvSpPr>
          <p:spPr>
            <a:xfrm>
              <a:off x="8259304" y="1536485"/>
              <a:ext cx="2464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762652" y="3085028"/>
            <a:ext cx="3727505" cy="781515"/>
            <a:chOff x="7174957" y="1529262"/>
            <a:chExt cx="3727505" cy="781515"/>
          </a:xfrm>
        </p:grpSpPr>
        <p:grpSp>
          <p:nvGrpSpPr>
            <p:cNvPr id="1074" name="Google Shape;1074;p23"/>
            <p:cNvGrpSpPr/>
            <p:nvPr/>
          </p:nvGrpSpPr>
          <p:grpSpPr>
            <a:xfrm>
              <a:off x="7174957" y="1529262"/>
              <a:ext cx="3727505" cy="781515"/>
              <a:chOff x="7174957" y="1529262"/>
              <a:chExt cx="4298661" cy="781515"/>
            </a:xfrm>
          </p:grpSpPr>
          <p:sp>
            <p:nvSpPr>
              <p:cNvPr id="1075" name="Google Shape;1075;p23"/>
              <p:cNvSpPr/>
              <p:nvPr/>
            </p:nvSpPr>
            <p:spPr>
              <a:xfrm>
                <a:off x="7174957" y="1529262"/>
                <a:ext cx="4298661" cy="781515"/>
              </a:xfrm>
              <a:custGeom>
                <a:rect b="b" l="l" r="r" t="t"/>
                <a:pathLst>
                  <a:path extrusionOk="0" h="781515" w="3096344">
                    <a:moveTo>
                      <a:pt x="108014" y="0"/>
                    </a:moveTo>
                    <a:lnTo>
                      <a:pt x="2988330" y="0"/>
                    </a:lnTo>
                    <a:cubicBezTo>
                      <a:pt x="3047984" y="0"/>
                      <a:pt x="3096344" y="48360"/>
                      <a:pt x="3096344" y="108014"/>
                    </a:cubicBezTo>
                    <a:lnTo>
                      <a:pt x="3096344" y="540058"/>
                    </a:lnTo>
                    <a:cubicBezTo>
                      <a:pt x="3096344" y="599712"/>
                      <a:pt x="3047984" y="648072"/>
                      <a:pt x="2988330" y="648072"/>
                    </a:cubicBez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4F4F4"/>
                  </a:gs>
                  <a:gs pos="100000">
                    <a:schemeClr val="lt1"/>
                  </a:gs>
                </a:gsLst>
                <a:lin ang="8400000" scaled="0"/>
              </a:gra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7177054" y="1529262"/>
                <a:ext cx="995660" cy="781515"/>
              </a:xfrm>
              <a:custGeom>
                <a:rect b="b" l="l" r="r" t="t"/>
                <a:pathLst>
                  <a:path extrusionOk="0" h="781515" w="715888">
                    <a:moveTo>
                      <a:pt x="108014" y="0"/>
                    </a:moveTo>
                    <a:lnTo>
                      <a:pt x="715888" y="0"/>
                    </a:lnTo>
                    <a:lnTo>
                      <a:pt x="715888" y="648072"/>
                    </a:ln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7" name="Google Shape;1077;p23"/>
            <p:cNvSpPr txBox="1"/>
            <p:nvPr/>
          </p:nvSpPr>
          <p:spPr>
            <a:xfrm>
              <a:off x="7250515" y="1619278"/>
              <a:ext cx="7158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3"/>
            <p:cNvSpPr txBox="1"/>
            <p:nvPr/>
          </p:nvSpPr>
          <p:spPr>
            <a:xfrm>
              <a:off x="8259304" y="1536485"/>
              <a:ext cx="2464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23"/>
          <p:cNvGrpSpPr/>
          <p:nvPr/>
        </p:nvGrpSpPr>
        <p:grpSpPr>
          <a:xfrm flipH="1">
            <a:off x="1412110" y="1876085"/>
            <a:ext cx="3727505" cy="781515"/>
            <a:chOff x="7174957" y="1529262"/>
            <a:chExt cx="3727505" cy="781515"/>
          </a:xfrm>
        </p:grpSpPr>
        <p:grpSp>
          <p:nvGrpSpPr>
            <p:cNvPr id="1080" name="Google Shape;1080;p23"/>
            <p:cNvGrpSpPr/>
            <p:nvPr/>
          </p:nvGrpSpPr>
          <p:grpSpPr>
            <a:xfrm>
              <a:off x="7174957" y="1529262"/>
              <a:ext cx="3727505" cy="781515"/>
              <a:chOff x="7174957" y="1529262"/>
              <a:chExt cx="4298661" cy="781515"/>
            </a:xfrm>
          </p:grpSpPr>
          <p:sp>
            <p:nvSpPr>
              <p:cNvPr id="1081" name="Google Shape;1081;p23"/>
              <p:cNvSpPr/>
              <p:nvPr/>
            </p:nvSpPr>
            <p:spPr>
              <a:xfrm>
                <a:off x="7174957" y="1529262"/>
                <a:ext cx="4298661" cy="781515"/>
              </a:xfrm>
              <a:custGeom>
                <a:rect b="b" l="l" r="r" t="t"/>
                <a:pathLst>
                  <a:path extrusionOk="0" h="781515" w="3096344">
                    <a:moveTo>
                      <a:pt x="108014" y="0"/>
                    </a:moveTo>
                    <a:lnTo>
                      <a:pt x="2988330" y="0"/>
                    </a:lnTo>
                    <a:cubicBezTo>
                      <a:pt x="3047984" y="0"/>
                      <a:pt x="3096344" y="48360"/>
                      <a:pt x="3096344" y="108014"/>
                    </a:cubicBezTo>
                    <a:lnTo>
                      <a:pt x="3096344" y="540058"/>
                    </a:lnTo>
                    <a:cubicBezTo>
                      <a:pt x="3096344" y="599712"/>
                      <a:pt x="3047984" y="648072"/>
                      <a:pt x="2988330" y="648072"/>
                    </a:cubicBez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4F4F4"/>
                  </a:gs>
                  <a:gs pos="100000">
                    <a:schemeClr val="lt1"/>
                  </a:gs>
                </a:gsLst>
                <a:lin ang="8400000" scaled="0"/>
              </a:gra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7177054" y="1529262"/>
                <a:ext cx="995660" cy="781515"/>
              </a:xfrm>
              <a:custGeom>
                <a:rect b="b" l="l" r="r" t="t"/>
                <a:pathLst>
                  <a:path extrusionOk="0" h="781515" w="715888">
                    <a:moveTo>
                      <a:pt x="108014" y="0"/>
                    </a:moveTo>
                    <a:lnTo>
                      <a:pt x="715888" y="0"/>
                    </a:lnTo>
                    <a:lnTo>
                      <a:pt x="715888" y="648072"/>
                    </a:lnTo>
                    <a:lnTo>
                      <a:pt x="452788" y="648072"/>
                    </a:lnTo>
                    <a:lnTo>
                      <a:pt x="375391" y="781515"/>
                    </a:lnTo>
                    <a:lnTo>
                      <a:pt x="297994" y="648072"/>
                    </a:ln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ubicBezTo>
                      <a:pt x="0" y="48360"/>
                      <a:pt x="48360" y="0"/>
                      <a:pt x="108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3" name="Google Shape;1083;p23"/>
            <p:cNvSpPr txBox="1"/>
            <p:nvPr/>
          </p:nvSpPr>
          <p:spPr>
            <a:xfrm>
              <a:off x="7250515" y="1619278"/>
              <a:ext cx="7158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3"/>
            <p:cNvSpPr txBox="1"/>
            <p:nvPr/>
          </p:nvSpPr>
          <p:spPr>
            <a:xfrm>
              <a:off x="8259304" y="1536485"/>
              <a:ext cx="2464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5" name="Google Shape;1085;p23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4"/>
          <p:cNvGrpSpPr/>
          <p:nvPr/>
        </p:nvGrpSpPr>
        <p:grpSpPr>
          <a:xfrm rot="-4479999">
            <a:off x="2723638" y="3543764"/>
            <a:ext cx="1471149" cy="1471149"/>
            <a:chOff x="3558021" y="4307747"/>
            <a:chExt cx="1724555" cy="1724555"/>
          </a:xfrm>
        </p:grpSpPr>
        <p:sp>
          <p:nvSpPr>
            <p:cNvPr id="1091" name="Google Shape;1091;p24"/>
            <p:cNvSpPr/>
            <p:nvPr/>
          </p:nvSpPr>
          <p:spPr>
            <a:xfrm>
              <a:off x="3558021" y="4307747"/>
              <a:ext cx="1724555" cy="1724555"/>
            </a:xfrm>
            <a:custGeom>
              <a:rect b="b" l="l" r="r" t="t"/>
              <a:pathLst>
                <a:path extrusionOk="0" h="6858000" w="6858000">
                  <a:moveTo>
                    <a:pt x="6859810" y="3429905"/>
                  </a:moveTo>
                  <a:cubicBezTo>
                    <a:pt x="6859810" y="5324189"/>
                    <a:pt x="5324189" y="6859810"/>
                    <a:pt x="3429905" y="6859810"/>
                  </a:cubicBezTo>
                  <a:cubicBezTo>
                    <a:pt x="1535621" y="6859810"/>
                    <a:pt x="0" y="5324189"/>
                    <a:pt x="0" y="3429905"/>
                  </a:cubicBezTo>
                  <a:cubicBezTo>
                    <a:pt x="0" y="1535621"/>
                    <a:pt x="1535621" y="0"/>
                    <a:pt x="3429905" y="0"/>
                  </a:cubicBezTo>
                  <a:cubicBezTo>
                    <a:pt x="5324189" y="0"/>
                    <a:pt x="6859810" y="1535621"/>
                    <a:pt x="6859810" y="3429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2" name="Google Shape;1092;p24"/>
            <p:cNvGrpSpPr/>
            <p:nvPr/>
          </p:nvGrpSpPr>
          <p:grpSpPr>
            <a:xfrm>
              <a:off x="3565074" y="4330726"/>
              <a:ext cx="1715455" cy="1691281"/>
              <a:chOff x="3565074" y="4330726"/>
              <a:chExt cx="1715455" cy="1691281"/>
            </a:xfrm>
          </p:grpSpPr>
          <p:sp>
            <p:nvSpPr>
              <p:cNvPr id="1093" name="Google Shape;1093;p24"/>
              <p:cNvSpPr/>
              <p:nvPr/>
            </p:nvSpPr>
            <p:spPr>
              <a:xfrm>
                <a:off x="3565074" y="5209840"/>
                <a:ext cx="1715455" cy="211588"/>
              </a:xfrm>
              <a:custGeom>
                <a:rect b="b" l="l" r="r" t="t"/>
                <a:pathLst>
                  <a:path extrusionOk="0" h="841416" w="6821810">
                    <a:moveTo>
                      <a:pt x="4025230" y="564564"/>
                    </a:moveTo>
                    <a:cubicBezTo>
                      <a:pt x="5461972" y="464136"/>
                      <a:pt x="6587480" y="90475"/>
                      <a:pt x="6824525" y="0"/>
                    </a:cubicBezTo>
                    <a:cubicBezTo>
                      <a:pt x="6827239" y="62428"/>
                      <a:pt x="6808239" y="196331"/>
                      <a:pt x="6805525" y="243378"/>
                    </a:cubicBezTo>
                    <a:cubicBezTo>
                      <a:pt x="6099820" y="494898"/>
                      <a:pt x="5453829" y="726514"/>
                      <a:pt x="4048753" y="802513"/>
                    </a:cubicBezTo>
                    <a:cubicBezTo>
                      <a:pt x="2661773" y="876702"/>
                      <a:pt x="1187936" y="904749"/>
                      <a:pt x="39809" y="531993"/>
                    </a:cubicBezTo>
                    <a:cubicBezTo>
                      <a:pt x="19000" y="456898"/>
                      <a:pt x="6333" y="378185"/>
                      <a:pt x="0" y="286806"/>
                    </a:cubicBezTo>
                    <a:cubicBezTo>
                      <a:pt x="954511" y="637848"/>
                      <a:pt x="2963959" y="639658"/>
                      <a:pt x="4025230" y="5645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3777567" y="4330726"/>
                <a:ext cx="445927" cy="1005611"/>
              </a:xfrm>
              <a:custGeom>
                <a:rect b="b" l="l" r="r" t="t"/>
                <a:pathLst>
                  <a:path extrusionOk="0" h="3998992" w="1773308">
                    <a:moveTo>
                      <a:pt x="394491" y="2241064"/>
                    </a:moveTo>
                    <a:cubicBezTo>
                      <a:pt x="156542" y="3131338"/>
                      <a:pt x="161066" y="3789995"/>
                      <a:pt x="153828" y="4007135"/>
                    </a:cubicBezTo>
                    <a:cubicBezTo>
                      <a:pt x="116733" y="3992659"/>
                      <a:pt x="27163" y="3992659"/>
                      <a:pt x="20" y="3979088"/>
                    </a:cubicBezTo>
                    <a:cubicBezTo>
                      <a:pt x="-885" y="3315002"/>
                      <a:pt x="28067" y="2960340"/>
                      <a:pt x="213541" y="2194017"/>
                    </a:cubicBezTo>
                    <a:cubicBezTo>
                      <a:pt x="420729" y="1339029"/>
                      <a:pt x="942769" y="630610"/>
                      <a:pt x="1537189" y="55190"/>
                    </a:cubicBezTo>
                    <a:cubicBezTo>
                      <a:pt x="1622236" y="40714"/>
                      <a:pt x="1683759" y="14476"/>
                      <a:pt x="1778757" y="0"/>
                    </a:cubicBezTo>
                    <a:cubicBezTo>
                      <a:pt x="1311002" y="432470"/>
                      <a:pt x="684011" y="1155365"/>
                      <a:pt x="394491" y="2241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3593968" y="4535716"/>
                <a:ext cx="1444713" cy="607462"/>
              </a:xfrm>
              <a:custGeom>
                <a:rect b="b" l="l" r="r" t="t"/>
                <a:pathLst>
                  <a:path extrusionOk="0" h="2415680" w="5745158">
                    <a:moveTo>
                      <a:pt x="779894" y="2204874"/>
                    </a:moveTo>
                    <a:cubicBezTo>
                      <a:pt x="2152399" y="2313444"/>
                      <a:pt x="3524903" y="93189"/>
                      <a:pt x="5599494" y="0"/>
                    </a:cubicBezTo>
                    <a:cubicBezTo>
                      <a:pt x="5619399" y="34381"/>
                      <a:pt x="5734301" y="109475"/>
                      <a:pt x="5746968" y="136617"/>
                    </a:cubicBezTo>
                    <a:cubicBezTo>
                      <a:pt x="3699520" y="274139"/>
                      <a:pt x="2268207" y="2530584"/>
                      <a:pt x="730133" y="2417490"/>
                    </a:cubicBezTo>
                    <a:cubicBezTo>
                      <a:pt x="436994" y="2395776"/>
                      <a:pt x="0" y="1963306"/>
                      <a:pt x="0" y="1545312"/>
                    </a:cubicBezTo>
                    <a:cubicBezTo>
                      <a:pt x="32571" y="1438552"/>
                      <a:pt x="76904" y="1317315"/>
                      <a:pt x="107665" y="1268459"/>
                    </a:cubicBezTo>
                    <a:cubicBezTo>
                      <a:pt x="102237" y="1547122"/>
                      <a:pt x="348329" y="2170494"/>
                      <a:pt x="779894" y="22048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 flipH="1" rot="10800000">
                <a:off x="3678832" y="5361456"/>
                <a:ext cx="972356" cy="660551"/>
              </a:xfrm>
              <a:custGeom>
                <a:rect b="b" l="l" r="r" t="t"/>
                <a:pathLst>
                  <a:path extrusionOk="0" h="998613" w="1469995">
                    <a:moveTo>
                      <a:pt x="209654" y="998613"/>
                    </a:moveTo>
                    <a:cubicBezTo>
                      <a:pt x="211030" y="957338"/>
                      <a:pt x="211288" y="874102"/>
                      <a:pt x="222509" y="758878"/>
                    </a:cubicBezTo>
                    <a:lnTo>
                      <a:pt x="228999" y="702709"/>
                    </a:lnTo>
                    <a:lnTo>
                      <a:pt x="260407" y="702111"/>
                    </a:lnTo>
                    <a:cubicBezTo>
                      <a:pt x="600673" y="665231"/>
                      <a:pt x="932901" y="355696"/>
                      <a:pt x="1312375" y="116765"/>
                    </a:cubicBezTo>
                    <a:lnTo>
                      <a:pt x="1469995" y="27680"/>
                    </a:lnTo>
                    <a:lnTo>
                      <a:pt x="1385977" y="6076"/>
                    </a:lnTo>
                    <a:lnTo>
                      <a:pt x="1346166" y="0"/>
                    </a:lnTo>
                    <a:lnTo>
                      <a:pt x="1257888" y="48739"/>
                    </a:lnTo>
                    <a:cubicBezTo>
                      <a:pt x="886402" y="279967"/>
                      <a:pt x="574335" y="584356"/>
                      <a:pt x="267996" y="621138"/>
                    </a:cubicBezTo>
                    <a:lnTo>
                      <a:pt x="240073" y="621772"/>
                    </a:lnTo>
                    <a:lnTo>
                      <a:pt x="249074" y="563298"/>
                    </a:lnTo>
                    <a:cubicBezTo>
                      <a:pt x="261677" y="490939"/>
                      <a:pt x="278530" y="411830"/>
                      <a:pt x="301145" y="327218"/>
                    </a:cubicBezTo>
                    <a:lnTo>
                      <a:pt x="324087" y="254670"/>
                    </a:lnTo>
                    <a:lnTo>
                      <a:pt x="293774" y="277338"/>
                    </a:lnTo>
                    <a:lnTo>
                      <a:pt x="225579" y="339318"/>
                    </a:lnTo>
                    <a:lnTo>
                      <a:pt x="198651" y="458505"/>
                    </a:lnTo>
                    <a:cubicBezTo>
                      <a:pt x="189296" y="503932"/>
                      <a:pt x="181717" y="545665"/>
                      <a:pt x="175594" y="585509"/>
                    </a:cubicBezTo>
                    <a:lnTo>
                      <a:pt x="170531" y="623351"/>
                    </a:lnTo>
                    <a:lnTo>
                      <a:pt x="170098" y="623361"/>
                    </a:lnTo>
                    <a:cubicBezTo>
                      <a:pt x="129082" y="620094"/>
                      <a:pt x="92472" y="602831"/>
                      <a:pt x="60662" y="577121"/>
                    </a:cubicBezTo>
                    <a:lnTo>
                      <a:pt x="40491" y="556885"/>
                    </a:lnTo>
                    <a:lnTo>
                      <a:pt x="0" y="623536"/>
                    </a:lnTo>
                    <a:lnTo>
                      <a:pt x="14383" y="637550"/>
                    </a:lnTo>
                    <a:cubicBezTo>
                      <a:pt x="59910" y="676039"/>
                      <a:pt x="109391" y="701094"/>
                      <a:pt x="151181" y="704189"/>
                    </a:cubicBezTo>
                    <a:lnTo>
                      <a:pt x="162165" y="703980"/>
                    </a:lnTo>
                    <a:lnTo>
                      <a:pt x="153805" y="816377"/>
                    </a:lnTo>
                    <a:cubicBezTo>
                      <a:pt x="151719" y="869072"/>
                      <a:pt x="151096" y="924835"/>
                      <a:pt x="151182" y="987950"/>
                    </a:cubicBezTo>
                    <a:cubicBezTo>
                      <a:pt x="161500" y="993110"/>
                      <a:pt x="195552" y="993110"/>
                      <a:pt x="209654" y="9986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7" name="Google Shape;1097;p24"/>
          <p:cNvSpPr/>
          <p:nvPr/>
        </p:nvSpPr>
        <p:spPr>
          <a:xfrm>
            <a:off x="817899" y="414338"/>
            <a:ext cx="1080671" cy="6029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4"/>
          <p:cNvSpPr txBox="1"/>
          <p:nvPr/>
        </p:nvSpPr>
        <p:spPr>
          <a:xfrm rot="5400000">
            <a:off x="-829290" y="3740398"/>
            <a:ext cx="43750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898570" y="2255782"/>
            <a:ext cx="3107756" cy="2244924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24"/>
          <p:cNvSpPr txBox="1"/>
          <p:nvPr/>
        </p:nvSpPr>
        <p:spPr>
          <a:xfrm>
            <a:off x="915619" y="1492092"/>
            <a:ext cx="6730158" cy="66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</a:t>
            </a:r>
            <a:r>
              <a:rPr lang="en-US" sz="1867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</a:t>
            </a:r>
            <a:r>
              <a:rPr lang="en-US" sz="1867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AGAM INTEGRE IMPEDIT.</a:t>
            </a:r>
            <a:endParaRPr sz="1867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24"/>
          <p:cNvSpPr txBox="1"/>
          <p:nvPr/>
        </p:nvSpPr>
        <p:spPr>
          <a:xfrm>
            <a:off x="915619" y="515138"/>
            <a:ext cx="673015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</a:t>
            </a: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 SIT AMET, 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2" name="Google Shape;1102;p24"/>
          <p:cNvGrpSpPr/>
          <p:nvPr/>
        </p:nvGrpSpPr>
        <p:grpSpPr>
          <a:xfrm>
            <a:off x="5006326" y="5391623"/>
            <a:ext cx="7185675" cy="1052040"/>
            <a:chOff x="5006326" y="5391623"/>
            <a:chExt cx="7185675" cy="1052040"/>
          </a:xfrm>
        </p:grpSpPr>
        <p:sp>
          <p:nvSpPr>
            <p:cNvPr id="1103" name="Google Shape;1103;p24"/>
            <p:cNvSpPr/>
            <p:nvPr/>
          </p:nvSpPr>
          <p:spPr>
            <a:xfrm flipH="1">
              <a:off x="5006326" y="5481074"/>
              <a:ext cx="7185674" cy="962589"/>
            </a:xfrm>
            <a:custGeom>
              <a:rect b="b" l="l" r="r" t="t"/>
              <a:pathLst>
                <a:path extrusionOk="0" h="962589" w="7185674">
                  <a:moveTo>
                    <a:pt x="7185674" y="0"/>
                  </a:moveTo>
                  <a:lnTo>
                    <a:pt x="0" y="0"/>
                  </a:lnTo>
                  <a:lnTo>
                    <a:pt x="0" y="962589"/>
                  </a:lnTo>
                  <a:lnTo>
                    <a:pt x="6924558" y="9625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 flipH="1">
              <a:off x="5115658" y="5391623"/>
              <a:ext cx="7076343" cy="962589"/>
            </a:xfrm>
            <a:custGeom>
              <a:rect b="b" l="l" r="r" t="t"/>
              <a:pathLst>
                <a:path extrusionOk="0" h="962589" w="7076343">
                  <a:moveTo>
                    <a:pt x="7076343" y="0"/>
                  </a:moveTo>
                  <a:lnTo>
                    <a:pt x="0" y="0"/>
                  </a:lnTo>
                  <a:lnTo>
                    <a:pt x="0" y="962589"/>
                  </a:lnTo>
                  <a:lnTo>
                    <a:pt x="6807987" y="9625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24"/>
          <p:cNvSpPr/>
          <p:nvPr/>
        </p:nvSpPr>
        <p:spPr>
          <a:xfrm>
            <a:off x="5581650" y="5466223"/>
            <a:ext cx="27336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 5:00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6" name="Google Shape;1106;p24"/>
          <p:cNvGrpSpPr/>
          <p:nvPr/>
        </p:nvGrpSpPr>
        <p:grpSpPr>
          <a:xfrm>
            <a:off x="8627290" y="5465372"/>
            <a:ext cx="2905124" cy="803746"/>
            <a:chOff x="8627290" y="5493947"/>
            <a:chExt cx="2905124" cy="803746"/>
          </a:xfrm>
        </p:grpSpPr>
        <p:sp>
          <p:nvSpPr>
            <p:cNvPr id="1107" name="Google Shape;1107;p24"/>
            <p:cNvSpPr txBox="1"/>
            <p:nvPr/>
          </p:nvSpPr>
          <p:spPr>
            <a:xfrm>
              <a:off x="8627290" y="5493947"/>
              <a:ext cx="29051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BASKETBALL 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4"/>
            <p:cNvSpPr txBox="1"/>
            <p:nvPr/>
          </p:nvSpPr>
          <p:spPr>
            <a:xfrm>
              <a:off x="8627290" y="5928361"/>
              <a:ext cx="2905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TOURNAMENT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9" name="Google Shape;1109;p24"/>
          <p:cNvSpPr txBox="1"/>
          <p:nvPr/>
        </p:nvSpPr>
        <p:spPr>
          <a:xfrm>
            <a:off x="5991972" y="1991275"/>
            <a:ext cx="10806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4"/>
          <p:cNvSpPr txBox="1"/>
          <p:nvPr/>
        </p:nvSpPr>
        <p:spPr>
          <a:xfrm>
            <a:off x="5991972" y="3053044"/>
            <a:ext cx="10806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24"/>
          <p:cNvSpPr txBox="1"/>
          <p:nvPr/>
        </p:nvSpPr>
        <p:spPr>
          <a:xfrm>
            <a:off x="5991972" y="4114813"/>
            <a:ext cx="10806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24"/>
          <p:cNvGrpSpPr/>
          <p:nvPr/>
        </p:nvGrpSpPr>
        <p:grpSpPr>
          <a:xfrm>
            <a:off x="7284015" y="2017000"/>
            <a:ext cx="4378205" cy="871880"/>
            <a:chOff x="-475010" y="1114177"/>
            <a:chExt cx="4928532" cy="871880"/>
          </a:xfrm>
        </p:grpSpPr>
        <p:sp>
          <p:nvSpPr>
            <p:cNvPr id="1113" name="Google Shape;1113;p24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4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/>
            </a:p>
          </p:txBody>
        </p:sp>
      </p:grpSp>
      <p:grpSp>
        <p:nvGrpSpPr>
          <p:cNvPr id="1115" name="Google Shape;1115;p24"/>
          <p:cNvGrpSpPr/>
          <p:nvPr/>
        </p:nvGrpSpPr>
        <p:grpSpPr>
          <a:xfrm>
            <a:off x="7284015" y="3078769"/>
            <a:ext cx="4378205" cy="871880"/>
            <a:chOff x="-475010" y="1114177"/>
            <a:chExt cx="4928532" cy="871880"/>
          </a:xfrm>
        </p:grpSpPr>
        <p:sp>
          <p:nvSpPr>
            <p:cNvPr id="1116" name="Google Shape;1116;p24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4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/>
            </a:p>
          </p:txBody>
        </p:sp>
      </p:grpSp>
      <p:grpSp>
        <p:nvGrpSpPr>
          <p:cNvPr id="1118" name="Google Shape;1118;p24"/>
          <p:cNvGrpSpPr/>
          <p:nvPr/>
        </p:nvGrpSpPr>
        <p:grpSpPr>
          <a:xfrm>
            <a:off x="7284015" y="4140538"/>
            <a:ext cx="4378205" cy="871880"/>
            <a:chOff x="-475010" y="1114177"/>
            <a:chExt cx="4928532" cy="871880"/>
          </a:xfrm>
        </p:grpSpPr>
        <p:sp>
          <p:nvSpPr>
            <p:cNvPr id="1119" name="Google Shape;1119;p24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4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/>
            </a:p>
          </p:txBody>
        </p:sp>
      </p:grpSp>
      <p:grpSp>
        <p:nvGrpSpPr>
          <p:cNvPr id="1121" name="Google Shape;1121;p24"/>
          <p:cNvGrpSpPr/>
          <p:nvPr/>
        </p:nvGrpSpPr>
        <p:grpSpPr>
          <a:xfrm>
            <a:off x="5983698" y="649531"/>
            <a:ext cx="2905124" cy="803746"/>
            <a:chOff x="8627290" y="5493947"/>
            <a:chExt cx="2905124" cy="803746"/>
          </a:xfrm>
        </p:grpSpPr>
        <p:sp>
          <p:nvSpPr>
            <p:cNvPr id="1122" name="Google Shape;1122;p24"/>
            <p:cNvSpPr txBox="1"/>
            <p:nvPr/>
          </p:nvSpPr>
          <p:spPr>
            <a:xfrm>
              <a:off x="8627290" y="5493947"/>
              <a:ext cx="29051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BASKETBALL 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4"/>
            <p:cNvSpPr txBox="1"/>
            <p:nvPr/>
          </p:nvSpPr>
          <p:spPr>
            <a:xfrm>
              <a:off x="8627290" y="5928361"/>
              <a:ext cx="2905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TOURNAMENT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4" name="Google Shape;1124;p24"/>
          <p:cNvSpPr/>
          <p:nvPr/>
        </p:nvSpPr>
        <p:spPr>
          <a:xfrm>
            <a:off x="8627290" y="451240"/>
            <a:ext cx="31947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13~26</a:t>
            </a:r>
            <a:endParaRPr sz="7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5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130" name="Google Shape;1130;p25"/>
          <p:cNvSpPr/>
          <p:nvPr/>
        </p:nvSpPr>
        <p:spPr>
          <a:xfrm>
            <a:off x="6020911" y="1801590"/>
            <a:ext cx="336213" cy="336213"/>
          </a:xfrm>
          <a:prstGeom prst="ellipse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25"/>
          <p:cNvSpPr/>
          <p:nvPr/>
        </p:nvSpPr>
        <p:spPr>
          <a:xfrm>
            <a:off x="6020911" y="2419936"/>
            <a:ext cx="336213" cy="336213"/>
          </a:xfrm>
          <a:prstGeom prst="ellipse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25"/>
          <p:cNvSpPr/>
          <p:nvPr/>
        </p:nvSpPr>
        <p:spPr>
          <a:xfrm>
            <a:off x="6020911" y="3038282"/>
            <a:ext cx="336213" cy="336213"/>
          </a:xfrm>
          <a:prstGeom prst="ellipse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25"/>
          <p:cNvSpPr/>
          <p:nvPr/>
        </p:nvSpPr>
        <p:spPr>
          <a:xfrm>
            <a:off x="6020911" y="3656628"/>
            <a:ext cx="336213" cy="336213"/>
          </a:xfrm>
          <a:prstGeom prst="ellipse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25"/>
          <p:cNvSpPr txBox="1"/>
          <p:nvPr/>
        </p:nvSpPr>
        <p:spPr>
          <a:xfrm>
            <a:off x="6426366" y="1831197"/>
            <a:ext cx="515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25"/>
          <p:cNvSpPr txBox="1"/>
          <p:nvPr/>
        </p:nvSpPr>
        <p:spPr>
          <a:xfrm>
            <a:off x="6426366" y="2449543"/>
            <a:ext cx="515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25"/>
          <p:cNvSpPr txBox="1"/>
          <p:nvPr/>
        </p:nvSpPr>
        <p:spPr>
          <a:xfrm>
            <a:off x="6426366" y="3067889"/>
            <a:ext cx="515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25"/>
          <p:cNvSpPr txBox="1"/>
          <p:nvPr/>
        </p:nvSpPr>
        <p:spPr>
          <a:xfrm>
            <a:off x="6426366" y="3686235"/>
            <a:ext cx="515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5"/>
          <p:cNvSpPr/>
          <p:nvPr/>
        </p:nvSpPr>
        <p:spPr>
          <a:xfrm>
            <a:off x="6209112" y="4590482"/>
            <a:ext cx="752762" cy="752762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25"/>
          <p:cNvSpPr/>
          <p:nvPr/>
        </p:nvSpPr>
        <p:spPr>
          <a:xfrm>
            <a:off x="5216680" y="5542484"/>
            <a:ext cx="752762" cy="752762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25"/>
          <p:cNvSpPr/>
          <p:nvPr/>
        </p:nvSpPr>
        <p:spPr>
          <a:xfrm>
            <a:off x="5216680" y="4590482"/>
            <a:ext cx="752762" cy="752762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25"/>
          <p:cNvSpPr/>
          <p:nvPr/>
        </p:nvSpPr>
        <p:spPr>
          <a:xfrm>
            <a:off x="6209112" y="5542484"/>
            <a:ext cx="752762" cy="752762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2" name="Google Shape;1142;p25"/>
          <p:cNvGrpSpPr/>
          <p:nvPr/>
        </p:nvGrpSpPr>
        <p:grpSpPr>
          <a:xfrm>
            <a:off x="7123097" y="4628495"/>
            <a:ext cx="4456279" cy="692124"/>
            <a:chOff x="3131840" y="2220253"/>
            <a:chExt cx="3096344" cy="692124"/>
          </a:xfrm>
        </p:grpSpPr>
        <p:sp>
          <p:nvSpPr>
            <p:cNvPr id="1143" name="Google Shape;1143;p25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5"/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5" name="Google Shape;1145;p25"/>
          <p:cNvGrpSpPr/>
          <p:nvPr/>
        </p:nvGrpSpPr>
        <p:grpSpPr>
          <a:xfrm>
            <a:off x="7123097" y="5580498"/>
            <a:ext cx="4456279" cy="692124"/>
            <a:chOff x="3131840" y="2220253"/>
            <a:chExt cx="3096344" cy="692124"/>
          </a:xfrm>
        </p:grpSpPr>
        <p:sp>
          <p:nvSpPr>
            <p:cNvPr id="1146" name="Google Shape;1146;p25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5"/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25"/>
          <p:cNvGrpSpPr/>
          <p:nvPr/>
        </p:nvGrpSpPr>
        <p:grpSpPr>
          <a:xfrm>
            <a:off x="612626" y="4628495"/>
            <a:ext cx="4428175" cy="692124"/>
            <a:chOff x="3131840" y="2220253"/>
            <a:chExt cx="3096344" cy="692124"/>
          </a:xfrm>
        </p:grpSpPr>
        <p:sp>
          <p:nvSpPr>
            <p:cNvPr id="1149" name="Google Shape;1149;p25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5"/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1" name="Google Shape;1151;p25"/>
          <p:cNvGrpSpPr/>
          <p:nvPr/>
        </p:nvGrpSpPr>
        <p:grpSpPr>
          <a:xfrm>
            <a:off x="612626" y="5580498"/>
            <a:ext cx="4428175" cy="692124"/>
            <a:chOff x="3131840" y="2220253"/>
            <a:chExt cx="3096344" cy="692124"/>
          </a:xfrm>
        </p:grpSpPr>
        <p:sp>
          <p:nvSpPr>
            <p:cNvPr id="1152" name="Google Shape;1152;p25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5"/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4" name="Google Shape;1154;p25"/>
          <p:cNvSpPr/>
          <p:nvPr/>
        </p:nvSpPr>
        <p:spPr>
          <a:xfrm>
            <a:off x="5422701" y="4817030"/>
            <a:ext cx="357265" cy="261984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25"/>
          <p:cNvSpPr/>
          <p:nvPr/>
        </p:nvSpPr>
        <p:spPr>
          <a:xfrm>
            <a:off x="6412038" y="4798988"/>
            <a:ext cx="361838" cy="305956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25"/>
          <p:cNvSpPr/>
          <p:nvPr/>
        </p:nvSpPr>
        <p:spPr>
          <a:xfrm rot="2700000">
            <a:off x="6440480" y="5661572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25"/>
          <p:cNvSpPr/>
          <p:nvPr/>
        </p:nvSpPr>
        <p:spPr>
          <a:xfrm>
            <a:off x="5422701" y="5718998"/>
            <a:ext cx="360125" cy="337109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25"/>
          <p:cNvSpPr/>
          <p:nvPr>
            <p:ph idx="2" type="pic"/>
          </p:nvPr>
        </p:nvSpPr>
        <p:spPr>
          <a:xfrm>
            <a:off x="1235248" y="1848318"/>
            <a:ext cx="3554035" cy="21717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26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164" name="Google Shape;1164;p26"/>
          <p:cNvGrpSpPr/>
          <p:nvPr/>
        </p:nvGrpSpPr>
        <p:grpSpPr>
          <a:xfrm>
            <a:off x="6285006" y="2438154"/>
            <a:ext cx="3260572" cy="3004157"/>
            <a:chOff x="8843568" y="2280401"/>
            <a:chExt cx="3260572" cy="3004157"/>
          </a:xfrm>
        </p:grpSpPr>
        <p:sp>
          <p:nvSpPr>
            <p:cNvPr id="1165" name="Google Shape;1165;p26"/>
            <p:cNvSpPr/>
            <p:nvPr/>
          </p:nvSpPr>
          <p:spPr>
            <a:xfrm>
              <a:off x="8843568" y="2280401"/>
              <a:ext cx="2847443" cy="1049559"/>
            </a:xfrm>
            <a:custGeom>
              <a:rect b="b" l="l" r="r" t="t"/>
              <a:pathLst>
                <a:path extrusionOk="0" h="1049559" w="2847443">
                  <a:moveTo>
                    <a:pt x="1803595" y="0"/>
                  </a:moveTo>
                  <a:lnTo>
                    <a:pt x="2847443" y="1043848"/>
                  </a:lnTo>
                  <a:lnTo>
                    <a:pt x="2841732" y="1049559"/>
                  </a:lnTo>
                  <a:lnTo>
                    <a:pt x="0" y="1049559"/>
                  </a:lnTo>
                  <a:lnTo>
                    <a:pt x="0" y="521924"/>
                  </a:lnTo>
                  <a:lnTo>
                    <a:pt x="1803595" y="5219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8843568" y="3483352"/>
              <a:ext cx="3260572" cy="630122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6"/>
            <p:cNvSpPr/>
            <p:nvPr/>
          </p:nvSpPr>
          <p:spPr>
            <a:xfrm flipH="1" rot="10800000">
              <a:off x="8843568" y="4234999"/>
              <a:ext cx="2847443" cy="1049559"/>
            </a:xfrm>
            <a:custGeom>
              <a:rect b="b" l="l" r="r" t="t"/>
              <a:pathLst>
                <a:path extrusionOk="0" h="1049559" w="2847443">
                  <a:moveTo>
                    <a:pt x="1803595" y="0"/>
                  </a:moveTo>
                  <a:lnTo>
                    <a:pt x="2847443" y="1043848"/>
                  </a:lnTo>
                  <a:lnTo>
                    <a:pt x="2841732" y="1049559"/>
                  </a:lnTo>
                  <a:lnTo>
                    <a:pt x="0" y="1049559"/>
                  </a:lnTo>
                  <a:lnTo>
                    <a:pt x="0" y="521924"/>
                  </a:lnTo>
                  <a:lnTo>
                    <a:pt x="1803595" y="5219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8" name="Google Shape;1168;p26"/>
          <p:cNvGrpSpPr/>
          <p:nvPr/>
        </p:nvGrpSpPr>
        <p:grpSpPr>
          <a:xfrm flipH="1">
            <a:off x="2646423" y="2438154"/>
            <a:ext cx="3260572" cy="3004157"/>
            <a:chOff x="8843568" y="2280401"/>
            <a:chExt cx="3260572" cy="3004157"/>
          </a:xfrm>
        </p:grpSpPr>
        <p:sp>
          <p:nvSpPr>
            <p:cNvPr id="1169" name="Google Shape;1169;p26"/>
            <p:cNvSpPr/>
            <p:nvPr/>
          </p:nvSpPr>
          <p:spPr>
            <a:xfrm>
              <a:off x="8843568" y="2280401"/>
              <a:ext cx="2847443" cy="1049559"/>
            </a:xfrm>
            <a:custGeom>
              <a:rect b="b" l="l" r="r" t="t"/>
              <a:pathLst>
                <a:path extrusionOk="0" h="1049559" w="2847443">
                  <a:moveTo>
                    <a:pt x="1803595" y="0"/>
                  </a:moveTo>
                  <a:lnTo>
                    <a:pt x="2847443" y="1043848"/>
                  </a:lnTo>
                  <a:lnTo>
                    <a:pt x="2841732" y="1049559"/>
                  </a:lnTo>
                  <a:lnTo>
                    <a:pt x="0" y="1049559"/>
                  </a:lnTo>
                  <a:lnTo>
                    <a:pt x="0" y="521924"/>
                  </a:lnTo>
                  <a:lnTo>
                    <a:pt x="1803595" y="5219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8843568" y="3483352"/>
              <a:ext cx="3260572" cy="630122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6"/>
            <p:cNvSpPr/>
            <p:nvPr/>
          </p:nvSpPr>
          <p:spPr>
            <a:xfrm flipH="1" rot="10800000">
              <a:off x="8843568" y="4234999"/>
              <a:ext cx="2847443" cy="1049559"/>
            </a:xfrm>
            <a:custGeom>
              <a:rect b="b" l="l" r="r" t="t"/>
              <a:pathLst>
                <a:path extrusionOk="0" h="1049559" w="2847443">
                  <a:moveTo>
                    <a:pt x="1803595" y="0"/>
                  </a:moveTo>
                  <a:lnTo>
                    <a:pt x="2847443" y="1043848"/>
                  </a:lnTo>
                  <a:lnTo>
                    <a:pt x="2841732" y="1049559"/>
                  </a:lnTo>
                  <a:lnTo>
                    <a:pt x="0" y="1049559"/>
                  </a:lnTo>
                  <a:lnTo>
                    <a:pt x="0" y="521924"/>
                  </a:lnTo>
                  <a:lnTo>
                    <a:pt x="1803595" y="5219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2" name="Google Shape;1172;p26"/>
          <p:cNvSpPr/>
          <p:nvPr/>
        </p:nvSpPr>
        <p:spPr>
          <a:xfrm>
            <a:off x="4744915" y="2573215"/>
            <a:ext cx="2702170" cy="2702170"/>
          </a:xfrm>
          <a:prstGeom prst="diamond">
            <a:avLst/>
          </a:prstGeom>
          <a:solidFill>
            <a:schemeClr val="lt1"/>
          </a:solidFill>
          <a:ln cap="flat" cmpd="sng" w="34925">
            <a:solidFill>
              <a:srgbClr val="A223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3" name="Google Shape;1173;p26"/>
          <p:cNvGrpSpPr/>
          <p:nvPr/>
        </p:nvGrpSpPr>
        <p:grpSpPr>
          <a:xfrm>
            <a:off x="4993966" y="3307497"/>
            <a:ext cx="2204069" cy="1233607"/>
            <a:chOff x="4991101" y="3344341"/>
            <a:chExt cx="2204069" cy="1233607"/>
          </a:xfrm>
        </p:grpSpPr>
        <p:sp>
          <p:nvSpPr>
            <p:cNvPr id="1174" name="Google Shape;1174;p26"/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WHAT ?</a:t>
              </a:r>
              <a:endParaRPr b="1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6"/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6"/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Simply Impress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Audience</a:t>
              </a:r>
              <a:endParaRPr/>
            </a:p>
          </p:txBody>
        </p:sp>
      </p:grpSp>
      <p:grpSp>
        <p:nvGrpSpPr>
          <p:cNvPr id="1177" name="Google Shape;1177;p26"/>
          <p:cNvGrpSpPr/>
          <p:nvPr/>
        </p:nvGrpSpPr>
        <p:grpSpPr>
          <a:xfrm>
            <a:off x="1735166" y="1784736"/>
            <a:ext cx="1989414" cy="863315"/>
            <a:chOff x="993672" y="3698889"/>
            <a:chExt cx="1998939" cy="863315"/>
          </a:xfrm>
        </p:grpSpPr>
        <p:sp>
          <p:nvSpPr>
            <p:cNvPr id="1178" name="Google Shape;1178;p26"/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6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563085" y="3524192"/>
            <a:ext cx="1989414" cy="863315"/>
            <a:chOff x="993672" y="3698889"/>
            <a:chExt cx="1998939" cy="863315"/>
          </a:xfrm>
        </p:grpSpPr>
        <p:sp>
          <p:nvSpPr>
            <p:cNvPr id="1181" name="Google Shape;1181;p26"/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6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3" name="Google Shape;1183;p26"/>
          <p:cNvGrpSpPr/>
          <p:nvPr/>
        </p:nvGrpSpPr>
        <p:grpSpPr>
          <a:xfrm>
            <a:off x="1735166" y="5263648"/>
            <a:ext cx="1989414" cy="863315"/>
            <a:chOff x="993672" y="3698889"/>
            <a:chExt cx="1998939" cy="863315"/>
          </a:xfrm>
        </p:grpSpPr>
        <p:sp>
          <p:nvSpPr>
            <p:cNvPr id="1184" name="Google Shape;1184;p26"/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6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26"/>
          <p:cNvGrpSpPr/>
          <p:nvPr/>
        </p:nvGrpSpPr>
        <p:grpSpPr>
          <a:xfrm>
            <a:off x="8512904" y="1784736"/>
            <a:ext cx="1989414" cy="863315"/>
            <a:chOff x="993672" y="3698889"/>
            <a:chExt cx="1998939" cy="863315"/>
          </a:xfrm>
        </p:grpSpPr>
        <p:sp>
          <p:nvSpPr>
            <p:cNvPr id="1187" name="Google Shape;1187;p26"/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6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9" name="Google Shape;1189;p26"/>
          <p:cNvGrpSpPr/>
          <p:nvPr/>
        </p:nvGrpSpPr>
        <p:grpSpPr>
          <a:xfrm>
            <a:off x="9630021" y="3524192"/>
            <a:ext cx="1989414" cy="863315"/>
            <a:chOff x="993672" y="3698889"/>
            <a:chExt cx="1998939" cy="863315"/>
          </a:xfrm>
        </p:grpSpPr>
        <p:sp>
          <p:nvSpPr>
            <p:cNvPr id="1190" name="Google Shape;1190;p26"/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6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26"/>
          <p:cNvGrpSpPr/>
          <p:nvPr/>
        </p:nvGrpSpPr>
        <p:grpSpPr>
          <a:xfrm>
            <a:off x="8512904" y="5263648"/>
            <a:ext cx="1989414" cy="863315"/>
            <a:chOff x="993672" y="3698889"/>
            <a:chExt cx="1998939" cy="863315"/>
          </a:xfrm>
        </p:grpSpPr>
        <p:sp>
          <p:nvSpPr>
            <p:cNvPr id="1193" name="Google Shape;1193;p26"/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6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7"/>
          <p:cNvSpPr/>
          <p:nvPr/>
        </p:nvSpPr>
        <p:spPr>
          <a:xfrm rot="-640820">
            <a:off x="7070250" y="4816949"/>
            <a:ext cx="5389287" cy="2383391"/>
          </a:xfrm>
          <a:custGeom>
            <a:rect b="b" l="l" r="r" t="t"/>
            <a:pathLst>
              <a:path extrusionOk="0" h="2383391" w="5389287">
                <a:moveTo>
                  <a:pt x="3356823" y="1533090"/>
                </a:moveTo>
                <a:cubicBezTo>
                  <a:pt x="3314669" y="1585598"/>
                  <a:pt x="3271774" y="1641065"/>
                  <a:pt x="3225922" y="1694312"/>
                </a:cubicBezTo>
                <a:cubicBezTo>
                  <a:pt x="3180809" y="1748300"/>
                  <a:pt x="3132739" y="1799328"/>
                  <a:pt x="3083929" y="1854055"/>
                </a:cubicBezTo>
                <a:cubicBezTo>
                  <a:pt x="3175633" y="1939104"/>
                  <a:pt x="3273254" y="2016756"/>
                  <a:pt x="3377531" y="2092191"/>
                </a:cubicBezTo>
                <a:cubicBezTo>
                  <a:pt x="3469974" y="1996789"/>
                  <a:pt x="3561680" y="1901386"/>
                  <a:pt x="3651165" y="1808942"/>
                </a:cubicBezTo>
                <a:cubicBezTo>
                  <a:pt x="3551326" y="1715759"/>
                  <a:pt x="3454444" y="1624795"/>
                  <a:pt x="3356823" y="1533090"/>
                </a:cubicBezTo>
                <a:close/>
                <a:moveTo>
                  <a:pt x="4179944" y="1456176"/>
                </a:moveTo>
                <a:cubicBezTo>
                  <a:pt x="4100073" y="1561193"/>
                  <a:pt x="4018722" y="1666949"/>
                  <a:pt x="3935892" y="1774923"/>
                </a:cubicBezTo>
                <a:cubicBezTo>
                  <a:pt x="4059397" y="1861450"/>
                  <a:pt x="4189559" y="1938365"/>
                  <a:pt x="4324157" y="2007882"/>
                </a:cubicBezTo>
                <a:cubicBezTo>
                  <a:pt x="4360394" y="1904345"/>
                  <a:pt x="4395893" y="1803026"/>
                  <a:pt x="4429912" y="1704666"/>
                </a:cubicBezTo>
                <a:cubicBezTo>
                  <a:pt x="4345603" y="1621096"/>
                  <a:pt x="4262774" y="1538267"/>
                  <a:pt x="4179944" y="1456176"/>
                </a:cubicBezTo>
                <a:close/>
                <a:moveTo>
                  <a:pt x="1285340" y="746948"/>
                </a:moveTo>
                <a:cubicBezTo>
                  <a:pt x="1263154" y="790581"/>
                  <a:pt x="1240968" y="841609"/>
                  <a:pt x="1212125" y="887461"/>
                </a:cubicBezTo>
                <a:cubicBezTo>
                  <a:pt x="1182542" y="932574"/>
                  <a:pt x="1145565" y="973989"/>
                  <a:pt x="1114504" y="1014664"/>
                </a:cubicBezTo>
                <a:cubicBezTo>
                  <a:pt x="1201771" y="1178845"/>
                  <a:pt x="1290517" y="1344505"/>
                  <a:pt x="1380742" y="1513861"/>
                </a:cubicBezTo>
                <a:cubicBezTo>
                  <a:pt x="1451739" y="1438428"/>
                  <a:pt x="1523476" y="1362993"/>
                  <a:pt x="1590035" y="1292735"/>
                </a:cubicBezTo>
                <a:cubicBezTo>
                  <a:pt x="1485018" y="1104889"/>
                  <a:pt x="1384440" y="923699"/>
                  <a:pt x="1285340" y="746948"/>
                </a:cubicBezTo>
                <a:close/>
                <a:moveTo>
                  <a:pt x="2107721" y="759520"/>
                </a:moveTo>
                <a:cubicBezTo>
                  <a:pt x="2035985" y="951803"/>
                  <a:pt x="1943541" y="1127077"/>
                  <a:pt x="1827431" y="1293475"/>
                </a:cubicBezTo>
                <a:cubicBezTo>
                  <a:pt x="1919876" y="1415501"/>
                  <a:pt x="2011579" y="1536788"/>
                  <a:pt x="2104764" y="1659554"/>
                </a:cubicBezTo>
                <a:cubicBezTo>
                  <a:pt x="2217914" y="1567849"/>
                  <a:pt x="2321451" y="1472447"/>
                  <a:pt x="2413896" y="1364473"/>
                </a:cubicBezTo>
                <a:cubicBezTo>
                  <a:pt x="2291130" y="1175147"/>
                  <a:pt x="2189812" y="975469"/>
                  <a:pt x="2107721" y="759520"/>
                </a:cubicBezTo>
                <a:close/>
                <a:moveTo>
                  <a:pt x="2943414" y="866754"/>
                </a:moveTo>
                <a:cubicBezTo>
                  <a:pt x="2941195" y="869712"/>
                  <a:pt x="2939717" y="871191"/>
                  <a:pt x="2938978" y="872671"/>
                </a:cubicBezTo>
                <a:cubicBezTo>
                  <a:pt x="2871677" y="1048684"/>
                  <a:pt x="2779973" y="1211385"/>
                  <a:pt x="2666082" y="1361514"/>
                </a:cubicBezTo>
                <a:cubicBezTo>
                  <a:pt x="2657207" y="1373347"/>
                  <a:pt x="2657947" y="1381482"/>
                  <a:pt x="2666821" y="1393315"/>
                </a:cubicBezTo>
                <a:cubicBezTo>
                  <a:pt x="2717850" y="1456176"/>
                  <a:pt x="2766662" y="1521257"/>
                  <a:pt x="2818430" y="1583380"/>
                </a:cubicBezTo>
                <a:cubicBezTo>
                  <a:pt x="2857626" y="1629232"/>
                  <a:pt x="2900520" y="1672865"/>
                  <a:pt x="2944894" y="1722415"/>
                </a:cubicBezTo>
                <a:cubicBezTo>
                  <a:pt x="2951550" y="1713541"/>
                  <a:pt x="2955247" y="1706885"/>
                  <a:pt x="2960423" y="1701707"/>
                </a:cubicBezTo>
                <a:cubicBezTo>
                  <a:pt x="3052869" y="1604827"/>
                  <a:pt x="3138656" y="1502029"/>
                  <a:pt x="3218527" y="1394054"/>
                </a:cubicBezTo>
                <a:cubicBezTo>
                  <a:pt x="3228881" y="1379263"/>
                  <a:pt x="3228881" y="1371128"/>
                  <a:pt x="3217788" y="1357077"/>
                </a:cubicBezTo>
                <a:cubicBezTo>
                  <a:pt x="3135697" y="1249841"/>
                  <a:pt x="3066180" y="1135211"/>
                  <a:pt x="3008494" y="1013186"/>
                </a:cubicBezTo>
                <a:cubicBezTo>
                  <a:pt x="2985567" y="965115"/>
                  <a:pt x="2965600" y="916304"/>
                  <a:pt x="2943414" y="866754"/>
                </a:cubicBezTo>
                <a:close/>
                <a:moveTo>
                  <a:pt x="1146929" y="429217"/>
                </a:moveTo>
                <a:cubicBezTo>
                  <a:pt x="1142053" y="428801"/>
                  <a:pt x="1135952" y="428940"/>
                  <a:pt x="1128556" y="428940"/>
                </a:cubicBezTo>
                <a:cubicBezTo>
                  <a:pt x="984343" y="429679"/>
                  <a:pt x="840130" y="428940"/>
                  <a:pt x="696658" y="428940"/>
                </a:cubicBezTo>
                <a:cubicBezTo>
                  <a:pt x="690001" y="428940"/>
                  <a:pt x="683346" y="429679"/>
                  <a:pt x="679647" y="429679"/>
                </a:cubicBezTo>
                <a:cubicBezTo>
                  <a:pt x="786883" y="567976"/>
                  <a:pt x="894856" y="706271"/>
                  <a:pt x="1005790" y="849005"/>
                </a:cubicBezTo>
                <a:cubicBezTo>
                  <a:pt x="1027976" y="813506"/>
                  <a:pt x="1052381" y="779488"/>
                  <a:pt x="1071610" y="742509"/>
                </a:cubicBezTo>
                <a:cubicBezTo>
                  <a:pt x="1117461" y="655981"/>
                  <a:pt x="1141127" y="562058"/>
                  <a:pt x="1159617" y="466657"/>
                </a:cubicBezTo>
                <a:cubicBezTo>
                  <a:pt x="1165164" y="436705"/>
                  <a:pt x="1161558" y="430465"/>
                  <a:pt x="1146929" y="429217"/>
                </a:cubicBezTo>
                <a:close/>
                <a:moveTo>
                  <a:pt x="2005663" y="429679"/>
                </a:moveTo>
                <a:cubicBezTo>
                  <a:pt x="1791933" y="429679"/>
                  <a:pt x="1580421" y="429679"/>
                  <a:pt x="1365952" y="429679"/>
                </a:cubicBezTo>
                <a:cubicBezTo>
                  <a:pt x="1461353" y="670033"/>
                  <a:pt x="1578942" y="895597"/>
                  <a:pt x="1715018" y="1114504"/>
                </a:cubicBezTo>
                <a:cubicBezTo>
                  <a:pt x="1851836" y="900774"/>
                  <a:pt x="1947239" y="673731"/>
                  <a:pt x="2005663" y="429679"/>
                </a:cubicBezTo>
                <a:close/>
                <a:moveTo>
                  <a:pt x="3779107" y="759520"/>
                </a:moveTo>
                <a:cubicBezTo>
                  <a:pt x="3697016" y="975468"/>
                  <a:pt x="3595699" y="1175147"/>
                  <a:pt x="3472933" y="1364472"/>
                </a:cubicBezTo>
                <a:cubicBezTo>
                  <a:pt x="3566116" y="1472446"/>
                  <a:pt x="3668914" y="1567849"/>
                  <a:pt x="3782065" y="1658813"/>
                </a:cubicBezTo>
                <a:cubicBezTo>
                  <a:pt x="3875249" y="1535308"/>
                  <a:pt x="3967692" y="1414022"/>
                  <a:pt x="4059398" y="1292736"/>
                </a:cubicBezTo>
                <a:cubicBezTo>
                  <a:pt x="3941808" y="1127077"/>
                  <a:pt x="3850843" y="951063"/>
                  <a:pt x="3779107" y="759520"/>
                </a:cubicBezTo>
                <a:close/>
                <a:moveTo>
                  <a:pt x="2839137" y="430419"/>
                </a:moveTo>
                <a:cubicBezTo>
                  <a:pt x="2629105" y="430419"/>
                  <a:pt x="2418332" y="430419"/>
                  <a:pt x="2204603" y="430419"/>
                </a:cubicBezTo>
                <a:cubicBezTo>
                  <a:pt x="2278557" y="705532"/>
                  <a:pt x="2391709" y="960678"/>
                  <a:pt x="2539619" y="1202510"/>
                </a:cubicBezTo>
                <a:cubicBezTo>
                  <a:pt x="2543317" y="1200292"/>
                  <a:pt x="2544055" y="1200292"/>
                  <a:pt x="2544055" y="1199553"/>
                </a:cubicBezTo>
                <a:cubicBezTo>
                  <a:pt x="2683832" y="1002093"/>
                  <a:pt x="2783671" y="786883"/>
                  <a:pt x="2831741" y="548747"/>
                </a:cubicBezTo>
                <a:cubicBezTo>
                  <a:pt x="2839137" y="510290"/>
                  <a:pt x="2852449" y="471834"/>
                  <a:pt x="2839137" y="430419"/>
                </a:cubicBezTo>
                <a:close/>
                <a:moveTo>
                  <a:pt x="4599270" y="738073"/>
                </a:moveTo>
                <a:cubicBezTo>
                  <a:pt x="4597050" y="741770"/>
                  <a:pt x="4594832" y="744727"/>
                  <a:pt x="4593352" y="747687"/>
                </a:cubicBezTo>
                <a:cubicBezTo>
                  <a:pt x="4506826" y="927397"/>
                  <a:pt x="4410685" y="1101932"/>
                  <a:pt x="4301970" y="1269070"/>
                </a:cubicBezTo>
                <a:cubicBezTo>
                  <a:pt x="4294575" y="1280163"/>
                  <a:pt x="4296053" y="1287559"/>
                  <a:pt x="4304926" y="1296433"/>
                </a:cubicBezTo>
                <a:cubicBezTo>
                  <a:pt x="4370009" y="1364473"/>
                  <a:pt x="4434350" y="1432511"/>
                  <a:pt x="4499431" y="1501289"/>
                </a:cubicBezTo>
                <a:cubicBezTo>
                  <a:pt x="4503128" y="1505727"/>
                  <a:pt x="4508304" y="1508684"/>
                  <a:pt x="4509044" y="1508684"/>
                </a:cubicBezTo>
                <a:cubicBezTo>
                  <a:pt x="4597791" y="1342285"/>
                  <a:pt x="4685798" y="1176626"/>
                  <a:pt x="4775283" y="1010227"/>
                </a:cubicBezTo>
                <a:cubicBezTo>
                  <a:pt x="4688016" y="914824"/>
                  <a:pt x="4688016" y="914824"/>
                  <a:pt x="4599270" y="738073"/>
                </a:cubicBezTo>
                <a:close/>
                <a:moveTo>
                  <a:pt x="3681487" y="431158"/>
                </a:moveTo>
                <a:cubicBezTo>
                  <a:pt x="3467016" y="431158"/>
                  <a:pt x="3256244" y="431158"/>
                  <a:pt x="3044733" y="431158"/>
                </a:cubicBezTo>
                <a:cubicBezTo>
                  <a:pt x="3043253" y="446689"/>
                  <a:pt x="3039556" y="460741"/>
                  <a:pt x="3041034" y="473312"/>
                </a:cubicBezTo>
                <a:cubicBezTo>
                  <a:pt x="3072836" y="684085"/>
                  <a:pt x="3145312" y="880806"/>
                  <a:pt x="3254026" y="1063474"/>
                </a:cubicBezTo>
                <a:cubicBezTo>
                  <a:pt x="3282129" y="1110807"/>
                  <a:pt x="3312450" y="1155919"/>
                  <a:pt x="3343511" y="1205469"/>
                </a:cubicBezTo>
                <a:cubicBezTo>
                  <a:pt x="3495120" y="961417"/>
                  <a:pt x="3607531" y="705532"/>
                  <a:pt x="3681487" y="431158"/>
                </a:cubicBezTo>
                <a:close/>
                <a:moveTo>
                  <a:pt x="4519398" y="431158"/>
                </a:moveTo>
                <a:cubicBezTo>
                  <a:pt x="4305668" y="431158"/>
                  <a:pt x="4094157" y="431158"/>
                  <a:pt x="3881165" y="431158"/>
                </a:cubicBezTo>
                <a:cubicBezTo>
                  <a:pt x="3938850" y="676690"/>
                  <a:pt x="4034992" y="903732"/>
                  <a:pt x="4171069" y="1114505"/>
                </a:cubicBezTo>
                <a:cubicBezTo>
                  <a:pt x="4276826" y="959937"/>
                  <a:pt x="4469848" y="581287"/>
                  <a:pt x="4519398" y="431158"/>
                </a:cubicBezTo>
                <a:close/>
                <a:moveTo>
                  <a:pt x="5208659" y="428940"/>
                </a:moveTo>
                <a:cubicBezTo>
                  <a:pt x="5054093" y="428940"/>
                  <a:pt x="4899528" y="428940"/>
                  <a:pt x="4744961" y="428940"/>
                </a:cubicBezTo>
                <a:cubicBezTo>
                  <a:pt x="4726472" y="428940"/>
                  <a:pt x="4722035" y="438553"/>
                  <a:pt x="4724992" y="453344"/>
                </a:cubicBezTo>
                <a:cubicBezTo>
                  <a:pt x="4741263" y="539133"/>
                  <a:pt x="4761971" y="623441"/>
                  <a:pt x="4796729" y="703314"/>
                </a:cubicBezTo>
                <a:cubicBezTo>
                  <a:pt x="4818177" y="755822"/>
                  <a:pt x="4845540" y="804632"/>
                  <a:pt x="4883997" y="845307"/>
                </a:cubicBezTo>
                <a:cubicBezTo>
                  <a:pt x="4992710" y="705533"/>
                  <a:pt x="5100685" y="567235"/>
                  <a:pt x="5208659" y="428940"/>
                </a:cubicBezTo>
                <a:close/>
                <a:moveTo>
                  <a:pt x="5389287" y="0"/>
                </a:moveTo>
                <a:lnTo>
                  <a:pt x="5262413" y="672731"/>
                </a:lnTo>
                <a:lnTo>
                  <a:pt x="5183423" y="769873"/>
                </a:lnTo>
                <a:cubicBezTo>
                  <a:pt x="5097357" y="881546"/>
                  <a:pt x="5017115" y="997656"/>
                  <a:pt x="4942420" y="1118202"/>
                </a:cubicBezTo>
                <a:cubicBezTo>
                  <a:pt x="4719817" y="1476884"/>
                  <a:pt x="4554896" y="1859232"/>
                  <a:pt x="4455056" y="2268943"/>
                </a:cubicBezTo>
                <a:lnTo>
                  <a:pt x="4430449" y="2383391"/>
                </a:lnTo>
                <a:lnTo>
                  <a:pt x="4199048" y="2339750"/>
                </a:lnTo>
                <a:lnTo>
                  <a:pt x="4242806" y="2297047"/>
                </a:lnTo>
                <a:cubicBezTo>
                  <a:pt x="4247983" y="2291870"/>
                  <a:pt x="4251681" y="2284474"/>
                  <a:pt x="4253899" y="2277079"/>
                </a:cubicBezTo>
                <a:cubicBezTo>
                  <a:pt x="4260555" y="2251195"/>
                  <a:pt x="4265732" y="2225310"/>
                  <a:pt x="4270908" y="2204603"/>
                </a:cubicBezTo>
                <a:cubicBezTo>
                  <a:pt x="4114124" y="2110680"/>
                  <a:pt x="3959558" y="2018975"/>
                  <a:pt x="3804991" y="1926531"/>
                </a:cubicBezTo>
                <a:cubicBezTo>
                  <a:pt x="3719943" y="2016018"/>
                  <a:pt x="3631197" y="2108461"/>
                  <a:pt x="3541711" y="2202385"/>
                </a:cubicBezTo>
                <a:lnTo>
                  <a:pt x="3575774" y="2222202"/>
                </a:lnTo>
                <a:lnTo>
                  <a:pt x="3116924" y="2135665"/>
                </a:lnTo>
                <a:lnTo>
                  <a:pt x="2943414" y="1993091"/>
                </a:lnTo>
                <a:lnTo>
                  <a:pt x="2834683" y="2082435"/>
                </a:lnTo>
                <a:lnTo>
                  <a:pt x="2585352" y="2035412"/>
                </a:lnTo>
                <a:lnTo>
                  <a:pt x="2803639" y="1859232"/>
                </a:lnTo>
                <a:cubicBezTo>
                  <a:pt x="2708237" y="1747559"/>
                  <a:pt x="2616532" y="1639586"/>
                  <a:pt x="2527786" y="1535308"/>
                </a:cubicBezTo>
                <a:cubicBezTo>
                  <a:pt x="2431644" y="1625534"/>
                  <a:pt x="2334763" y="1715759"/>
                  <a:pt x="2235663" y="1808942"/>
                </a:cubicBezTo>
                <a:lnTo>
                  <a:pt x="2425968" y="2005353"/>
                </a:lnTo>
                <a:lnTo>
                  <a:pt x="2098065" y="1943512"/>
                </a:lnTo>
                <a:lnTo>
                  <a:pt x="2082577" y="1927271"/>
                </a:lnTo>
                <a:lnTo>
                  <a:pt x="2065598" y="1937388"/>
                </a:lnTo>
                <a:lnTo>
                  <a:pt x="1782763" y="1884047"/>
                </a:lnTo>
                <a:lnTo>
                  <a:pt x="1950197" y="1775663"/>
                </a:lnTo>
                <a:cubicBezTo>
                  <a:pt x="1868106" y="1666949"/>
                  <a:pt x="1786756" y="1561192"/>
                  <a:pt x="1707623" y="1457656"/>
                </a:cubicBezTo>
                <a:cubicBezTo>
                  <a:pt x="1625534" y="1536788"/>
                  <a:pt x="1543444" y="1615180"/>
                  <a:pt x="1462094" y="1695051"/>
                </a:cubicBezTo>
                <a:cubicBezTo>
                  <a:pt x="1457655" y="1698749"/>
                  <a:pt x="1456916" y="1709843"/>
                  <a:pt x="1459135" y="1716498"/>
                </a:cubicBezTo>
                <a:lnTo>
                  <a:pt x="1500718" y="1830854"/>
                </a:lnTo>
                <a:lnTo>
                  <a:pt x="1278419" y="1788929"/>
                </a:lnTo>
                <a:lnTo>
                  <a:pt x="1266112" y="1754216"/>
                </a:lnTo>
                <a:cubicBezTo>
                  <a:pt x="1084921" y="1304569"/>
                  <a:pt x="832735" y="900034"/>
                  <a:pt x="509552" y="539133"/>
                </a:cubicBezTo>
                <a:cubicBezTo>
                  <a:pt x="480709" y="507332"/>
                  <a:pt x="450387" y="477011"/>
                  <a:pt x="422284" y="444471"/>
                </a:cubicBezTo>
                <a:cubicBezTo>
                  <a:pt x="411931" y="432638"/>
                  <a:pt x="400836" y="429679"/>
                  <a:pt x="386045" y="429679"/>
                </a:cubicBezTo>
                <a:cubicBezTo>
                  <a:pt x="266977" y="428940"/>
                  <a:pt x="148650" y="428940"/>
                  <a:pt x="29581" y="428940"/>
                </a:cubicBezTo>
                <a:cubicBezTo>
                  <a:pt x="20707" y="428940"/>
                  <a:pt x="11833" y="428940"/>
                  <a:pt x="0" y="428940"/>
                </a:cubicBezTo>
                <a:cubicBezTo>
                  <a:pt x="0" y="284727"/>
                  <a:pt x="0" y="141993"/>
                  <a:pt x="0" y="0"/>
                </a:cubicBezTo>
                <a:close/>
              </a:path>
            </a:pathLst>
          </a:custGeom>
          <a:solidFill>
            <a:schemeClr val="accent4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0" name="Google Shape;1200;p27"/>
          <p:cNvGrpSpPr/>
          <p:nvPr/>
        </p:nvGrpSpPr>
        <p:grpSpPr>
          <a:xfrm rot="-214996">
            <a:off x="2918784" y="627115"/>
            <a:ext cx="8555486" cy="6840151"/>
            <a:chOff x="-3756804" y="-571087"/>
            <a:chExt cx="9469491" cy="7570902"/>
          </a:xfrm>
        </p:grpSpPr>
        <p:sp>
          <p:nvSpPr>
            <p:cNvPr id="1201" name="Google Shape;1201;p27"/>
            <p:cNvSpPr/>
            <p:nvPr/>
          </p:nvSpPr>
          <p:spPr>
            <a:xfrm flipH="1" rot="9000000">
              <a:off x="-3210501" y="1764873"/>
              <a:ext cx="6392221" cy="3898003"/>
            </a:xfrm>
            <a:custGeom>
              <a:rect b="b" l="l" r="r" t="t"/>
              <a:pathLst>
                <a:path extrusionOk="0" h="3898003" w="6392221">
                  <a:moveTo>
                    <a:pt x="6236394" y="133421"/>
                  </a:moveTo>
                  <a:lnTo>
                    <a:pt x="6297285" y="74692"/>
                  </a:lnTo>
                  <a:lnTo>
                    <a:pt x="6392221" y="0"/>
                  </a:lnTo>
                  <a:lnTo>
                    <a:pt x="6343656" y="5448"/>
                  </a:lnTo>
                  <a:cubicBezTo>
                    <a:pt x="6307489" y="12270"/>
                    <a:pt x="6277841" y="22698"/>
                    <a:pt x="6251767" y="29910"/>
                  </a:cubicBezTo>
                  <a:cubicBezTo>
                    <a:pt x="6129810" y="59536"/>
                    <a:pt x="5958229" y="46282"/>
                    <a:pt x="5870757" y="61485"/>
                  </a:cubicBezTo>
                  <a:cubicBezTo>
                    <a:pt x="5818609" y="68502"/>
                    <a:pt x="5608339" y="90722"/>
                    <a:pt x="5582266" y="75909"/>
                  </a:cubicBezTo>
                  <a:cubicBezTo>
                    <a:pt x="5529278" y="75909"/>
                    <a:pt x="5271065" y="90722"/>
                    <a:pt x="5235739" y="105145"/>
                  </a:cubicBezTo>
                  <a:cubicBezTo>
                    <a:pt x="5244991" y="119958"/>
                    <a:pt x="5503203" y="112552"/>
                    <a:pt x="5503204" y="127365"/>
                  </a:cubicBezTo>
                  <a:cubicBezTo>
                    <a:pt x="5591518" y="163618"/>
                    <a:pt x="5984303" y="163618"/>
                    <a:pt x="6054954" y="119959"/>
                  </a:cubicBezTo>
                  <a:lnTo>
                    <a:pt x="6064206" y="119959"/>
                  </a:lnTo>
                  <a:lnTo>
                    <a:pt x="6064206" y="141789"/>
                  </a:lnTo>
                  <a:cubicBezTo>
                    <a:pt x="6107942" y="141789"/>
                    <a:pt x="6177752" y="141789"/>
                    <a:pt x="6203826" y="119959"/>
                  </a:cubicBezTo>
                  <a:cubicBezTo>
                    <a:pt x="6229899" y="127365"/>
                    <a:pt x="6221488" y="119959"/>
                    <a:pt x="6229899" y="134382"/>
                  </a:cubicBezTo>
                  <a:close/>
                  <a:moveTo>
                    <a:pt x="6072616" y="3737113"/>
                  </a:moveTo>
                  <a:cubicBezTo>
                    <a:pt x="6090279" y="3700470"/>
                    <a:pt x="6151678" y="3598337"/>
                    <a:pt x="6142426" y="3583134"/>
                  </a:cubicBezTo>
                  <a:lnTo>
                    <a:pt x="6142426" y="3561304"/>
                  </a:lnTo>
                  <a:cubicBezTo>
                    <a:pt x="6090279" y="3546880"/>
                    <a:pt x="5958229" y="3561304"/>
                    <a:pt x="5914493" y="3532067"/>
                  </a:cubicBezTo>
                  <a:cubicBezTo>
                    <a:pt x="5888419" y="3524661"/>
                    <a:pt x="5888419" y="3502831"/>
                    <a:pt x="5880008" y="3481001"/>
                  </a:cubicBezTo>
                  <a:cubicBezTo>
                    <a:pt x="5853094" y="3488017"/>
                    <a:pt x="5844683" y="3488017"/>
                    <a:pt x="5836272" y="3488017"/>
                  </a:cubicBezTo>
                  <a:lnTo>
                    <a:pt x="5818609" y="3488017"/>
                  </a:lnTo>
                  <a:cubicBezTo>
                    <a:pt x="5827020" y="3495424"/>
                    <a:pt x="5827020" y="3495424"/>
                    <a:pt x="5836272" y="3502831"/>
                  </a:cubicBezTo>
                  <a:lnTo>
                    <a:pt x="5836272" y="3510237"/>
                  </a:lnTo>
                  <a:cubicBezTo>
                    <a:pt x="5792536" y="3510237"/>
                    <a:pt x="5721885" y="3502831"/>
                    <a:pt x="5695811" y="3517254"/>
                  </a:cubicBezTo>
                  <a:cubicBezTo>
                    <a:pt x="5695812" y="3510237"/>
                    <a:pt x="5687401" y="3510237"/>
                    <a:pt x="5678149" y="3502831"/>
                  </a:cubicBezTo>
                  <a:cubicBezTo>
                    <a:pt x="5713474" y="3466187"/>
                    <a:pt x="5713474" y="3510237"/>
                    <a:pt x="5731137" y="3495424"/>
                  </a:cubicBezTo>
                  <a:lnTo>
                    <a:pt x="5731137" y="3473594"/>
                  </a:lnTo>
                  <a:cubicBezTo>
                    <a:pt x="5757210" y="3473594"/>
                    <a:pt x="5783284" y="3466187"/>
                    <a:pt x="5809358" y="3466187"/>
                  </a:cubicBezTo>
                  <a:cubicBezTo>
                    <a:pt x="5827021" y="3458781"/>
                    <a:pt x="5853094" y="3429544"/>
                    <a:pt x="5880008" y="3429544"/>
                  </a:cubicBezTo>
                  <a:cubicBezTo>
                    <a:pt x="5914493" y="3415121"/>
                    <a:pt x="5940566" y="3436561"/>
                    <a:pt x="5984303" y="3444357"/>
                  </a:cubicBezTo>
                  <a:lnTo>
                    <a:pt x="5984303" y="3473594"/>
                  </a:lnTo>
                  <a:cubicBezTo>
                    <a:pt x="6001965" y="3466187"/>
                    <a:pt x="6028880" y="3458781"/>
                    <a:pt x="6046543" y="3451764"/>
                  </a:cubicBezTo>
                  <a:cubicBezTo>
                    <a:pt x="6054954" y="3436561"/>
                    <a:pt x="6081868" y="3415121"/>
                    <a:pt x="6098690" y="3392901"/>
                  </a:cubicBezTo>
                  <a:lnTo>
                    <a:pt x="6161251" y="3389614"/>
                  </a:lnTo>
                  <a:lnTo>
                    <a:pt x="6064241" y="3277814"/>
                  </a:lnTo>
                  <a:cubicBezTo>
                    <a:pt x="5778539" y="2916071"/>
                    <a:pt x="5593746" y="2442965"/>
                    <a:pt x="5566732" y="1918149"/>
                  </a:cubicBezTo>
                  <a:cubicBezTo>
                    <a:pt x="5535859" y="1318360"/>
                    <a:pt x="5716910" y="764595"/>
                    <a:pt x="6034586" y="354141"/>
                  </a:cubicBezTo>
                  <a:lnTo>
                    <a:pt x="6127733" y="244928"/>
                  </a:lnTo>
                  <a:lnTo>
                    <a:pt x="6107942" y="244312"/>
                  </a:lnTo>
                  <a:cubicBezTo>
                    <a:pt x="6107942" y="236905"/>
                    <a:pt x="6107942" y="229498"/>
                    <a:pt x="6098690" y="222482"/>
                  </a:cubicBezTo>
                  <a:lnTo>
                    <a:pt x="5975892" y="222482"/>
                  </a:lnTo>
                  <a:cubicBezTo>
                    <a:pt x="5888420" y="208058"/>
                    <a:pt x="5809358" y="208058"/>
                    <a:pt x="5731137" y="215075"/>
                  </a:cubicBezTo>
                  <a:cubicBezTo>
                    <a:pt x="5695812" y="215075"/>
                    <a:pt x="5705063" y="192855"/>
                    <a:pt x="5669738" y="192855"/>
                  </a:cubicBezTo>
                  <a:cubicBezTo>
                    <a:pt x="5652076" y="192855"/>
                    <a:pt x="5626002" y="222482"/>
                    <a:pt x="5608339" y="222482"/>
                  </a:cubicBezTo>
                  <a:cubicBezTo>
                    <a:pt x="5582266" y="222482"/>
                    <a:pt x="5556192" y="215075"/>
                    <a:pt x="5529278" y="215075"/>
                  </a:cubicBezTo>
                  <a:cubicBezTo>
                    <a:pt x="5520026" y="222482"/>
                    <a:pt x="5503203" y="244312"/>
                    <a:pt x="5485541" y="251718"/>
                  </a:cubicBezTo>
                  <a:cubicBezTo>
                    <a:pt x="5432553" y="266142"/>
                    <a:pt x="5398069" y="222482"/>
                    <a:pt x="5336669" y="236905"/>
                  </a:cubicBezTo>
                  <a:cubicBezTo>
                    <a:pt x="5292933" y="244312"/>
                    <a:pt x="5214713" y="251718"/>
                    <a:pt x="5170976" y="266142"/>
                  </a:cubicBezTo>
                  <a:cubicBezTo>
                    <a:pt x="5073411" y="280955"/>
                    <a:pt x="4959864" y="280955"/>
                    <a:pt x="4898466" y="295378"/>
                  </a:cubicBezTo>
                  <a:cubicBezTo>
                    <a:pt x="4863981" y="303174"/>
                    <a:pt x="4802582" y="280955"/>
                    <a:pt x="4776508" y="303175"/>
                  </a:cubicBezTo>
                  <a:cubicBezTo>
                    <a:pt x="4706698" y="303175"/>
                    <a:pt x="4645299" y="310191"/>
                    <a:pt x="4619226" y="273938"/>
                  </a:cubicBezTo>
                  <a:cubicBezTo>
                    <a:pt x="4565397" y="273938"/>
                    <a:pt x="4504838" y="280955"/>
                    <a:pt x="4443440" y="288362"/>
                  </a:cubicBezTo>
                  <a:lnTo>
                    <a:pt x="4443440" y="266142"/>
                  </a:lnTo>
                  <a:cubicBezTo>
                    <a:pt x="4425777" y="280955"/>
                    <a:pt x="4399703" y="295378"/>
                    <a:pt x="4373630" y="273938"/>
                  </a:cubicBezTo>
                  <a:cubicBezTo>
                    <a:pt x="4346715" y="280955"/>
                    <a:pt x="4346715" y="280955"/>
                    <a:pt x="4338304" y="303175"/>
                  </a:cubicBezTo>
                  <a:cubicBezTo>
                    <a:pt x="4312230" y="295378"/>
                    <a:pt x="4312230" y="280955"/>
                    <a:pt x="4286157" y="288361"/>
                  </a:cubicBezTo>
                  <a:cubicBezTo>
                    <a:pt x="4268495" y="288362"/>
                    <a:pt x="4233169" y="310192"/>
                    <a:pt x="4198685" y="303175"/>
                  </a:cubicBezTo>
                  <a:cubicBezTo>
                    <a:pt x="4172611" y="295378"/>
                    <a:pt x="4154948" y="280955"/>
                    <a:pt x="4128034" y="280955"/>
                  </a:cubicBezTo>
                  <a:lnTo>
                    <a:pt x="4128033" y="303175"/>
                  </a:lnTo>
                  <a:cubicBezTo>
                    <a:pt x="4084297" y="280955"/>
                    <a:pt x="4057383" y="280955"/>
                    <a:pt x="4022898" y="303175"/>
                  </a:cubicBezTo>
                  <a:cubicBezTo>
                    <a:pt x="4022898" y="295378"/>
                    <a:pt x="4022898" y="288361"/>
                    <a:pt x="4013646" y="280955"/>
                  </a:cubicBezTo>
                  <a:cubicBezTo>
                    <a:pt x="3839542" y="295378"/>
                    <a:pt x="3628431" y="303175"/>
                    <a:pt x="3471148" y="324615"/>
                  </a:cubicBezTo>
                  <a:cubicBezTo>
                    <a:pt x="3427412" y="332021"/>
                    <a:pt x="3419001" y="310191"/>
                    <a:pt x="3419001" y="310191"/>
                  </a:cubicBezTo>
                  <a:cubicBezTo>
                    <a:pt x="3392086" y="303175"/>
                    <a:pt x="3392086" y="332021"/>
                    <a:pt x="3366013" y="324615"/>
                  </a:cubicBezTo>
                  <a:cubicBezTo>
                    <a:pt x="3366013" y="324615"/>
                    <a:pt x="3339939" y="310191"/>
                    <a:pt x="3339939" y="303175"/>
                  </a:cubicBezTo>
                  <a:lnTo>
                    <a:pt x="3313866" y="303175"/>
                  </a:lnTo>
                  <a:cubicBezTo>
                    <a:pt x="3304614" y="310192"/>
                    <a:pt x="3304614" y="317598"/>
                    <a:pt x="3304614" y="324615"/>
                  </a:cubicBezTo>
                  <a:cubicBezTo>
                    <a:pt x="3252467" y="346834"/>
                    <a:pt x="3155742" y="317598"/>
                    <a:pt x="3112006" y="339818"/>
                  </a:cubicBezTo>
                  <a:cubicBezTo>
                    <a:pt x="3085932" y="354241"/>
                    <a:pt x="3085932" y="361258"/>
                    <a:pt x="3076680" y="376071"/>
                  </a:cubicBezTo>
                  <a:cubicBezTo>
                    <a:pt x="3050607" y="390495"/>
                    <a:pt x="2989208" y="405698"/>
                    <a:pt x="2954723" y="405698"/>
                  </a:cubicBezTo>
                  <a:lnTo>
                    <a:pt x="2954723" y="434934"/>
                  </a:lnTo>
                  <a:cubicBezTo>
                    <a:pt x="2901735" y="434934"/>
                    <a:pt x="2788189" y="456374"/>
                    <a:pt x="2725949" y="434934"/>
                  </a:cubicBezTo>
                  <a:lnTo>
                    <a:pt x="2725949" y="412715"/>
                  </a:lnTo>
                  <a:cubicBezTo>
                    <a:pt x="2682213" y="390495"/>
                    <a:pt x="2656139" y="441951"/>
                    <a:pt x="2612403" y="434934"/>
                  </a:cubicBezTo>
                  <a:cubicBezTo>
                    <a:pt x="2594740" y="427138"/>
                    <a:pt x="2568667" y="405698"/>
                    <a:pt x="2534182" y="412714"/>
                  </a:cubicBezTo>
                  <a:cubicBezTo>
                    <a:pt x="2463531" y="420121"/>
                    <a:pt x="2420636" y="493407"/>
                    <a:pt x="2306249" y="500814"/>
                  </a:cubicBezTo>
                  <a:cubicBezTo>
                    <a:pt x="2323911" y="522644"/>
                    <a:pt x="2341574" y="522644"/>
                    <a:pt x="2367648" y="537068"/>
                  </a:cubicBezTo>
                  <a:lnTo>
                    <a:pt x="2367648" y="559288"/>
                  </a:lnTo>
                  <a:cubicBezTo>
                    <a:pt x="2393721" y="551881"/>
                    <a:pt x="2420636" y="551881"/>
                    <a:pt x="2446710" y="544474"/>
                  </a:cubicBezTo>
                  <a:cubicBezTo>
                    <a:pt x="2455120" y="559287"/>
                    <a:pt x="2463531" y="551881"/>
                    <a:pt x="2472783" y="573711"/>
                  </a:cubicBezTo>
                  <a:cubicBezTo>
                    <a:pt x="2490446" y="566694"/>
                    <a:pt x="2481194" y="559288"/>
                    <a:pt x="2498857" y="551881"/>
                  </a:cubicBezTo>
                  <a:cubicBezTo>
                    <a:pt x="2534182" y="537068"/>
                    <a:pt x="2577918" y="581118"/>
                    <a:pt x="2594740" y="581118"/>
                  </a:cubicBezTo>
                  <a:cubicBezTo>
                    <a:pt x="2594740" y="581118"/>
                    <a:pt x="2682213" y="559287"/>
                    <a:pt x="2691465" y="559287"/>
                  </a:cubicBezTo>
                  <a:cubicBezTo>
                    <a:pt x="2691465" y="573711"/>
                    <a:pt x="2691465" y="573711"/>
                    <a:pt x="2699875" y="588524"/>
                  </a:cubicBezTo>
                  <a:cubicBezTo>
                    <a:pt x="2709127" y="581118"/>
                    <a:pt x="2709127" y="581118"/>
                    <a:pt x="2725949" y="573711"/>
                  </a:cubicBezTo>
                  <a:cubicBezTo>
                    <a:pt x="2735201" y="581117"/>
                    <a:pt x="2744453" y="581117"/>
                    <a:pt x="2753705" y="588524"/>
                  </a:cubicBezTo>
                  <a:lnTo>
                    <a:pt x="2753705" y="618150"/>
                  </a:lnTo>
                  <a:cubicBezTo>
                    <a:pt x="2823515" y="618150"/>
                    <a:pt x="2840336" y="625167"/>
                    <a:pt x="2884072" y="646997"/>
                  </a:cubicBezTo>
                  <a:cubicBezTo>
                    <a:pt x="2884072" y="661810"/>
                    <a:pt x="2884072" y="668827"/>
                    <a:pt x="2875662" y="676234"/>
                  </a:cubicBezTo>
                  <a:cubicBezTo>
                    <a:pt x="2875662" y="720284"/>
                    <a:pt x="2884072" y="720284"/>
                    <a:pt x="2937061" y="720284"/>
                  </a:cubicBezTo>
                  <a:lnTo>
                    <a:pt x="2937061" y="727690"/>
                  </a:lnTo>
                  <a:cubicBezTo>
                    <a:pt x="2919398" y="734707"/>
                    <a:pt x="2919398" y="742114"/>
                    <a:pt x="2910987" y="749520"/>
                  </a:cubicBezTo>
                  <a:cubicBezTo>
                    <a:pt x="2884072" y="749520"/>
                    <a:pt x="2884072" y="749520"/>
                    <a:pt x="2875662" y="742114"/>
                  </a:cubicBezTo>
                  <a:lnTo>
                    <a:pt x="2823515" y="742114"/>
                  </a:lnTo>
                  <a:cubicBezTo>
                    <a:pt x="2831925" y="749520"/>
                    <a:pt x="2831925" y="756927"/>
                    <a:pt x="2840336" y="764333"/>
                  </a:cubicBezTo>
                  <a:cubicBezTo>
                    <a:pt x="2823515" y="771350"/>
                    <a:pt x="2770526" y="764334"/>
                    <a:pt x="2744453" y="779147"/>
                  </a:cubicBezTo>
                  <a:cubicBezTo>
                    <a:pt x="2735201" y="786164"/>
                    <a:pt x="2744453" y="779147"/>
                    <a:pt x="2753705" y="793570"/>
                  </a:cubicBezTo>
                  <a:lnTo>
                    <a:pt x="2753705" y="800587"/>
                  </a:lnTo>
                  <a:cubicBezTo>
                    <a:pt x="2621655" y="793570"/>
                    <a:pt x="2534182" y="771351"/>
                    <a:pt x="2490446" y="830213"/>
                  </a:cubicBezTo>
                  <a:cubicBezTo>
                    <a:pt x="2411384" y="830214"/>
                    <a:pt x="2349985" y="830214"/>
                    <a:pt x="2333163" y="786164"/>
                  </a:cubicBezTo>
                  <a:cubicBezTo>
                    <a:pt x="2261671" y="808383"/>
                    <a:pt x="2183451" y="786163"/>
                    <a:pt x="2122052" y="808383"/>
                  </a:cubicBezTo>
                  <a:cubicBezTo>
                    <a:pt x="2095978" y="815400"/>
                    <a:pt x="2078315" y="837230"/>
                    <a:pt x="2060653" y="845027"/>
                  </a:cubicBezTo>
                  <a:cubicBezTo>
                    <a:pt x="2008506" y="866467"/>
                    <a:pt x="1973180" y="837230"/>
                    <a:pt x="1938696" y="830213"/>
                  </a:cubicBezTo>
                  <a:cubicBezTo>
                    <a:pt x="1921033" y="830213"/>
                    <a:pt x="1903370" y="845027"/>
                    <a:pt x="1885707" y="845027"/>
                  </a:cubicBezTo>
                  <a:cubicBezTo>
                    <a:pt x="1851223" y="852043"/>
                    <a:pt x="1762909" y="845027"/>
                    <a:pt x="1719173" y="845027"/>
                  </a:cubicBezTo>
                  <a:cubicBezTo>
                    <a:pt x="1716650" y="847366"/>
                    <a:pt x="1713285" y="849704"/>
                    <a:pt x="1710762" y="852043"/>
                  </a:cubicBezTo>
                  <a:cubicBezTo>
                    <a:pt x="1719173" y="866467"/>
                    <a:pt x="1719173" y="866467"/>
                    <a:pt x="1719173" y="874263"/>
                  </a:cubicBezTo>
                  <a:cubicBezTo>
                    <a:pt x="1753657" y="896093"/>
                    <a:pt x="1825150" y="888687"/>
                    <a:pt x="1868886" y="888687"/>
                  </a:cubicBezTo>
                  <a:cubicBezTo>
                    <a:pt x="1868886" y="910907"/>
                    <a:pt x="1859634" y="903500"/>
                    <a:pt x="1885707" y="903500"/>
                  </a:cubicBezTo>
                  <a:lnTo>
                    <a:pt x="1885707" y="925330"/>
                  </a:lnTo>
                  <a:cubicBezTo>
                    <a:pt x="1912622" y="925330"/>
                    <a:pt x="1938696" y="925330"/>
                    <a:pt x="1947106" y="917923"/>
                  </a:cubicBezTo>
                  <a:cubicBezTo>
                    <a:pt x="1990843" y="925330"/>
                    <a:pt x="2026168" y="954567"/>
                    <a:pt x="2052242" y="976786"/>
                  </a:cubicBezTo>
                  <a:lnTo>
                    <a:pt x="2052242" y="983803"/>
                  </a:lnTo>
                  <a:cubicBezTo>
                    <a:pt x="2052242" y="976786"/>
                    <a:pt x="2060653" y="961973"/>
                    <a:pt x="2069905" y="954567"/>
                  </a:cubicBezTo>
                  <a:cubicBezTo>
                    <a:pt x="2122052" y="961973"/>
                    <a:pt x="2148125" y="976786"/>
                    <a:pt x="2183451" y="998617"/>
                  </a:cubicBezTo>
                  <a:lnTo>
                    <a:pt x="2183451" y="1006023"/>
                  </a:lnTo>
                  <a:cubicBezTo>
                    <a:pt x="2165788" y="1013040"/>
                    <a:pt x="2157377" y="1013040"/>
                    <a:pt x="2122052" y="1013040"/>
                  </a:cubicBezTo>
                  <a:lnTo>
                    <a:pt x="2122051" y="1035259"/>
                  </a:lnTo>
                  <a:cubicBezTo>
                    <a:pt x="2165788" y="1049683"/>
                    <a:pt x="2191861" y="1057090"/>
                    <a:pt x="2253261" y="1057090"/>
                  </a:cubicBezTo>
                  <a:cubicBezTo>
                    <a:pt x="2235598" y="1086326"/>
                    <a:pt x="2227187" y="1101140"/>
                    <a:pt x="2209524" y="1122970"/>
                  </a:cubicBezTo>
                  <a:cubicBezTo>
                    <a:pt x="2165788" y="1122970"/>
                    <a:pt x="2122051" y="1122969"/>
                    <a:pt x="2087567" y="1130376"/>
                  </a:cubicBezTo>
                  <a:cubicBezTo>
                    <a:pt x="2078315" y="1108546"/>
                    <a:pt x="2078315" y="1101140"/>
                    <a:pt x="2078315" y="1093733"/>
                  </a:cubicBezTo>
                  <a:cubicBezTo>
                    <a:pt x="2034579" y="1071903"/>
                    <a:pt x="1990843" y="1078920"/>
                    <a:pt x="1929444" y="1078920"/>
                  </a:cubicBezTo>
                  <a:lnTo>
                    <a:pt x="1929444" y="1057090"/>
                  </a:lnTo>
                  <a:cubicBezTo>
                    <a:pt x="1912622" y="1071903"/>
                    <a:pt x="1903370" y="1078920"/>
                    <a:pt x="1885707" y="1086326"/>
                  </a:cubicBezTo>
                  <a:cubicBezTo>
                    <a:pt x="1885707" y="1101140"/>
                    <a:pt x="1885707" y="1108546"/>
                    <a:pt x="1894959" y="1115563"/>
                  </a:cubicBezTo>
                  <a:cubicBezTo>
                    <a:pt x="1894959" y="1122969"/>
                    <a:pt x="1877296" y="1122969"/>
                    <a:pt x="1877297" y="1130376"/>
                  </a:cubicBezTo>
                  <a:cubicBezTo>
                    <a:pt x="1877297" y="1137783"/>
                    <a:pt x="1903370" y="1144800"/>
                    <a:pt x="1921033" y="1167019"/>
                  </a:cubicBezTo>
                  <a:cubicBezTo>
                    <a:pt x="1929444" y="1167019"/>
                    <a:pt x="1921033" y="1196256"/>
                    <a:pt x="1929444" y="1203663"/>
                  </a:cubicBezTo>
                  <a:cubicBezTo>
                    <a:pt x="1921033" y="1210680"/>
                    <a:pt x="1921033" y="1210680"/>
                    <a:pt x="1903370" y="1210679"/>
                  </a:cubicBezTo>
                  <a:cubicBezTo>
                    <a:pt x="1912622" y="1218086"/>
                    <a:pt x="1912622" y="1218086"/>
                    <a:pt x="1929444" y="1218086"/>
                  </a:cubicBezTo>
                  <a:cubicBezTo>
                    <a:pt x="1912622" y="1240306"/>
                    <a:pt x="1841971" y="1232899"/>
                    <a:pt x="1797394" y="1232899"/>
                  </a:cubicBezTo>
                  <a:cubicBezTo>
                    <a:pt x="1794870" y="1235238"/>
                    <a:pt x="1791506" y="1237967"/>
                    <a:pt x="1788983" y="1240306"/>
                  </a:cubicBezTo>
                  <a:cubicBezTo>
                    <a:pt x="1788983" y="1255119"/>
                    <a:pt x="1788983" y="1255119"/>
                    <a:pt x="1797394" y="1262136"/>
                  </a:cubicBezTo>
                  <a:cubicBezTo>
                    <a:pt x="1833560" y="1276559"/>
                    <a:pt x="2052242" y="1247323"/>
                    <a:pt x="2104389" y="1255119"/>
                  </a:cubicBezTo>
                  <a:cubicBezTo>
                    <a:pt x="2107753" y="1257458"/>
                    <a:pt x="2110276" y="1259797"/>
                    <a:pt x="2113641" y="1262136"/>
                  </a:cubicBezTo>
                  <a:cubicBezTo>
                    <a:pt x="2113641" y="1276559"/>
                    <a:pt x="2113641" y="1276559"/>
                    <a:pt x="2104389" y="1284356"/>
                  </a:cubicBezTo>
                  <a:cubicBezTo>
                    <a:pt x="2043831" y="1328016"/>
                    <a:pt x="1964769" y="1306186"/>
                    <a:pt x="1885707" y="1306186"/>
                  </a:cubicBezTo>
                  <a:cubicBezTo>
                    <a:pt x="1894959" y="1298779"/>
                    <a:pt x="1894959" y="1298779"/>
                    <a:pt x="1903370" y="1291372"/>
                  </a:cubicBezTo>
                  <a:lnTo>
                    <a:pt x="1903370" y="1276559"/>
                  </a:lnTo>
                  <a:cubicBezTo>
                    <a:pt x="1894959" y="1284356"/>
                    <a:pt x="1885707" y="1291373"/>
                    <a:pt x="1877297" y="1306186"/>
                  </a:cubicBezTo>
                  <a:cubicBezTo>
                    <a:pt x="1851223" y="1298779"/>
                    <a:pt x="1859634" y="1298779"/>
                    <a:pt x="1851223" y="1284356"/>
                  </a:cubicBezTo>
                  <a:cubicBezTo>
                    <a:pt x="1825149" y="1284356"/>
                    <a:pt x="1825149" y="1284356"/>
                    <a:pt x="1815898" y="1291373"/>
                  </a:cubicBezTo>
                  <a:cubicBezTo>
                    <a:pt x="1815897" y="1306186"/>
                    <a:pt x="1807487" y="1320999"/>
                    <a:pt x="1807487" y="1335423"/>
                  </a:cubicBezTo>
                  <a:cubicBezTo>
                    <a:pt x="1753658" y="1328016"/>
                    <a:pt x="1657774" y="1313203"/>
                    <a:pt x="1596375" y="1328016"/>
                  </a:cubicBezTo>
                  <a:cubicBezTo>
                    <a:pt x="1552639" y="1335422"/>
                    <a:pt x="1299473" y="1350236"/>
                    <a:pt x="1246485" y="1357252"/>
                  </a:cubicBezTo>
                  <a:cubicBezTo>
                    <a:pt x="1290221" y="1386879"/>
                    <a:pt x="1631701" y="1350236"/>
                    <a:pt x="1719173" y="1364659"/>
                  </a:cubicBezTo>
                  <a:cubicBezTo>
                    <a:pt x="1859634" y="1393895"/>
                    <a:pt x="2078315" y="1379472"/>
                    <a:pt x="2227187" y="1364659"/>
                  </a:cubicBezTo>
                  <a:cubicBezTo>
                    <a:pt x="2227187" y="1379472"/>
                    <a:pt x="2227187" y="1379472"/>
                    <a:pt x="2235598" y="1386879"/>
                  </a:cubicBezTo>
                  <a:lnTo>
                    <a:pt x="2235598" y="1401302"/>
                  </a:lnTo>
                  <a:lnTo>
                    <a:pt x="2261671" y="1401302"/>
                  </a:lnTo>
                  <a:lnTo>
                    <a:pt x="2261671" y="1430539"/>
                  </a:lnTo>
                  <a:cubicBezTo>
                    <a:pt x="2244850" y="1437555"/>
                    <a:pt x="2244850" y="1445352"/>
                    <a:pt x="2235598" y="1452759"/>
                  </a:cubicBezTo>
                  <a:lnTo>
                    <a:pt x="2139714" y="1452759"/>
                  </a:lnTo>
                  <a:lnTo>
                    <a:pt x="2139714" y="1481995"/>
                  </a:lnTo>
                  <a:cubicBezTo>
                    <a:pt x="2095978" y="1474589"/>
                    <a:pt x="2043831" y="1474589"/>
                    <a:pt x="2000095" y="1474589"/>
                  </a:cubicBezTo>
                  <a:cubicBezTo>
                    <a:pt x="1964769" y="1481995"/>
                    <a:pt x="1885707" y="1496419"/>
                    <a:pt x="1851223" y="1489012"/>
                  </a:cubicBezTo>
                  <a:cubicBezTo>
                    <a:pt x="1833560" y="1481995"/>
                    <a:pt x="1797394" y="1452759"/>
                    <a:pt x="1780572" y="1459776"/>
                  </a:cubicBezTo>
                  <a:cubicBezTo>
                    <a:pt x="1745247" y="1467182"/>
                    <a:pt x="1683848" y="1511232"/>
                    <a:pt x="1649363" y="1511232"/>
                  </a:cubicBezTo>
                  <a:cubicBezTo>
                    <a:pt x="1640111" y="1503435"/>
                    <a:pt x="1657774" y="1489012"/>
                    <a:pt x="1640111" y="1496419"/>
                  </a:cubicBezTo>
                  <a:cubicBezTo>
                    <a:pt x="1631701" y="1496419"/>
                    <a:pt x="1631701" y="1503436"/>
                    <a:pt x="1631700" y="1511232"/>
                  </a:cubicBezTo>
                  <a:cubicBezTo>
                    <a:pt x="1605627" y="1503435"/>
                    <a:pt x="1561891" y="1489012"/>
                    <a:pt x="1535817" y="1481995"/>
                  </a:cubicBezTo>
                  <a:lnTo>
                    <a:pt x="1535817" y="1467182"/>
                  </a:lnTo>
                  <a:cubicBezTo>
                    <a:pt x="1518154" y="1459775"/>
                    <a:pt x="1456755" y="1481995"/>
                    <a:pt x="1421430" y="1481995"/>
                  </a:cubicBezTo>
                  <a:cubicBezTo>
                    <a:pt x="1418906" y="1484334"/>
                    <a:pt x="1415542" y="1486673"/>
                    <a:pt x="1413019" y="1489012"/>
                  </a:cubicBezTo>
                  <a:lnTo>
                    <a:pt x="1243961" y="1548655"/>
                  </a:lnTo>
                  <a:cubicBezTo>
                    <a:pt x="1261624" y="1556061"/>
                    <a:pt x="1532453" y="1568536"/>
                    <a:pt x="1605627" y="1569705"/>
                  </a:cubicBezTo>
                  <a:cubicBezTo>
                    <a:pt x="1678801" y="1570874"/>
                    <a:pt x="1657774" y="1547875"/>
                    <a:pt x="1683848" y="1554892"/>
                  </a:cubicBezTo>
                  <a:cubicBezTo>
                    <a:pt x="1710762" y="1562298"/>
                    <a:pt x="1710762" y="1577112"/>
                    <a:pt x="1753657" y="1577111"/>
                  </a:cubicBezTo>
                  <a:cubicBezTo>
                    <a:pt x="1762909" y="1591535"/>
                    <a:pt x="1753657" y="1584518"/>
                    <a:pt x="1762909" y="1591535"/>
                  </a:cubicBezTo>
                  <a:cubicBezTo>
                    <a:pt x="1753657" y="1598942"/>
                    <a:pt x="1745247" y="1598942"/>
                    <a:pt x="1736836" y="1606348"/>
                  </a:cubicBezTo>
                  <a:lnTo>
                    <a:pt x="1719173" y="1606348"/>
                  </a:lnTo>
                  <a:cubicBezTo>
                    <a:pt x="1745247" y="1620772"/>
                    <a:pt x="1788983" y="1606348"/>
                    <a:pt x="1825150" y="1613755"/>
                  </a:cubicBezTo>
                  <a:cubicBezTo>
                    <a:pt x="1825150" y="1613755"/>
                    <a:pt x="1885707" y="1650398"/>
                    <a:pt x="1894959" y="1642992"/>
                  </a:cubicBezTo>
                  <a:lnTo>
                    <a:pt x="1990843" y="1642991"/>
                  </a:lnTo>
                  <a:cubicBezTo>
                    <a:pt x="1982432" y="1650398"/>
                    <a:pt x="1982432" y="1650398"/>
                    <a:pt x="1973180" y="1657415"/>
                  </a:cubicBezTo>
                  <a:lnTo>
                    <a:pt x="1973180" y="1665211"/>
                  </a:lnTo>
                  <a:cubicBezTo>
                    <a:pt x="2016916" y="1650398"/>
                    <a:pt x="2095978" y="1598942"/>
                    <a:pt x="2139714" y="1628178"/>
                  </a:cubicBezTo>
                  <a:lnTo>
                    <a:pt x="2201113" y="1628178"/>
                  </a:lnTo>
                  <a:cubicBezTo>
                    <a:pt x="2191861" y="1635585"/>
                    <a:pt x="2191861" y="1635585"/>
                    <a:pt x="2183451" y="1642992"/>
                  </a:cubicBezTo>
                  <a:lnTo>
                    <a:pt x="2183451" y="1657415"/>
                  </a:lnTo>
                  <a:cubicBezTo>
                    <a:pt x="2253260" y="1635585"/>
                    <a:pt x="2270923" y="1679635"/>
                    <a:pt x="2349985" y="1686652"/>
                  </a:cubicBezTo>
                  <a:cubicBezTo>
                    <a:pt x="2376900" y="1657415"/>
                    <a:pt x="2393721" y="1657415"/>
                    <a:pt x="2420636" y="1628178"/>
                  </a:cubicBezTo>
                  <a:cubicBezTo>
                    <a:pt x="2437457" y="1635585"/>
                    <a:pt x="2437457" y="1635585"/>
                    <a:pt x="2446710" y="1650398"/>
                  </a:cubicBezTo>
                  <a:cubicBezTo>
                    <a:pt x="2481194" y="1650398"/>
                    <a:pt x="2490446" y="1650398"/>
                    <a:pt x="2507267" y="1628178"/>
                  </a:cubicBezTo>
                  <a:cubicBezTo>
                    <a:pt x="2560256" y="1628178"/>
                    <a:pt x="2534182" y="1628178"/>
                    <a:pt x="2551004" y="1650398"/>
                  </a:cubicBezTo>
                  <a:cubicBezTo>
                    <a:pt x="2577918" y="1657415"/>
                    <a:pt x="2568667" y="1642992"/>
                    <a:pt x="2594740" y="1635585"/>
                  </a:cubicBezTo>
                  <a:cubicBezTo>
                    <a:pt x="2638476" y="1635585"/>
                    <a:pt x="2673802" y="1642991"/>
                    <a:pt x="2717538" y="1642991"/>
                  </a:cubicBezTo>
                  <a:cubicBezTo>
                    <a:pt x="2735201" y="1650398"/>
                    <a:pt x="2762116" y="1650398"/>
                    <a:pt x="2788189" y="1657415"/>
                  </a:cubicBezTo>
                  <a:cubicBezTo>
                    <a:pt x="2797441" y="1657415"/>
                    <a:pt x="2797441" y="1642991"/>
                    <a:pt x="2823515" y="1635585"/>
                  </a:cubicBezTo>
                  <a:cubicBezTo>
                    <a:pt x="2831925" y="1642991"/>
                    <a:pt x="2857999" y="1672228"/>
                    <a:pt x="2867251" y="1679635"/>
                  </a:cubicBezTo>
                  <a:cubicBezTo>
                    <a:pt x="2910987" y="1694058"/>
                    <a:pt x="2963134" y="1679635"/>
                    <a:pt x="3006871" y="1701465"/>
                  </a:cubicBezTo>
                  <a:cubicBezTo>
                    <a:pt x="3006871" y="1708872"/>
                    <a:pt x="3015281" y="1708871"/>
                    <a:pt x="3015281" y="1715888"/>
                  </a:cubicBezTo>
                  <a:cubicBezTo>
                    <a:pt x="3024533" y="1723295"/>
                    <a:pt x="3032944" y="1708872"/>
                    <a:pt x="3032944" y="1708872"/>
                  </a:cubicBezTo>
                  <a:lnTo>
                    <a:pt x="3059018" y="1708872"/>
                  </a:lnTo>
                  <a:cubicBezTo>
                    <a:pt x="3024533" y="1731091"/>
                    <a:pt x="3015281" y="1731091"/>
                    <a:pt x="2971545" y="1738108"/>
                  </a:cubicBezTo>
                  <a:lnTo>
                    <a:pt x="2971545" y="1745515"/>
                  </a:lnTo>
                  <a:lnTo>
                    <a:pt x="2980797" y="1745515"/>
                  </a:lnTo>
                  <a:cubicBezTo>
                    <a:pt x="2998460" y="1752531"/>
                    <a:pt x="2989208" y="1752531"/>
                    <a:pt x="2998460" y="1745515"/>
                  </a:cubicBezTo>
                  <a:lnTo>
                    <a:pt x="3050607" y="1745515"/>
                  </a:lnTo>
                  <a:cubicBezTo>
                    <a:pt x="3032944" y="1781768"/>
                    <a:pt x="2963134" y="1781768"/>
                    <a:pt x="2901735" y="1781768"/>
                  </a:cubicBezTo>
                  <a:lnTo>
                    <a:pt x="2901735" y="1789175"/>
                  </a:lnTo>
                  <a:lnTo>
                    <a:pt x="2893324" y="1789175"/>
                  </a:lnTo>
                  <a:cubicBezTo>
                    <a:pt x="2893324" y="1796971"/>
                    <a:pt x="2893324" y="1803988"/>
                    <a:pt x="2901735" y="1811395"/>
                  </a:cubicBezTo>
                  <a:lnTo>
                    <a:pt x="2963134" y="1811395"/>
                  </a:lnTo>
                  <a:cubicBezTo>
                    <a:pt x="2971545" y="1826208"/>
                    <a:pt x="2971545" y="1826208"/>
                    <a:pt x="2971545" y="1833224"/>
                  </a:cubicBezTo>
                  <a:lnTo>
                    <a:pt x="2971545" y="1862851"/>
                  </a:lnTo>
                  <a:cubicBezTo>
                    <a:pt x="2989208" y="1862851"/>
                    <a:pt x="2980797" y="1862851"/>
                    <a:pt x="2989208" y="1869868"/>
                  </a:cubicBezTo>
                  <a:cubicBezTo>
                    <a:pt x="3042196" y="1862851"/>
                    <a:pt x="3076680" y="1847648"/>
                    <a:pt x="3094343" y="1818411"/>
                  </a:cubicBezTo>
                  <a:lnTo>
                    <a:pt x="3112006" y="1818411"/>
                  </a:lnTo>
                  <a:cubicBezTo>
                    <a:pt x="3112006" y="1847648"/>
                    <a:pt x="3102754" y="1847648"/>
                    <a:pt x="3112006" y="1877274"/>
                  </a:cubicBezTo>
                  <a:cubicBezTo>
                    <a:pt x="3076680" y="1877274"/>
                    <a:pt x="3050607" y="1877274"/>
                    <a:pt x="3015281" y="1884291"/>
                  </a:cubicBezTo>
                  <a:cubicBezTo>
                    <a:pt x="3024533" y="1892087"/>
                    <a:pt x="3015281" y="1892087"/>
                    <a:pt x="3024533" y="1899104"/>
                  </a:cubicBezTo>
                  <a:cubicBezTo>
                    <a:pt x="3032944" y="1921324"/>
                    <a:pt x="3050607" y="1921324"/>
                    <a:pt x="3068270" y="1928731"/>
                  </a:cubicBezTo>
                  <a:cubicBezTo>
                    <a:pt x="3068270" y="1928731"/>
                    <a:pt x="3102754" y="1928731"/>
                    <a:pt x="3085932" y="1921324"/>
                  </a:cubicBezTo>
                  <a:lnTo>
                    <a:pt x="3076680" y="1921324"/>
                  </a:lnTo>
                  <a:lnTo>
                    <a:pt x="3076680" y="1913528"/>
                  </a:lnTo>
                  <a:cubicBezTo>
                    <a:pt x="3155742" y="1906511"/>
                    <a:pt x="3208730" y="1913528"/>
                    <a:pt x="3244056" y="1957967"/>
                  </a:cubicBezTo>
                  <a:lnTo>
                    <a:pt x="3252467" y="1957967"/>
                  </a:lnTo>
                  <a:cubicBezTo>
                    <a:pt x="3252467" y="1943154"/>
                    <a:pt x="3244056" y="1928731"/>
                    <a:pt x="3244056" y="1913528"/>
                  </a:cubicBezTo>
                  <a:cubicBezTo>
                    <a:pt x="3296203" y="1921324"/>
                    <a:pt x="3348350" y="1921324"/>
                    <a:pt x="3392086" y="1921324"/>
                  </a:cubicBezTo>
                  <a:lnTo>
                    <a:pt x="3392086" y="1928731"/>
                  </a:lnTo>
                  <a:cubicBezTo>
                    <a:pt x="3366013" y="1935748"/>
                    <a:pt x="3331528" y="1943154"/>
                    <a:pt x="3304614" y="1950561"/>
                  </a:cubicBezTo>
                  <a:cubicBezTo>
                    <a:pt x="3313866" y="1964984"/>
                    <a:pt x="3304614" y="1964984"/>
                    <a:pt x="3322277" y="1972391"/>
                  </a:cubicBezTo>
                  <a:lnTo>
                    <a:pt x="3322277" y="1987204"/>
                  </a:lnTo>
                  <a:cubicBezTo>
                    <a:pt x="3304614" y="1979408"/>
                    <a:pt x="3296203" y="1979408"/>
                    <a:pt x="3287792" y="1972391"/>
                  </a:cubicBezTo>
                  <a:lnTo>
                    <a:pt x="3260878" y="1972391"/>
                  </a:lnTo>
                  <a:cubicBezTo>
                    <a:pt x="3270129" y="1979408"/>
                    <a:pt x="3270129" y="1979408"/>
                    <a:pt x="3278540" y="1987204"/>
                  </a:cubicBezTo>
                  <a:lnTo>
                    <a:pt x="3278540" y="1994221"/>
                  </a:lnTo>
                  <a:cubicBezTo>
                    <a:pt x="3260878" y="1994221"/>
                    <a:pt x="3244056" y="2016441"/>
                    <a:pt x="3217141" y="2009034"/>
                  </a:cubicBezTo>
                  <a:lnTo>
                    <a:pt x="3217141" y="1994221"/>
                  </a:lnTo>
                  <a:cubicBezTo>
                    <a:pt x="3181816" y="1979408"/>
                    <a:pt x="3164153" y="2009034"/>
                    <a:pt x="3146490" y="2023847"/>
                  </a:cubicBezTo>
                  <a:cubicBezTo>
                    <a:pt x="3129669" y="2009034"/>
                    <a:pt x="3138079" y="2016441"/>
                    <a:pt x="3138079" y="1994221"/>
                  </a:cubicBezTo>
                  <a:lnTo>
                    <a:pt x="3129669" y="1994221"/>
                  </a:lnTo>
                  <a:cubicBezTo>
                    <a:pt x="3120417" y="2016441"/>
                    <a:pt x="3129669" y="2030864"/>
                    <a:pt x="3120417" y="2045677"/>
                  </a:cubicBezTo>
                  <a:lnTo>
                    <a:pt x="3120417" y="2053084"/>
                  </a:lnTo>
                  <a:lnTo>
                    <a:pt x="3102754" y="2053084"/>
                  </a:lnTo>
                  <a:lnTo>
                    <a:pt x="3102754" y="2023847"/>
                  </a:lnTo>
                  <a:lnTo>
                    <a:pt x="3068270" y="2023847"/>
                  </a:lnTo>
                  <a:lnTo>
                    <a:pt x="3068270" y="2053084"/>
                  </a:lnTo>
                  <a:cubicBezTo>
                    <a:pt x="3032944" y="2038271"/>
                    <a:pt x="2954723" y="2023847"/>
                    <a:pt x="2919398" y="2023847"/>
                  </a:cubicBezTo>
                  <a:lnTo>
                    <a:pt x="2919398" y="2045677"/>
                  </a:lnTo>
                  <a:cubicBezTo>
                    <a:pt x="2875662" y="2038271"/>
                    <a:pt x="2867251" y="2016441"/>
                    <a:pt x="2831925" y="2030864"/>
                  </a:cubicBezTo>
                  <a:cubicBezTo>
                    <a:pt x="2805852" y="2038271"/>
                    <a:pt x="2823515" y="2053084"/>
                    <a:pt x="2814263" y="2067507"/>
                  </a:cubicBezTo>
                  <a:cubicBezTo>
                    <a:pt x="2779778" y="2074914"/>
                    <a:pt x="2744453" y="2074914"/>
                    <a:pt x="2725949" y="2060101"/>
                  </a:cubicBezTo>
                  <a:lnTo>
                    <a:pt x="2725949" y="2067507"/>
                  </a:lnTo>
                  <a:cubicBezTo>
                    <a:pt x="2725949" y="2089727"/>
                    <a:pt x="2725949" y="2089727"/>
                    <a:pt x="2717538" y="2104151"/>
                  </a:cubicBezTo>
                  <a:lnTo>
                    <a:pt x="2621655" y="2104151"/>
                  </a:lnTo>
                  <a:cubicBezTo>
                    <a:pt x="2612403" y="2082321"/>
                    <a:pt x="2612403" y="2074914"/>
                    <a:pt x="2621655" y="2053084"/>
                  </a:cubicBezTo>
                  <a:cubicBezTo>
                    <a:pt x="2612403" y="2045677"/>
                    <a:pt x="2603992" y="2038271"/>
                    <a:pt x="2594740" y="2030864"/>
                  </a:cubicBezTo>
                  <a:lnTo>
                    <a:pt x="2542593" y="2030864"/>
                  </a:lnTo>
                  <a:lnTo>
                    <a:pt x="2542593" y="2060101"/>
                  </a:lnTo>
                  <a:cubicBezTo>
                    <a:pt x="2524930" y="2074914"/>
                    <a:pt x="2490446" y="2074914"/>
                    <a:pt x="2481194" y="2089727"/>
                  </a:cubicBezTo>
                  <a:lnTo>
                    <a:pt x="2463531" y="2089727"/>
                  </a:lnTo>
                  <a:lnTo>
                    <a:pt x="2463531" y="2060101"/>
                  </a:lnTo>
                  <a:cubicBezTo>
                    <a:pt x="2420636" y="2067507"/>
                    <a:pt x="2393721" y="2067507"/>
                    <a:pt x="2376900" y="2060101"/>
                  </a:cubicBezTo>
                  <a:lnTo>
                    <a:pt x="2323911" y="2060101"/>
                  </a:lnTo>
                  <a:cubicBezTo>
                    <a:pt x="2333163" y="2053084"/>
                    <a:pt x="2333163" y="2053084"/>
                    <a:pt x="2341574" y="2053084"/>
                  </a:cubicBezTo>
                  <a:lnTo>
                    <a:pt x="2341574" y="2045677"/>
                  </a:lnTo>
                  <a:cubicBezTo>
                    <a:pt x="2323911" y="2045677"/>
                    <a:pt x="2306249" y="2053084"/>
                    <a:pt x="2297838" y="2060101"/>
                  </a:cubicBezTo>
                  <a:lnTo>
                    <a:pt x="2270923" y="2060101"/>
                  </a:lnTo>
                  <a:cubicBezTo>
                    <a:pt x="2280175" y="2045677"/>
                    <a:pt x="2280175" y="2045677"/>
                    <a:pt x="2289427" y="2023847"/>
                  </a:cubicBezTo>
                  <a:cubicBezTo>
                    <a:pt x="2183451" y="2030864"/>
                    <a:pt x="2016916" y="2074914"/>
                    <a:pt x="1921033" y="2016441"/>
                  </a:cubicBezTo>
                  <a:cubicBezTo>
                    <a:pt x="1903370" y="2001627"/>
                    <a:pt x="1903370" y="1987204"/>
                    <a:pt x="1894959" y="1964984"/>
                  </a:cubicBezTo>
                  <a:cubicBezTo>
                    <a:pt x="1877297" y="1964984"/>
                    <a:pt x="1859634" y="1972391"/>
                    <a:pt x="1841971" y="1972391"/>
                  </a:cubicBezTo>
                  <a:lnTo>
                    <a:pt x="1841971" y="1994221"/>
                  </a:lnTo>
                  <a:cubicBezTo>
                    <a:pt x="1807487" y="2009034"/>
                    <a:pt x="1771320" y="2030864"/>
                    <a:pt x="1753657" y="2060101"/>
                  </a:cubicBezTo>
                  <a:cubicBezTo>
                    <a:pt x="1657774" y="2060101"/>
                    <a:pt x="1552639" y="2059321"/>
                    <a:pt x="1465166" y="2060101"/>
                  </a:cubicBezTo>
                  <a:cubicBezTo>
                    <a:pt x="1377694" y="2060881"/>
                    <a:pt x="1261624" y="2065558"/>
                    <a:pt x="1226299" y="2065558"/>
                  </a:cubicBezTo>
                  <a:cubicBezTo>
                    <a:pt x="1235551" y="2102202"/>
                    <a:pt x="1421430" y="2125981"/>
                    <a:pt x="1430682" y="2155607"/>
                  </a:cubicBezTo>
                  <a:cubicBezTo>
                    <a:pt x="1456755" y="2155607"/>
                    <a:pt x="1474418" y="2148201"/>
                    <a:pt x="1492081" y="2148201"/>
                  </a:cubicBezTo>
                  <a:cubicBezTo>
                    <a:pt x="1508902" y="2162624"/>
                    <a:pt x="1508902" y="2162624"/>
                    <a:pt x="1518154" y="2184844"/>
                  </a:cubicBezTo>
                  <a:cubicBezTo>
                    <a:pt x="1518154" y="2191860"/>
                    <a:pt x="1518154" y="2191860"/>
                    <a:pt x="1500492" y="2207063"/>
                  </a:cubicBezTo>
                  <a:cubicBezTo>
                    <a:pt x="1508902" y="2221487"/>
                    <a:pt x="1500491" y="2214080"/>
                    <a:pt x="1526565" y="2228504"/>
                  </a:cubicBezTo>
                  <a:cubicBezTo>
                    <a:pt x="1544228" y="2228504"/>
                    <a:pt x="1753657" y="2199267"/>
                    <a:pt x="1780572" y="2184844"/>
                  </a:cubicBezTo>
                  <a:cubicBezTo>
                    <a:pt x="1815897" y="2184844"/>
                    <a:pt x="1815897" y="2191860"/>
                    <a:pt x="1841971" y="2199267"/>
                  </a:cubicBezTo>
                  <a:cubicBezTo>
                    <a:pt x="1825150" y="2207063"/>
                    <a:pt x="1807487" y="2199267"/>
                    <a:pt x="1780572" y="2207064"/>
                  </a:cubicBezTo>
                  <a:cubicBezTo>
                    <a:pt x="1753657" y="2214080"/>
                    <a:pt x="1727584" y="2243317"/>
                    <a:pt x="1701510" y="2250723"/>
                  </a:cubicBezTo>
                  <a:cubicBezTo>
                    <a:pt x="1667026" y="2265147"/>
                    <a:pt x="1448344" y="2265147"/>
                    <a:pt x="1413019" y="2236300"/>
                  </a:cubicBezTo>
                  <a:lnTo>
                    <a:pt x="1395356" y="2236300"/>
                  </a:lnTo>
                  <a:cubicBezTo>
                    <a:pt x="1404608" y="2272554"/>
                    <a:pt x="1413019" y="2279960"/>
                    <a:pt x="1448344" y="2287367"/>
                  </a:cubicBezTo>
                  <a:cubicBezTo>
                    <a:pt x="1421430" y="2309197"/>
                    <a:pt x="1421430" y="2294383"/>
                    <a:pt x="1430682" y="2323620"/>
                  </a:cubicBezTo>
                  <a:cubicBezTo>
                    <a:pt x="1386945" y="2323620"/>
                    <a:pt x="1333957" y="2331417"/>
                    <a:pt x="1290221" y="2331417"/>
                  </a:cubicBezTo>
                  <a:cubicBezTo>
                    <a:pt x="1343209" y="2360264"/>
                    <a:pt x="1413019" y="2331417"/>
                    <a:pt x="1474418" y="2353247"/>
                  </a:cubicBezTo>
                  <a:cubicBezTo>
                    <a:pt x="1500491" y="2360263"/>
                    <a:pt x="1508902" y="2382483"/>
                    <a:pt x="1544228" y="2389500"/>
                  </a:cubicBezTo>
                  <a:cubicBezTo>
                    <a:pt x="1535817" y="2397296"/>
                    <a:pt x="1535817" y="2404313"/>
                    <a:pt x="1526565" y="2411720"/>
                  </a:cubicBezTo>
                  <a:cubicBezTo>
                    <a:pt x="1544228" y="2419127"/>
                    <a:pt x="1552639" y="2419126"/>
                    <a:pt x="1570301" y="2419127"/>
                  </a:cubicBezTo>
                  <a:lnTo>
                    <a:pt x="1570301" y="2440956"/>
                  </a:lnTo>
                  <a:cubicBezTo>
                    <a:pt x="1623290" y="2440956"/>
                    <a:pt x="1657774" y="2433940"/>
                    <a:pt x="1683848" y="2455380"/>
                  </a:cubicBezTo>
                  <a:cubicBezTo>
                    <a:pt x="1701510" y="2463176"/>
                    <a:pt x="1693100" y="2455380"/>
                    <a:pt x="1701510" y="2463176"/>
                  </a:cubicBezTo>
                  <a:cubicBezTo>
                    <a:pt x="1667026" y="2485007"/>
                    <a:pt x="1649363" y="2492413"/>
                    <a:pt x="1587964" y="2492413"/>
                  </a:cubicBezTo>
                  <a:lnTo>
                    <a:pt x="1587964" y="2499820"/>
                  </a:lnTo>
                  <a:lnTo>
                    <a:pt x="1579553" y="2499819"/>
                  </a:lnTo>
                  <a:lnTo>
                    <a:pt x="1579553" y="2514243"/>
                  </a:lnTo>
                  <a:cubicBezTo>
                    <a:pt x="1587964" y="2521650"/>
                    <a:pt x="1596375" y="2529056"/>
                    <a:pt x="1605627" y="2543480"/>
                  </a:cubicBezTo>
                  <a:lnTo>
                    <a:pt x="1667026" y="2543480"/>
                  </a:lnTo>
                  <a:lnTo>
                    <a:pt x="1667026" y="2565699"/>
                  </a:lnTo>
                  <a:cubicBezTo>
                    <a:pt x="1614038" y="2580123"/>
                    <a:pt x="1544228" y="2667833"/>
                    <a:pt x="1500491" y="2646392"/>
                  </a:cubicBezTo>
                  <a:cubicBezTo>
                    <a:pt x="1474418" y="2631579"/>
                    <a:pt x="1439092" y="2499820"/>
                    <a:pt x="1439092" y="2440956"/>
                  </a:cubicBezTo>
                  <a:lnTo>
                    <a:pt x="1413019" y="2440956"/>
                  </a:lnTo>
                  <a:cubicBezTo>
                    <a:pt x="1395356" y="2382483"/>
                    <a:pt x="1263306" y="2375077"/>
                    <a:pt x="1219570" y="2360264"/>
                  </a:cubicBezTo>
                  <a:cubicBezTo>
                    <a:pt x="1211159" y="2353246"/>
                    <a:pt x="1202748" y="2353247"/>
                    <a:pt x="1202748" y="2353247"/>
                  </a:cubicBezTo>
                  <a:cubicBezTo>
                    <a:pt x="1202748" y="2331417"/>
                    <a:pt x="1202748" y="2316604"/>
                    <a:pt x="1211159" y="2294383"/>
                  </a:cubicBezTo>
                  <a:cubicBezTo>
                    <a:pt x="1254895" y="2302180"/>
                    <a:pt x="1280969" y="2302180"/>
                    <a:pt x="1307042" y="2279960"/>
                  </a:cubicBezTo>
                  <a:cubicBezTo>
                    <a:pt x="1333957" y="2272554"/>
                    <a:pt x="1316294" y="2287367"/>
                    <a:pt x="1324705" y="2265147"/>
                  </a:cubicBezTo>
                  <a:cubicBezTo>
                    <a:pt x="1333957" y="2257740"/>
                    <a:pt x="1324705" y="2257741"/>
                    <a:pt x="1333957" y="2243317"/>
                  </a:cubicBezTo>
                  <a:lnTo>
                    <a:pt x="1333957" y="2236300"/>
                  </a:lnTo>
                  <a:cubicBezTo>
                    <a:pt x="1290221" y="2228504"/>
                    <a:pt x="1193496" y="2236300"/>
                    <a:pt x="1167423" y="2214080"/>
                  </a:cubicBezTo>
                  <a:cubicBezTo>
                    <a:pt x="1115276" y="2221487"/>
                    <a:pt x="1079950" y="2265147"/>
                    <a:pt x="1062288" y="2302180"/>
                  </a:cubicBezTo>
                  <a:lnTo>
                    <a:pt x="957993" y="2302180"/>
                  </a:lnTo>
                  <a:lnTo>
                    <a:pt x="957994" y="2272553"/>
                  </a:lnTo>
                  <a:cubicBezTo>
                    <a:pt x="931078" y="2287367"/>
                    <a:pt x="940330" y="2279960"/>
                    <a:pt x="896594" y="2279960"/>
                  </a:cubicBezTo>
                  <a:cubicBezTo>
                    <a:pt x="905005" y="2287367"/>
                    <a:pt x="905005" y="2294383"/>
                    <a:pt x="914257" y="2302180"/>
                  </a:cubicBezTo>
                  <a:cubicBezTo>
                    <a:pt x="905005" y="2309197"/>
                    <a:pt x="896594" y="2316604"/>
                    <a:pt x="887342" y="2323620"/>
                  </a:cubicBezTo>
                  <a:cubicBezTo>
                    <a:pt x="870521" y="2338434"/>
                    <a:pt x="834354" y="2323620"/>
                    <a:pt x="808281" y="2338434"/>
                  </a:cubicBezTo>
                  <a:lnTo>
                    <a:pt x="790618" y="2338433"/>
                  </a:lnTo>
                  <a:cubicBezTo>
                    <a:pt x="799029" y="2345840"/>
                    <a:pt x="790618" y="2345840"/>
                    <a:pt x="808281" y="2353247"/>
                  </a:cubicBezTo>
                  <a:cubicBezTo>
                    <a:pt x="808280" y="2389500"/>
                    <a:pt x="799028" y="2397296"/>
                    <a:pt x="764544" y="2411720"/>
                  </a:cubicBezTo>
                  <a:lnTo>
                    <a:pt x="764544" y="2433940"/>
                  </a:lnTo>
                  <a:cubicBezTo>
                    <a:pt x="816691" y="2433940"/>
                    <a:pt x="852017" y="2433940"/>
                    <a:pt x="870521" y="2411720"/>
                  </a:cubicBezTo>
                  <a:lnTo>
                    <a:pt x="905005" y="2411720"/>
                  </a:lnTo>
                  <a:cubicBezTo>
                    <a:pt x="896594" y="2419127"/>
                    <a:pt x="896594" y="2419127"/>
                    <a:pt x="878932" y="2426533"/>
                  </a:cubicBezTo>
                  <a:cubicBezTo>
                    <a:pt x="896594" y="2448363"/>
                    <a:pt x="922668" y="2440957"/>
                    <a:pt x="940330" y="2448363"/>
                  </a:cubicBezTo>
                  <a:cubicBezTo>
                    <a:pt x="957993" y="2440956"/>
                    <a:pt x="948741" y="2455380"/>
                    <a:pt x="957993" y="2426533"/>
                  </a:cubicBezTo>
                  <a:cubicBezTo>
                    <a:pt x="1001730" y="2433940"/>
                    <a:pt x="1010140" y="2455380"/>
                    <a:pt x="1053876" y="2455380"/>
                  </a:cubicBezTo>
                  <a:lnTo>
                    <a:pt x="1053877" y="2463176"/>
                  </a:lnTo>
                  <a:cubicBezTo>
                    <a:pt x="1027803" y="2470193"/>
                    <a:pt x="1018551" y="2477600"/>
                    <a:pt x="992477" y="2477600"/>
                  </a:cubicBezTo>
                  <a:lnTo>
                    <a:pt x="992478" y="2485007"/>
                  </a:lnTo>
                  <a:lnTo>
                    <a:pt x="1001730" y="2485006"/>
                  </a:lnTo>
                  <a:lnTo>
                    <a:pt x="1001730" y="2499819"/>
                  </a:lnTo>
                  <a:cubicBezTo>
                    <a:pt x="1001730" y="2514243"/>
                    <a:pt x="1010140" y="2485006"/>
                    <a:pt x="1010140" y="2485006"/>
                  </a:cubicBezTo>
                  <a:cubicBezTo>
                    <a:pt x="1036214" y="2492413"/>
                    <a:pt x="1036214" y="2492413"/>
                    <a:pt x="1053877" y="2506836"/>
                  </a:cubicBezTo>
                  <a:cubicBezTo>
                    <a:pt x="1053877" y="2514243"/>
                    <a:pt x="1053877" y="2521649"/>
                    <a:pt x="1045466" y="2529056"/>
                  </a:cubicBezTo>
                  <a:cubicBezTo>
                    <a:pt x="1036214" y="2521650"/>
                    <a:pt x="1036214" y="2529056"/>
                    <a:pt x="1027803" y="2521650"/>
                  </a:cubicBezTo>
                  <a:lnTo>
                    <a:pt x="1001729" y="2521650"/>
                  </a:lnTo>
                  <a:cubicBezTo>
                    <a:pt x="1010140" y="2543480"/>
                    <a:pt x="1010140" y="2543480"/>
                    <a:pt x="1045466" y="2551276"/>
                  </a:cubicBezTo>
                  <a:lnTo>
                    <a:pt x="1045466" y="2558293"/>
                  </a:lnTo>
                  <a:cubicBezTo>
                    <a:pt x="1036214" y="2558293"/>
                    <a:pt x="1027803" y="2565699"/>
                    <a:pt x="1018551" y="2572716"/>
                  </a:cubicBezTo>
                  <a:cubicBezTo>
                    <a:pt x="1001729" y="2572716"/>
                    <a:pt x="1001730" y="2565700"/>
                    <a:pt x="974815" y="2565699"/>
                  </a:cubicBezTo>
                  <a:cubicBezTo>
                    <a:pt x="966404" y="2572716"/>
                    <a:pt x="957993" y="2580123"/>
                    <a:pt x="948741" y="2587529"/>
                  </a:cubicBezTo>
                  <a:lnTo>
                    <a:pt x="948742" y="2594936"/>
                  </a:lnTo>
                  <a:cubicBezTo>
                    <a:pt x="992478" y="2587530"/>
                    <a:pt x="1053877" y="2594936"/>
                    <a:pt x="1097613" y="2594936"/>
                  </a:cubicBezTo>
                  <a:lnTo>
                    <a:pt x="1097613" y="2601953"/>
                  </a:lnTo>
                  <a:cubicBezTo>
                    <a:pt x="1045466" y="2624173"/>
                    <a:pt x="1018551" y="2601953"/>
                    <a:pt x="966404" y="2616766"/>
                  </a:cubicBezTo>
                  <a:cubicBezTo>
                    <a:pt x="931079" y="2631579"/>
                    <a:pt x="887342" y="2653409"/>
                    <a:pt x="852017" y="2667833"/>
                  </a:cubicBezTo>
                  <a:lnTo>
                    <a:pt x="852017" y="2682646"/>
                  </a:lnTo>
                  <a:cubicBezTo>
                    <a:pt x="834354" y="2690052"/>
                    <a:pt x="816691" y="2675239"/>
                    <a:pt x="808280" y="2667833"/>
                  </a:cubicBezTo>
                  <a:lnTo>
                    <a:pt x="790618" y="2667833"/>
                  </a:lnTo>
                  <a:lnTo>
                    <a:pt x="790618" y="2697459"/>
                  </a:lnTo>
                  <a:cubicBezTo>
                    <a:pt x="808280" y="2697459"/>
                    <a:pt x="825943" y="2704476"/>
                    <a:pt x="842765" y="2704476"/>
                  </a:cubicBezTo>
                  <a:lnTo>
                    <a:pt x="842765" y="2733712"/>
                  </a:lnTo>
                  <a:cubicBezTo>
                    <a:pt x="799029" y="2733713"/>
                    <a:pt x="790618" y="2726696"/>
                    <a:pt x="755292" y="2719289"/>
                  </a:cubicBezTo>
                  <a:lnTo>
                    <a:pt x="755292" y="2726696"/>
                  </a:lnTo>
                  <a:lnTo>
                    <a:pt x="746881" y="2726695"/>
                  </a:lnTo>
                  <a:cubicBezTo>
                    <a:pt x="755293" y="2741509"/>
                    <a:pt x="782207" y="2748526"/>
                    <a:pt x="799029" y="2763339"/>
                  </a:cubicBezTo>
                  <a:cubicBezTo>
                    <a:pt x="782207" y="2785169"/>
                    <a:pt x="790618" y="2770356"/>
                    <a:pt x="790618" y="2792576"/>
                  </a:cubicBezTo>
                  <a:cubicBezTo>
                    <a:pt x="703145" y="2792576"/>
                    <a:pt x="571936" y="2785169"/>
                    <a:pt x="484464" y="2763339"/>
                  </a:cubicBezTo>
                  <a:cubicBezTo>
                    <a:pt x="423065" y="2755932"/>
                    <a:pt x="344003" y="2770356"/>
                    <a:pt x="300266" y="2748526"/>
                  </a:cubicBezTo>
                  <a:cubicBezTo>
                    <a:pt x="248120" y="2741509"/>
                    <a:pt x="26073" y="2732153"/>
                    <a:pt x="0" y="2746966"/>
                  </a:cubicBezTo>
                  <a:cubicBezTo>
                    <a:pt x="8411" y="2761780"/>
                    <a:pt x="151395" y="2780101"/>
                    <a:pt x="204383" y="2792576"/>
                  </a:cubicBezTo>
                  <a:cubicBezTo>
                    <a:pt x="257371" y="2805050"/>
                    <a:pt x="291856" y="2814406"/>
                    <a:pt x="317929" y="2821812"/>
                  </a:cubicBezTo>
                  <a:lnTo>
                    <a:pt x="396150" y="2821812"/>
                  </a:lnTo>
                  <a:cubicBezTo>
                    <a:pt x="406243" y="2829219"/>
                    <a:pt x="414654" y="2844032"/>
                    <a:pt x="414654" y="2851049"/>
                  </a:cubicBezTo>
                  <a:cubicBezTo>
                    <a:pt x="449979" y="2851049"/>
                    <a:pt x="476053" y="2844032"/>
                    <a:pt x="502127" y="2844032"/>
                  </a:cubicBezTo>
                  <a:cubicBezTo>
                    <a:pt x="510537" y="2844032"/>
                    <a:pt x="519789" y="2865472"/>
                    <a:pt x="528200" y="2865472"/>
                  </a:cubicBezTo>
                  <a:cubicBezTo>
                    <a:pt x="563525" y="2873269"/>
                    <a:pt x="650998" y="2851049"/>
                    <a:pt x="668661" y="2858455"/>
                  </a:cubicBezTo>
                  <a:cubicBezTo>
                    <a:pt x="677071" y="2858455"/>
                    <a:pt x="694734" y="2880285"/>
                    <a:pt x="703145" y="2887692"/>
                  </a:cubicBezTo>
                  <a:cubicBezTo>
                    <a:pt x="755292" y="2887692"/>
                    <a:pt x="808281" y="2887692"/>
                    <a:pt x="852017" y="2894709"/>
                  </a:cubicBezTo>
                  <a:cubicBezTo>
                    <a:pt x="1001730" y="2924335"/>
                    <a:pt x="1027803" y="2924335"/>
                    <a:pt x="1159012" y="2887692"/>
                  </a:cubicBezTo>
                  <a:cubicBezTo>
                    <a:pt x="1167423" y="2894709"/>
                    <a:pt x="1167423" y="2894709"/>
                    <a:pt x="1175834" y="2909912"/>
                  </a:cubicBezTo>
                  <a:cubicBezTo>
                    <a:pt x="1202748" y="2894709"/>
                    <a:pt x="1202748" y="2887692"/>
                    <a:pt x="1254895" y="2887692"/>
                  </a:cubicBezTo>
                  <a:lnTo>
                    <a:pt x="1254895" y="2909912"/>
                  </a:lnTo>
                  <a:cubicBezTo>
                    <a:pt x="1263306" y="2909912"/>
                    <a:pt x="1280969" y="2909912"/>
                    <a:pt x="1298632" y="2916929"/>
                  </a:cubicBezTo>
                  <a:lnTo>
                    <a:pt x="1298632" y="2894709"/>
                  </a:lnTo>
                  <a:cubicBezTo>
                    <a:pt x="1343209" y="2909912"/>
                    <a:pt x="1430682" y="2880285"/>
                    <a:pt x="1474418" y="2924335"/>
                  </a:cubicBezTo>
                  <a:cubicBezTo>
                    <a:pt x="1492081" y="2916929"/>
                    <a:pt x="1552639" y="2909912"/>
                    <a:pt x="1570301" y="2916929"/>
                  </a:cubicBezTo>
                  <a:lnTo>
                    <a:pt x="1614038" y="2916929"/>
                  </a:lnTo>
                  <a:lnTo>
                    <a:pt x="1614038" y="2924336"/>
                  </a:lnTo>
                  <a:cubicBezTo>
                    <a:pt x="1596375" y="2924335"/>
                    <a:pt x="1596375" y="2924335"/>
                    <a:pt x="1570301" y="2931742"/>
                  </a:cubicBezTo>
                  <a:cubicBezTo>
                    <a:pt x="1596375" y="2953572"/>
                    <a:pt x="1667026" y="2931742"/>
                    <a:pt x="1701510" y="2946165"/>
                  </a:cubicBezTo>
                  <a:cubicBezTo>
                    <a:pt x="1736836" y="2960589"/>
                    <a:pt x="1753657" y="2990215"/>
                    <a:pt x="1797394" y="2997622"/>
                  </a:cubicBezTo>
                  <a:cubicBezTo>
                    <a:pt x="1877297" y="2997622"/>
                    <a:pt x="1956358" y="3005028"/>
                    <a:pt x="2034579" y="3005028"/>
                  </a:cubicBezTo>
                  <a:cubicBezTo>
                    <a:pt x="2052242" y="3005028"/>
                    <a:pt x="2060653" y="2982809"/>
                    <a:pt x="2078315" y="2975792"/>
                  </a:cubicBezTo>
                  <a:cubicBezTo>
                    <a:pt x="2130462" y="2960589"/>
                    <a:pt x="2191861" y="2982808"/>
                    <a:pt x="2244850" y="2960589"/>
                  </a:cubicBezTo>
                  <a:cubicBezTo>
                    <a:pt x="2253261" y="2946165"/>
                    <a:pt x="2270923" y="2931742"/>
                    <a:pt x="2289427" y="2916929"/>
                  </a:cubicBezTo>
                  <a:cubicBezTo>
                    <a:pt x="2323911" y="2894709"/>
                    <a:pt x="2367648" y="2902505"/>
                    <a:pt x="2393721" y="2902505"/>
                  </a:cubicBezTo>
                  <a:cubicBezTo>
                    <a:pt x="2463531" y="2902505"/>
                    <a:pt x="2524930" y="2902505"/>
                    <a:pt x="2594740" y="2909912"/>
                  </a:cubicBezTo>
                  <a:cubicBezTo>
                    <a:pt x="2612403" y="2902505"/>
                    <a:pt x="2647728" y="2880285"/>
                    <a:pt x="2682213" y="2887692"/>
                  </a:cubicBezTo>
                  <a:cubicBezTo>
                    <a:pt x="2691465" y="2887692"/>
                    <a:pt x="2709127" y="2909912"/>
                    <a:pt x="2725949" y="2924335"/>
                  </a:cubicBezTo>
                  <a:cubicBezTo>
                    <a:pt x="2788189" y="2916929"/>
                    <a:pt x="2823515" y="2924335"/>
                    <a:pt x="2857999" y="2939149"/>
                  </a:cubicBezTo>
                  <a:cubicBezTo>
                    <a:pt x="2849588" y="2953572"/>
                    <a:pt x="2840336" y="2968385"/>
                    <a:pt x="2831925" y="2975792"/>
                  </a:cubicBezTo>
                  <a:lnTo>
                    <a:pt x="2831925" y="2990215"/>
                  </a:lnTo>
                  <a:cubicBezTo>
                    <a:pt x="2857999" y="2990215"/>
                    <a:pt x="2867251" y="2982808"/>
                    <a:pt x="2893324" y="2990215"/>
                  </a:cubicBezTo>
                  <a:cubicBezTo>
                    <a:pt x="2937061" y="2990215"/>
                    <a:pt x="2927809" y="2982808"/>
                    <a:pt x="2937061" y="2975792"/>
                  </a:cubicBezTo>
                  <a:cubicBezTo>
                    <a:pt x="2963134" y="2968385"/>
                    <a:pt x="3050607" y="2982808"/>
                    <a:pt x="3085932" y="2960589"/>
                  </a:cubicBezTo>
                  <a:cubicBezTo>
                    <a:pt x="3138079" y="2968385"/>
                    <a:pt x="3129669" y="3012045"/>
                    <a:pt x="3146490" y="3041672"/>
                  </a:cubicBezTo>
                  <a:cubicBezTo>
                    <a:pt x="3181816" y="3041672"/>
                    <a:pt x="3270129" y="3041672"/>
                    <a:pt x="3296203" y="3056095"/>
                  </a:cubicBezTo>
                  <a:cubicBezTo>
                    <a:pt x="3409749" y="3056095"/>
                    <a:pt x="3366013" y="3100145"/>
                    <a:pt x="3435823" y="3122365"/>
                  </a:cubicBezTo>
                  <a:cubicBezTo>
                    <a:pt x="3505633" y="3143805"/>
                    <a:pt x="3584694" y="3114568"/>
                    <a:pt x="3663756" y="3129382"/>
                  </a:cubicBezTo>
                  <a:cubicBezTo>
                    <a:pt x="3708333" y="3143805"/>
                    <a:pt x="3778143" y="3151211"/>
                    <a:pt x="3830290" y="3151211"/>
                  </a:cubicBezTo>
                  <a:cubicBezTo>
                    <a:pt x="3847953" y="3217481"/>
                    <a:pt x="3917763" y="3202668"/>
                    <a:pt x="3987573" y="3224498"/>
                  </a:cubicBezTo>
                  <a:cubicBezTo>
                    <a:pt x="4075046" y="3246328"/>
                    <a:pt x="4145696" y="3312598"/>
                    <a:pt x="4276905" y="3304801"/>
                  </a:cubicBezTo>
                  <a:cubicBezTo>
                    <a:pt x="4250832" y="3327021"/>
                    <a:pt x="4198685" y="3341444"/>
                    <a:pt x="4172611" y="3349241"/>
                  </a:cubicBezTo>
                  <a:cubicBezTo>
                    <a:pt x="4198685" y="3415121"/>
                    <a:pt x="4286157" y="3385884"/>
                    <a:pt x="4382041" y="3407714"/>
                  </a:cubicBezTo>
                  <a:cubicBezTo>
                    <a:pt x="4477924" y="3422137"/>
                    <a:pt x="4565397" y="3458781"/>
                    <a:pt x="4653710" y="3481001"/>
                  </a:cubicBezTo>
                  <a:cubicBezTo>
                    <a:pt x="4706699" y="3495424"/>
                    <a:pt x="4776509" y="3481001"/>
                    <a:pt x="4820245" y="3502831"/>
                  </a:cubicBezTo>
                  <a:cubicBezTo>
                    <a:pt x="4846318" y="3517254"/>
                    <a:pt x="4846318" y="3532067"/>
                    <a:pt x="4863981" y="3546880"/>
                  </a:cubicBezTo>
                  <a:cubicBezTo>
                    <a:pt x="4854729" y="3561304"/>
                    <a:pt x="4846318" y="3568710"/>
                    <a:pt x="4828656" y="3583134"/>
                  </a:cubicBezTo>
                  <a:cubicBezTo>
                    <a:pt x="4750435" y="3598337"/>
                    <a:pt x="4636048" y="3612760"/>
                    <a:pt x="4530912" y="3598337"/>
                  </a:cubicBezTo>
                  <a:cubicBezTo>
                    <a:pt x="4487176" y="3590540"/>
                    <a:pt x="4399704" y="3576117"/>
                    <a:pt x="4346715" y="3590540"/>
                  </a:cubicBezTo>
                  <a:cubicBezTo>
                    <a:pt x="4259243" y="3605354"/>
                    <a:pt x="4215506" y="3649014"/>
                    <a:pt x="4092708" y="3641997"/>
                  </a:cubicBezTo>
                  <a:cubicBezTo>
                    <a:pt x="4101119" y="3649014"/>
                    <a:pt x="4136445" y="3656420"/>
                    <a:pt x="4145696" y="3664217"/>
                  </a:cubicBezTo>
                  <a:lnTo>
                    <a:pt x="4145696" y="3707877"/>
                  </a:lnTo>
                  <a:cubicBezTo>
                    <a:pt x="4154948" y="3722300"/>
                    <a:pt x="4189433" y="3737113"/>
                    <a:pt x="4198685" y="3759333"/>
                  </a:cubicBezTo>
                  <a:cubicBezTo>
                    <a:pt x="4329894" y="3759333"/>
                    <a:pt x="4320642" y="3795587"/>
                    <a:pt x="4390451" y="3817417"/>
                  </a:cubicBezTo>
                  <a:lnTo>
                    <a:pt x="4495587" y="3817417"/>
                  </a:lnTo>
                  <a:cubicBezTo>
                    <a:pt x="4619226" y="3861466"/>
                    <a:pt x="4846318" y="3934753"/>
                    <a:pt x="5047337" y="3876280"/>
                  </a:cubicBezTo>
                  <a:cubicBezTo>
                    <a:pt x="5100325" y="3861466"/>
                    <a:pt x="5100325" y="3832230"/>
                    <a:pt x="5135651" y="3817417"/>
                  </a:cubicBezTo>
                  <a:cubicBezTo>
                    <a:pt x="5161724" y="3810400"/>
                    <a:pt x="5179387" y="3802993"/>
                    <a:pt x="5205460" y="3795587"/>
                  </a:cubicBezTo>
                  <a:cubicBezTo>
                    <a:pt x="5225647" y="3778434"/>
                    <a:pt x="5246674" y="3761672"/>
                    <a:pt x="5266860" y="3744520"/>
                  </a:cubicBezTo>
                  <a:lnTo>
                    <a:pt x="5266860" y="3722300"/>
                  </a:lnTo>
                  <a:cubicBezTo>
                    <a:pt x="5301344" y="3722300"/>
                    <a:pt x="5319007" y="3722300"/>
                    <a:pt x="5345080" y="3707877"/>
                  </a:cubicBezTo>
                  <a:cubicBezTo>
                    <a:pt x="5380406" y="3693453"/>
                    <a:pt x="5388817" y="3656420"/>
                    <a:pt x="5424142" y="3641997"/>
                  </a:cubicBezTo>
                  <a:cubicBezTo>
                    <a:pt x="5424142" y="3583134"/>
                    <a:pt x="5432553" y="3605354"/>
                    <a:pt x="5450216" y="3576117"/>
                  </a:cubicBezTo>
                  <a:cubicBezTo>
                    <a:pt x="5485541" y="3590540"/>
                    <a:pt x="5511615" y="3598337"/>
                    <a:pt x="5537688" y="3619777"/>
                  </a:cubicBezTo>
                  <a:cubicBezTo>
                    <a:pt x="5556192" y="3612760"/>
                    <a:pt x="5564603" y="3619777"/>
                    <a:pt x="5573855" y="3619777"/>
                  </a:cubicBezTo>
                  <a:lnTo>
                    <a:pt x="5582266" y="3619777"/>
                  </a:lnTo>
                  <a:cubicBezTo>
                    <a:pt x="5608339" y="3634590"/>
                    <a:pt x="5643665" y="3671234"/>
                    <a:pt x="5678149" y="3678640"/>
                  </a:cubicBezTo>
                  <a:cubicBezTo>
                    <a:pt x="5713474" y="3685657"/>
                    <a:pt x="5687401" y="3664217"/>
                    <a:pt x="5713474" y="3664217"/>
                  </a:cubicBezTo>
                  <a:cubicBezTo>
                    <a:pt x="5731137" y="3671234"/>
                    <a:pt x="5765621" y="3693453"/>
                    <a:pt x="5783284" y="3700470"/>
                  </a:cubicBezTo>
                  <a:lnTo>
                    <a:pt x="5844683" y="3700470"/>
                  </a:lnTo>
                  <a:cubicBezTo>
                    <a:pt x="5896830" y="3714894"/>
                    <a:pt x="5993555" y="3744520"/>
                    <a:pt x="6038132" y="3714894"/>
                  </a:cubicBezTo>
                  <a:cubicBezTo>
                    <a:pt x="6054954" y="3722300"/>
                    <a:pt x="6046543" y="3714894"/>
                    <a:pt x="6054954" y="3737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7"/>
            <p:cNvSpPr/>
            <p:nvPr/>
          </p:nvSpPr>
          <p:spPr>
            <a:xfrm flipH="1" rot="9000000">
              <a:off x="1039776" y="532262"/>
              <a:ext cx="3016893" cy="3414207"/>
            </a:xfrm>
            <a:custGeom>
              <a:rect b="b" l="l" r="r" t="t"/>
              <a:pathLst>
                <a:path extrusionOk="0" h="3423599" w="3016893">
                  <a:moveTo>
                    <a:pt x="1513107" y="213802"/>
                  </a:moveTo>
                  <a:cubicBezTo>
                    <a:pt x="1517062" y="211201"/>
                    <a:pt x="1517956" y="210007"/>
                    <a:pt x="1513541" y="211859"/>
                  </a:cubicBezTo>
                  <a:lnTo>
                    <a:pt x="1508789" y="216187"/>
                  </a:lnTo>
                  <a:close/>
                  <a:moveTo>
                    <a:pt x="2392471" y="3064964"/>
                  </a:moveTo>
                  <a:cubicBezTo>
                    <a:pt x="2392471" y="3020914"/>
                    <a:pt x="2374809" y="3013507"/>
                    <a:pt x="2366398" y="2991677"/>
                  </a:cubicBezTo>
                  <a:cubicBezTo>
                    <a:pt x="2348735" y="2962051"/>
                    <a:pt x="2410134" y="2911374"/>
                    <a:pt x="2374809" y="2889154"/>
                  </a:cubicBezTo>
                  <a:cubicBezTo>
                    <a:pt x="2366398" y="2779614"/>
                    <a:pt x="2410135" y="2771818"/>
                    <a:pt x="2497607" y="2749988"/>
                  </a:cubicBezTo>
                  <a:cubicBezTo>
                    <a:pt x="2497607" y="2742971"/>
                    <a:pt x="2506018" y="2735174"/>
                    <a:pt x="2506018" y="2735174"/>
                  </a:cubicBezTo>
                  <a:cubicBezTo>
                    <a:pt x="2479944" y="2728158"/>
                    <a:pt x="2445460" y="2720751"/>
                    <a:pt x="2418545" y="2720751"/>
                  </a:cubicBezTo>
                  <a:cubicBezTo>
                    <a:pt x="2427797" y="2676701"/>
                    <a:pt x="2489196" y="2596398"/>
                    <a:pt x="2418545" y="2559755"/>
                  </a:cubicBezTo>
                  <a:cubicBezTo>
                    <a:pt x="2427797" y="2552738"/>
                    <a:pt x="2445460" y="2544942"/>
                    <a:pt x="2453871" y="2544942"/>
                  </a:cubicBezTo>
                  <a:cubicBezTo>
                    <a:pt x="2471534" y="2515705"/>
                    <a:pt x="2501813" y="2435402"/>
                    <a:pt x="2519475" y="2413182"/>
                  </a:cubicBezTo>
                  <a:cubicBezTo>
                    <a:pt x="2561530" y="2385894"/>
                    <a:pt x="2703672" y="2346912"/>
                    <a:pt x="2757502" y="2340675"/>
                  </a:cubicBezTo>
                  <a:cubicBezTo>
                    <a:pt x="2811331" y="2334438"/>
                    <a:pt x="2762548" y="2382776"/>
                    <a:pt x="2804602" y="2376539"/>
                  </a:cubicBezTo>
                  <a:cubicBezTo>
                    <a:pt x="2856749" y="2376539"/>
                    <a:pt x="2918989" y="2338336"/>
                    <a:pt x="2962726" y="2345353"/>
                  </a:cubicBezTo>
                  <a:cubicBezTo>
                    <a:pt x="2980388" y="2353149"/>
                    <a:pt x="2979547" y="2383945"/>
                    <a:pt x="2996369" y="2398758"/>
                  </a:cubicBezTo>
                  <a:cubicBezTo>
                    <a:pt x="3005621" y="2369522"/>
                    <a:pt x="3031694" y="2295845"/>
                    <a:pt x="3005621" y="2259202"/>
                  </a:cubicBezTo>
                  <a:cubicBezTo>
                    <a:pt x="3005621" y="2219440"/>
                    <a:pt x="2935811" y="2242830"/>
                    <a:pt x="2915625" y="2216712"/>
                  </a:cubicBezTo>
                  <a:cubicBezTo>
                    <a:pt x="2895439" y="2190594"/>
                    <a:pt x="2926559" y="2110680"/>
                    <a:pt x="2882823" y="2101714"/>
                  </a:cubicBezTo>
                  <a:lnTo>
                    <a:pt x="2733951" y="2105613"/>
                  </a:lnTo>
                  <a:cubicBezTo>
                    <a:pt x="2690215" y="2105613"/>
                    <a:pt x="2680963" y="2098206"/>
                    <a:pt x="2663301" y="2076376"/>
                  </a:cubicBezTo>
                  <a:lnTo>
                    <a:pt x="2637226" y="2076376"/>
                  </a:lnTo>
                  <a:cubicBezTo>
                    <a:pt x="2646478" y="2091189"/>
                    <a:pt x="2646478" y="2091189"/>
                    <a:pt x="2654889" y="2098206"/>
                  </a:cubicBezTo>
                  <a:lnTo>
                    <a:pt x="2654889" y="2120426"/>
                  </a:lnTo>
                  <a:cubicBezTo>
                    <a:pt x="2619564" y="2127443"/>
                    <a:pt x="2593491" y="2142646"/>
                    <a:pt x="2559006" y="2142646"/>
                  </a:cubicBezTo>
                  <a:cubicBezTo>
                    <a:pt x="2567417" y="2091189"/>
                    <a:pt x="2619564" y="2047139"/>
                    <a:pt x="2585079" y="2003090"/>
                  </a:cubicBezTo>
                  <a:cubicBezTo>
                    <a:pt x="2567417" y="1959429"/>
                    <a:pt x="2515270" y="1973853"/>
                    <a:pt x="2471534" y="1952023"/>
                  </a:cubicBezTo>
                  <a:cubicBezTo>
                    <a:pt x="2445460" y="1937210"/>
                    <a:pt x="2471533" y="1944616"/>
                    <a:pt x="2453870" y="1914990"/>
                  </a:cubicBezTo>
                  <a:cubicBezTo>
                    <a:pt x="2418545" y="1893550"/>
                    <a:pt x="2374809" y="1871330"/>
                    <a:pt x="2340324" y="1849110"/>
                  </a:cubicBezTo>
                  <a:cubicBezTo>
                    <a:pt x="2340324" y="1834687"/>
                    <a:pt x="2340324" y="1834687"/>
                    <a:pt x="2348735" y="1827670"/>
                  </a:cubicBezTo>
                  <a:cubicBezTo>
                    <a:pt x="2366398" y="1798433"/>
                    <a:pt x="2401723" y="1790637"/>
                    <a:pt x="2445460" y="1790637"/>
                  </a:cubicBezTo>
                  <a:lnTo>
                    <a:pt x="2445460" y="1783230"/>
                  </a:lnTo>
                  <a:cubicBezTo>
                    <a:pt x="2427797" y="1776213"/>
                    <a:pt x="2410134" y="1776213"/>
                    <a:pt x="2392471" y="1783230"/>
                  </a:cubicBezTo>
                  <a:cubicBezTo>
                    <a:pt x="2384061" y="1746977"/>
                    <a:pt x="2356305" y="1757502"/>
                    <a:pt x="2330231" y="1735282"/>
                  </a:cubicBezTo>
                  <a:cubicBezTo>
                    <a:pt x="2338643" y="1720469"/>
                    <a:pt x="2348735" y="1687724"/>
                    <a:pt x="2374809" y="1681097"/>
                  </a:cubicBezTo>
                  <a:cubicBezTo>
                    <a:pt x="2400883" y="1674470"/>
                    <a:pt x="2462281" y="1688113"/>
                    <a:pt x="2489196" y="1695520"/>
                  </a:cubicBezTo>
                  <a:cubicBezTo>
                    <a:pt x="2497607" y="1615217"/>
                    <a:pt x="2523680" y="1600404"/>
                    <a:pt x="2471533" y="1541931"/>
                  </a:cubicBezTo>
                  <a:cubicBezTo>
                    <a:pt x="2515269" y="1527117"/>
                    <a:pt x="2549754" y="1483457"/>
                    <a:pt x="2549754" y="1454221"/>
                  </a:cubicBezTo>
                  <a:cubicBezTo>
                    <a:pt x="2567417" y="1454221"/>
                    <a:pt x="2557324" y="1487355"/>
                    <a:pt x="2565734" y="1494372"/>
                  </a:cubicBezTo>
                  <a:cubicBezTo>
                    <a:pt x="2565734" y="1487355"/>
                    <a:pt x="2575827" y="1454221"/>
                    <a:pt x="2585079" y="1439018"/>
                  </a:cubicBezTo>
                  <a:cubicBezTo>
                    <a:pt x="2593490" y="1446814"/>
                    <a:pt x="2593490" y="1446814"/>
                    <a:pt x="2602742" y="1454221"/>
                  </a:cubicBezTo>
                  <a:cubicBezTo>
                    <a:pt x="2619564" y="1446814"/>
                    <a:pt x="2619564" y="1446814"/>
                    <a:pt x="2628816" y="1439018"/>
                  </a:cubicBezTo>
                  <a:lnTo>
                    <a:pt x="2628816" y="1395358"/>
                  </a:lnTo>
                  <a:lnTo>
                    <a:pt x="2623370" y="1395663"/>
                  </a:lnTo>
                  <a:lnTo>
                    <a:pt x="2610838" y="1398494"/>
                  </a:lnTo>
                  <a:lnTo>
                    <a:pt x="2608022" y="1399187"/>
                  </a:lnTo>
                  <a:lnTo>
                    <a:pt x="2602742" y="1402764"/>
                  </a:lnTo>
                  <a:cubicBezTo>
                    <a:pt x="2599378" y="1402764"/>
                    <a:pt x="2579192" y="1407442"/>
                    <a:pt x="2593490" y="1402764"/>
                  </a:cubicBezTo>
                  <a:lnTo>
                    <a:pt x="2608022" y="1399187"/>
                  </a:lnTo>
                  <a:lnTo>
                    <a:pt x="2612309" y="1396283"/>
                  </a:lnTo>
                  <a:lnTo>
                    <a:pt x="2623370" y="1395663"/>
                  </a:lnTo>
                  <a:lnTo>
                    <a:pt x="2637017" y="1392580"/>
                  </a:lnTo>
                  <a:cubicBezTo>
                    <a:pt x="2655941" y="1388048"/>
                    <a:pt x="2676337" y="1382298"/>
                    <a:pt x="2689374" y="1375087"/>
                  </a:cubicBezTo>
                  <a:cubicBezTo>
                    <a:pt x="2680963" y="1360274"/>
                    <a:pt x="2593490" y="1343901"/>
                    <a:pt x="2585080" y="1336884"/>
                  </a:cubicBezTo>
                  <a:lnTo>
                    <a:pt x="2585080" y="1292834"/>
                  </a:lnTo>
                  <a:cubicBezTo>
                    <a:pt x="2585079" y="1279191"/>
                    <a:pt x="2601060" y="1262818"/>
                    <a:pt x="2583397" y="1255412"/>
                  </a:cubicBezTo>
                  <a:cubicBezTo>
                    <a:pt x="2583397" y="1240599"/>
                    <a:pt x="2532092" y="1234361"/>
                    <a:pt x="2532091" y="1219548"/>
                  </a:cubicBezTo>
                  <a:cubicBezTo>
                    <a:pt x="2523680" y="1205125"/>
                    <a:pt x="2515269" y="1226954"/>
                    <a:pt x="2506018" y="1190701"/>
                  </a:cubicBezTo>
                  <a:cubicBezTo>
                    <a:pt x="2479945" y="1197718"/>
                    <a:pt x="2497607" y="1148211"/>
                    <a:pt x="2479944" y="1141194"/>
                  </a:cubicBezTo>
                  <a:cubicBezTo>
                    <a:pt x="2462281" y="1155617"/>
                    <a:pt x="2471533" y="1197718"/>
                    <a:pt x="2462282" y="1219548"/>
                  </a:cubicBezTo>
                  <a:cubicBezTo>
                    <a:pt x="2445460" y="1219548"/>
                    <a:pt x="2436208" y="1212141"/>
                    <a:pt x="2418545" y="1197718"/>
                  </a:cubicBezTo>
                  <a:cubicBezTo>
                    <a:pt x="2374809" y="1205125"/>
                    <a:pt x="2374809" y="1241768"/>
                    <a:pt x="2374809" y="1285818"/>
                  </a:cubicBezTo>
                  <a:cubicBezTo>
                    <a:pt x="2366398" y="1285818"/>
                    <a:pt x="2357988" y="1292834"/>
                    <a:pt x="2348736" y="1292834"/>
                  </a:cubicBezTo>
                  <a:cubicBezTo>
                    <a:pt x="2340324" y="1271004"/>
                    <a:pt x="2331072" y="1271004"/>
                    <a:pt x="2340325" y="1234361"/>
                  </a:cubicBezTo>
                  <a:lnTo>
                    <a:pt x="2331073" y="1234361"/>
                  </a:lnTo>
                  <a:lnTo>
                    <a:pt x="2331072" y="1226955"/>
                  </a:lnTo>
                  <a:cubicBezTo>
                    <a:pt x="2278085" y="1234361"/>
                    <a:pt x="2242759" y="1256581"/>
                    <a:pt x="2216686" y="1234361"/>
                  </a:cubicBezTo>
                  <a:cubicBezTo>
                    <a:pt x="2172949" y="1234361"/>
                    <a:pt x="2146875" y="1212141"/>
                    <a:pt x="2138464" y="1175888"/>
                  </a:cubicBezTo>
                  <a:cubicBezTo>
                    <a:pt x="2085476" y="1197718"/>
                    <a:pt x="2050992" y="1182905"/>
                    <a:pt x="1981183" y="1182905"/>
                  </a:cubicBezTo>
                  <a:cubicBezTo>
                    <a:pt x="1981183" y="1175888"/>
                    <a:pt x="1989593" y="1168481"/>
                    <a:pt x="1998004" y="1168481"/>
                  </a:cubicBezTo>
                  <a:cubicBezTo>
                    <a:pt x="2007256" y="1153668"/>
                    <a:pt x="1989593" y="1161075"/>
                    <a:pt x="1989593" y="1153668"/>
                  </a:cubicBezTo>
                  <a:cubicBezTo>
                    <a:pt x="1998004" y="1146262"/>
                    <a:pt x="2007256" y="1146261"/>
                    <a:pt x="2015666" y="1146262"/>
                  </a:cubicBezTo>
                  <a:cubicBezTo>
                    <a:pt x="2050992" y="1117025"/>
                    <a:pt x="2015666" y="1102602"/>
                    <a:pt x="2015667" y="1080382"/>
                  </a:cubicBezTo>
                  <a:cubicBezTo>
                    <a:pt x="2050992" y="1000078"/>
                    <a:pt x="2041740" y="948622"/>
                    <a:pt x="2033330" y="860912"/>
                  </a:cubicBezTo>
                  <a:cubicBezTo>
                    <a:pt x="1954268" y="853506"/>
                    <a:pt x="1858384" y="860912"/>
                    <a:pt x="1787734" y="831675"/>
                  </a:cubicBezTo>
                  <a:lnTo>
                    <a:pt x="1787734" y="809846"/>
                  </a:lnTo>
                  <a:cubicBezTo>
                    <a:pt x="1805396" y="787626"/>
                    <a:pt x="1831470" y="787626"/>
                    <a:pt x="1839881" y="772813"/>
                  </a:cubicBezTo>
                  <a:cubicBezTo>
                    <a:pt x="1876047" y="729153"/>
                    <a:pt x="1884458" y="692509"/>
                    <a:pt x="1884458" y="626629"/>
                  </a:cubicBezTo>
                  <a:cubicBezTo>
                    <a:pt x="1831470" y="619612"/>
                    <a:pt x="1770071" y="611816"/>
                    <a:pt x="1761660" y="597393"/>
                  </a:cubicBezTo>
                  <a:cubicBezTo>
                    <a:pt x="1735586" y="604410"/>
                    <a:pt x="1752408" y="597393"/>
                    <a:pt x="1752408" y="619613"/>
                  </a:cubicBezTo>
                  <a:cubicBezTo>
                    <a:pt x="1726334" y="611816"/>
                    <a:pt x="1726334" y="597393"/>
                    <a:pt x="1700260" y="611816"/>
                  </a:cubicBezTo>
                  <a:cubicBezTo>
                    <a:pt x="1664935" y="619613"/>
                    <a:pt x="1674187" y="634036"/>
                    <a:pt x="1656525" y="655866"/>
                  </a:cubicBezTo>
                  <a:cubicBezTo>
                    <a:pt x="1621199" y="706933"/>
                    <a:pt x="1507653" y="677696"/>
                    <a:pt x="1473168" y="692509"/>
                  </a:cubicBezTo>
                  <a:cubicBezTo>
                    <a:pt x="1437843" y="692509"/>
                    <a:pt x="1429432" y="677696"/>
                    <a:pt x="1411769" y="655866"/>
                  </a:cubicBezTo>
                  <a:cubicBezTo>
                    <a:pt x="1403359" y="648459"/>
                    <a:pt x="1411770" y="641053"/>
                    <a:pt x="1411769" y="619612"/>
                  </a:cubicBezTo>
                  <a:cubicBezTo>
                    <a:pt x="1367192" y="611816"/>
                    <a:pt x="1297382" y="597393"/>
                    <a:pt x="1271309" y="626629"/>
                  </a:cubicBezTo>
                  <a:lnTo>
                    <a:pt x="1235983" y="626629"/>
                  </a:lnTo>
                  <a:cubicBezTo>
                    <a:pt x="1235983" y="626629"/>
                    <a:pt x="1429432" y="509293"/>
                    <a:pt x="1437843" y="502276"/>
                  </a:cubicBezTo>
                  <a:lnTo>
                    <a:pt x="1437843" y="480056"/>
                  </a:lnTo>
                  <a:cubicBezTo>
                    <a:pt x="1455506" y="472650"/>
                    <a:pt x="1455506" y="472650"/>
                    <a:pt x="1463916" y="472650"/>
                  </a:cubicBezTo>
                  <a:lnTo>
                    <a:pt x="1481579" y="472650"/>
                  </a:lnTo>
                  <a:cubicBezTo>
                    <a:pt x="1473168" y="436396"/>
                    <a:pt x="1489990" y="384940"/>
                    <a:pt x="1463917" y="348297"/>
                  </a:cubicBezTo>
                  <a:lnTo>
                    <a:pt x="1463917" y="341280"/>
                  </a:lnTo>
                  <a:lnTo>
                    <a:pt x="1455506" y="341280"/>
                  </a:lnTo>
                  <a:cubicBezTo>
                    <a:pt x="1447095" y="362720"/>
                    <a:pt x="1447095" y="377533"/>
                    <a:pt x="1437843" y="391957"/>
                  </a:cubicBezTo>
                  <a:cubicBezTo>
                    <a:pt x="1403358" y="384940"/>
                    <a:pt x="1394107" y="370517"/>
                    <a:pt x="1358781" y="362720"/>
                  </a:cubicBezTo>
                  <a:cubicBezTo>
                    <a:pt x="1375603" y="333483"/>
                    <a:pt x="1427750" y="321789"/>
                    <a:pt x="1410087" y="300349"/>
                  </a:cubicBezTo>
                  <a:cubicBezTo>
                    <a:pt x="1423334" y="294501"/>
                    <a:pt x="1470172" y="251597"/>
                    <a:pt x="1496311" y="227549"/>
                  </a:cubicBezTo>
                  <a:lnTo>
                    <a:pt x="1508789" y="216187"/>
                  </a:lnTo>
                  <a:lnTo>
                    <a:pt x="1494300" y="224187"/>
                  </a:lnTo>
                  <a:cubicBezTo>
                    <a:pt x="1478635" y="231740"/>
                    <a:pt x="1459711" y="238367"/>
                    <a:pt x="1455505" y="230960"/>
                  </a:cubicBezTo>
                  <a:lnTo>
                    <a:pt x="1420180" y="230961"/>
                  </a:lnTo>
                  <a:cubicBezTo>
                    <a:pt x="1429432" y="201724"/>
                    <a:pt x="1420180" y="209520"/>
                    <a:pt x="1447095" y="201724"/>
                  </a:cubicBezTo>
                  <a:cubicBezTo>
                    <a:pt x="1447095" y="187300"/>
                    <a:pt x="1447095" y="187300"/>
                    <a:pt x="1437843" y="172487"/>
                  </a:cubicBezTo>
                  <a:cubicBezTo>
                    <a:pt x="1420180" y="172487"/>
                    <a:pt x="1403359" y="172487"/>
                    <a:pt x="1385696" y="165081"/>
                  </a:cubicBezTo>
                  <a:cubicBezTo>
                    <a:pt x="1394107" y="143250"/>
                    <a:pt x="1385696" y="135844"/>
                    <a:pt x="1385696" y="128827"/>
                  </a:cubicBezTo>
                  <a:cubicBezTo>
                    <a:pt x="1394107" y="121421"/>
                    <a:pt x="1420180" y="106607"/>
                    <a:pt x="1411770" y="99201"/>
                  </a:cubicBezTo>
                  <a:cubicBezTo>
                    <a:pt x="1403358" y="62947"/>
                    <a:pt x="1385696" y="84777"/>
                    <a:pt x="1385696" y="40728"/>
                  </a:cubicBezTo>
                  <a:cubicBezTo>
                    <a:pt x="1375603" y="47744"/>
                    <a:pt x="1367192" y="47744"/>
                    <a:pt x="1367192" y="55541"/>
                  </a:cubicBezTo>
                  <a:cubicBezTo>
                    <a:pt x="1323455" y="55541"/>
                    <a:pt x="1288130" y="33321"/>
                    <a:pt x="1279719" y="11491"/>
                  </a:cubicBezTo>
                  <a:cubicBezTo>
                    <a:pt x="1227572" y="26304"/>
                    <a:pt x="1227572" y="11491"/>
                    <a:pt x="1174584" y="18897"/>
                  </a:cubicBezTo>
                  <a:cubicBezTo>
                    <a:pt x="1156922" y="26304"/>
                    <a:pt x="1140099" y="47744"/>
                    <a:pt x="1122437" y="55541"/>
                  </a:cubicBezTo>
                  <a:cubicBezTo>
                    <a:pt x="1078701" y="62947"/>
                    <a:pt x="955903" y="11491"/>
                    <a:pt x="911325" y="4084"/>
                  </a:cubicBezTo>
                  <a:cubicBezTo>
                    <a:pt x="885251" y="478"/>
                    <a:pt x="861544" y="-520"/>
                    <a:pt x="839833" y="235"/>
                  </a:cubicBezTo>
                  <a:lnTo>
                    <a:pt x="828892" y="1462"/>
                  </a:lnTo>
                  <a:lnTo>
                    <a:pt x="733956" y="76154"/>
                  </a:lnTo>
                  <a:lnTo>
                    <a:pt x="673065" y="134883"/>
                  </a:lnTo>
                  <a:lnTo>
                    <a:pt x="696534" y="131410"/>
                  </a:lnTo>
                  <a:cubicBezTo>
                    <a:pt x="704209" y="128730"/>
                    <a:pt x="710727" y="125124"/>
                    <a:pt x="719558" y="121421"/>
                  </a:cubicBezTo>
                  <a:cubicBezTo>
                    <a:pt x="737221" y="128827"/>
                    <a:pt x="737221" y="128827"/>
                    <a:pt x="745632" y="135844"/>
                  </a:cubicBezTo>
                  <a:cubicBezTo>
                    <a:pt x="737221" y="150657"/>
                    <a:pt x="701895" y="150657"/>
                    <a:pt x="684233" y="158064"/>
                  </a:cubicBezTo>
                  <a:cubicBezTo>
                    <a:pt x="666570" y="172487"/>
                    <a:pt x="666570" y="187300"/>
                    <a:pt x="649748" y="194317"/>
                  </a:cubicBezTo>
                  <a:cubicBezTo>
                    <a:pt x="666570" y="201724"/>
                    <a:pt x="693485" y="201724"/>
                    <a:pt x="719558" y="201724"/>
                  </a:cubicBezTo>
                  <a:cubicBezTo>
                    <a:pt x="710307" y="209520"/>
                    <a:pt x="710306" y="223944"/>
                    <a:pt x="710307" y="230960"/>
                  </a:cubicBezTo>
                  <a:cubicBezTo>
                    <a:pt x="671196" y="230960"/>
                    <a:pt x="607484" y="243459"/>
                    <a:pt x="570621" y="246584"/>
                  </a:cubicBezTo>
                  <a:lnTo>
                    <a:pt x="564404" y="246390"/>
                  </a:lnTo>
                  <a:lnTo>
                    <a:pt x="471257" y="355603"/>
                  </a:lnTo>
                  <a:cubicBezTo>
                    <a:pt x="153580" y="766057"/>
                    <a:pt x="-27470" y="1319822"/>
                    <a:pt x="3403" y="1919611"/>
                  </a:cubicBezTo>
                  <a:cubicBezTo>
                    <a:pt x="30417" y="2444427"/>
                    <a:pt x="215209" y="2917533"/>
                    <a:pt x="500912" y="3279276"/>
                  </a:cubicBezTo>
                  <a:lnTo>
                    <a:pt x="597922" y="3391076"/>
                  </a:lnTo>
                  <a:lnTo>
                    <a:pt x="618838" y="3389977"/>
                  </a:lnTo>
                  <a:cubicBezTo>
                    <a:pt x="643020" y="3392706"/>
                    <a:pt x="662785" y="3401770"/>
                    <a:pt x="675822" y="3423599"/>
                  </a:cubicBezTo>
                  <a:cubicBezTo>
                    <a:pt x="719558" y="3416583"/>
                    <a:pt x="789368" y="3372143"/>
                    <a:pt x="807031" y="3350703"/>
                  </a:cubicBezTo>
                  <a:cubicBezTo>
                    <a:pt x="841515" y="3299246"/>
                    <a:pt x="745632" y="3225960"/>
                    <a:pt x="693485" y="3204130"/>
                  </a:cubicBezTo>
                  <a:cubicBezTo>
                    <a:pt x="693485" y="3174893"/>
                    <a:pt x="701896" y="3167487"/>
                    <a:pt x="719558" y="3152674"/>
                  </a:cubicBezTo>
                  <a:cubicBezTo>
                    <a:pt x="719559" y="3145267"/>
                    <a:pt x="737221" y="3167487"/>
                    <a:pt x="745632" y="3174893"/>
                  </a:cubicBezTo>
                  <a:cubicBezTo>
                    <a:pt x="780117" y="3167487"/>
                    <a:pt x="780117" y="3167487"/>
                    <a:pt x="797779" y="3152673"/>
                  </a:cubicBezTo>
                  <a:cubicBezTo>
                    <a:pt x="823853" y="3189706"/>
                    <a:pt x="833105" y="3189706"/>
                    <a:pt x="894503" y="3189706"/>
                  </a:cubicBezTo>
                  <a:cubicBezTo>
                    <a:pt x="921418" y="3255587"/>
                    <a:pt x="965155" y="3270010"/>
                    <a:pt x="1043375" y="3284823"/>
                  </a:cubicBezTo>
                  <a:cubicBezTo>
                    <a:pt x="1034964" y="3291840"/>
                    <a:pt x="1017301" y="3299247"/>
                    <a:pt x="1026554" y="3306263"/>
                  </a:cubicBezTo>
                  <a:lnTo>
                    <a:pt x="1026554" y="3328483"/>
                  </a:lnTo>
                  <a:lnTo>
                    <a:pt x="1034965" y="3328483"/>
                  </a:lnTo>
                  <a:cubicBezTo>
                    <a:pt x="1043375" y="3314060"/>
                    <a:pt x="1061038" y="3299247"/>
                    <a:pt x="1070290" y="3284823"/>
                  </a:cubicBezTo>
                  <a:cubicBezTo>
                    <a:pt x="1087112" y="3277027"/>
                    <a:pt x="1104774" y="3277027"/>
                    <a:pt x="1122437" y="3277027"/>
                  </a:cubicBezTo>
                  <a:cubicBezTo>
                    <a:pt x="1122437" y="3233367"/>
                    <a:pt x="1148510" y="3196723"/>
                    <a:pt x="1156922" y="3160080"/>
                  </a:cubicBezTo>
                  <a:cubicBezTo>
                    <a:pt x="1148511" y="3123827"/>
                    <a:pt x="1140099" y="3094200"/>
                    <a:pt x="1148511" y="3035727"/>
                  </a:cubicBezTo>
                  <a:cubicBezTo>
                    <a:pt x="1166173" y="3028321"/>
                    <a:pt x="1183836" y="3013507"/>
                    <a:pt x="1200657" y="3006490"/>
                  </a:cubicBezTo>
                  <a:cubicBezTo>
                    <a:pt x="1209909" y="3006490"/>
                    <a:pt x="1262057" y="3013507"/>
                    <a:pt x="1279720" y="3028320"/>
                  </a:cubicBezTo>
                  <a:cubicBezTo>
                    <a:pt x="1341119" y="3028320"/>
                    <a:pt x="1349529" y="3072370"/>
                    <a:pt x="1367192" y="3116030"/>
                  </a:cubicBezTo>
                  <a:cubicBezTo>
                    <a:pt x="1403358" y="3116030"/>
                    <a:pt x="1481579" y="3130843"/>
                    <a:pt x="1516904" y="3116030"/>
                  </a:cubicBezTo>
                  <a:lnTo>
                    <a:pt x="1551389" y="3116030"/>
                  </a:lnTo>
                  <a:cubicBezTo>
                    <a:pt x="1560641" y="3138250"/>
                    <a:pt x="1542978" y="3181910"/>
                    <a:pt x="1560641" y="3211147"/>
                  </a:cubicBezTo>
                  <a:cubicBezTo>
                    <a:pt x="1577462" y="3262603"/>
                    <a:pt x="1621199" y="3365126"/>
                    <a:pt x="1682598" y="3379939"/>
                  </a:cubicBezTo>
                  <a:cubicBezTo>
                    <a:pt x="1717923" y="3401769"/>
                    <a:pt x="1822217" y="3394363"/>
                    <a:pt x="1849974" y="3372143"/>
                  </a:cubicBezTo>
                  <a:cubicBezTo>
                    <a:pt x="1866795" y="3365126"/>
                    <a:pt x="1866795" y="3365126"/>
                    <a:pt x="1876047" y="3342906"/>
                  </a:cubicBezTo>
                  <a:cubicBezTo>
                    <a:pt x="1902120" y="3306263"/>
                    <a:pt x="1866795" y="3204130"/>
                    <a:pt x="1839880" y="3189706"/>
                  </a:cubicBezTo>
                  <a:cubicBezTo>
                    <a:pt x="1858384" y="3181910"/>
                    <a:pt x="1876047" y="3174894"/>
                    <a:pt x="1893709" y="3167487"/>
                  </a:cubicBezTo>
                  <a:cubicBezTo>
                    <a:pt x="1919783" y="3181910"/>
                    <a:pt x="1919783" y="3196723"/>
                    <a:pt x="1945857" y="3204130"/>
                  </a:cubicBezTo>
                  <a:cubicBezTo>
                    <a:pt x="1981183" y="3225960"/>
                    <a:pt x="2041740" y="3211147"/>
                    <a:pt x="2094728" y="3211147"/>
                  </a:cubicBezTo>
                  <a:cubicBezTo>
                    <a:pt x="2112391" y="3196723"/>
                    <a:pt x="2129213" y="3189706"/>
                    <a:pt x="2146876" y="3167487"/>
                  </a:cubicBezTo>
                  <a:cubicBezTo>
                    <a:pt x="2155286" y="3152673"/>
                    <a:pt x="2146875" y="3101607"/>
                    <a:pt x="2146876" y="3086794"/>
                  </a:cubicBezTo>
                  <a:cubicBezTo>
                    <a:pt x="2068655" y="3050150"/>
                    <a:pt x="2094728" y="3020914"/>
                    <a:pt x="2059403" y="2977254"/>
                  </a:cubicBezTo>
                  <a:cubicBezTo>
                    <a:pt x="2077065" y="2977254"/>
                    <a:pt x="2077065" y="2977254"/>
                    <a:pt x="2094729" y="2969847"/>
                  </a:cubicBezTo>
                  <a:cubicBezTo>
                    <a:pt x="2085476" y="2962051"/>
                    <a:pt x="2085476" y="2962051"/>
                    <a:pt x="2077065" y="2940610"/>
                  </a:cubicBezTo>
                  <a:cubicBezTo>
                    <a:pt x="2085477" y="2940610"/>
                    <a:pt x="2120802" y="2933204"/>
                    <a:pt x="2129213" y="2933204"/>
                  </a:cubicBezTo>
                  <a:lnTo>
                    <a:pt x="2146875" y="2933204"/>
                  </a:lnTo>
                  <a:lnTo>
                    <a:pt x="2146875" y="2940610"/>
                  </a:lnTo>
                  <a:lnTo>
                    <a:pt x="2112391" y="2940610"/>
                  </a:lnTo>
                  <a:lnTo>
                    <a:pt x="2112391" y="2955034"/>
                  </a:lnTo>
                  <a:cubicBezTo>
                    <a:pt x="2146875" y="2984270"/>
                    <a:pt x="2216686" y="3035727"/>
                    <a:pt x="2260422" y="3013507"/>
                  </a:cubicBezTo>
                  <a:cubicBezTo>
                    <a:pt x="2295747" y="3057557"/>
                    <a:pt x="2278085" y="3072370"/>
                    <a:pt x="2348735" y="3086794"/>
                  </a:cubicBezTo>
                  <a:cubicBezTo>
                    <a:pt x="2357987" y="3079387"/>
                    <a:pt x="2374809" y="3072370"/>
                    <a:pt x="2392471" y="30649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3" name="Google Shape;1203;p27"/>
            <p:cNvGrpSpPr/>
            <p:nvPr/>
          </p:nvGrpSpPr>
          <p:grpSpPr>
            <a:xfrm>
              <a:off x="1335871" y="-571087"/>
              <a:ext cx="4376816" cy="4364865"/>
              <a:chOff x="688950" y="1173205"/>
              <a:chExt cx="3371147" cy="3361942"/>
            </a:xfrm>
          </p:grpSpPr>
          <p:sp>
            <p:nvSpPr>
              <p:cNvPr id="1204" name="Google Shape;1204;p27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2" name="Google Shape;1212;p27"/>
          <p:cNvSpPr/>
          <p:nvPr/>
        </p:nvSpPr>
        <p:spPr>
          <a:xfrm>
            <a:off x="666750" y="-1"/>
            <a:ext cx="182880" cy="2377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3" name="Google Shape;1213;p27"/>
          <p:cNvGrpSpPr/>
          <p:nvPr/>
        </p:nvGrpSpPr>
        <p:grpSpPr>
          <a:xfrm>
            <a:off x="6285916" y="3602351"/>
            <a:ext cx="2905124" cy="803746"/>
            <a:chOff x="8627290" y="5493947"/>
            <a:chExt cx="2905124" cy="803746"/>
          </a:xfrm>
        </p:grpSpPr>
        <p:sp>
          <p:nvSpPr>
            <p:cNvPr id="1214" name="Google Shape;1214;p27"/>
            <p:cNvSpPr txBox="1"/>
            <p:nvPr/>
          </p:nvSpPr>
          <p:spPr>
            <a:xfrm>
              <a:off x="8627290" y="5493947"/>
              <a:ext cx="29051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BASKETBALL 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7"/>
            <p:cNvSpPr txBox="1"/>
            <p:nvPr/>
          </p:nvSpPr>
          <p:spPr>
            <a:xfrm>
              <a:off x="8627290" y="5928361"/>
              <a:ext cx="2905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TOURNAMENT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6" name="Google Shape;1216;p27"/>
          <p:cNvSpPr/>
          <p:nvPr/>
        </p:nvSpPr>
        <p:spPr>
          <a:xfrm>
            <a:off x="6294857" y="2637610"/>
            <a:ext cx="31947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13~26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27"/>
          <p:cNvSpPr txBox="1"/>
          <p:nvPr/>
        </p:nvSpPr>
        <p:spPr>
          <a:xfrm>
            <a:off x="919064" y="1532571"/>
            <a:ext cx="43750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27"/>
          <p:cNvSpPr txBox="1"/>
          <p:nvPr/>
        </p:nvSpPr>
        <p:spPr>
          <a:xfrm>
            <a:off x="919064" y="1287029"/>
            <a:ext cx="4375049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/>
          </a:p>
        </p:txBody>
      </p:sp>
      <p:sp>
        <p:nvSpPr>
          <p:cNvPr id="1219" name="Google Shape;1219;p27"/>
          <p:cNvSpPr txBox="1"/>
          <p:nvPr/>
        </p:nvSpPr>
        <p:spPr>
          <a:xfrm>
            <a:off x="919064" y="239342"/>
            <a:ext cx="437504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DOLOR SIT AMET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27"/>
          <p:cNvSpPr/>
          <p:nvPr/>
        </p:nvSpPr>
        <p:spPr>
          <a:xfrm>
            <a:off x="919065" y="2220262"/>
            <a:ext cx="40595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18:00</a:t>
            </a:r>
            <a:endParaRPr sz="9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1" name="Google Shape;1221;p27"/>
          <p:cNvGrpSpPr/>
          <p:nvPr/>
        </p:nvGrpSpPr>
        <p:grpSpPr>
          <a:xfrm>
            <a:off x="1032835" y="3864929"/>
            <a:ext cx="2611950" cy="2506349"/>
            <a:chOff x="6975883" y="3736778"/>
            <a:chExt cx="4594794" cy="2506349"/>
          </a:xfrm>
        </p:grpSpPr>
        <p:sp>
          <p:nvSpPr>
            <p:cNvPr id="1222" name="Google Shape;1222;p27"/>
            <p:cNvSpPr txBox="1"/>
            <p:nvPr/>
          </p:nvSpPr>
          <p:spPr>
            <a:xfrm>
              <a:off x="6975883" y="4119469"/>
              <a:ext cx="4594794" cy="2123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7"/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8"/>
          <p:cNvSpPr/>
          <p:nvPr>
            <p:ph idx="3" type="pic"/>
          </p:nvPr>
        </p:nvSpPr>
        <p:spPr>
          <a:xfrm>
            <a:off x="-1" y="3562540"/>
            <a:ext cx="121920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8"/>
          <p:cNvSpPr/>
          <p:nvPr>
            <p:ph idx="2" type="pic"/>
          </p:nvPr>
        </p:nvSpPr>
        <p:spPr>
          <a:xfrm>
            <a:off x="2255520" y="548640"/>
            <a:ext cx="9936479" cy="27468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398698" y="-805393"/>
            <a:ext cx="5730160" cy="5068104"/>
            <a:chOff x="-398698" y="-805393"/>
            <a:chExt cx="5730160" cy="5068104"/>
          </a:xfrm>
        </p:grpSpPr>
        <p:sp>
          <p:nvSpPr>
            <p:cNvPr id="1231" name="Google Shape;1231;p28"/>
            <p:cNvSpPr/>
            <p:nvPr/>
          </p:nvSpPr>
          <p:spPr>
            <a:xfrm rot="10800000">
              <a:off x="325295" y="777714"/>
              <a:ext cx="3515029" cy="3030198"/>
            </a:xfrm>
            <a:custGeom>
              <a:rect b="b" l="l" r="r" t="t"/>
              <a:pathLst>
                <a:path extrusionOk="0" h="3030198" w="3515029">
                  <a:moveTo>
                    <a:pt x="3337020" y="2922007"/>
                  </a:moveTo>
                  <a:lnTo>
                    <a:pt x="1757515" y="198722"/>
                  </a:lnTo>
                  <a:lnTo>
                    <a:pt x="178009" y="2922007"/>
                  </a:lnTo>
                  <a:close/>
                  <a:moveTo>
                    <a:pt x="3515029" y="3030198"/>
                  </a:moveTo>
                  <a:lnTo>
                    <a:pt x="0" y="3030198"/>
                  </a:lnTo>
                  <a:lnTo>
                    <a:pt x="1757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8"/>
            <p:cNvSpPr/>
            <p:nvPr/>
          </p:nvSpPr>
          <p:spPr>
            <a:xfrm flipH="1" rot="-2016961">
              <a:off x="-13911" y="366197"/>
              <a:ext cx="5008087" cy="2731262"/>
            </a:xfrm>
            <a:custGeom>
              <a:rect b="b" l="l" r="r" t="t"/>
              <a:pathLst>
                <a:path extrusionOk="0" h="2731262" w="5008087">
                  <a:moveTo>
                    <a:pt x="4130613" y="148390"/>
                  </a:moveTo>
                  <a:lnTo>
                    <a:pt x="4127839" y="151421"/>
                  </a:lnTo>
                  <a:lnTo>
                    <a:pt x="4130360" y="149751"/>
                  </a:lnTo>
                  <a:cubicBezTo>
                    <a:pt x="4132669" y="147929"/>
                    <a:pt x="4133191" y="147093"/>
                    <a:pt x="4130613" y="148390"/>
                  </a:cubicBezTo>
                  <a:close/>
                  <a:moveTo>
                    <a:pt x="715764" y="1447782"/>
                  </a:moveTo>
                  <a:cubicBezTo>
                    <a:pt x="721164" y="1473447"/>
                    <a:pt x="829657" y="1490103"/>
                    <a:pt x="835058" y="1510854"/>
                  </a:cubicBezTo>
                  <a:cubicBezTo>
                    <a:pt x="850276" y="1510854"/>
                    <a:pt x="860585" y="1505666"/>
                    <a:pt x="870895" y="1505666"/>
                  </a:cubicBezTo>
                  <a:cubicBezTo>
                    <a:pt x="880713" y="1515768"/>
                    <a:pt x="880713" y="1515768"/>
                    <a:pt x="886113" y="1531332"/>
                  </a:cubicBezTo>
                  <a:cubicBezTo>
                    <a:pt x="886113" y="1536246"/>
                    <a:pt x="886113" y="1536246"/>
                    <a:pt x="875804" y="1546895"/>
                  </a:cubicBezTo>
                  <a:cubicBezTo>
                    <a:pt x="880713" y="1556997"/>
                    <a:pt x="875804" y="1551810"/>
                    <a:pt x="891023" y="1561912"/>
                  </a:cubicBezTo>
                  <a:cubicBezTo>
                    <a:pt x="901332" y="1561912"/>
                    <a:pt x="1023571" y="1541434"/>
                    <a:pt x="1039281" y="1531332"/>
                  </a:cubicBezTo>
                  <a:cubicBezTo>
                    <a:pt x="1059899" y="1531332"/>
                    <a:pt x="1059900" y="1536246"/>
                    <a:pt x="1075118" y="1541434"/>
                  </a:cubicBezTo>
                  <a:cubicBezTo>
                    <a:pt x="1065300" y="1546895"/>
                    <a:pt x="1054990" y="1541434"/>
                    <a:pt x="1039281" y="1546895"/>
                  </a:cubicBezTo>
                  <a:cubicBezTo>
                    <a:pt x="1023571" y="1551810"/>
                    <a:pt x="1008353" y="1572287"/>
                    <a:pt x="993134" y="1577475"/>
                  </a:cubicBezTo>
                  <a:cubicBezTo>
                    <a:pt x="973006" y="1587578"/>
                    <a:pt x="845367" y="1587578"/>
                    <a:pt x="824748" y="1567373"/>
                  </a:cubicBezTo>
                  <a:lnTo>
                    <a:pt x="814439" y="1567373"/>
                  </a:lnTo>
                  <a:cubicBezTo>
                    <a:pt x="819839" y="1592765"/>
                    <a:pt x="824748" y="1597953"/>
                    <a:pt x="845367" y="1603141"/>
                  </a:cubicBezTo>
                  <a:cubicBezTo>
                    <a:pt x="829657" y="1618431"/>
                    <a:pt x="829657" y="1608056"/>
                    <a:pt x="835057" y="1628533"/>
                  </a:cubicBezTo>
                  <a:cubicBezTo>
                    <a:pt x="809529" y="1628533"/>
                    <a:pt x="778601" y="1633994"/>
                    <a:pt x="753074" y="1633994"/>
                  </a:cubicBezTo>
                  <a:cubicBezTo>
                    <a:pt x="784002" y="1654199"/>
                    <a:pt x="824748" y="1633994"/>
                    <a:pt x="860585" y="1649284"/>
                  </a:cubicBezTo>
                  <a:cubicBezTo>
                    <a:pt x="875804" y="1654199"/>
                    <a:pt x="880713" y="1669762"/>
                    <a:pt x="901332" y="1674677"/>
                  </a:cubicBezTo>
                  <a:cubicBezTo>
                    <a:pt x="896423" y="1680138"/>
                    <a:pt x="896423" y="1685052"/>
                    <a:pt x="891022" y="1690240"/>
                  </a:cubicBezTo>
                  <a:cubicBezTo>
                    <a:pt x="901332" y="1695428"/>
                    <a:pt x="906241" y="1695428"/>
                    <a:pt x="916550" y="1695428"/>
                  </a:cubicBezTo>
                  <a:lnTo>
                    <a:pt x="916550" y="1710718"/>
                  </a:lnTo>
                  <a:cubicBezTo>
                    <a:pt x="947479" y="1710718"/>
                    <a:pt x="967606" y="1705803"/>
                    <a:pt x="982825" y="1720820"/>
                  </a:cubicBezTo>
                  <a:cubicBezTo>
                    <a:pt x="993134" y="1726281"/>
                    <a:pt x="988225" y="1720820"/>
                    <a:pt x="993134" y="1726281"/>
                  </a:cubicBezTo>
                  <a:cubicBezTo>
                    <a:pt x="973006" y="1741572"/>
                    <a:pt x="962697" y="1746759"/>
                    <a:pt x="926860" y="1746759"/>
                  </a:cubicBezTo>
                  <a:lnTo>
                    <a:pt x="926860" y="1751947"/>
                  </a:lnTo>
                  <a:lnTo>
                    <a:pt x="921951" y="1751947"/>
                  </a:lnTo>
                  <a:lnTo>
                    <a:pt x="921951" y="1762050"/>
                  </a:lnTo>
                  <a:cubicBezTo>
                    <a:pt x="926860" y="1767237"/>
                    <a:pt x="931769" y="1772425"/>
                    <a:pt x="937169" y="1782527"/>
                  </a:cubicBezTo>
                  <a:lnTo>
                    <a:pt x="973006" y="1782527"/>
                  </a:lnTo>
                  <a:lnTo>
                    <a:pt x="973006" y="1798090"/>
                  </a:lnTo>
                  <a:cubicBezTo>
                    <a:pt x="942078" y="1808193"/>
                    <a:pt x="901332" y="1869627"/>
                    <a:pt x="875804" y="1854609"/>
                  </a:cubicBezTo>
                  <a:cubicBezTo>
                    <a:pt x="860585" y="1844234"/>
                    <a:pt x="839967" y="1751947"/>
                    <a:pt x="839967" y="1710718"/>
                  </a:cubicBezTo>
                  <a:lnTo>
                    <a:pt x="824748" y="1710718"/>
                  </a:lnTo>
                  <a:cubicBezTo>
                    <a:pt x="814439" y="1669762"/>
                    <a:pt x="737364" y="1664575"/>
                    <a:pt x="711836" y="1654199"/>
                  </a:cubicBezTo>
                  <a:cubicBezTo>
                    <a:pt x="706927" y="1649284"/>
                    <a:pt x="702018" y="1649284"/>
                    <a:pt x="702018" y="1649284"/>
                  </a:cubicBezTo>
                  <a:cubicBezTo>
                    <a:pt x="702018" y="1633994"/>
                    <a:pt x="702018" y="1623619"/>
                    <a:pt x="706927" y="1608056"/>
                  </a:cubicBezTo>
                  <a:cubicBezTo>
                    <a:pt x="732455" y="1613516"/>
                    <a:pt x="747673" y="1613516"/>
                    <a:pt x="762892" y="1597953"/>
                  </a:cubicBezTo>
                  <a:cubicBezTo>
                    <a:pt x="778601" y="1592765"/>
                    <a:pt x="768292" y="1603141"/>
                    <a:pt x="773201" y="1587578"/>
                  </a:cubicBezTo>
                  <a:cubicBezTo>
                    <a:pt x="778602" y="1582390"/>
                    <a:pt x="773201" y="1582390"/>
                    <a:pt x="778601" y="1572287"/>
                  </a:cubicBezTo>
                  <a:lnTo>
                    <a:pt x="778601" y="1567373"/>
                  </a:lnTo>
                  <a:cubicBezTo>
                    <a:pt x="753074" y="1561912"/>
                    <a:pt x="696618" y="1567373"/>
                    <a:pt x="681399" y="1551810"/>
                  </a:cubicBezTo>
                  <a:cubicBezTo>
                    <a:pt x="650962" y="1556997"/>
                    <a:pt x="630343" y="1587578"/>
                    <a:pt x="620034" y="1613516"/>
                  </a:cubicBezTo>
                  <a:lnTo>
                    <a:pt x="559159" y="1613516"/>
                  </a:lnTo>
                  <a:lnTo>
                    <a:pt x="559160" y="1592765"/>
                  </a:lnTo>
                  <a:cubicBezTo>
                    <a:pt x="543450" y="1603141"/>
                    <a:pt x="548850" y="1597953"/>
                    <a:pt x="523322" y="1597953"/>
                  </a:cubicBezTo>
                  <a:cubicBezTo>
                    <a:pt x="528232" y="1603141"/>
                    <a:pt x="528231" y="1608056"/>
                    <a:pt x="533632" y="1613516"/>
                  </a:cubicBezTo>
                  <a:cubicBezTo>
                    <a:pt x="528232" y="1618431"/>
                    <a:pt x="523322" y="1623619"/>
                    <a:pt x="517922" y="1628534"/>
                  </a:cubicBezTo>
                  <a:cubicBezTo>
                    <a:pt x="508104" y="1638909"/>
                    <a:pt x="486994" y="1628533"/>
                    <a:pt x="471775" y="1638909"/>
                  </a:cubicBezTo>
                  <a:lnTo>
                    <a:pt x="461466" y="1638909"/>
                  </a:lnTo>
                  <a:cubicBezTo>
                    <a:pt x="466375" y="1644097"/>
                    <a:pt x="461466" y="1644097"/>
                    <a:pt x="471775" y="1649284"/>
                  </a:cubicBezTo>
                  <a:cubicBezTo>
                    <a:pt x="471775" y="1674677"/>
                    <a:pt x="466376" y="1680138"/>
                    <a:pt x="446247" y="1690240"/>
                  </a:cubicBezTo>
                  <a:lnTo>
                    <a:pt x="446248" y="1705803"/>
                  </a:lnTo>
                  <a:cubicBezTo>
                    <a:pt x="476685" y="1705803"/>
                    <a:pt x="497303" y="1705803"/>
                    <a:pt x="508104" y="1690240"/>
                  </a:cubicBezTo>
                  <a:lnTo>
                    <a:pt x="528231" y="1690240"/>
                  </a:lnTo>
                  <a:cubicBezTo>
                    <a:pt x="523322" y="1695428"/>
                    <a:pt x="523322" y="1695428"/>
                    <a:pt x="513013" y="1700616"/>
                  </a:cubicBezTo>
                  <a:cubicBezTo>
                    <a:pt x="523322" y="1715906"/>
                    <a:pt x="538541" y="1710718"/>
                    <a:pt x="548850" y="1715906"/>
                  </a:cubicBezTo>
                  <a:cubicBezTo>
                    <a:pt x="559160" y="1710718"/>
                    <a:pt x="553760" y="1720820"/>
                    <a:pt x="559160" y="1700616"/>
                  </a:cubicBezTo>
                  <a:cubicBezTo>
                    <a:pt x="584687" y="1705803"/>
                    <a:pt x="589597" y="1720821"/>
                    <a:pt x="615125" y="1720820"/>
                  </a:cubicBezTo>
                  <a:lnTo>
                    <a:pt x="615125" y="1726281"/>
                  </a:lnTo>
                  <a:cubicBezTo>
                    <a:pt x="599906" y="1731196"/>
                    <a:pt x="594506" y="1736384"/>
                    <a:pt x="579287" y="1736384"/>
                  </a:cubicBezTo>
                  <a:lnTo>
                    <a:pt x="579287" y="1741571"/>
                  </a:lnTo>
                  <a:lnTo>
                    <a:pt x="584687" y="1741571"/>
                  </a:lnTo>
                  <a:lnTo>
                    <a:pt x="584688" y="1751947"/>
                  </a:lnTo>
                  <a:cubicBezTo>
                    <a:pt x="584688" y="1762049"/>
                    <a:pt x="589597" y="1741571"/>
                    <a:pt x="589597" y="1741571"/>
                  </a:cubicBezTo>
                  <a:cubicBezTo>
                    <a:pt x="604815" y="1746759"/>
                    <a:pt x="604815" y="1746759"/>
                    <a:pt x="615125" y="1756862"/>
                  </a:cubicBezTo>
                  <a:cubicBezTo>
                    <a:pt x="615125" y="1762049"/>
                    <a:pt x="615125" y="1767237"/>
                    <a:pt x="610215" y="1772425"/>
                  </a:cubicBezTo>
                  <a:cubicBezTo>
                    <a:pt x="604815" y="1767237"/>
                    <a:pt x="604815" y="1772425"/>
                    <a:pt x="599906" y="1767237"/>
                  </a:cubicBezTo>
                  <a:lnTo>
                    <a:pt x="584688" y="1767237"/>
                  </a:lnTo>
                  <a:cubicBezTo>
                    <a:pt x="589597" y="1782527"/>
                    <a:pt x="589597" y="1782527"/>
                    <a:pt x="610215" y="1787988"/>
                  </a:cubicBezTo>
                  <a:lnTo>
                    <a:pt x="610215" y="1792903"/>
                  </a:lnTo>
                  <a:cubicBezTo>
                    <a:pt x="604815" y="1792903"/>
                    <a:pt x="599906" y="1798091"/>
                    <a:pt x="594506" y="1803005"/>
                  </a:cubicBezTo>
                  <a:cubicBezTo>
                    <a:pt x="584688" y="1803005"/>
                    <a:pt x="584687" y="1798091"/>
                    <a:pt x="568978" y="1798090"/>
                  </a:cubicBezTo>
                  <a:cubicBezTo>
                    <a:pt x="564069" y="1803005"/>
                    <a:pt x="559160" y="1808193"/>
                    <a:pt x="553760" y="1813381"/>
                  </a:cubicBezTo>
                  <a:lnTo>
                    <a:pt x="553760" y="1818568"/>
                  </a:lnTo>
                  <a:cubicBezTo>
                    <a:pt x="579287" y="1813381"/>
                    <a:pt x="615124" y="1818568"/>
                    <a:pt x="640653" y="1818568"/>
                  </a:cubicBezTo>
                  <a:lnTo>
                    <a:pt x="640652" y="1823483"/>
                  </a:lnTo>
                  <a:cubicBezTo>
                    <a:pt x="610216" y="1839046"/>
                    <a:pt x="594506" y="1823483"/>
                    <a:pt x="564069" y="1833859"/>
                  </a:cubicBezTo>
                  <a:cubicBezTo>
                    <a:pt x="543450" y="1844234"/>
                    <a:pt x="517922" y="1859524"/>
                    <a:pt x="497303" y="1869627"/>
                  </a:cubicBezTo>
                  <a:lnTo>
                    <a:pt x="497304" y="1880002"/>
                  </a:lnTo>
                  <a:cubicBezTo>
                    <a:pt x="486994" y="1885190"/>
                    <a:pt x="476685" y="1874814"/>
                    <a:pt x="471775" y="1869627"/>
                  </a:cubicBezTo>
                  <a:lnTo>
                    <a:pt x="461466" y="1869627"/>
                  </a:lnTo>
                  <a:lnTo>
                    <a:pt x="461466" y="1890377"/>
                  </a:lnTo>
                  <a:cubicBezTo>
                    <a:pt x="471775" y="1890378"/>
                    <a:pt x="482085" y="1895292"/>
                    <a:pt x="491903" y="1895292"/>
                  </a:cubicBezTo>
                  <a:lnTo>
                    <a:pt x="491904" y="1915770"/>
                  </a:lnTo>
                  <a:cubicBezTo>
                    <a:pt x="466375" y="1915770"/>
                    <a:pt x="461466" y="1910856"/>
                    <a:pt x="440847" y="1905668"/>
                  </a:cubicBezTo>
                  <a:lnTo>
                    <a:pt x="440847" y="1910856"/>
                  </a:lnTo>
                  <a:lnTo>
                    <a:pt x="435938" y="1910855"/>
                  </a:lnTo>
                  <a:cubicBezTo>
                    <a:pt x="440848" y="1921231"/>
                    <a:pt x="456557" y="1926146"/>
                    <a:pt x="466376" y="1936521"/>
                  </a:cubicBezTo>
                  <a:cubicBezTo>
                    <a:pt x="456557" y="1951811"/>
                    <a:pt x="461466" y="1941436"/>
                    <a:pt x="461466" y="1956999"/>
                  </a:cubicBezTo>
                  <a:cubicBezTo>
                    <a:pt x="410410" y="1956999"/>
                    <a:pt x="333827" y="1951811"/>
                    <a:pt x="282771" y="1936521"/>
                  </a:cubicBezTo>
                  <a:cubicBezTo>
                    <a:pt x="246934" y="1931333"/>
                    <a:pt x="200787" y="1941436"/>
                    <a:pt x="175259" y="1926146"/>
                  </a:cubicBezTo>
                  <a:cubicBezTo>
                    <a:pt x="144822" y="1921231"/>
                    <a:pt x="15219" y="1914678"/>
                    <a:pt x="0" y="1925054"/>
                  </a:cubicBezTo>
                  <a:cubicBezTo>
                    <a:pt x="4909" y="1935429"/>
                    <a:pt x="88366" y="1948262"/>
                    <a:pt x="119294" y="1956999"/>
                  </a:cubicBezTo>
                  <a:cubicBezTo>
                    <a:pt x="150222" y="1965736"/>
                    <a:pt x="170350" y="1972289"/>
                    <a:pt x="185568" y="1977477"/>
                  </a:cubicBezTo>
                  <a:lnTo>
                    <a:pt x="231224" y="1977477"/>
                  </a:lnTo>
                  <a:cubicBezTo>
                    <a:pt x="237115" y="1982665"/>
                    <a:pt x="242024" y="1993040"/>
                    <a:pt x="242024" y="1997955"/>
                  </a:cubicBezTo>
                  <a:cubicBezTo>
                    <a:pt x="262643" y="1997955"/>
                    <a:pt x="277862" y="1993040"/>
                    <a:pt x="293080" y="1993040"/>
                  </a:cubicBezTo>
                  <a:cubicBezTo>
                    <a:pt x="297989" y="1993040"/>
                    <a:pt x="303390" y="2008057"/>
                    <a:pt x="308299" y="2008057"/>
                  </a:cubicBezTo>
                  <a:cubicBezTo>
                    <a:pt x="328917" y="2013518"/>
                    <a:pt x="379973" y="1997955"/>
                    <a:pt x="390283" y="2003143"/>
                  </a:cubicBezTo>
                  <a:cubicBezTo>
                    <a:pt x="395192" y="2003143"/>
                    <a:pt x="405501" y="2018433"/>
                    <a:pt x="410410" y="2023621"/>
                  </a:cubicBezTo>
                  <a:cubicBezTo>
                    <a:pt x="440847" y="2023621"/>
                    <a:pt x="471776" y="2023621"/>
                    <a:pt x="497304" y="2028535"/>
                  </a:cubicBezTo>
                  <a:cubicBezTo>
                    <a:pt x="584687" y="2049286"/>
                    <a:pt x="599906" y="2049286"/>
                    <a:pt x="676490" y="2023621"/>
                  </a:cubicBezTo>
                  <a:cubicBezTo>
                    <a:pt x="681399" y="2028535"/>
                    <a:pt x="681399" y="2028535"/>
                    <a:pt x="686308" y="2039184"/>
                  </a:cubicBezTo>
                  <a:cubicBezTo>
                    <a:pt x="702018" y="2028535"/>
                    <a:pt x="702018" y="2023621"/>
                    <a:pt x="732455" y="2023621"/>
                  </a:cubicBezTo>
                  <a:lnTo>
                    <a:pt x="732455" y="2039184"/>
                  </a:lnTo>
                  <a:cubicBezTo>
                    <a:pt x="737364" y="2039184"/>
                    <a:pt x="747674" y="2039184"/>
                    <a:pt x="757983" y="2044099"/>
                  </a:cubicBezTo>
                  <a:lnTo>
                    <a:pt x="757983" y="2028535"/>
                  </a:lnTo>
                  <a:cubicBezTo>
                    <a:pt x="784001" y="2039184"/>
                    <a:pt x="835057" y="2018433"/>
                    <a:pt x="860585" y="2049286"/>
                  </a:cubicBezTo>
                  <a:cubicBezTo>
                    <a:pt x="870895" y="2044098"/>
                    <a:pt x="906241" y="2039184"/>
                    <a:pt x="916550" y="2044098"/>
                  </a:cubicBezTo>
                  <a:lnTo>
                    <a:pt x="942078" y="2044098"/>
                  </a:lnTo>
                  <a:lnTo>
                    <a:pt x="942078" y="2049286"/>
                  </a:lnTo>
                  <a:cubicBezTo>
                    <a:pt x="931769" y="2049286"/>
                    <a:pt x="931769" y="2049286"/>
                    <a:pt x="916551" y="2054474"/>
                  </a:cubicBezTo>
                  <a:cubicBezTo>
                    <a:pt x="931769" y="2069764"/>
                    <a:pt x="973006" y="2054474"/>
                    <a:pt x="993134" y="2064576"/>
                  </a:cubicBezTo>
                  <a:cubicBezTo>
                    <a:pt x="1013753" y="2074679"/>
                    <a:pt x="1023571" y="2095430"/>
                    <a:pt x="1049099" y="2100617"/>
                  </a:cubicBezTo>
                  <a:cubicBezTo>
                    <a:pt x="1095737" y="2100617"/>
                    <a:pt x="1141883" y="2105805"/>
                    <a:pt x="1187539" y="2105805"/>
                  </a:cubicBezTo>
                  <a:cubicBezTo>
                    <a:pt x="1197849" y="2105805"/>
                    <a:pt x="1202758" y="2090242"/>
                    <a:pt x="1213067" y="2085327"/>
                  </a:cubicBezTo>
                  <a:cubicBezTo>
                    <a:pt x="1243504" y="2074679"/>
                    <a:pt x="1279341" y="2090242"/>
                    <a:pt x="1310269" y="2074679"/>
                  </a:cubicBezTo>
                  <a:cubicBezTo>
                    <a:pt x="1315179" y="2064576"/>
                    <a:pt x="1325488" y="2054474"/>
                    <a:pt x="1336288" y="2044098"/>
                  </a:cubicBezTo>
                  <a:cubicBezTo>
                    <a:pt x="1356416" y="2028535"/>
                    <a:pt x="1381944" y="2033996"/>
                    <a:pt x="1397163" y="2033996"/>
                  </a:cubicBezTo>
                  <a:cubicBezTo>
                    <a:pt x="1437909" y="2033996"/>
                    <a:pt x="1473746" y="2033996"/>
                    <a:pt x="1514493" y="2039184"/>
                  </a:cubicBezTo>
                  <a:cubicBezTo>
                    <a:pt x="1524802" y="2033996"/>
                    <a:pt x="1545421" y="2018433"/>
                    <a:pt x="1565549" y="2023621"/>
                  </a:cubicBezTo>
                  <a:cubicBezTo>
                    <a:pt x="1570949" y="2023620"/>
                    <a:pt x="1581258" y="2039184"/>
                    <a:pt x="1591076" y="2049286"/>
                  </a:cubicBezTo>
                  <a:cubicBezTo>
                    <a:pt x="1627405" y="2044098"/>
                    <a:pt x="1648023" y="2049286"/>
                    <a:pt x="1668151" y="2059662"/>
                  </a:cubicBezTo>
                  <a:cubicBezTo>
                    <a:pt x="1663242" y="2069764"/>
                    <a:pt x="1657842" y="2080140"/>
                    <a:pt x="1652933" y="2085327"/>
                  </a:cubicBezTo>
                  <a:lnTo>
                    <a:pt x="1652933" y="2095430"/>
                  </a:lnTo>
                  <a:cubicBezTo>
                    <a:pt x="1668151" y="2095430"/>
                    <a:pt x="1673551" y="2090242"/>
                    <a:pt x="1688770" y="2095430"/>
                  </a:cubicBezTo>
                  <a:cubicBezTo>
                    <a:pt x="1714298" y="2095430"/>
                    <a:pt x="1708898" y="2090242"/>
                    <a:pt x="1714298" y="2085327"/>
                  </a:cubicBezTo>
                  <a:cubicBezTo>
                    <a:pt x="1729516" y="2080139"/>
                    <a:pt x="1780572" y="2090242"/>
                    <a:pt x="1801191" y="2074679"/>
                  </a:cubicBezTo>
                  <a:cubicBezTo>
                    <a:pt x="1831628" y="2080140"/>
                    <a:pt x="1826719" y="2110720"/>
                    <a:pt x="1836537" y="2131471"/>
                  </a:cubicBezTo>
                  <a:cubicBezTo>
                    <a:pt x="1857156" y="2131471"/>
                    <a:pt x="1908703" y="2131471"/>
                    <a:pt x="1923921" y="2141573"/>
                  </a:cubicBezTo>
                  <a:cubicBezTo>
                    <a:pt x="1990196" y="2141573"/>
                    <a:pt x="1964668" y="2172427"/>
                    <a:pt x="2005414" y="2187990"/>
                  </a:cubicBezTo>
                  <a:cubicBezTo>
                    <a:pt x="2046161" y="2203007"/>
                    <a:pt x="2092307" y="2182529"/>
                    <a:pt x="2138454" y="2192904"/>
                  </a:cubicBezTo>
                  <a:cubicBezTo>
                    <a:pt x="2164473" y="2203007"/>
                    <a:pt x="2205219" y="2208195"/>
                    <a:pt x="2235657" y="2208195"/>
                  </a:cubicBezTo>
                  <a:cubicBezTo>
                    <a:pt x="2245966" y="2254611"/>
                    <a:pt x="2286712" y="2244236"/>
                    <a:pt x="2327459" y="2259526"/>
                  </a:cubicBezTo>
                  <a:cubicBezTo>
                    <a:pt x="2378515" y="2274816"/>
                    <a:pt x="2419752" y="2321233"/>
                    <a:pt x="2496336" y="2315772"/>
                  </a:cubicBezTo>
                  <a:cubicBezTo>
                    <a:pt x="2481117" y="2331335"/>
                    <a:pt x="2450680" y="2341438"/>
                    <a:pt x="2435462" y="2346899"/>
                  </a:cubicBezTo>
                  <a:cubicBezTo>
                    <a:pt x="2450680" y="2393042"/>
                    <a:pt x="2501736" y="2372564"/>
                    <a:pt x="2557701" y="2387854"/>
                  </a:cubicBezTo>
                  <a:cubicBezTo>
                    <a:pt x="2613666" y="2397957"/>
                    <a:pt x="2664722" y="2423622"/>
                    <a:pt x="2716269" y="2439185"/>
                  </a:cubicBezTo>
                  <a:cubicBezTo>
                    <a:pt x="2747197" y="2449288"/>
                    <a:pt x="2787943" y="2439186"/>
                    <a:pt x="2813471" y="2454476"/>
                  </a:cubicBezTo>
                  <a:cubicBezTo>
                    <a:pt x="2828689" y="2464578"/>
                    <a:pt x="2828690" y="2474954"/>
                    <a:pt x="2838999" y="2485329"/>
                  </a:cubicBezTo>
                  <a:cubicBezTo>
                    <a:pt x="2833599" y="2495432"/>
                    <a:pt x="2828689" y="2500619"/>
                    <a:pt x="2818380" y="2510722"/>
                  </a:cubicBezTo>
                  <a:cubicBezTo>
                    <a:pt x="2772724" y="2521370"/>
                    <a:pt x="2705959" y="2531473"/>
                    <a:pt x="2644594" y="2521370"/>
                  </a:cubicBezTo>
                  <a:cubicBezTo>
                    <a:pt x="2619066" y="2515909"/>
                    <a:pt x="2568010" y="2505807"/>
                    <a:pt x="2537082" y="2515909"/>
                  </a:cubicBezTo>
                  <a:cubicBezTo>
                    <a:pt x="2486026" y="2526285"/>
                    <a:pt x="2460498" y="2556865"/>
                    <a:pt x="2388824" y="2551950"/>
                  </a:cubicBezTo>
                  <a:cubicBezTo>
                    <a:pt x="2393733" y="2556865"/>
                    <a:pt x="2414352" y="2562053"/>
                    <a:pt x="2419752" y="2567514"/>
                  </a:cubicBezTo>
                  <a:lnTo>
                    <a:pt x="2419752" y="2598094"/>
                  </a:lnTo>
                  <a:cubicBezTo>
                    <a:pt x="2425152" y="2608196"/>
                    <a:pt x="2445280" y="2618572"/>
                    <a:pt x="2450680" y="2634135"/>
                  </a:cubicBezTo>
                  <a:cubicBezTo>
                    <a:pt x="2527264" y="2634135"/>
                    <a:pt x="2521864" y="2659528"/>
                    <a:pt x="2562610" y="2674818"/>
                  </a:cubicBezTo>
                  <a:lnTo>
                    <a:pt x="2623975" y="2674818"/>
                  </a:lnTo>
                  <a:cubicBezTo>
                    <a:pt x="2696141" y="2705672"/>
                    <a:pt x="2828689" y="2757003"/>
                    <a:pt x="2946020" y="2716047"/>
                  </a:cubicBezTo>
                  <a:cubicBezTo>
                    <a:pt x="2976948" y="2705671"/>
                    <a:pt x="2976948" y="2685193"/>
                    <a:pt x="2997566" y="2674818"/>
                  </a:cubicBezTo>
                  <a:cubicBezTo>
                    <a:pt x="3012785" y="2669903"/>
                    <a:pt x="3023095" y="2664715"/>
                    <a:pt x="3038313" y="2659528"/>
                  </a:cubicBezTo>
                  <a:cubicBezTo>
                    <a:pt x="3050095" y="2647514"/>
                    <a:pt x="3062368" y="2635774"/>
                    <a:pt x="3074150" y="2623760"/>
                  </a:cubicBezTo>
                  <a:lnTo>
                    <a:pt x="3074150" y="2608196"/>
                  </a:lnTo>
                  <a:cubicBezTo>
                    <a:pt x="3094278" y="2608196"/>
                    <a:pt x="3104587" y="2608196"/>
                    <a:pt x="3119806" y="2598094"/>
                  </a:cubicBezTo>
                  <a:cubicBezTo>
                    <a:pt x="3140425" y="2587992"/>
                    <a:pt x="3145334" y="2562053"/>
                    <a:pt x="3165953" y="2551951"/>
                  </a:cubicBezTo>
                  <a:cubicBezTo>
                    <a:pt x="3165953" y="2510722"/>
                    <a:pt x="3170862" y="2526285"/>
                    <a:pt x="3181171" y="2505807"/>
                  </a:cubicBezTo>
                  <a:cubicBezTo>
                    <a:pt x="3201790" y="2515909"/>
                    <a:pt x="3217009" y="2521370"/>
                    <a:pt x="3232227" y="2536387"/>
                  </a:cubicBezTo>
                  <a:cubicBezTo>
                    <a:pt x="3243027" y="2531473"/>
                    <a:pt x="3247937" y="2536387"/>
                    <a:pt x="3253337" y="2536387"/>
                  </a:cubicBezTo>
                  <a:lnTo>
                    <a:pt x="3258246" y="2536387"/>
                  </a:lnTo>
                  <a:cubicBezTo>
                    <a:pt x="3273465" y="2546763"/>
                    <a:pt x="3294083" y="2572428"/>
                    <a:pt x="3314211" y="2577616"/>
                  </a:cubicBezTo>
                  <a:cubicBezTo>
                    <a:pt x="3334830" y="2582531"/>
                    <a:pt x="3319611" y="2567514"/>
                    <a:pt x="3334830" y="2567514"/>
                  </a:cubicBezTo>
                  <a:cubicBezTo>
                    <a:pt x="3345139" y="2572428"/>
                    <a:pt x="3365267" y="2587992"/>
                    <a:pt x="3375576" y="2592906"/>
                  </a:cubicBezTo>
                  <a:lnTo>
                    <a:pt x="3411413" y="2592906"/>
                  </a:lnTo>
                  <a:cubicBezTo>
                    <a:pt x="3441851" y="2603009"/>
                    <a:pt x="3498307" y="2623760"/>
                    <a:pt x="3524325" y="2603009"/>
                  </a:cubicBezTo>
                  <a:cubicBezTo>
                    <a:pt x="3534144" y="2608197"/>
                    <a:pt x="3529234" y="2603009"/>
                    <a:pt x="3534144" y="2618572"/>
                  </a:cubicBezTo>
                  <a:lnTo>
                    <a:pt x="3544453" y="2618572"/>
                  </a:lnTo>
                  <a:cubicBezTo>
                    <a:pt x="3554762" y="2592906"/>
                    <a:pt x="3590600" y="2521370"/>
                    <a:pt x="3585200" y="2510722"/>
                  </a:cubicBezTo>
                  <a:lnTo>
                    <a:pt x="3585200" y="2495431"/>
                  </a:lnTo>
                  <a:cubicBezTo>
                    <a:pt x="3554763" y="2485329"/>
                    <a:pt x="3477688" y="2495431"/>
                    <a:pt x="3452160" y="2474953"/>
                  </a:cubicBezTo>
                  <a:cubicBezTo>
                    <a:pt x="3436941" y="2469766"/>
                    <a:pt x="3436941" y="2454476"/>
                    <a:pt x="3432032" y="2439186"/>
                  </a:cubicBezTo>
                  <a:cubicBezTo>
                    <a:pt x="3416322" y="2444100"/>
                    <a:pt x="3411413" y="2444100"/>
                    <a:pt x="3406504" y="2444100"/>
                  </a:cubicBezTo>
                  <a:lnTo>
                    <a:pt x="3396195" y="2444100"/>
                  </a:lnTo>
                  <a:cubicBezTo>
                    <a:pt x="3401104" y="2449288"/>
                    <a:pt x="3401104" y="2449288"/>
                    <a:pt x="3406504" y="2454476"/>
                  </a:cubicBezTo>
                  <a:lnTo>
                    <a:pt x="3406504" y="2459664"/>
                  </a:lnTo>
                  <a:cubicBezTo>
                    <a:pt x="3380976" y="2459663"/>
                    <a:pt x="3339739" y="2454476"/>
                    <a:pt x="3324520" y="2464578"/>
                  </a:cubicBezTo>
                  <a:cubicBezTo>
                    <a:pt x="3324520" y="2459664"/>
                    <a:pt x="3319611" y="2459663"/>
                    <a:pt x="3314211" y="2454476"/>
                  </a:cubicBezTo>
                  <a:cubicBezTo>
                    <a:pt x="3334830" y="2428810"/>
                    <a:pt x="3334830" y="2459663"/>
                    <a:pt x="3345139" y="2449288"/>
                  </a:cubicBezTo>
                  <a:lnTo>
                    <a:pt x="3345139" y="2433998"/>
                  </a:lnTo>
                  <a:cubicBezTo>
                    <a:pt x="3360358" y="2433998"/>
                    <a:pt x="3375576" y="2428810"/>
                    <a:pt x="3390795" y="2428810"/>
                  </a:cubicBezTo>
                  <a:cubicBezTo>
                    <a:pt x="3401104" y="2423622"/>
                    <a:pt x="3416322" y="2403145"/>
                    <a:pt x="3432032" y="2403145"/>
                  </a:cubicBezTo>
                  <a:cubicBezTo>
                    <a:pt x="3452160" y="2393042"/>
                    <a:pt x="3467378" y="2408059"/>
                    <a:pt x="3492906" y="2413520"/>
                  </a:cubicBezTo>
                  <a:lnTo>
                    <a:pt x="3492906" y="2433998"/>
                  </a:lnTo>
                  <a:cubicBezTo>
                    <a:pt x="3503216" y="2428810"/>
                    <a:pt x="3518925" y="2423622"/>
                    <a:pt x="3529235" y="2418708"/>
                  </a:cubicBezTo>
                  <a:cubicBezTo>
                    <a:pt x="3534144" y="2408059"/>
                    <a:pt x="3549853" y="2393042"/>
                    <a:pt x="3559672" y="2377479"/>
                  </a:cubicBezTo>
                  <a:cubicBezTo>
                    <a:pt x="3595509" y="2372564"/>
                    <a:pt x="3626437" y="2367376"/>
                    <a:pt x="3641656" y="2397957"/>
                  </a:cubicBezTo>
                  <a:cubicBezTo>
                    <a:pt x="3667183" y="2393042"/>
                    <a:pt x="3707930" y="2361915"/>
                    <a:pt x="3718239" y="2346899"/>
                  </a:cubicBezTo>
                  <a:cubicBezTo>
                    <a:pt x="3738367" y="2310857"/>
                    <a:pt x="3682402" y="2259526"/>
                    <a:pt x="3651965" y="2244236"/>
                  </a:cubicBezTo>
                  <a:cubicBezTo>
                    <a:pt x="3651965" y="2223758"/>
                    <a:pt x="3656874" y="2218570"/>
                    <a:pt x="3667183" y="2208195"/>
                  </a:cubicBezTo>
                  <a:cubicBezTo>
                    <a:pt x="3667184" y="2203007"/>
                    <a:pt x="3677493" y="2218570"/>
                    <a:pt x="3682402" y="2223758"/>
                  </a:cubicBezTo>
                  <a:cubicBezTo>
                    <a:pt x="3702530" y="2218570"/>
                    <a:pt x="3702530" y="2218570"/>
                    <a:pt x="3712839" y="2208195"/>
                  </a:cubicBezTo>
                  <a:cubicBezTo>
                    <a:pt x="3728058" y="2234134"/>
                    <a:pt x="3733458" y="2234133"/>
                    <a:pt x="3769295" y="2234134"/>
                  </a:cubicBezTo>
                  <a:cubicBezTo>
                    <a:pt x="3785005" y="2280277"/>
                    <a:pt x="3810532" y="2290379"/>
                    <a:pt x="3856188" y="2300755"/>
                  </a:cubicBezTo>
                  <a:cubicBezTo>
                    <a:pt x="3851279" y="2305669"/>
                    <a:pt x="3840970" y="2310857"/>
                    <a:pt x="3846370" y="2315772"/>
                  </a:cubicBezTo>
                  <a:lnTo>
                    <a:pt x="3846370" y="2331335"/>
                  </a:lnTo>
                  <a:lnTo>
                    <a:pt x="3851279" y="2331335"/>
                  </a:lnTo>
                  <a:cubicBezTo>
                    <a:pt x="3856188" y="2321233"/>
                    <a:pt x="3866497" y="2310857"/>
                    <a:pt x="3871898" y="2300755"/>
                  </a:cubicBezTo>
                  <a:cubicBezTo>
                    <a:pt x="3881716" y="2295294"/>
                    <a:pt x="3892025" y="2295294"/>
                    <a:pt x="3902335" y="2295294"/>
                  </a:cubicBezTo>
                  <a:cubicBezTo>
                    <a:pt x="3902335" y="2264714"/>
                    <a:pt x="3917553" y="2239048"/>
                    <a:pt x="3922462" y="2213383"/>
                  </a:cubicBezTo>
                  <a:cubicBezTo>
                    <a:pt x="3917553" y="2187990"/>
                    <a:pt x="3912644" y="2167239"/>
                    <a:pt x="3917553" y="2126283"/>
                  </a:cubicBezTo>
                  <a:cubicBezTo>
                    <a:pt x="3927863" y="2121095"/>
                    <a:pt x="3938172" y="2110720"/>
                    <a:pt x="3947990" y="2105805"/>
                  </a:cubicBezTo>
                  <a:cubicBezTo>
                    <a:pt x="3953391" y="2105805"/>
                    <a:pt x="3983828" y="2110720"/>
                    <a:pt x="3994137" y="2121095"/>
                  </a:cubicBezTo>
                  <a:cubicBezTo>
                    <a:pt x="4029974" y="2121095"/>
                    <a:pt x="4034884" y="2151949"/>
                    <a:pt x="4045193" y="2182529"/>
                  </a:cubicBezTo>
                  <a:cubicBezTo>
                    <a:pt x="4066302" y="2182529"/>
                    <a:pt x="4111958" y="2192905"/>
                    <a:pt x="4132577" y="2182529"/>
                  </a:cubicBezTo>
                  <a:lnTo>
                    <a:pt x="4152705" y="2182529"/>
                  </a:lnTo>
                  <a:cubicBezTo>
                    <a:pt x="4158105" y="2198092"/>
                    <a:pt x="4147795" y="2228673"/>
                    <a:pt x="4158105" y="2249150"/>
                  </a:cubicBezTo>
                  <a:cubicBezTo>
                    <a:pt x="4167923" y="2285192"/>
                    <a:pt x="4193451" y="2357001"/>
                    <a:pt x="4229288" y="2367376"/>
                  </a:cubicBezTo>
                  <a:cubicBezTo>
                    <a:pt x="4249907" y="2382666"/>
                    <a:pt x="4310781" y="2377479"/>
                    <a:pt x="4326982" y="2361916"/>
                  </a:cubicBezTo>
                  <a:cubicBezTo>
                    <a:pt x="4336800" y="2357001"/>
                    <a:pt x="4336800" y="2357001"/>
                    <a:pt x="4342200" y="2341438"/>
                  </a:cubicBezTo>
                  <a:cubicBezTo>
                    <a:pt x="4357419" y="2315772"/>
                    <a:pt x="4336801" y="2244236"/>
                    <a:pt x="4321091" y="2234134"/>
                  </a:cubicBezTo>
                  <a:cubicBezTo>
                    <a:pt x="4331891" y="2228672"/>
                    <a:pt x="4342200" y="2223758"/>
                    <a:pt x="4352510" y="2218570"/>
                  </a:cubicBezTo>
                  <a:cubicBezTo>
                    <a:pt x="4367728" y="2228672"/>
                    <a:pt x="4367728" y="2239048"/>
                    <a:pt x="4382947" y="2244236"/>
                  </a:cubicBezTo>
                  <a:cubicBezTo>
                    <a:pt x="4403565" y="2259526"/>
                    <a:pt x="4438912" y="2249151"/>
                    <a:pt x="4469840" y="2249151"/>
                  </a:cubicBezTo>
                  <a:cubicBezTo>
                    <a:pt x="4480149" y="2239048"/>
                    <a:pt x="4489968" y="2234133"/>
                    <a:pt x="4500277" y="2218570"/>
                  </a:cubicBezTo>
                  <a:cubicBezTo>
                    <a:pt x="4505186" y="2208195"/>
                    <a:pt x="4500277" y="2172427"/>
                    <a:pt x="4500277" y="2162051"/>
                  </a:cubicBezTo>
                  <a:cubicBezTo>
                    <a:pt x="4454621" y="2136386"/>
                    <a:pt x="4469840" y="2115907"/>
                    <a:pt x="4449221" y="2085327"/>
                  </a:cubicBezTo>
                  <a:cubicBezTo>
                    <a:pt x="4459530" y="2085327"/>
                    <a:pt x="4459530" y="2085327"/>
                    <a:pt x="4469840" y="2080140"/>
                  </a:cubicBezTo>
                  <a:cubicBezTo>
                    <a:pt x="4464440" y="2074679"/>
                    <a:pt x="4464440" y="2074679"/>
                    <a:pt x="4459530" y="2059662"/>
                  </a:cubicBezTo>
                  <a:cubicBezTo>
                    <a:pt x="4464440" y="2059662"/>
                    <a:pt x="4485058" y="2054474"/>
                    <a:pt x="4489968" y="2054474"/>
                  </a:cubicBezTo>
                  <a:lnTo>
                    <a:pt x="4500277" y="2054474"/>
                  </a:lnTo>
                  <a:lnTo>
                    <a:pt x="4500277" y="2059662"/>
                  </a:lnTo>
                  <a:lnTo>
                    <a:pt x="4480149" y="2059662"/>
                  </a:lnTo>
                  <a:lnTo>
                    <a:pt x="4480149" y="2069764"/>
                  </a:lnTo>
                  <a:cubicBezTo>
                    <a:pt x="4500277" y="2090242"/>
                    <a:pt x="4541023" y="2126283"/>
                    <a:pt x="4566551" y="2110720"/>
                  </a:cubicBezTo>
                  <a:cubicBezTo>
                    <a:pt x="4587171" y="2141573"/>
                    <a:pt x="4576861" y="2151949"/>
                    <a:pt x="4618098" y="2162051"/>
                  </a:cubicBezTo>
                  <a:cubicBezTo>
                    <a:pt x="4623498" y="2156864"/>
                    <a:pt x="4633317" y="2151949"/>
                    <a:pt x="4643626" y="2146761"/>
                  </a:cubicBezTo>
                  <a:cubicBezTo>
                    <a:pt x="4643626" y="2115908"/>
                    <a:pt x="4633317" y="2110720"/>
                    <a:pt x="4628407" y="2095430"/>
                  </a:cubicBezTo>
                  <a:cubicBezTo>
                    <a:pt x="4618098" y="2074679"/>
                    <a:pt x="4653935" y="2039184"/>
                    <a:pt x="4633317" y="2023621"/>
                  </a:cubicBezTo>
                  <a:cubicBezTo>
                    <a:pt x="4628407" y="1946897"/>
                    <a:pt x="4653935" y="1941436"/>
                    <a:pt x="4704991" y="1926146"/>
                  </a:cubicBezTo>
                  <a:cubicBezTo>
                    <a:pt x="4704991" y="1921231"/>
                    <a:pt x="4709900" y="1915770"/>
                    <a:pt x="4709900" y="1915770"/>
                  </a:cubicBezTo>
                  <a:cubicBezTo>
                    <a:pt x="4694682" y="1910856"/>
                    <a:pt x="4674554" y="1905668"/>
                    <a:pt x="4658845" y="1905668"/>
                  </a:cubicBezTo>
                  <a:cubicBezTo>
                    <a:pt x="4664245" y="1874814"/>
                    <a:pt x="4700082" y="1818568"/>
                    <a:pt x="4658845" y="1792903"/>
                  </a:cubicBezTo>
                  <a:cubicBezTo>
                    <a:pt x="4664245" y="1787988"/>
                    <a:pt x="4674554" y="1782527"/>
                    <a:pt x="4679463" y="1782527"/>
                  </a:cubicBezTo>
                  <a:cubicBezTo>
                    <a:pt x="4689773" y="1762049"/>
                    <a:pt x="4707446" y="1705803"/>
                    <a:pt x="4717755" y="1690240"/>
                  </a:cubicBezTo>
                  <a:cubicBezTo>
                    <a:pt x="4742301" y="1671127"/>
                    <a:pt x="4825267" y="1643824"/>
                    <a:pt x="4856686" y="1639455"/>
                  </a:cubicBezTo>
                  <a:cubicBezTo>
                    <a:pt x="4888105" y="1635086"/>
                    <a:pt x="4859631" y="1668943"/>
                    <a:pt x="4884178" y="1664575"/>
                  </a:cubicBezTo>
                  <a:cubicBezTo>
                    <a:pt x="4914615" y="1664574"/>
                    <a:pt x="4950943" y="1637817"/>
                    <a:pt x="4976471" y="1642731"/>
                  </a:cubicBezTo>
                  <a:cubicBezTo>
                    <a:pt x="4986780" y="1648192"/>
                    <a:pt x="4986289" y="1669762"/>
                    <a:pt x="4996108" y="1680138"/>
                  </a:cubicBezTo>
                  <a:cubicBezTo>
                    <a:pt x="5001508" y="1659660"/>
                    <a:pt x="5016727" y="1608056"/>
                    <a:pt x="5001508" y="1582390"/>
                  </a:cubicBezTo>
                  <a:cubicBezTo>
                    <a:pt x="5001508" y="1554540"/>
                    <a:pt x="4960761" y="1570922"/>
                    <a:pt x="4948979" y="1552629"/>
                  </a:cubicBezTo>
                  <a:cubicBezTo>
                    <a:pt x="4937197" y="1534335"/>
                    <a:pt x="4955361" y="1478362"/>
                    <a:pt x="4929833" y="1472082"/>
                  </a:cubicBezTo>
                  <a:lnTo>
                    <a:pt x="4842940" y="1474813"/>
                  </a:lnTo>
                  <a:cubicBezTo>
                    <a:pt x="4817412" y="1474813"/>
                    <a:pt x="4812012" y="1469625"/>
                    <a:pt x="4801703" y="1454335"/>
                  </a:cubicBezTo>
                  <a:lnTo>
                    <a:pt x="4786484" y="1454335"/>
                  </a:lnTo>
                  <a:cubicBezTo>
                    <a:pt x="4791884" y="1464710"/>
                    <a:pt x="4791884" y="1464710"/>
                    <a:pt x="4796794" y="1469625"/>
                  </a:cubicBezTo>
                  <a:lnTo>
                    <a:pt x="4796794" y="1485188"/>
                  </a:lnTo>
                  <a:cubicBezTo>
                    <a:pt x="4776175" y="1490103"/>
                    <a:pt x="4760956" y="1500751"/>
                    <a:pt x="4740829" y="1500751"/>
                  </a:cubicBezTo>
                  <a:cubicBezTo>
                    <a:pt x="4745738" y="1464710"/>
                    <a:pt x="4776175" y="1433857"/>
                    <a:pt x="4756047" y="1403003"/>
                  </a:cubicBezTo>
                  <a:cubicBezTo>
                    <a:pt x="4745738" y="1372423"/>
                    <a:pt x="4715301" y="1382525"/>
                    <a:pt x="4689773" y="1367235"/>
                  </a:cubicBezTo>
                  <a:cubicBezTo>
                    <a:pt x="4674554" y="1356860"/>
                    <a:pt x="4689773" y="1362048"/>
                    <a:pt x="4679464" y="1341297"/>
                  </a:cubicBezTo>
                  <a:cubicBezTo>
                    <a:pt x="4658845" y="1326279"/>
                    <a:pt x="4633317" y="1310716"/>
                    <a:pt x="4613189" y="1295153"/>
                  </a:cubicBezTo>
                  <a:cubicBezTo>
                    <a:pt x="4613189" y="1285051"/>
                    <a:pt x="4613189" y="1285051"/>
                    <a:pt x="4618098" y="1280136"/>
                  </a:cubicBezTo>
                  <a:cubicBezTo>
                    <a:pt x="4628407" y="1259658"/>
                    <a:pt x="4649026" y="1254197"/>
                    <a:pt x="4674554" y="1254197"/>
                  </a:cubicBezTo>
                  <a:lnTo>
                    <a:pt x="4674554" y="1249009"/>
                  </a:lnTo>
                  <a:cubicBezTo>
                    <a:pt x="4664245" y="1244095"/>
                    <a:pt x="4653935" y="1244095"/>
                    <a:pt x="4643626" y="1249009"/>
                  </a:cubicBezTo>
                  <a:cubicBezTo>
                    <a:pt x="4638717" y="1223617"/>
                    <a:pt x="4622517" y="1230989"/>
                    <a:pt x="4607298" y="1215426"/>
                  </a:cubicBezTo>
                  <a:cubicBezTo>
                    <a:pt x="4612207" y="1205050"/>
                    <a:pt x="4618098" y="1182115"/>
                    <a:pt x="4633317" y="1177473"/>
                  </a:cubicBezTo>
                  <a:cubicBezTo>
                    <a:pt x="4648535" y="1172832"/>
                    <a:pt x="4684372" y="1182388"/>
                    <a:pt x="4700082" y="1187576"/>
                  </a:cubicBezTo>
                  <a:cubicBezTo>
                    <a:pt x="4704991" y="1131330"/>
                    <a:pt x="4720210" y="1120954"/>
                    <a:pt x="4689773" y="1079998"/>
                  </a:cubicBezTo>
                  <a:cubicBezTo>
                    <a:pt x="4715301" y="1069623"/>
                    <a:pt x="4735428" y="1039043"/>
                    <a:pt x="4735428" y="1018565"/>
                  </a:cubicBezTo>
                  <a:cubicBezTo>
                    <a:pt x="4745738" y="1018565"/>
                    <a:pt x="4739847" y="1041773"/>
                    <a:pt x="4744756" y="1046688"/>
                  </a:cubicBezTo>
                  <a:cubicBezTo>
                    <a:pt x="4744756" y="1041773"/>
                    <a:pt x="4750647" y="1018565"/>
                    <a:pt x="4756047" y="1007916"/>
                  </a:cubicBezTo>
                  <a:cubicBezTo>
                    <a:pt x="4760956" y="1013377"/>
                    <a:pt x="4760956" y="1013377"/>
                    <a:pt x="4766356" y="1018565"/>
                  </a:cubicBezTo>
                  <a:cubicBezTo>
                    <a:pt x="4776175" y="1013377"/>
                    <a:pt x="4776175" y="1013377"/>
                    <a:pt x="4781575" y="1007916"/>
                  </a:cubicBezTo>
                  <a:lnTo>
                    <a:pt x="4781575" y="977336"/>
                  </a:lnTo>
                  <a:lnTo>
                    <a:pt x="4778757" y="977525"/>
                  </a:lnTo>
                  <a:lnTo>
                    <a:pt x="4769206" y="980207"/>
                  </a:lnTo>
                  <a:lnTo>
                    <a:pt x="4766357" y="982524"/>
                  </a:lnTo>
                  <a:cubicBezTo>
                    <a:pt x="4764393" y="982524"/>
                    <a:pt x="4752611" y="985800"/>
                    <a:pt x="4760956" y="982524"/>
                  </a:cubicBezTo>
                  <a:lnTo>
                    <a:pt x="4769206" y="980207"/>
                  </a:lnTo>
                  <a:lnTo>
                    <a:pt x="4771941" y="977984"/>
                  </a:lnTo>
                  <a:lnTo>
                    <a:pt x="4778757" y="977525"/>
                  </a:lnTo>
                  <a:lnTo>
                    <a:pt x="4786362" y="975391"/>
                  </a:lnTo>
                  <a:cubicBezTo>
                    <a:pt x="4797407" y="972216"/>
                    <a:pt x="4809312" y="968189"/>
                    <a:pt x="4816921" y="963138"/>
                  </a:cubicBezTo>
                  <a:cubicBezTo>
                    <a:pt x="4812012" y="952762"/>
                    <a:pt x="4760956" y="941295"/>
                    <a:pt x="4756047" y="936380"/>
                  </a:cubicBezTo>
                  <a:lnTo>
                    <a:pt x="4756047" y="905527"/>
                  </a:lnTo>
                  <a:cubicBezTo>
                    <a:pt x="4756048" y="895970"/>
                    <a:pt x="4765375" y="884503"/>
                    <a:pt x="4755065" y="879315"/>
                  </a:cubicBezTo>
                  <a:cubicBezTo>
                    <a:pt x="4755065" y="868939"/>
                    <a:pt x="4725119" y="864571"/>
                    <a:pt x="4725119" y="854195"/>
                  </a:cubicBezTo>
                  <a:cubicBezTo>
                    <a:pt x="4720210" y="844093"/>
                    <a:pt x="4715301" y="859383"/>
                    <a:pt x="4709900" y="833990"/>
                  </a:cubicBezTo>
                  <a:cubicBezTo>
                    <a:pt x="4694682" y="838905"/>
                    <a:pt x="4704991" y="804229"/>
                    <a:pt x="4694682" y="799315"/>
                  </a:cubicBezTo>
                  <a:cubicBezTo>
                    <a:pt x="4684372" y="809417"/>
                    <a:pt x="4689773" y="838905"/>
                    <a:pt x="4684372" y="854195"/>
                  </a:cubicBezTo>
                  <a:cubicBezTo>
                    <a:pt x="4674554" y="854195"/>
                    <a:pt x="4669154" y="849008"/>
                    <a:pt x="4658845" y="838905"/>
                  </a:cubicBezTo>
                  <a:cubicBezTo>
                    <a:pt x="4633317" y="844093"/>
                    <a:pt x="4633317" y="869759"/>
                    <a:pt x="4633317" y="900612"/>
                  </a:cubicBezTo>
                  <a:cubicBezTo>
                    <a:pt x="4628407" y="900612"/>
                    <a:pt x="4623498" y="905527"/>
                    <a:pt x="4618098" y="905527"/>
                  </a:cubicBezTo>
                  <a:cubicBezTo>
                    <a:pt x="4613189" y="890236"/>
                    <a:pt x="4607789" y="890237"/>
                    <a:pt x="4613189" y="864571"/>
                  </a:cubicBezTo>
                  <a:lnTo>
                    <a:pt x="4607789" y="864571"/>
                  </a:lnTo>
                  <a:lnTo>
                    <a:pt x="4607789" y="859383"/>
                  </a:lnTo>
                  <a:cubicBezTo>
                    <a:pt x="4576861" y="864571"/>
                    <a:pt x="4556242" y="880134"/>
                    <a:pt x="4541023" y="864571"/>
                  </a:cubicBezTo>
                  <a:cubicBezTo>
                    <a:pt x="4515496" y="864571"/>
                    <a:pt x="4500277" y="849008"/>
                    <a:pt x="4495368" y="823615"/>
                  </a:cubicBezTo>
                  <a:cubicBezTo>
                    <a:pt x="4464440" y="838905"/>
                    <a:pt x="4444312" y="828530"/>
                    <a:pt x="4403565" y="828530"/>
                  </a:cubicBezTo>
                  <a:cubicBezTo>
                    <a:pt x="4403565" y="823615"/>
                    <a:pt x="4408475" y="818427"/>
                    <a:pt x="4413384" y="818427"/>
                  </a:cubicBezTo>
                  <a:cubicBezTo>
                    <a:pt x="4418784" y="808052"/>
                    <a:pt x="4408475" y="813240"/>
                    <a:pt x="4408475" y="808052"/>
                  </a:cubicBezTo>
                  <a:cubicBezTo>
                    <a:pt x="4413384" y="802864"/>
                    <a:pt x="4418784" y="802864"/>
                    <a:pt x="4423694" y="802864"/>
                  </a:cubicBezTo>
                  <a:cubicBezTo>
                    <a:pt x="4444312" y="782386"/>
                    <a:pt x="4423693" y="772284"/>
                    <a:pt x="4423693" y="756720"/>
                  </a:cubicBezTo>
                  <a:cubicBezTo>
                    <a:pt x="4444312" y="700475"/>
                    <a:pt x="4438912" y="664433"/>
                    <a:pt x="4434003" y="603000"/>
                  </a:cubicBezTo>
                  <a:cubicBezTo>
                    <a:pt x="4387856" y="597812"/>
                    <a:pt x="4331891" y="603000"/>
                    <a:pt x="4290653" y="582522"/>
                  </a:cubicBezTo>
                  <a:lnTo>
                    <a:pt x="4290653" y="567232"/>
                  </a:lnTo>
                  <a:cubicBezTo>
                    <a:pt x="4300963" y="551668"/>
                    <a:pt x="4316181" y="551668"/>
                    <a:pt x="4321091" y="541293"/>
                  </a:cubicBezTo>
                  <a:cubicBezTo>
                    <a:pt x="4342200" y="510713"/>
                    <a:pt x="4347109" y="485047"/>
                    <a:pt x="4347109" y="438903"/>
                  </a:cubicBezTo>
                  <a:cubicBezTo>
                    <a:pt x="4316181" y="433989"/>
                    <a:pt x="4280344" y="428528"/>
                    <a:pt x="4275435" y="418425"/>
                  </a:cubicBezTo>
                  <a:cubicBezTo>
                    <a:pt x="4260216" y="423340"/>
                    <a:pt x="4270035" y="418426"/>
                    <a:pt x="4270035" y="433989"/>
                  </a:cubicBezTo>
                  <a:cubicBezTo>
                    <a:pt x="4254816" y="428528"/>
                    <a:pt x="4254816" y="418425"/>
                    <a:pt x="4239598" y="428528"/>
                  </a:cubicBezTo>
                  <a:cubicBezTo>
                    <a:pt x="4218979" y="433989"/>
                    <a:pt x="4224379" y="444091"/>
                    <a:pt x="4214070" y="459381"/>
                  </a:cubicBezTo>
                  <a:cubicBezTo>
                    <a:pt x="4193451" y="495149"/>
                    <a:pt x="4127177" y="474671"/>
                    <a:pt x="4107049" y="485047"/>
                  </a:cubicBezTo>
                  <a:cubicBezTo>
                    <a:pt x="4086430" y="485047"/>
                    <a:pt x="4081521" y="474672"/>
                    <a:pt x="4071212" y="459381"/>
                  </a:cubicBezTo>
                  <a:cubicBezTo>
                    <a:pt x="4066302" y="454194"/>
                    <a:pt x="4071212" y="449006"/>
                    <a:pt x="4071212" y="433989"/>
                  </a:cubicBezTo>
                  <a:cubicBezTo>
                    <a:pt x="4045193" y="428528"/>
                    <a:pt x="4004446" y="418425"/>
                    <a:pt x="3989228" y="438903"/>
                  </a:cubicBezTo>
                  <a:lnTo>
                    <a:pt x="3968609" y="438903"/>
                  </a:lnTo>
                  <a:cubicBezTo>
                    <a:pt x="3968609" y="438903"/>
                    <a:pt x="4081521" y="356719"/>
                    <a:pt x="4086430" y="351804"/>
                  </a:cubicBezTo>
                  <a:lnTo>
                    <a:pt x="4086430" y="336241"/>
                  </a:lnTo>
                  <a:cubicBezTo>
                    <a:pt x="4096740" y="331053"/>
                    <a:pt x="4096740" y="331053"/>
                    <a:pt x="4101649" y="331053"/>
                  </a:cubicBezTo>
                  <a:lnTo>
                    <a:pt x="4111958" y="331053"/>
                  </a:lnTo>
                  <a:cubicBezTo>
                    <a:pt x="4107049" y="305661"/>
                    <a:pt x="4116867" y="269619"/>
                    <a:pt x="4101649" y="243954"/>
                  </a:cubicBezTo>
                  <a:lnTo>
                    <a:pt x="4101649" y="239039"/>
                  </a:lnTo>
                  <a:lnTo>
                    <a:pt x="4096740" y="239039"/>
                  </a:lnTo>
                  <a:cubicBezTo>
                    <a:pt x="4091830" y="254056"/>
                    <a:pt x="4091830" y="264432"/>
                    <a:pt x="4086430" y="274534"/>
                  </a:cubicBezTo>
                  <a:cubicBezTo>
                    <a:pt x="4066302" y="269619"/>
                    <a:pt x="4060902" y="259517"/>
                    <a:pt x="4040284" y="254056"/>
                  </a:cubicBezTo>
                  <a:cubicBezTo>
                    <a:pt x="4050102" y="233578"/>
                    <a:pt x="4080539" y="225387"/>
                    <a:pt x="4070230" y="210370"/>
                  </a:cubicBezTo>
                  <a:cubicBezTo>
                    <a:pt x="4077962" y="206274"/>
                    <a:pt x="4105300" y="176223"/>
                    <a:pt x="4120557" y="159380"/>
                  </a:cubicBezTo>
                  <a:lnTo>
                    <a:pt x="4127839" y="151421"/>
                  </a:lnTo>
                  <a:lnTo>
                    <a:pt x="4119383" y="157025"/>
                  </a:lnTo>
                  <a:cubicBezTo>
                    <a:pt x="4110240" y="162315"/>
                    <a:pt x="4099194" y="166957"/>
                    <a:pt x="4096740" y="161769"/>
                  </a:cubicBezTo>
                  <a:lnTo>
                    <a:pt x="4076121" y="161769"/>
                  </a:lnTo>
                  <a:cubicBezTo>
                    <a:pt x="4081521" y="141291"/>
                    <a:pt x="4076121" y="146752"/>
                    <a:pt x="4091830" y="141291"/>
                  </a:cubicBezTo>
                  <a:cubicBezTo>
                    <a:pt x="4091830" y="131189"/>
                    <a:pt x="4091830" y="131189"/>
                    <a:pt x="4086430" y="120813"/>
                  </a:cubicBezTo>
                  <a:cubicBezTo>
                    <a:pt x="4076121" y="120813"/>
                    <a:pt x="4066303" y="120813"/>
                    <a:pt x="4055993" y="115626"/>
                  </a:cubicBezTo>
                  <a:cubicBezTo>
                    <a:pt x="4060902" y="100335"/>
                    <a:pt x="4055993" y="95147"/>
                    <a:pt x="4055993" y="90233"/>
                  </a:cubicBezTo>
                  <a:cubicBezTo>
                    <a:pt x="4060903" y="85045"/>
                    <a:pt x="4076121" y="74670"/>
                    <a:pt x="4071212" y="69482"/>
                  </a:cubicBezTo>
                  <a:cubicBezTo>
                    <a:pt x="4066302" y="44089"/>
                    <a:pt x="4055993" y="59379"/>
                    <a:pt x="4055993" y="28526"/>
                  </a:cubicBezTo>
                  <a:cubicBezTo>
                    <a:pt x="4050102" y="33441"/>
                    <a:pt x="4045193" y="33441"/>
                    <a:pt x="4045193" y="38902"/>
                  </a:cubicBezTo>
                  <a:cubicBezTo>
                    <a:pt x="4019665" y="38902"/>
                    <a:pt x="3999046" y="23338"/>
                    <a:pt x="3994137" y="8048"/>
                  </a:cubicBezTo>
                  <a:cubicBezTo>
                    <a:pt x="3963700" y="18424"/>
                    <a:pt x="3963700" y="8048"/>
                    <a:pt x="3932772" y="13236"/>
                  </a:cubicBezTo>
                  <a:cubicBezTo>
                    <a:pt x="3922462" y="18424"/>
                    <a:pt x="3912644" y="33441"/>
                    <a:pt x="3902335" y="38901"/>
                  </a:cubicBezTo>
                  <a:cubicBezTo>
                    <a:pt x="3876807" y="44089"/>
                    <a:pt x="3805132" y="8048"/>
                    <a:pt x="3779114" y="2861"/>
                  </a:cubicBezTo>
                  <a:cubicBezTo>
                    <a:pt x="3718239" y="-7242"/>
                    <a:pt x="3679456" y="11871"/>
                    <a:pt x="3649019" y="21973"/>
                  </a:cubicBezTo>
                  <a:cubicBezTo>
                    <a:pt x="3577836" y="42724"/>
                    <a:pt x="3477688" y="33441"/>
                    <a:pt x="3426632" y="44089"/>
                  </a:cubicBezTo>
                  <a:cubicBezTo>
                    <a:pt x="3396195" y="49004"/>
                    <a:pt x="3273464" y="64567"/>
                    <a:pt x="3258246" y="54192"/>
                  </a:cubicBezTo>
                  <a:cubicBezTo>
                    <a:pt x="3227318" y="54192"/>
                    <a:pt x="3076605" y="64567"/>
                    <a:pt x="3055986" y="74670"/>
                  </a:cubicBezTo>
                  <a:cubicBezTo>
                    <a:pt x="3061386" y="85045"/>
                    <a:pt x="3212099" y="79857"/>
                    <a:pt x="3212099" y="90233"/>
                  </a:cubicBezTo>
                  <a:cubicBezTo>
                    <a:pt x="3263646" y="115625"/>
                    <a:pt x="3492906" y="115625"/>
                    <a:pt x="3534144" y="85045"/>
                  </a:cubicBezTo>
                  <a:lnTo>
                    <a:pt x="3539544" y="85045"/>
                  </a:lnTo>
                  <a:lnTo>
                    <a:pt x="3539544" y="100335"/>
                  </a:lnTo>
                  <a:cubicBezTo>
                    <a:pt x="3565072" y="100335"/>
                    <a:pt x="3605818" y="100335"/>
                    <a:pt x="3621037" y="85045"/>
                  </a:cubicBezTo>
                  <a:cubicBezTo>
                    <a:pt x="3636255" y="90233"/>
                    <a:pt x="3631346" y="85045"/>
                    <a:pt x="3636256" y="95148"/>
                  </a:cubicBezTo>
                  <a:cubicBezTo>
                    <a:pt x="3651965" y="95147"/>
                    <a:pt x="3656874" y="90233"/>
                    <a:pt x="3667183" y="85045"/>
                  </a:cubicBezTo>
                  <a:cubicBezTo>
                    <a:pt x="3677493" y="90233"/>
                    <a:pt x="3677493" y="90233"/>
                    <a:pt x="3682402" y="95148"/>
                  </a:cubicBezTo>
                  <a:cubicBezTo>
                    <a:pt x="3677493" y="105523"/>
                    <a:pt x="3656874" y="105523"/>
                    <a:pt x="3646565" y="110711"/>
                  </a:cubicBezTo>
                  <a:cubicBezTo>
                    <a:pt x="3636255" y="120813"/>
                    <a:pt x="3636255" y="131189"/>
                    <a:pt x="3626437" y="136103"/>
                  </a:cubicBezTo>
                  <a:cubicBezTo>
                    <a:pt x="3636255" y="141291"/>
                    <a:pt x="3651965" y="141291"/>
                    <a:pt x="3667183" y="141291"/>
                  </a:cubicBezTo>
                  <a:cubicBezTo>
                    <a:pt x="3661783" y="146752"/>
                    <a:pt x="3661783" y="156854"/>
                    <a:pt x="3661783" y="161769"/>
                  </a:cubicBezTo>
                  <a:cubicBezTo>
                    <a:pt x="3631346" y="161769"/>
                    <a:pt x="3575381" y="177332"/>
                    <a:pt x="3565072" y="172144"/>
                  </a:cubicBezTo>
                  <a:cubicBezTo>
                    <a:pt x="3565072" y="166957"/>
                    <a:pt x="3565072" y="161769"/>
                    <a:pt x="3559672" y="156854"/>
                  </a:cubicBezTo>
                  <a:lnTo>
                    <a:pt x="3487997" y="156854"/>
                  </a:lnTo>
                  <a:cubicBezTo>
                    <a:pt x="3436941" y="146752"/>
                    <a:pt x="3390795" y="146752"/>
                    <a:pt x="3345139" y="151667"/>
                  </a:cubicBezTo>
                  <a:cubicBezTo>
                    <a:pt x="3324520" y="151667"/>
                    <a:pt x="3329920" y="136103"/>
                    <a:pt x="3309302" y="136104"/>
                  </a:cubicBezTo>
                  <a:cubicBezTo>
                    <a:pt x="3298992" y="136103"/>
                    <a:pt x="3283774" y="156854"/>
                    <a:pt x="3273464" y="156854"/>
                  </a:cubicBezTo>
                  <a:cubicBezTo>
                    <a:pt x="3258246" y="156854"/>
                    <a:pt x="3243027" y="151667"/>
                    <a:pt x="3227318" y="151666"/>
                  </a:cubicBezTo>
                  <a:cubicBezTo>
                    <a:pt x="3221918" y="156854"/>
                    <a:pt x="3212099" y="172145"/>
                    <a:pt x="3201790" y="177332"/>
                  </a:cubicBezTo>
                  <a:cubicBezTo>
                    <a:pt x="3170862" y="187435"/>
                    <a:pt x="3150734" y="156854"/>
                    <a:pt x="3114897" y="166957"/>
                  </a:cubicBezTo>
                  <a:cubicBezTo>
                    <a:pt x="3089369" y="172144"/>
                    <a:pt x="3043713" y="177332"/>
                    <a:pt x="3018185" y="187435"/>
                  </a:cubicBezTo>
                  <a:cubicBezTo>
                    <a:pt x="2961238" y="197810"/>
                    <a:pt x="2894964" y="197810"/>
                    <a:pt x="2859127" y="207913"/>
                  </a:cubicBezTo>
                  <a:cubicBezTo>
                    <a:pt x="2838999" y="213373"/>
                    <a:pt x="2803162" y="197810"/>
                    <a:pt x="2787943" y="213373"/>
                  </a:cubicBezTo>
                  <a:cubicBezTo>
                    <a:pt x="2767570" y="213373"/>
                    <a:pt x="2748424" y="214602"/>
                    <a:pt x="2732469" y="212657"/>
                  </a:cubicBezTo>
                  <a:lnTo>
                    <a:pt x="2716425" y="208250"/>
                  </a:lnTo>
                  <a:lnTo>
                    <a:pt x="1284146" y="1160431"/>
                  </a:lnTo>
                  <a:lnTo>
                    <a:pt x="1300321" y="1157968"/>
                  </a:lnTo>
                  <a:cubicBezTo>
                    <a:pt x="1322573" y="1160425"/>
                    <a:pt x="1337024" y="1178702"/>
                    <a:pt x="1371635" y="1182388"/>
                  </a:cubicBezTo>
                  <a:cubicBezTo>
                    <a:pt x="1387344" y="1161910"/>
                    <a:pt x="1397163" y="1161910"/>
                    <a:pt x="1412872" y="1141432"/>
                  </a:cubicBezTo>
                  <a:cubicBezTo>
                    <a:pt x="1422691" y="1146620"/>
                    <a:pt x="1422691" y="1146620"/>
                    <a:pt x="1428091" y="1156995"/>
                  </a:cubicBezTo>
                  <a:cubicBezTo>
                    <a:pt x="1448218" y="1156995"/>
                    <a:pt x="1453619" y="1156995"/>
                    <a:pt x="1463437" y="1141432"/>
                  </a:cubicBezTo>
                  <a:cubicBezTo>
                    <a:pt x="1494365" y="1141432"/>
                    <a:pt x="1479146" y="1141432"/>
                    <a:pt x="1488965" y="1156995"/>
                  </a:cubicBezTo>
                  <a:cubicBezTo>
                    <a:pt x="1504674" y="1161910"/>
                    <a:pt x="1499274" y="1151808"/>
                    <a:pt x="1514493" y="1146620"/>
                  </a:cubicBezTo>
                  <a:cubicBezTo>
                    <a:pt x="1540021" y="1146620"/>
                    <a:pt x="1560639" y="1151808"/>
                    <a:pt x="1586167" y="1151808"/>
                  </a:cubicBezTo>
                  <a:cubicBezTo>
                    <a:pt x="1596477" y="1156995"/>
                    <a:pt x="1612186" y="1156995"/>
                    <a:pt x="1627405" y="1161910"/>
                  </a:cubicBezTo>
                  <a:cubicBezTo>
                    <a:pt x="1632805" y="1161910"/>
                    <a:pt x="1632805" y="1151808"/>
                    <a:pt x="1648023" y="1146620"/>
                  </a:cubicBezTo>
                  <a:cubicBezTo>
                    <a:pt x="1652933" y="1151808"/>
                    <a:pt x="1668151" y="1172285"/>
                    <a:pt x="1673551" y="1177473"/>
                  </a:cubicBezTo>
                  <a:cubicBezTo>
                    <a:pt x="1699079" y="1187576"/>
                    <a:pt x="1729516" y="1177473"/>
                    <a:pt x="1755044" y="1192764"/>
                  </a:cubicBezTo>
                  <a:cubicBezTo>
                    <a:pt x="1755044" y="1197951"/>
                    <a:pt x="1759954" y="1197951"/>
                    <a:pt x="1759954" y="1202866"/>
                  </a:cubicBezTo>
                  <a:cubicBezTo>
                    <a:pt x="1765354" y="1208054"/>
                    <a:pt x="1770263" y="1197951"/>
                    <a:pt x="1770263" y="1197951"/>
                  </a:cubicBezTo>
                  <a:lnTo>
                    <a:pt x="1785481" y="1197951"/>
                  </a:lnTo>
                  <a:cubicBezTo>
                    <a:pt x="1765354" y="1213514"/>
                    <a:pt x="1759954" y="1213514"/>
                    <a:pt x="1734426" y="1218429"/>
                  </a:cubicBezTo>
                  <a:lnTo>
                    <a:pt x="1734426" y="1223617"/>
                  </a:lnTo>
                  <a:lnTo>
                    <a:pt x="1739826" y="1223617"/>
                  </a:lnTo>
                  <a:cubicBezTo>
                    <a:pt x="1750135" y="1228531"/>
                    <a:pt x="1744735" y="1228532"/>
                    <a:pt x="1750135" y="1223617"/>
                  </a:cubicBezTo>
                  <a:lnTo>
                    <a:pt x="1780572" y="1223617"/>
                  </a:lnTo>
                  <a:cubicBezTo>
                    <a:pt x="1770263" y="1249009"/>
                    <a:pt x="1729516" y="1249009"/>
                    <a:pt x="1693679" y="1249009"/>
                  </a:cubicBezTo>
                  <a:lnTo>
                    <a:pt x="1693679" y="1254197"/>
                  </a:lnTo>
                  <a:lnTo>
                    <a:pt x="1688770" y="1254197"/>
                  </a:lnTo>
                  <a:cubicBezTo>
                    <a:pt x="1688770" y="1259658"/>
                    <a:pt x="1688770" y="1264573"/>
                    <a:pt x="1693679" y="1269760"/>
                  </a:cubicBezTo>
                  <a:lnTo>
                    <a:pt x="1729516" y="1269760"/>
                  </a:lnTo>
                  <a:cubicBezTo>
                    <a:pt x="1734426" y="1280136"/>
                    <a:pt x="1734426" y="1280136"/>
                    <a:pt x="1734426" y="1285051"/>
                  </a:cubicBezTo>
                  <a:lnTo>
                    <a:pt x="1734426" y="1305802"/>
                  </a:lnTo>
                  <a:cubicBezTo>
                    <a:pt x="1744735" y="1305802"/>
                    <a:pt x="1739826" y="1305802"/>
                    <a:pt x="1744735" y="1310716"/>
                  </a:cubicBezTo>
                  <a:cubicBezTo>
                    <a:pt x="1775663" y="1305801"/>
                    <a:pt x="1795791" y="1295153"/>
                    <a:pt x="1806100" y="1274675"/>
                  </a:cubicBezTo>
                  <a:lnTo>
                    <a:pt x="1816409" y="1274675"/>
                  </a:lnTo>
                  <a:cubicBezTo>
                    <a:pt x="1816410" y="1295153"/>
                    <a:pt x="1811009" y="1295153"/>
                    <a:pt x="1816410" y="1315904"/>
                  </a:cubicBezTo>
                  <a:cubicBezTo>
                    <a:pt x="1795791" y="1315904"/>
                    <a:pt x="1780572" y="1315904"/>
                    <a:pt x="1759954" y="1320819"/>
                  </a:cubicBezTo>
                  <a:cubicBezTo>
                    <a:pt x="1765354" y="1326279"/>
                    <a:pt x="1759953" y="1326279"/>
                    <a:pt x="1765354" y="1331194"/>
                  </a:cubicBezTo>
                  <a:cubicBezTo>
                    <a:pt x="1770263" y="1346757"/>
                    <a:pt x="1780572" y="1346757"/>
                    <a:pt x="1790882" y="1351945"/>
                  </a:cubicBezTo>
                  <a:cubicBezTo>
                    <a:pt x="1790882" y="1351945"/>
                    <a:pt x="1811009" y="1351945"/>
                    <a:pt x="1801191" y="1346757"/>
                  </a:cubicBezTo>
                  <a:lnTo>
                    <a:pt x="1795791" y="1346757"/>
                  </a:lnTo>
                  <a:lnTo>
                    <a:pt x="1795791" y="1341297"/>
                  </a:lnTo>
                  <a:cubicBezTo>
                    <a:pt x="1841937" y="1336382"/>
                    <a:pt x="1872866" y="1341297"/>
                    <a:pt x="1893484" y="1372423"/>
                  </a:cubicBezTo>
                  <a:lnTo>
                    <a:pt x="1898393" y="1372423"/>
                  </a:lnTo>
                  <a:cubicBezTo>
                    <a:pt x="1898393" y="1362048"/>
                    <a:pt x="1893484" y="1351945"/>
                    <a:pt x="1893484" y="1341297"/>
                  </a:cubicBezTo>
                  <a:cubicBezTo>
                    <a:pt x="1923921" y="1346757"/>
                    <a:pt x="1954358" y="1346757"/>
                    <a:pt x="1979886" y="1346757"/>
                  </a:cubicBezTo>
                  <a:lnTo>
                    <a:pt x="1979886" y="1351945"/>
                  </a:lnTo>
                  <a:cubicBezTo>
                    <a:pt x="1964668" y="1356860"/>
                    <a:pt x="1944540" y="1362048"/>
                    <a:pt x="1928831" y="1367235"/>
                  </a:cubicBezTo>
                  <a:cubicBezTo>
                    <a:pt x="1934231" y="1377338"/>
                    <a:pt x="1928831" y="1377338"/>
                    <a:pt x="1939140" y="1382525"/>
                  </a:cubicBezTo>
                  <a:lnTo>
                    <a:pt x="1939140" y="1392901"/>
                  </a:lnTo>
                  <a:cubicBezTo>
                    <a:pt x="1928831" y="1387440"/>
                    <a:pt x="1923921" y="1387440"/>
                    <a:pt x="1919012" y="1382525"/>
                  </a:cubicBezTo>
                  <a:lnTo>
                    <a:pt x="1903303" y="1382525"/>
                  </a:lnTo>
                  <a:cubicBezTo>
                    <a:pt x="1908703" y="1387440"/>
                    <a:pt x="1908703" y="1387440"/>
                    <a:pt x="1913612" y="1392901"/>
                  </a:cubicBezTo>
                  <a:lnTo>
                    <a:pt x="1913612" y="1397816"/>
                  </a:lnTo>
                  <a:cubicBezTo>
                    <a:pt x="1903303" y="1397816"/>
                    <a:pt x="1893484" y="1413379"/>
                    <a:pt x="1877775" y="1408191"/>
                  </a:cubicBezTo>
                  <a:lnTo>
                    <a:pt x="1877775" y="1397816"/>
                  </a:lnTo>
                  <a:cubicBezTo>
                    <a:pt x="1857156" y="1387440"/>
                    <a:pt x="1846847" y="1408191"/>
                    <a:pt x="1836537" y="1418566"/>
                  </a:cubicBezTo>
                  <a:cubicBezTo>
                    <a:pt x="1826719" y="1408191"/>
                    <a:pt x="1831628" y="1413379"/>
                    <a:pt x="1831628" y="1397816"/>
                  </a:cubicBezTo>
                  <a:lnTo>
                    <a:pt x="1826719" y="1397816"/>
                  </a:lnTo>
                  <a:cubicBezTo>
                    <a:pt x="1821319" y="1413379"/>
                    <a:pt x="1826719" y="1423481"/>
                    <a:pt x="1821319" y="1433857"/>
                  </a:cubicBezTo>
                  <a:lnTo>
                    <a:pt x="1821319" y="1439044"/>
                  </a:lnTo>
                  <a:lnTo>
                    <a:pt x="1811010" y="1439044"/>
                  </a:lnTo>
                  <a:lnTo>
                    <a:pt x="1811009" y="1418566"/>
                  </a:lnTo>
                  <a:lnTo>
                    <a:pt x="1790882" y="1418566"/>
                  </a:lnTo>
                  <a:lnTo>
                    <a:pt x="1790881" y="1439044"/>
                  </a:lnTo>
                  <a:cubicBezTo>
                    <a:pt x="1770263" y="1428669"/>
                    <a:pt x="1724607" y="1418567"/>
                    <a:pt x="1703988" y="1418567"/>
                  </a:cubicBezTo>
                  <a:lnTo>
                    <a:pt x="1703988" y="1433857"/>
                  </a:lnTo>
                  <a:cubicBezTo>
                    <a:pt x="1678461" y="1428669"/>
                    <a:pt x="1673551" y="1413379"/>
                    <a:pt x="1652933" y="1423481"/>
                  </a:cubicBezTo>
                  <a:cubicBezTo>
                    <a:pt x="1637714" y="1428669"/>
                    <a:pt x="1648024" y="1439044"/>
                    <a:pt x="1642623" y="1449147"/>
                  </a:cubicBezTo>
                  <a:cubicBezTo>
                    <a:pt x="1622495" y="1454335"/>
                    <a:pt x="1601877" y="1454335"/>
                    <a:pt x="1591077" y="1443959"/>
                  </a:cubicBezTo>
                  <a:lnTo>
                    <a:pt x="1591077" y="1449147"/>
                  </a:lnTo>
                  <a:cubicBezTo>
                    <a:pt x="1591077" y="1464710"/>
                    <a:pt x="1591077" y="1464710"/>
                    <a:pt x="1586167" y="1474813"/>
                  </a:cubicBezTo>
                  <a:lnTo>
                    <a:pt x="1530202" y="1474812"/>
                  </a:lnTo>
                  <a:cubicBezTo>
                    <a:pt x="1524802" y="1459522"/>
                    <a:pt x="1524802" y="1454335"/>
                    <a:pt x="1530202" y="1439044"/>
                  </a:cubicBezTo>
                  <a:cubicBezTo>
                    <a:pt x="1524802" y="1433857"/>
                    <a:pt x="1519893" y="1428669"/>
                    <a:pt x="1514493" y="1423481"/>
                  </a:cubicBezTo>
                  <a:lnTo>
                    <a:pt x="1484056" y="1423481"/>
                  </a:lnTo>
                  <a:lnTo>
                    <a:pt x="1484056" y="1443959"/>
                  </a:lnTo>
                  <a:cubicBezTo>
                    <a:pt x="1473746" y="1454335"/>
                    <a:pt x="1453619" y="1454335"/>
                    <a:pt x="1448218" y="1464710"/>
                  </a:cubicBezTo>
                  <a:lnTo>
                    <a:pt x="1437909" y="1464710"/>
                  </a:lnTo>
                  <a:lnTo>
                    <a:pt x="1437909" y="1443959"/>
                  </a:lnTo>
                  <a:cubicBezTo>
                    <a:pt x="1412872" y="1449147"/>
                    <a:pt x="1397162" y="1449147"/>
                    <a:pt x="1387344" y="1443959"/>
                  </a:cubicBezTo>
                  <a:lnTo>
                    <a:pt x="1356416" y="1443959"/>
                  </a:lnTo>
                  <a:cubicBezTo>
                    <a:pt x="1361816" y="1439044"/>
                    <a:pt x="1361816" y="1439044"/>
                    <a:pt x="1366725" y="1439044"/>
                  </a:cubicBezTo>
                  <a:lnTo>
                    <a:pt x="1366725" y="1433857"/>
                  </a:lnTo>
                  <a:cubicBezTo>
                    <a:pt x="1356416" y="1433857"/>
                    <a:pt x="1346107" y="1439044"/>
                    <a:pt x="1341198" y="1443959"/>
                  </a:cubicBezTo>
                  <a:lnTo>
                    <a:pt x="1325488" y="1443959"/>
                  </a:lnTo>
                  <a:cubicBezTo>
                    <a:pt x="1330888" y="1433857"/>
                    <a:pt x="1330888" y="1433857"/>
                    <a:pt x="1336288" y="1418567"/>
                  </a:cubicBezTo>
                  <a:cubicBezTo>
                    <a:pt x="1274432" y="1423481"/>
                    <a:pt x="1177230" y="1454335"/>
                    <a:pt x="1121265" y="1413379"/>
                  </a:cubicBezTo>
                  <a:cubicBezTo>
                    <a:pt x="1110955" y="1403003"/>
                    <a:pt x="1110955" y="1392901"/>
                    <a:pt x="1106046" y="1377338"/>
                  </a:cubicBezTo>
                  <a:cubicBezTo>
                    <a:pt x="1095737" y="1377338"/>
                    <a:pt x="1085427" y="1382525"/>
                    <a:pt x="1075118" y="1382525"/>
                  </a:cubicBezTo>
                  <a:lnTo>
                    <a:pt x="1075118" y="1397816"/>
                  </a:lnTo>
                  <a:cubicBezTo>
                    <a:pt x="1054990" y="1408191"/>
                    <a:pt x="1033881" y="1423481"/>
                    <a:pt x="1023571" y="1443959"/>
                  </a:cubicBezTo>
                  <a:cubicBezTo>
                    <a:pt x="967606" y="1443959"/>
                    <a:pt x="906241" y="1443413"/>
                    <a:pt x="855185" y="1443959"/>
                  </a:cubicBezTo>
                  <a:cubicBezTo>
                    <a:pt x="804129" y="1444505"/>
                    <a:pt x="736382" y="1447782"/>
                    <a:pt x="715764" y="1447782"/>
                  </a:cubicBezTo>
                  <a:close/>
                  <a:moveTo>
                    <a:pt x="726073" y="1085732"/>
                  </a:moveTo>
                  <a:cubicBezTo>
                    <a:pt x="736382" y="1090920"/>
                    <a:pt x="894459" y="1099657"/>
                    <a:pt x="937169" y="1100476"/>
                  </a:cubicBezTo>
                  <a:cubicBezTo>
                    <a:pt x="979879" y="1101296"/>
                    <a:pt x="967606" y="1085186"/>
                    <a:pt x="982825" y="1090101"/>
                  </a:cubicBezTo>
                  <a:cubicBezTo>
                    <a:pt x="998534" y="1095289"/>
                    <a:pt x="998534" y="1105664"/>
                    <a:pt x="1023571" y="1105664"/>
                  </a:cubicBezTo>
                  <a:cubicBezTo>
                    <a:pt x="1028972" y="1115766"/>
                    <a:pt x="1023571" y="1110852"/>
                    <a:pt x="1028972" y="1115766"/>
                  </a:cubicBezTo>
                  <a:cubicBezTo>
                    <a:pt x="1023571" y="1120954"/>
                    <a:pt x="1018662" y="1120954"/>
                    <a:pt x="1013753" y="1126142"/>
                  </a:cubicBezTo>
                  <a:lnTo>
                    <a:pt x="1003444" y="1126142"/>
                  </a:lnTo>
                  <a:cubicBezTo>
                    <a:pt x="1018662" y="1136244"/>
                    <a:pt x="1044190" y="1126142"/>
                    <a:pt x="1065300" y="1131330"/>
                  </a:cubicBezTo>
                  <a:cubicBezTo>
                    <a:pt x="1065300" y="1131330"/>
                    <a:pt x="1085182" y="1145767"/>
                    <a:pt x="1097401" y="1150797"/>
                  </a:cubicBezTo>
                  <a:lnTo>
                    <a:pt x="1102846" y="1151433"/>
                  </a:lnTo>
                  <a:lnTo>
                    <a:pt x="1302708" y="1018565"/>
                  </a:lnTo>
                  <a:lnTo>
                    <a:pt x="1248904" y="1018565"/>
                  </a:lnTo>
                  <a:lnTo>
                    <a:pt x="1248904" y="1039043"/>
                  </a:lnTo>
                  <a:cubicBezTo>
                    <a:pt x="1223376" y="1033855"/>
                    <a:pt x="1192939" y="1033855"/>
                    <a:pt x="1167411" y="1033855"/>
                  </a:cubicBezTo>
                  <a:cubicBezTo>
                    <a:pt x="1146793" y="1039043"/>
                    <a:pt x="1100646" y="1049145"/>
                    <a:pt x="1080518" y="1043957"/>
                  </a:cubicBezTo>
                  <a:cubicBezTo>
                    <a:pt x="1070209" y="1039043"/>
                    <a:pt x="1049099" y="1018565"/>
                    <a:pt x="1039281" y="1023479"/>
                  </a:cubicBezTo>
                  <a:cubicBezTo>
                    <a:pt x="1018662" y="1028667"/>
                    <a:pt x="982825" y="1059521"/>
                    <a:pt x="962697" y="1059521"/>
                  </a:cubicBezTo>
                  <a:cubicBezTo>
                    <a:pt x="957297" y="1054060"/>
                    <a:pt x="967606" y="1043957"/>
                    <a:pt x="957297" y="1049145"/>
                  </a:cubicBezTo>
                  <a:cubicBezTo>
                    <a:pt x="952388" y="1049145"/>
                    <a:pt x="952388" y="1054060"/>
                    <a:pt x="952388" y="1059521"/>
                  </a:cubicBezTo>
                  <a:cubicBezTo>
                    <a:pt x="937169" y="1054060"/>
                    <a:pt x="911641" y="1043957"/>
                    <a:pt x="896423" y="1039043"/>
                  </a:cubicBezTo>
                  <a:lnTo>
                    <a:pt x="896423" y="1028667"/>
                  </a:lnTo>
                  <a:cubicBezTo>
                    <a:pt x="886113" y="1023479"/>
                    <a:pt x="850276" y="1039043"/>
                    <a:pt x="829657" y="1039043"/>
                  </a:cubicBezTo>
                  <a:cubicBezTo>
                    <a:pt x="828185" y="1040681"/>
                    <a:pt x="826221" y="1042319"/>
                    <a:pt x="824748" y="1043957"/>
                  </a:cubicBezTo>
                  <a:close/>
                  <a:moveTo>
                    <a:pt x="1346107" y="351804"/>
                  </a:moveTo>
                  <a:cubicBezTo>
                    <a:pt x="1356416" y="367094"/>
                    <a:pt x="1366725" y="367094"/>
                    <a:pt x="1381944" y="377197"/>
                  </a:cubicBezTo>
                  <a:lnTo>
                    <a:pt x="1381944" y="392760"/>
                  </a:lnTo>
                  <a:cubicBezTo>
                    <a:pt x="1397162" y="387572"/>
                    <a:pt x="1412872" y="387572"/>
                    <a:pt x="1428091" y="382384"/>
                  </a:cubicBezTo>
                  <a:cubicBezTo>
                    <a:pt x="1433000" y="392760"/>
                    <a:pt x="1437909" y="387572"/>
                    <a:pt x="1443309" y="402862"/>
                  </a:cubicBezTo>
                  <a:cubicBezTo>
                    <a:pt x="1453618" y="397948"/>
                    <a:pt x="1448218" y="392760"/>
                    <a:pt x="1458528" y="387572"/>
                  </a:cubicBezTo>
                  <a:cubicBezTo>
                    <a:pt x="1479146" y="377197"/>
                    <a:pt x="1504674" y="408050"/>
                    <a:pt x="1514493" y="408050"/>
                  </a:cubicBezTo>
                  <a:cubicBezTo>
                    <a:pt x="1514493" y="408050"/>
                    <a:pt x="1565549" y="392760"/>
                    <a:pt x="1570949" y="392760"/>
                  </a:cubicBezTo>
                  <a:cubicBezTo>
                    <a:pt x="1570949" y="402862"/>
                    <a:pt x="1570949" y="402862"/>
                    <a:pt x="1575858" y="413238"/>
                  </a:cubicBezTo>
                  <a:cubicBezTo>
                    <a:pt x="1581258" y="408050"/>
                    <a:pt x="1581258" y="408050"/>
                    <a:pt x="1591076" y="402862"/>
                  </a:cubicBezTo>
                  <a:cubicBezTo>
                    <a:pt x="1596477" y="408050"/>
                    <a:pt x="1601877" y="408050"/>
                    <a:pt x="1607277" y="413238"/>
                  </a:cubicBezTo>
                  <a:lnTo>
                    <a:pt x="1607277" y="433989"/>
                  </a:lnTo>
                  <a:cubicBezTo>
                    <a:pt x="1648023" y="433989"/>
                    <a:pt x="1657842" y="438903"/>
                    <a:pt x="1683370" y="454194"/>
                  </a:cubicBezTo>
                  <a:cubicBezTo>
                    <a:pt x="1683370" y="464569"/>
                    <a:pt x="1683370" y="469484"/>
                    <a:pt x="1678461" y="474671"/>
                  </a:cubicBezTo>
                  <a:cubicBezTo>
                    <a:pt x="1678460" y="505525"/>
                    <a:pt x="1683370" y="505525"/>
                    <a:pt x="1714298" y="505525"/>
                  </a:cubicBezTo>
                  <a:lnTo>
                    <a:pt x="1714298" y="510713"/>
                  </a:lnTo>
                  <a:cubicBezTo>
                    <a:pt x="1703989" y="515627"/>
                    <a:pt x="1703989" y="520815"/>
                    <a:pt x="1699079" y="526003"/>
                  </a:cubicBezTo>
                  <a:cubicBezTo>
                    <a:pt x="1683370" y="526003"/>
                    <a:pt x="1683370" y="526003"/>
                    <a:pt x="1678460" y="520815"/>
                  </a:cubicBezTo>
                  <a:lnTo>
                    <a:pt x="1648023" y="520815"/>
                  </a:lnTo>
                  <a:cubicBezTo>
                    <a:pt x="1652933" y="526003"/>
                    <a:pt x="1652933" y="531190"/>
                    <a:pt x="1657842" y="536378"/>
                  </a:cubicBezTo>
                  <a:cubicBezTo>
                    <a:pt x="1648023" y="541293"/>
                    <a:pt x="1617095" y="536378"/>
                    <a:pt x="1601877" y="546754"/>
                  </a:cubicBezTo>
                  <a:cubicBezTo>
                    <a:pt x="1596477" y="551668"/>
                    <a:pt x="1601877" y="546754"/>
                    <a:pt x="1607277" y="556856"/>
                  </a:cubicBezTo>
                  <a:lnTo>
                    <a:pt x="1607277" y="561771"/>
                  </a:lnTo>
                  <a:cubicBezTo>
                    <a:pt x="1530202" y="556856"/>
                    <a:pt x="1479146" y="541293"/>
                    <a:pt x="1453618" y="582522"/>
                  </a:cubicBezTo>
                  <a:cubicBezTo>
                    <a:pt x="1407472" y="582522"/>
                    <a:pt x="1371635" y="582522"/>
                    <a:pt x="1361816" y="551668"/>
                  </a:cubicBezTo>
                  <a:cubicBezTo>
                    <a:pt x="1320088" y="567232"/>
                    <a:pt x="1274432" y="551668"/>
                    <a:pt x="1238595" y="567232"/>
                  </a:cubicBezTo>
                  <a:cubicBezTo>
                    <a:pt x="1223376" y="572146"/>
                    <a:pt x="1213067" y="587436"/>
                    <a:pt x="1202758" y="592897"/>
                  </a:cubicBezTo>
                  <a:cubicBezTo>
                    <a:pt x="1172321" y="607914"/>
                    <a:pt x="1151702" y="587436"/>
                    <a:pt x="1131574" y="582522"/>
                  </a:cubicBezTo>
                  <a:cubicBezTo>
                    <a:pt x="1121265" y="582522"/>
                    <a:pt x="1110955" y="592897"/>
                    <a:pt x="1100646" y="592897"/>
                  </a:cubicBezTo>
                  <a:cubicBezTo>
                    <a:pt x="1080518" y="597812"/>
                    <a:pt x="1028971" y="592897"/>
                    <a:pt x="1003443" y="592897"/>
                  </a:cubicBezTo>
                  <a:cubicBezTo>
                    <a:pt x="1001971" y="594536"/>
                    <a:pt x="1000007" y="596174"/>
                    <a:pt x="998534" y="597812"/>
                  </a:cubicBezTo>
                  <a:cubicBezTo>
                    <a:pt x="1003444" y="607914"/>
                    <a:pt x="1003444" y="607914"/>
                    <a:pt x="1003444" y="613375"/>
                  </a:cubicBezTo>
                  <a:cubicBezTo>
                    <a:pt x="1023571" y="628665"/>
                    <a:pt x="1065300" y="623478"/>
                    <a:pt x="1090828" y="623478"/>
                  </a:cubicBezTo>
                  <a:cubicBezTo>
                    <a:pt x="1090827" y="639041"/>
                    <a:pt x="1085427" y="633853"/>
                    <a:pt x="1100646" y="633853"/>
                  </a:cubicBezTo>
                  <a:lnTo>
                    <a:pt x="1100646" y="649143"/>
                  </a:lnTo>
                  <a:cubicBezTo>
                    <a:pt x="1116356" y="649143"/>
                    <a:pt x="1131574" y="649143"/>
                    <a:pt x="1136483" y="643956"/>
                  </a:cubicBezTo>
                  <a:cubicBezTo>
                    <a:pt x="1162011" y="649143"/>
                    <a:pt x="1182630" y="669621"/>
                    <a:pt x="1197848" y="685184"/>
                  </a:cubicBezTo>
                  <a:lnTo>
                    <a:pt x="1197848" y="690099"/>
                  </a:lnTo>
                  <a:cubicBezTo>
                    <a:pt x="1197848" y="685184"/>
                    <a:pt x="1202758" y="674809"/>
                    <a:pt x="1208158" y="669621"/>
                  </a:cubicBezTo>
                  <a:cubicBezTo>
                    <a:pt x="1238595" y="674809"/>
                    <a:pt x="1253814" y="685184"/>
                    <a:pt x="1274432" y="700475"/>
                  </a:cubicBezTo>
                  <a:lnTo>
                    <a:pt x="1274432" y="705662"/>
                  </a:lnTo>
                  <a:cubicBezTo>
                    <a:pt x="1264123" y="710577"/>
                    <a:pt x="1259214" y="710577"/>
                    <a:pt x="1238595" y="710577"/>
                  </a:cubicBezTo>
                  <a:lnTo>
                    <a:pt x="1238595" y="726140"/>
                  </a:lnTo>
                  <a:cubicBezTo>
                    <a:pt x="1264123" y="736243"/>
                    <a:pt x="1279341" y="741430"/>
                    <a:pt x="1315179" y="741430"/>
                  </a:cubicBezTo>
                  <a:cubicBezTo>
                    <a:pt x="1304869" y="761908"/>
                    <a:pt x="1299960" y="772284"/>
                    <a:pt x="1289651" y="787574"/>
                  </a:cubicBezTo>
                  <a:cubicBezTo>
                    <a:pt x="1264123" y="787574"/>
                    <a:pt x="1238595" y="787574"/>
                    <a:pt x="1218467" y="792762"/>
                  </a:cubicBezTo>
                  <a:cubicBezTo>
                    <a:pt x="1213067" y="777471"/>
                    <a:pt x="1213067" y="772284"/>
                    <a:pt x="1213067" y="767096"/>
                  </a:cubicBezTo>
                  <a:cubicBezTo>
                    <a:pt x="1187539" y="751806"/>
                    <a:pt x="1162011" y="756721"/>
                    <a:pt x="1126174" y="756721"/>
                  </a:cubicBezTo>
                  <a:lnTo>
                    <a:pt x="1126174" y="741430"/>
                  </a:lnTo>
                  <a:cubicBezTo>
                    <a:pt x="1116356" y="751806"/>
                    <a:pt x="1110955" y="756720"/>
                    <a:pt x="1100646" y="761908"/>
                  </a:cubicBezTo>
                  <a:cubicBezTo>
                    <a:pt x="1100646" y="772284"/>
                    <a:pt x="1100646" y="777471"/>
                    <a:pt x="1106046" y="782386"/>
                  </a:cubicBezTo>
                  <a:cubicBezTo>
                    <a:pt x="1106046" y="787574"/>
                    <a:pt x="1095737" y="787574"/>
                    <a:pt x="1095737" y="792762"/>
                  </a:cubicBezTo>
                  <a:cubicBezTo>
                    <a:pt x="1095737" y="797949"/>
                    <a:pt x="1110955" y="802864"/>
                    <a:pt x="1121265" y="818427"/>
                  </a:cubicBezTo>
                  <a:cubicBezTo>
                    <a:pt x="1126174" y="818427"/>
                    <a:pt x="1121265" y="838905"/>
                    <a:pt x="1126174" y="844093"/>
                  </a:cubicBezTo>
                  <a:cubicBezTo>
                    <a:pt x="1121265" y="849008"/>
                    <a:pt x="1121265" y="849008"/>
                    <a:pt x="1110955" y="849008"/>
                  </a:cubicBezTo>
                  <a:cubicBezTo>
                    <a:pt x="1116355" y="854195"/>
                    <a:pt x="1116355" y="854195"/>
                    <a:pt x="1126174" y="854195"/>
                  </a:cubicBezTo>
                  <a:cubicBezTo>
                    <a:pt x="1116356" y="869759"/>
                    <a:pt x="1075118" y="864571"/>
                    <a:pt x="1049099" y="864571"/>
                  </a:cubicBezTo>
                  <a:cubicBezTo>
                    <a:pt x="1047626" y="866209"/>
                    <a:pt x="1045663" y="868120"/>
                    <a:pt x="1044190" y="869759"/>
                  </a:cubicBezTo>
                  <a:cubicBezTo>
                    <a:pt x="1044190" y="880134"/>
                    <a:pt x="1044190" y="880134"/>
                    <a:pt x="1049099" y="885049"/>
                  </a:cubicBezTo>
                  <a:cubicBezTo>
                    <a:pt x="1070209" y="895151"/>
                    <a:pt x="1197848" y="874673"/>
                    <a:pt x="1228286" y="880134"/>
                  </a:cubicBezTo>
                  <a:cubicBezTo>
                    <a:pt x="1230249" y="881772"/>
                    <a:pt x="1231722" y="883411"/>
                    <a:pt x="1233686" y="885049"/>
                  </a:cubicBezTo>
                  <a:cubicBezTo>
                    <a:pt x="1233686" y="895151"/>
                    <a:pt x="1233686" y="895151"/>
                    <a:pt x="1228285" y="900612"/>
                  </a:cubicBezTo>
                  <a:cubicBezTo>
                    <a:pt x="1192939" y="931192"/>
                    <a:pt x="1146793" y="915902"/>
                    <a:pt x="1100646" y="915902"/>
                  </a:cubicBezTo>
                  <a:cubicBezTo>
                    <a:pt x="1106046" y="910714"/>
                    <a:pt x="1106046" y="910714"/>
                    <a:pt x="1110955" y="905527"/>
                  </a:cubicBezTo>
                  <a:lnTo>
                    <a:pt x="1110955" y="895151"/>
                  </a:lnTo>
                  <a:cubicBezTo>
                    <a:pt x="1106046" y="900612"/>
                    <a:pt x="1100646" y="905527"/>
                    <a:pt x="1095737" y="915902"/>
                  </a:cubicBezTo>
                  <a:cubicBezTo>
                    <a:pt x="1080518" y="910714"/>
                    <a:pt x="1085428" y="910714"/>
                    <a:pt x="1080518" y="900612"/>
                  </a:cubicBezTo>
                  <a:cubicBezTo>
                    <a:pt x="1065300" y="900612"/>
                    <a:pt x="1065300" y="900612"/>
                    <a:pt x="1059900" y="905527"/>
                  </a:cubicBezTo>
                  <a:cubicBezTo>
                    <a:pt x="1059899" y="915902"/>
                    <a:pt x="1054990" y="926278"/>
                    <a:pt x="1054990" y="936380"/>
                  </a:cubicBezTo>
                  <a:cubicBezTo>
                    <a:pt x="1023571" y="931192"/>
                    <a:pt x="967606" y="920817"/>
                    <a:pt x="931769" y="931192"/>
                  </a:cubicBezTo>
                  <a:cubicBezTo>
                    <a:pt x="906241" y="936380"/>
                    <a:pt x="758474" y="946756"/>
                    <a:pt x="727546" y="951670"/>
                  </a:cubicBezTo>
                  <a:cubicBezTo>
                    <a:pt x="753074" y="972421"/>
                    <a:pt x="952388" y="946755"/>
                    <a:pt x="1003444" y="956858"/>
                  </a:cubicBezTo>
                  <a:cubicBezTo>
                    <a:pt x="1085428" y="977336"/>
                    <a:pt x="1213067" y="967233"/>
                    <a:pt x="1299960" y="956858"/>
                  </a:cubicBezTo>
                  <a:cubicBezTo>
                    <a:pt x="1299960" y="967233"/>
                    <a:pt x="1299960" y="967233"/>
                    <a:pt x="1304869" y="972421"/>
                  </a:cubicBezTo>
                  <a:lnTo>
                    <a:pt x="1304869" y="982524"/>
                  </a:lnTo>
                  <a:lnTo>
                    <a:pt x="1320088" y="982524"/>
                  </a:lnTo>
                  <a:lnTo>
                    <a:pt x="1320088" y="1003001"/>
                  </a:lnTo>
                  <a:cubicBezTo>
                    <a:pt x="1315179" y="1005459"/>
                    <a:pt x="1312724" y="1008053"/>
                    <a:pt x="1310822" y="1010681"/>
                  </a:cubicBezTo>
                  <a:lnTo>
                    <a:pt x="1307047" y="1015680"/>
                  </a:lnTo>
                  <a:lnTo>
                    <a:pt x="2522585" y="207589"/>
                  </a:lnTo>
                  <a:lnTo>
                    <a:pt x="2516954" y="204192"/>
                  </a:lnTo>
                  <a:cubicBezTo>
                    <a:pt x="2513150" y="201633"/>
                    <a:pt x="2509345" y="200404"/>
                    <a:pt x="2501736" y="202998"/>
                  </a:cubicBezTo>
                  <a:cubicBezTo>
                    <a:pt x="2491427" y="202998"/>
                    <a:pt x="2470808" y="218288"/>
                    <a:pt x="2450680" y="213373"/>
                  </a:cubicBezTo>
                  <a:cubicBezTo>
                    <a:pt x="2435461" y="207913"/>
                    <a:pt x="2425152" y="197810"/>
                    <a:pt x="2409443" y="197810"/>
                  </a:cubicBezTo>
                  <a:lnTo>
                    <a:pt x="2409442" y="213373"/>
                  </a:lnTo>
                  <a:cubicBezTo>
                    <a:pt x="2383915" y="197810"/>
                    <a:pt x="2368205" y="197810"/>
                    <a:pt x="2348078" y="213373"/>
                  </a:cubicBezTo>
                  <a:cubicBezTo>
                    <a:pt x="2348077" y="207913"/>
                    <a:pt x="2348078" y="202998"/>
                    <a:pt x="2342677" y="197810"/>
                  </a:cubicBezTo>
                  <a:cubicBezTo>
                    <a:pt x="2241057" y="207913"/>
                    <a:pt x="2117835" y="213373"/>
                    <a:pt x="2026033" y="228390"/>
                  </a:cubicBezTo>
                  <a:cubicBezTo>
                    <a:pt x="2000505" y="233578"/>
                    <a:pt x="1995596" y="218288"/>
                    <a:pt x="1995596" y="218288"/>
                  </a:cubicBezTo>
                  <a:cubicBezTo>
                    <a:pt x="1979886" y="213373"/>
                    <a:pt x="1979886" y="233578"/>
                    <a:pt x="1964668" y="228390"/>
                  </a:cubicBezTo>
                  <a:cubicBezTo>
                    <a:pt x="1964668" y="228390"/>
                    <a:pt x="1949449" y="218288"/>
                    <a:pt x="1949449" y="213373"/>
                  </a:cubicBezTo>
                  <a:lnTo>
                    <a:pt x="1934231" y="213373"/>
                  </a:lnTo>
                  <a:cubicBezTo>
                    <a:pt x="1928830" y="218288"/>
                    <a:pt x="1928830" y="223476"/>
                    <a:pt x="1928831" y="228390"/>
                  </a:cubicBezTo>
                  <a:cubicBezTo>
                    <a:pt x="1898393" y="243954"/>
                    <a:pt x="1841938" y="223476"/>
                    <a:pt x="1816410" y="239039"/>
                  </a:cubicBezTo>
                  <a:cubicBezTo>
                    <a:pt x="1801191" y="249141"/>
                    <a:pt x="1801191" y="254056"/>
                    <a:pt x="1795791" y="264432"/>
                  </a:cubicBezTo>
                  <a:cubicBezTo>
                    <a:pt x="1780572" y="274534"/>
                    <a:pt x="1744735" y="285183"/>
                    <a:pt x="1724607" y="285183"/>
                  </a:cubicBezTo>
                  <a:lnTo>
                    <a:pt x="1724607" y="305660"/>
                  </a:lnTo>
                  <a:cubicBezTo>
                    <a:pt x="1693679" y="305660"/>
                    <a:pt x="1627405" y="320678"/>
                    <a:pt x="1591077" y="305660"/>
                  </a:cubicBezTo>
                  <a:lnTo>
                    <a:pt x="1591076" y="290097"/>
                  </a:lnTo>
                  <a:cubicBezTo>
                    <a:pt x="1565549" y="274534"/>
                    <a:pt x="1550330" y="310575"/>
                    <a:pt x="1524802" y="305660"/>
                  </a:cubicBezTo>
                  <a:cubicBezTo>
                    <a:pt x="1514493" y="300200"/>
                    <a:pt x="1499274" y="285182"/>
                    <a:pt x="1479146" y="290097"/>
                  </a:cubicBezTo>
                  <a:cubicBezTo>
                    <a:pt x="1437909" y="295285"/>
                    <a:pt x="1412872" y="346616"/>
                    <a:pt x="1346107" y="3518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8"/>
            <p:cNvSpPr/>
            <p:nvPr/>
          </p:nvSpPr>
          <p:spPr>
            <a:xfrm flipH="1" rot="-2016961">
              <a:off x="-60007" y="357345"/>
              <a:ext cx="5028926" cy="2742627"/>
            </a:xfrm>
            <a:custGeom>
              <a:rect b="b" l="l" r="r" t="t"/>
              <a:pathLst>
                <a:path extrusionOk="0" h="2731262" w="5008087">
                  <a:moveTo>
                    <a:pt x="4130613" y="148390"/>
                  </a:moveTo>
                  <a:lnTo>
                    <a:pt x="4127839" y="151421"/>
                  </a:lnTo>
                  <a:lnTo>
                    <a:pt x="4130360" y="149751"/>
                  </a:lnTo>
                  <a:cubicBezTo>
                    <a:pt x="4132669" y="147929"/>
                    <a:pt x="4133191" y="147093"/>
                    <a:pt x="4130613" y="148390"/>
                  </a:cubicBezTo>
                  <a:close/>
                  <a:moveTo>
                    <a:pt x="715764" y="1447782"/>
                  </a:moveTo>
                  <a:cubicBezTo>
                    <a:pt x="721164" y="1473447"/>
                    <a:pt x="829657" y="1490103"/>
                    <a:pt x="835058" y="1510854"/>
                  </a:cubicBezTo>
                  <a:cubicBezTo>
                    <a:pt x="850276" y="1510854"/>
                    <a:pt x="860585" y="1505666"/>
                    <a:pt x="870895" y="1505666"/>
                  </a:cubicBezTo>
                  <a:cubicBezTo>
                    <a:pt x="880713" y="1515768"/>
                    <a:pt x="880713" y="1515768"/>
                    <a:pt x="886113" y="1531332"/>
                  </a:cubicBezTo>
                  <a:cubicBezTo>
                    <a:pt x="886113" y="1536246"/>
                    <a:pt x="886113" y="1536246"/>
                    <a:pt x="875804" y="1546895"/>
                  </a:cubicBezTo>
                  <a:cubicBezTo>
                    <a:pt x="880713" y="1556997"/>
                    <a:pt x="875804" y="1551810"/>
                    <a:pt x="891023" y="1561912"/>
                  </a:cubicBezTo>
                  <a:cubicBezTo>
                    <a:pt x="901332" y="1561912"/>
                    <a:pt x="1023571" y="1541434"/>
                    <a:pt x="1039281" y="1531332"/>
                  </a:cubicBezTo>
                  <a:cubicBezTo>
                    <a:pt x="1059899" y="1531332"/>
                    <a:pt x="1059900" y="1536246"/>
                    <a:pt x="1075118" y="1541434"/>
                  </a:cubicBezTo>
                  <a:cubicBezTo>
                    <a:pt x="1065300" y="1546895"/>
                    <a:pt x="1054990" y="1541434"/>
                    <a:pt x="1039281" y="1546895"/>
                  </a:cubicBezTo>
                  <a:cubicBezTo>
                    <a:pt x="1023571" y="1551810"/>
                    <a:pt x="1008353" y="1572287"/>
                    <a:pt x="993134" y="1577475"/>
                  </a:cubicBezTo>
                  <a:cubicBezTo>
                    <a:pt x="973006" y="1587578"/>
                    <a:pt x="845367" y="1587578"/>
                    <a:pt x="824748" y="1567373"/>
                  </a:cubicBezTo>
                  <a:lnTo>
                    <a:pt x="814439" y="1567373"/>
                  </a:lnTo>
                  <a:cubicBezTo>
                    <a:pt x="819839" y="1592765"/>
                    <a:pt x="824748" y="1597953"/>
                    <a:pt x="845367" y="1603141"/>
                  </a:cubicBezTo>
                  <a:cubicBezTo>
                    <a:pt x="829657" y="1618431"/>
                    <a:pt x="829657" y="1608056"/>
                    <a:pt x="835057" y="1628533"/>
                  </a:cubicBezTo>
                  <a:cubicBezTo>
                    <a:pt x="809529" y="1628533"/>
                    <a:pt x="778601" y="1633994"/>
                    <a:pt x="753074" y="1633994"/>
                  </a:cubicBezTo>
                  <a:cubicBezTo>
                    <a:pt x="784002" y="1654199"/>
                    <a:pt x="824748" y="1633994"/>
                    <a:pt x="860585" y="1649284"/>
                  </a:cubicBezTo>
                  <a:cubicBezTo>
                    <a:pt x="875804" y="1654199"/>
                    <a:pt x="880713" y="1669762"/>
                    <a:pt x="901332" y="1674677"/>
                  </a:cubicBezTo>
                  <a:cubicBezTo>
                    <a:pt x="896423" y="1680138"/>
                    <a:pt x="896423" y="1685052"/>
                    <a:pt x="891022" y="1690240"/>
                  </a:cubicBezTo>
                  <a:cubicBezTo>
                    <a:pt x="901332" y="1695428"/>
                    <a:pt x="906241" y="1695428"/>
                    <a:pt x="916550" y="1695428"/>
                  </a:cubicBezTo>
                  <a:lnTo>
                    <a:pt x="916550" y="1710718"/>
                  </a:lnTo>
                  <a:cubicBezTo>
                    <a:pt x="947479" y="1710718"/>
                    <a:pt x="967606" y="1705803"/>
                    <a:pt x="982825" y="1720820"/>
                  </a:cubicBezTo>
                  <a:cubicBezTo>
                    <a:pt x="993134" y="1726281"/>
                    <a:pt x="988225" y="1720820"/>
                    <a:pt x="993134" y="1726281"/>
                  </a:cubicBezTo>
                  <a:cubicBezTo>
                    <a:pt x="973006" y="1741572"/>
                    <a:pt x="962697" y="1746759"/>
                    <a:pt x="926860" y="1746759"/>
                  </a:cubicBezTo>
                  <a:lnTo>
                    <a:pt x="926860" y="1751947"/>
                  </a:lnTo>
                  <a:lnTo>
                    <a:pt x="921951" y="1751947"/>
                  </a:lnTo>
                  <a:lnTo>
                    <a:pt x="921951" y="1762050"/>
                  </a:lnTo>
                  <a:cubicBezTo>
                    <a:pt x="926860" y="1767237"/>
                    <a:pt x="931769" y="1772425"/>
                    <a:pt x="937169" y="1782527"/>
                  </a:cubicBezTo>
                  <a:lnTo>
                    <a:pt x="973006" y="1782527"/>
                  </a:lnTo>
                  <a:lnTo>
                    <a:pt x="973006" y="1798090"/>
                  </a:lnTo>
                  <a:cubicBezTo>
                    <a:pt x="942078" y="1808193"/>
                    <a:pt x="901332" y="1869627"/>
                    <a:pt x="875804" y="1854609"/>
                  </a:cubicBezTo>
                  <a:cubicBezTo>
                    <a:pt x="860585" y="1844234"/>
                    <a:pt x="839967" y="1751947"/>
                    <a:pt x="839967" y="1710718"/>
                  </a:cubicBezTo>
                  <a:lnTo>
                    <a:pt x="824748" y="1710718"/>
                  </a:lnTo>
                  <a:cubicBezTo>
                    <a:pt x="814439" y="1669762"/>
                    <a:pt x="737364" y="1664575"/>
                    <a:pt x="711836" y="1654199"/>
                  </a:cubicBezTo>
                  <a:cubicBezTo>
                    <a:pt x="706927" y="1649284"/>
                    <a:pt x="702018" y="1649284"/>
                    <a:pt x="702018" y="1649284"/>
                  </a:cubicBezTo>
                  <a:cubicBezTo>
                    <a:pt x="702018" y="1633994"/>
                    <a:pt x="702018" y="1623619"/>
                    <a:pt x="706927" y="1608056"/>
                  </a:cubicBezTo>
                  <a:cubicBezTo>
                    <a:pt x="732455" y="1613516"/>
                    <a:pt x="747673" y="1613516"/>
                    <a:pt x="762892" y="1597953"/>
                  </a:cubicBezTo>
                  <a:cubicBezTo>
                    <a:pt x="778601" y="1592765"/>
                    <a:pt x="768292" y="1603141"/>
                    <a:pt x="773201" y="1587578"/>
                  </a:cubicBezTo>
                  <a:cubicBezTo>
                    <a:pt x="778602" y="1582390"/>
                    <a:pt x="773201" y="1582390"/>
                    <a:pt x="778601" y="1572287"/>
                  </a:cubicBezTo>
                  <a:lnTo>
                    <a:pt x="778601" y="1567373"/>
                  </a:lnTo>
                  <a:cubicBezTo>
                    <a:pt x="753074" y="1561912"/>
                    <a:pt x="696618" y="1567373"/>
                    <a:pt x="681399" y="1551810"/>
                  </a:cubicBezTo>
                  <a:cubicBezTo>
                    <a:pt x="650962" y="1556997"/>
                    <a:pt x="630343" y="1587578"/>
                    <a:pt x="620034" y="1613516"/>
                  </a:cubicBezTo>
                  <a:lnTo>
                    <a:pt x="559159" y="1613516"/>
                  </a:lnTo>
                  <a:lnTo>
                    <a:pt x="559160" y="1592765"/>
                  </a:lnTo>
                  <a:cubicBezTo>
                    <a:pt x="543450" y="1603141"/>
                    <a:pt x="548850" y="1597953"/>
                    <a:pt x="523322" y="1597953"/>
                  </a:cubicBezTo>
                  <a:cubicBezTo>
                    <a:pt x="528232" y="1603141"/>
                    <a:pt x="528231" y="1608056"/>
                    <a:pt x="533632" y="1613516"/>
                  </a:cubicBezTo>
                  <a:cubicBezTo>
                    <a:pt x="528232" y="1618431"/>
                    <a:pt x="523322" y="1623619"/>
                    <a:pt x="517922" y="1628534"/>
                  </a:cubicBezTo>
                  <a:cubicBezTo>
                    <a:pt x="508104" y="1638909"/>
                    <a:pt x="486994" y="1628533"/>
                    <a:pt x="471775" y="1638909"/>
                  </a:cubicBezTo>
                  <a:lnTo>
                    <a:pt x="461466" y="1638909"/>
                  </a:lnTo>
                  <a:cubicBezTo>
                    <a:pt x="466375" y="1644097"/>
                    <a:pt x="461466" y="1644097"/>
                    <a:pt x="471775" y="1649284"/>
                  </a:cubicBezTo>
                  <a:cubicBezTo>
                    <a:pt x="471775" y="1674677"/>
                    <a:pt x="466376" y="1680138"/>
                    <a:pt x="446247" y="1690240"/>
                  </a:cubicBezTo>
                  <a:lnTo>
                    <a:pt x="446248" y="1705803"/>
                  </a:lnTo>
                  <a:cubicBezTo>
                    <a:pt x="476685" y="1705803"/>
                    <a:pt x="497303" y="1705803"/>
                    <a:pt x="508104" y="1690240"/>
                  </a:cubicBezTo>
                  <a:lnTo>
                    <a:pt x="528231" y="1690240"/>
                  </a:lnTo>
                  <a:cubicBezTo>
                    <a:pt x="523322" y="1695428"/>
                    <a:pt x="523322" y="1695428"/>
                    <a:pt x="513013" y="1700616"/>
                  </a:cubicBezTo>
                  <a:cubicBezTo>
                    <a:pt x="523322" y="1715906"/>
                    <a:pt x="538541" y="1710718"/>
                    <a:pt x="548850" y="1715906"/>
                  </a:cubicBezTo>
                  <a:cubicBezTo>
                    <a:pt x="559160" y="1710718"/>
                    <a:pt x="553760" y="1720820"/>
                    <a:pt x="559160" y="1700616"/>
                  </a:cubicBezTo>
                  <a:cubicBezTo>
                    <a:pt x="584687" y="1705803"/>
                    <a:pt x="589597" y="1720821"/>
                    <a:pt x="615125" y="1720820"/>
                  </a:cubicBezTo>
                  <a:lnTo>
                    <a:pt x="615125" y="1726281"/>
                  </a:lnTo>
                  <a:cubicBezTo>
                    <a:pt x="599906" y="1731196"/>
                    <a:pt x="594506" y="1736384"/>
                    <a:pt x="579287" y="1736384"/>
                  </a:cubicBezTo>
                  <a:lnTo>
                    <a:pt x="579287" y="1741571"/>
                  </a:lnTo>
                  <a:lnTo>
                    <a:pt x="584687" y="1741571"/>
                  </a:lnTo>
                  <a:lnTo>
                    <a:pt x="584688" y="1751947"/>
                  </a:lnTo>
                  <a:cubicBezTo>
                    <a:pt x="584688" y="1762049"/>
                    <a:pt x="589597" y="1741571"/>
                    <a:pt x="589597" y="1741571"/>
                  </a:cubicBezTo>
                  <a:cubicBezTo>
                    <a:pt x="604815" y="1746759"/>
                    <a:pt x="604815" y="1746759"/>
                    <a:pt x="615125" y="1756862"/>
                  </a:cubicBezTo>
                  <a:cubicBezTo>
                    <a:pt x="615125" y="1762049"/>
                    <a:pt x="615125" y="1767237"/>
                    <a:pt x="610215" y="1772425"/>
                  </a:cubicBezTo>
                  <a:cubicBezTo>
                    <a:pt x="604815" y="1767237"/>
                    <a:pt x="604815" y="1772425"/>
                    <a:pt x="599906" y="1767237"/>
                  </a:cubicBezTo>
                  <a:lnTo>
                    <a:pt x="584688" y="1767237"/>
                  </a:lnTo>
                  <a:cubicBezTo>
                    <a:pt x="589597" y="1782527"/>
                    <a:pt x="589597" y="1782527"/>
                    <a:pt x="610215" y="1787988"/>
                  </a:cubicBezTo>
                  <a:lnTo>
                    <a:pt x="610215" y="1792903"/>
                  </a:lnTo>
                  <a:cubicBezTo>
                    <a:pt x="604815" y="1792903"/>
                    <a:pt x="599906" y="1798091"/>
                    <a:pt x="594506" y="1803005"/>
                  </a:cubicBezTo>
                  <a:cubicBezTo>
                    <a:pt x="584688" y="1803005"/>
                    <a:pt x="584687" y="1798091"/>
                    <a:pt x="568978" y="1798090"/>
                  </a:cubicBezTo>
                  <a:cubicBezTo>
                    <a:pt x="564069" y="1803005"/>
                    <a:pt x="559160" y="1808193"/>
                    <a:pt x="553760" y="1813381"/>
                  </a:cubicBezTo>
                  <a:lnTo>
                    <a:pt x="553760" y="1818568"/>
                  </a:lnTo>
                  <a:cubicBezTo>
                    <a:pt x="579287" y="1813381"/>
                    <a:pt x="615124" y="1818568"/>
                    <a:pt x="640653" y="1818568"/>
                  </a:cubicBezTo>
                  <a:lnTo>
                    <a:pt x="640652" y="1823483"/>
                  </a:lnTo>
                  <a:cubicBezTo>
                    <a:pt x="610216" y="1839046"/>
                    <a:pt x="594506" y="1823483"/>
                    <a:pt x="564069" y="1833859"/>
                  </a:cubicBezTo>
                  <a:cubicBezTo>
                    <a:pt x="543450" y="1844234"/>
                    <a:pt x="517922" y="1859524"/>
                    <a:pt x="497303" y="1869627"/>
                  </a:cubicBezTo>
                  <a:lnTo>
                    <a:pt x="497304" y="1880002"/>
                  </a:lnTo>
                  <a:cubicBezTo>
                    <a:pt x="486994" y="1885190"/>
                    <a:pt x="476685" y="1874814"/>
                    <a:pt x="471775" y="1869627"/>
                  </a:cubicBezTo>
                  <a:lnTo>
                    <a:pt x="461466" y="1869627"/>
                  </a:lnTo>
                  <a:lnTo>
                    <a:pt x="461466" y="1890377"/>
                  </a:lnTo>
                  <a:cubicBezTo>
                    <a:pt x="471775" y="1890378"/>
                    <a:pt x="482085" y="1895292"/>
                    <a:pt x="491903" y="1895292"/>
                  </a:cubicBezTo>
                  <a:lnTo>
                    <a:pt x="491904" y="1915770"/>
                  </a:lnTo>
                  <a:cubicBezTo>
                    <a:pt x="466375" y="1915770"/>
                    <a:pt x="461466" y="1910856"/>
                    <a:pt x="440847" y="1905668"/>
                  </a:cubicBezTo>
                  <a:lnTo>
                    <a:pt x="440847" y="1910856"/>
                  </a:lnTo>
                  <a:lnTo>
                    <a:pt x="435938" y="1910855"/>
                  </a:lnTo>
                  <a:cubicBezTo>
                    <a:pt x="440848" y="1921231"/>
                    <a:pt x="456557" y="1926146"/>
                    <a:pt x="466376" y="1936521"/>
                  </a:cubicBezTo>
                  <a:cubicBezTo>
                    <a:pt x="456557" y="1951811"/>
                    <a:pt x="461466" y="1941436"/>
                    <a:pt x="461466" y="1956999"/>
                  </a:cubicBezTo>
                  <a:cubicBezTo>
                    <a:pt x="410410" y="1956999"/>
                    <a:pt x="333827" y="1951811"/>
                    <a:pt x="282771" y="1936521"/>
                  </a:cubicBezTo>
                  <a:cubicBezTo>
                    <a:pt x="246934" y="1931333"/>
                    <a:pt x="200787" y="1941436"/>
                    <a:pt x="175259" y="1926146"/>
                  </a:cubicBezTo>
                  <a:cubicBezTo>
                    <a:pt x="144822" y="1921231"/>
                    <a:pt x="15219" y="1914678"/>
                    <a:pt x="0" y="1925054"/>
                  </a:cubicBezTo>
                  <a:cubicBezTo>
                    <a:pt x="4909" y="1935429"/>
                    <a:pt x="88366" y="1948262"/>
                    <a:pt x="119294" y="1956999"/>
                  </a:cubicBezTo>
                  <a:cubicBezTo>
                    <a:pt x="150222" y="1965736"/>
                    <a:pt x="170350" y="1972289"/>
                    <a:pt x="185568" y="1977477"/>
                  </a:cubicBezTo>
                  <a:lnTo>
                    <a:pt x="231224" y="1977477"/>
                  </a:lnTo>
                  <a:cubicBezTo>
                    <a:pt x="237115" y="1982665"/>
                    <a:pt x="242024" y="1993040"/>
                    <a:pt x="242024" y="1997955"/>
                  </a:cubicBezTo>
                  <a:cubicBezTo>
                    <a:pt x="262643" y="1997955"/>
                    <a:pt x="277862" y="1993040"/>
                    <a:pt x="293080" y="1993040"/>
                  </a:cubicBezTo>
                  <a:cubicBezTo>
                    <a:pt x="297989" y="1993040"/>
                    <a:pt x="303390" y="2008057"/>
                    <a:pt x="308299" y="2008057"/>
                  </a:cubicBezTo>
                  <a:cubicBezTo>
                    <a:pt x="328917" y="2013518"/>
                    <a:pt x="379973" y="1997955"/>
                    <a:pt x="390283" y="2003143"/>
                  </a:cubicBezTo>
                  <a:cubicBezTo>
                    <a:pt x="395192" y="2003143"/>
                    <a:pt x="405501" y="2018433"/>
                    <a:pt x="410410" y="2023621"/>
                  </a:cubicBezTo>
                  <a:cubicBezTo>
                    <a:pt x="440847" y="2023621"/>
                    <a:pt x="471776" y="2023621"/>
                    <a:pt x="497304" y="2028535"/>
                  </a:cubicBezTo>
                  <a:cubicBezTo>
                    <a:pt x="584687" y="2049286"/>
                    <a:pt x="599906" y="2049286"/>
                    <a:pt x="676490" y="2023621"/>
                  </a:cubicBezTo>
                  <a:cubicBezTo>
                    <a:pt x="681399" y="2028535"/>
                    <a:pt x="681399" y="2028535"/>
                    <a:pt x="686308" y="2039184"/>
                  </a:cubicBezTo>
                  <a:cubicBezTo>
                    <a:pt x="702018" y="2028535"/>
                    <a:pt x="702018" y="2023621"/>
                    <a:pt x="732455" y="2023621"/>
                  </a:cubicBezTo>
                  <a:lnTo>
                    <a:pt x="732455" y="2039184"/>
                  </a:lnTo>
                  <a:cubicBezTo>
                    <a:pt x="737364" y="2039184"/>
                    <a:pt x="747674" y="2039184"/>
                    <a:pt x="757983" y="2044099"/>
                  </a:cubicBezTo>
                  <a:lnTo>
                    <a:pt x="757983" y="2028535"/>
                  </a:lnTo>
                  <a:cubicBezTo>
                    <a:pt x="784001" y="2039184"/>
                    <a:pt x="835057" y="2018433"/>
                    <a:pt x="860585" y="2049286"/>
                  </a:cubicBezTo>
                  <a:cubicBezTo>
                    <a:pt x="870895" y="2044098"/>
                    <a:pt x="906241" y="2039184"/>
                    <a:pt x="916550" y="2044098"/>
                  </a:cubicBezTo>
                  <a:lnTo>
                    <a:pt x="942078" y="2044098"/>
                  </a:lnTo>
                  <a:lnTo>
                    <a:pt x="942078" y="2049286"/>
                  </a:lnTo>
                  <a:cubicBezTo>
                    <a:pt x="931769" y="2049286"/>
                    <a:pt x="931769" y="2049286"/>
                    <a:pt x="916551" y="2054474"/>
                  </a:cubicBezTo>
                  <a:cubicBezTo>
                    <a:pt x="931769" y="2069764"/>
                    <a:pt x="973006" y="2054474"/>
                    <a:pt x="993134" y="2064576"/>
                  </a:cubicBezTo>
                  <a:cubicBezTo>
                    <a:pt x="1013753" y="2074679"/>
                    <a:pt x="1023571" y="2095430"/>
                    <a:pt x="1049099" y="2100617"/>
                  </a:cubicBezTo>
                  <a:cubicBezTo>
                    <a:pt x="1095737" y="2100617"/>
                    <a:pt x="1141883" y="2105805"/>
                    <a:pt x="1187539" y="2105805"/>
                  </a:cubicBezTo>
                  <a:cubicBezTo>
                    <a:pt x="1197849" y="2105805"/>
                    <a:pt x="1202758" y="2090242"/>
                    <a:pt x="1213067" y="2085327"/>
                  </a:cubicBezTo>
                  <a:cubicBezTo>
                    <a:pt x="1243504" y="2074679"/>
                    <a:pt x="1279341" y="2090242"/>
                    <a:pt x="1310269" y="2074679"/>
                  </a:cubicBezTo>
                  <a:cubicBezTo>
                    <a:pt x="1315179" y="2064576"/>
                    <a:pt x="1325488" y="2054474"/>
                    <a:pt x="1336288" y="2044098"/>
                  </a:cubicBezTo>
                  <a:cubicBezTo>
                    <a:pt x="1356416" y="2028535"/>
                    <a:pt x="1381944" y="2033996"/>
                    <a:pt x="1397163" y="2033996"/>
                  </a:cubicBezTo>
                  <a:cubicBezTo>
                    <a:pt x="1437909" y="2033996"/>
                    <a:pt x="1473746" y="2033996"/>
                    <a:pt x="1514493" y="2039184"/>
                  </a:cubicBezTo>
                  <a:cubicBezTo>
                    <a:pt x="1524802" y="2033996"/>
                    <a:pt x="1545421" y="2018433"/>
                    <a:pt x="1565549" y="2023621"/>
                  </a:cubicBezTo>
                  <a:cubicBezTo>
                    <a:pt x="1570949" y="2023620"/>
                    <a:pt x="1581258" y="2039184"/>
                    <a:pt x="1591076" y="2049286"/>
                  </a:cubicBezTo>
                  <a:cubicBezTo>
                    <a:pt x="1627405" y="2044098"/>
                    <a:pt x="1648023" y="2049286"/>
                    <a:pt x="1668151" y="2059662"/>
                  </a:cubicBezTo>
                  <a:cubicBezTo>
                    <a:pt x="1663242" y="2069764"/>
                    <a:pt x="1657842" y="2080140"/>
                    <a:pt x="1652933" y="2085327"/>
                  </a:cubicBezTo>
                  <a:lnTo>
                    <a:pt x="1652933" y="2095430"/>
                  </a:lnTo>
                  <a:cubicBezTo>
                    <a:pt x="1668151" y="2095430"/>
                    <a:pt x="1673551" y="2090242"/>
                    <a:pt x="1688770" y="2095430"/>
                  </a:cubicBezTo>
                  <a:cubicBezTo>
                    <a:pt x="1714298" y="2095430"/>
                    <a:pt x="1708898" y="2090242"/>
                    <a:pt x="1714298" y="2085327"/>
                  </a:cubicBezTo>
                  <a:cubicBezTo>
                    <a:pt x="1729516" y="2080139"/>
                    <a:pt x="1780572" y="2090242"/>
                    <a:pt x="1801191" y="2074679"/>
                  </a:cubicBezTo>
                  <a:cubicBezTo>
                    <a:pt x="1831628" y="2080140"/>
                    <a:pt x="1826719" y="2110720"/>
                    <a:pt x="1836537" y="2131471"/>
                  </a:cubicBezTo>
                  <a:cubicBezTo>
                    <a:pt x="1857156" y="2131471"/>
                    <a:pt x="1908703" y="2131471"/>
                    <a:pt x="1923921" y="2141573"/>
                  </a:cubicBezTo>
                  <a:cubicBezTo>
                    <a:pt x="1990196" y="2141573"/>
                    <a:pt x="1964668" y="2172427"/>
                    <a:pt x="2005414" y="2187990"/>
                  </a:cubicBezTo>
                  <a:cubicBezTo>
                    <a:pt x="2046161" y="2203007"/>
                    <a:pt x="2092307" y="2182529"/>
                    <a:pt x="2138454" y="2192904"/>
                  </a:cubicBezTo>
                  <a:cubicBezTo>
                    <a:pt x="2164473" y="2203007"/>
                    <a:pt x="2205219" y="2208195"/>
                    <a:pt x="2235657" y="2208195"/>
                  </a:cubicBezTo>
                  <a:cubicBezTo>
                    <a:pt x="2245966" y="2254611"/>
                    <a:pt x="2286712" y="2244236"/>
                    <a:pt x="2327459" y="2259526"/>
                  </a:cubicBezTo>
                  <a:cubicBezTo>
                    <a:pt x="2378515" y="2274816"/>
                    <a:pt x="2419752" y="2321233"/>
                    <a:pt x="2496336" y="2315772"/>
                  </a:cubicBezTo>
                  <a:cubicBezTo>
                    <a:pt x="2481117" y="2331335"/>
                    <a:pt x="2450680" y="2341438"/>
                    <a:pt x="2435462" y="2346899"/>
                  </a:cubicBezTo>
                  <a:cubicBezTo>
                    <a:pt x="2450680" y="2393042"/>
                    <a:pt x="2501736" y="2372564"/>
                    <a:pt x="2557701" y="2387854"/>
                  </a:cubicBezTo>
                  <a:cubicBezTo>
                    <a:pt x="2613666" y="2397957"/>
                    <a:pt x="2664722" y="2423622"/>
                    <a:pt x="2716269" y="2439185"/>
                  </a:cubicBezTo>
                  <a:cubicBezTo>
                    <a:pt x="2747197" y="2449288"/>
                    <a:pt x="2787943" y="2439186"/>
                    <a:pt x="2813471" y="2454476"/>
                  </a:cubicBezTo>
                  <a:cubicBezTo>
                    <a:pt x="2828689" y="2464578"/>
                    <a:pt x="2828690" y="2474954"/>
                    <a:pt x="2838999" y="2485329"/>
                  </a:cubicBezTo>
                  <a:cubicBezTo>
                    <a:pt x="2833599" y="2495432"/>
                    <a:pt x="2828689" y="2500619"/>
                    <a:pt x="2818380" y="2510722"/>
                  </a:cubicBezTo>
                  <a:cubicBezTo>
                    <a:pt x="2772724" y="2521370"/>
                    <a:pt x="2705959" y="2531473"/>
                    <a:pt x="2644594" y="2521370"/>
                  </a:cubicBezTo>
                  <a:cubicBezTo>
                    <a:pt x="2619066" y="2515909"/>
                    <a:pt x="2568010" y="2505807"/>
                    <a:pt x="2537082" y="2515909"/>
                  </a:cubicBezTo>
                  <a:cubicBezTo>
                    <a:pt x="2486026" y="2526285"/>
                    <a:pt x="2460498" y="2556865"/>
                    <a:pt x="2388824" y="2551950"/>
                  </a:cubicBezTo>
                  <a:cubicBezTo>
                    <a:pt x="2393733" y="2556865"/>
                    <a:pt x="2414352" y="2562053"/>
                    <a:pt x="2419752" y="2567514"/>
                  </a:cubicBezTo>
                  <a:lnTo>
                    <a:pt x="2419752" y="2598094"/>
                  </a:lnTo>
                  <a:cubicBezTo>
                    <a:pt x="2425152" y="2608196"/>
                    <a:pt x="2445280" y="2618572"/>
                    <a:pt x="2450680" y="2634135"/>
                  </a:cubicBezTo>
                  <a:cubicBezTo>
                    <a:pt x="2527264" y="2634135"/>
                    <a:pt x="2521864" y="2659528"/>
                    <a:pt x="2562610" y="2674818"/>
                  </a:cubicBezTo>
                  <a:lnTo>
                    <a:pt x="2623975" y="2674818"/>
                  </a:lnTo>
                  <a:cubicBezTo>
                    <a:pt x="2696141" y="2705672"/>
                    <a:pt x="2828689" y="2757003"/>
                    <a:pt x="2946020" y="2716047"/>
                  </a:cubicBezTo>
                  <a:cubicBezTo>
                    <a:pt x="2976948" y="2705671"/>
                    <a:pt x="2976948" y="2685193"/>
                    <a:pt x="2997566" y="2674818"/>
                  </a:cubicBezTo>
                  <a:cubicBezTo>
                    <a:pt x="3012785" y="2669903"/>
                    <a:pt x="3023095" y="2664715"/>
                    <a:pt x="3038313" y="2659528"/>
                  </a:cubicBezTo>
                  <a:cubicBezTo>
                    <a:pt x="3050095" y="2647514"/>
                    <a:pt x="3062368" y="2635774"/>
                    <a:pt x="3074150" y="2623760"/>
                  </a:cubicBezTo>
                  <a:lnTo>
                    <a:pt x="3074150" y="2608196"/>
                  </a:lnTo>
                  <a:cubicBezTo>
                    <a:pt x="3094278" y="2608196"/>
                    <a:pt x="3104587" y="2608196"/>
                    <a:pt x="3119806" y="2598094"/>
                  </a:cubicBezTo>
                  <a:cubicBezTo>
                    <a:pt x="3140425" y="2587992"/>
                    <a:pt x="3145334" y="2562053"/>
                    <a:pt x="3165953" y="2551951"/>
                  </a:cubicBezTo>
                  <a:cubicBezTo>
                    <a:pt x="3165953" y="2510722"/>
                    <a:pt x="3170862" y="2526285"/>
                    <a:pt x="3181171" y="2505807"/>
                  </a:cubicBezTo>
                  <a:cubicBezTo>
                    <a:pt x="3201790" y="2515909"/>
                    <a:pt x="3217009" y="2521370"/>
                    <a:pt x="3232227" y="2536387"/>
                  </a:cubicBezTo>
                  <a:cubicBezTo>
                    <a:pt x="3243027" y="2531473"/>
                    <a:pt x="3247937" y="2536387"/>
                    <a:pt x="3253337" y="2536387"/>
                  </a:cubicBezTo>
                  <a:lnTo>
                    <a:pt x="3258246" y="2536387"/>
                  </a:lnTo>
                  <a:cubicBezTo>
                    <a:pt x="3273465" y="2546763"/>
                    <a:pt x="3294083" y="2572428"/>
                    <a:pt x="3314211" y="2577616"/>
                  </a:cubicBezTo>
                  <a:cubicBezTo>
                    <a:pt x="3334830" y="2582531"/>
                    <a:pt x="3319611" y="2567514"/>
                    <a:pt x="3334830" y="2567514"/>
                  </a:cubicBezTo>
                  <a:cubicBezTo>
                    <a:pt x="3345139" y="2572428"/>
                    <a:pt x="3365267" y="2587992"/>
                    <a:pt x="3375576" y="2592906"/>
                  </a:cubicBezTo>
                  <a:lnTo>
                    <a:pt x="3411413" y="2592906"/>
                  </a:lnTo>
                  <a:cubicBezTo>
                    <a:pt x="3441851" y="2603009"/>
                    <a:pt x="3498307" y="2623760"/>
                    <a:pt x="3524325" y="2603009"/>
                  </a:cubicBezTo>
                  <a:cubicBezTo>
                    <a:pt x="3534144" y="2608197"/>
                    <a:pt x="3529234" y="2603009"/>
                    <a:pt x="3534144" y="2618572"/>
                  </a:cubicBezTo>
                  <a:lnTo>
                    <a:pt x="3544453" y="2618572"/>
                  </a:lnTo>
                  <a:cubicBezTo>
                    <a:pt x="3554762" y="2592906"/>
                    <a:pt x="3590600" y="2521370"/>
                    <a:pt x="3585200" y="2510722"/>
                  </a:cubicBezTo>
                  <a:lnTo>
                    <a:pt x="3585200" y="2495431"/>
                  </a:lnTo>
                  <a:cubicBezTo>
                    <a:pt x="3554763" y="2485329"/>
                    <a:pt x="3477688" y="2495431"/>
                    <a:pt x="3452160" y="2474953"/>
                  </a:cubicBezTo>
                  <a:cubicBezTo>
                    <a:pt x="3436941" y="2469766"/>
                    <a:pt x="3436941" y="2454476"/>
                    <a:pt x="3432032" y="2439186"/>
                  </a:cubicBezTo>
                  <a:cubicBezTo>
                    <a:pt x="3416322" y="2444100"/>
                    <a:pt x="3411413" y="2444100"/>
                    <a:pt x="3406504" y="2444100"/>
                  </a:cubicBezTo>
                  <a:lnTo>
                    <a:pt x="3396195" y="2444100"/>
                  </a:lnTo>
                  <a:cubicBezTo>
                    <a:pt x="3401104" y="2449288"/>
                    <a:pt x="3401104" y="2449288"/>
                    <a:pt x="3406504" y="2454476"/>
                  </a:cubicBezTo>
                  <a:lnTo>
                    <a:pt x="3406504" y="2459664"/>
                  </a:lnTo>
                  <a:cubicBezTo>
                    <a:pt x="3380976" y="2459663"/>
                    <a:pt x="3339739" y="2454476"/>
                    <a:pt x="3324520" y="2464578"/>
                  </a:cubicBezTo>
                  <a:cubicBezTo>
                    <a:pt x="3324520" y="2459664"/>
                    <a:pt x="3319611" y="2459663"/>
                    <a:pt x="3314211" y="2454476"/>
                  </a:cubicBezTo>
                  <a:cubicBezTo>
                    <a:pt x="3334830" y="2428810"/>
                    <a:pt x="3334830" y="2459663"/>
                    <a:pt x="3345139" y="2449288"/>
                  </a:cubicBezTo>
                  <a:lnTo>
                    <a:pt x="3345139" y="2433998"/>
                  </a:lnTo>
                  <a:cubicBezTo>
                    <a:pt x="3360358" y="2433998"/>
                    <a:pt x="3375576" y="2428810"/>
                    <a:pt x="3390795" y="2428810"/>
                  </a:cubicBezTo>
                  <a:cubicBezTo>
                    <a:pt x="3401104" y="2423622"/>
                    <a:pt x="3416322" y="2403145"/>
                    <a:pt x="3432032" y="2403145"/>
                  </a:cubicBezTo>
                  <a:cubicBezTo>
                    <a:pt x="3452160" y="2393042"/>
                    <a:pt x="3467378" y="2408059"/>
                    <a:pt x="3492906" y="2413520"/>
                  </a:cubicBezTo>
                  <a:lnTo>
                    <a:pt x="3492906" y="2433998"/>
                  </a:lnTo>
                  <a:cubicBezTo>
                    <a:pt x="3503216" y="2428810"/>
                    <a:pt x="3518925" y="2423622"/>
                    <a:pt x="3529235" y="2418708"/>
                  </a:cubicBezTo>
                  <a:cubicBezTo>
                    <a:pt x="3534144" y="2408059"/>
                    <a:pt x="3549853" y="2393042"/>
                    <a:pt x="3559672" y="2377479"/>
                  </a:cubicBezTo>
                  <a:cubicBezTo>
                    <a:pt x="3595509" y="2372564"/>
                    <a:pt x="3626437" y="2367376"/>
                    <a:pt x="3641656" y="2397957"/>
                  </a:cubicBezTo>
                  <a:cubicBezTo>
                    <a:pt x="3667183" y="2393042"/>
                    <a:pt x="3707930" y="2361915"/>
                    <a:pt x="3718239" y="2346899"/>
                  </a:cubicBezTo>
                  <a:cubicBezTo>
                    <a:pt x="3738367" y="2310857"/>
                    <a:pt x="3682402" y="2259526"/>
                    <a:pt x="3651965" y="2244236"/>
                  </a:cubicBezTo>
                  <a:cubicBezTo>
                    <a:pt x="3651965" y="2223758"/>
                    <a:pt x="3656874" y="2218570"/>
                    <a:pt x="3667183" y="2208195"/>
                  </a:cubicBezTo>
                  <a:cubicBezTo>
                    <a:pt x="3667184" y="2203007"/>
                    <a:pt x="3677493" y="2218570"/>
                    <a:pt x="3682402" y="2223758"/>
                  </a:cubicBezTo>
                  <a:cubicBezTo>
                    <a:pt x="3702530" y="2218570"/>
                    <a:pt x="3702530" y="2218570"/>
                    <a:pt x="3712839" y="2208195"/>
                  </a:cubicBezTo>
                  <a:cubicBezTo>
                    <a:pt x="3728058" y="2234134"/>
                    <a:pt x="3733458" y="2234133"/>
                    <a:pt x="3769295" y="2234134"/>
                  </a:cubicBezTo>
                  <a:cubicBezTo>
                    <a:pt x="3785005" y="2280277"/>
                    <a:pt x="3810532" y="2290379"/>
                    <a:pt x="3856188" y="2300755"/>
                  </a:cubicBezTo>
                  <a:cubicBezTo>
                    <a:pt x="3851279" y="2305669"/>
                    <a:pt x="3840970" y="2310857"/>
                    <a:pt x="3846370" y="2315772"/>
                  </a:cubicBezTo>
                  <a:lnTo>
                    <a:pt x="3846370" y="2331335"/>
                  </a:lnTo>
                  <a:lnTo>
                    <a:pt x="3851279" y="2331335"/>
                  </a:lnTo>
                  <a:cubicBezTo>
                    <a:pt x="3856188" y="2321233"/>
                    <a:pt x="3866497" y="2310857"/>
                    <a:pt x="3871898" y="2300755"/>
                  </a:cubicBezTo>
                  <a:cubicBezTo>
                    <a:pt x="3881716" y="2295294"/>
                    <a:pt x="3892025" y="2295294"/>
                    <a:pt x="3902335" y="2295294"/>
                  </a:cubicBezTo>
                  <a:cubicBezTo>
                    <a:pt x="3902335" y="2264714"/>
                    <a:pt x="3917553" y="2239048"/>
                    <a:pt x="3922462" y="2213383"/>
                  </a:cubicBezTo>
                  <a:cubicBezTo>
                    <a:pt x="3917553" y="2187990"/>
                    <a:pt x="3912644" y="2167239"/>
                    <a:pt x="3917553" y="2126283"/>
                  </a:cubicBezTo>
                  <a:cubicBezTo>
                    <a:pt x="3927863" y="2121095"/>
                    <a:pt x="3938172" y="2110720"/>
                    <a:pt x="3947990" y="2105805"/>
                  </a:cubicBezTo>
                  <a:cubicBezTo>
                    <a:pt x="3953391" y="2105805"/>
                    <a:pt x="3983828" y="2110720"/>
                    <a:pt x="3994137" y="2121095"/>
                  </a:cubicBezTo>
                  <a:cubicBezTo>
                    <a:pt x="4029974" y="2121095"/>
                    <a:pt x="4034884" y="2151949"/>
                    <a:pt x="4045193" y="2182529"/>
                  </a:cubicBezTo>
                  <a:cubicBezTo>
                    <a:pt x="4066302" y="2182529"/>
                    <a:pt x="4111958" y="2192905"/>
                    <a:pt x="4132577" y="2182529"/>
                  </a:cubicBezTo>
                  <a:lnTo>
                    <a:pt x="4152705" y="2182529"/>
                  </a:lnTo>
                  <a:cubicBezTo>
                    <a:pt x="4158105" y="2198092"/>
                    <a:pt x="4147795" y="2228673"/>
                    <a:pt x="4158105" y="2249150"/>
                  </a:cubicBezTo>
                  <a:cubicBezTo>
                    <a:pt x="4167923" y="2285192"/>
                    <a:pt x="4193451" y="2357001"/>
                    <a:pt x="4229288" y="2367376"/>
                  </a:cubicBezTo>
                  <a:cubicBezTo>
                    <a:pt x="4249907" y="2382666"/>
                    <a:pt x="4310781" y="2377479"/>
                    <a:pt x="4326982" y="2361916"/>
                  </a:cubicBezTo>
                  <a:cubicBezTo>
                    <a:pt x="4336800" y="2357001"/>
                    <a:pt x="4336800" y="2357001"/>
                    <a:pt x="4342200" y="2341438"/>
                  </a:cubicBezTo>
                  <a:cubicBezTo>
                    <a:pt x="4357419" y="2315772"/>
                    <a:pt x="4336801" y="2244236"/>
                    <a:pt x="4321091" y="2234134"/>
                  </a:cubicBezTo>
                  <a:cubicBezTo>
                    <a:pt x="4331891" y="2228672"/>
                    <a:pt x="4342200" y="2223758"/>
                    <a:pt x="4352510" y="2218570"/>
                  </a:cubicBezTo>
                  <a:cubicBezTo>
                    <a:pt x="4367728" y="2228672"/>
                    <a:pt x="4367728" y="2239048"/>
                    <a:pt x="4382947" y="2244236"/>
                  </a:cubicBezTo>
                  <a:cubicBezTo>
                    <a:pt x="4403565" y="2259526"/>
                    <a:pt x="4438912" y="2249151"/>
                    <a:pt x="4469840" y="2249151"/>
                  </a:cubicBezTo>
                  <a:cubicBezTo>
                    <a:pt x="4480149" y="2239048"/>
                    <a:pt x="4489968" y="2234133"/>
                    <a:pt x="4500277" y="2218570"/>
                  </a:cubicBezTo>
                  <a:cubicBezTo>
                    <a:pt x="4505186" y="2208195"/>
                    <a:pt x="4500277" y="2172427"/>
                    <a:pt x="4500277" y="2162051"/>
                  </a:cubicBezTo>
                  <a:cubicBezTo>
                    <a:pt x="4454621" y="2136386"/>
                    <a:pt x="4469840" y="2115907"/>
                    <a:pt x="4449221" y="2085327"/>
                  </a:cubicBezTo>
                  <a:cubicBezTo>
                    <a:pt x="4459530" y="2085327"/>
                    <a:pt x="4459530" y="2085327"/>
                    <a:pt x="4469840" y="2080140"/>
                  </a:cubicBezTo>
                  <a:cubicBezTo>
                    <a:pt x="4464440" y="2074679"/>
                    <a:pt x="4464440" y="2074679"/>
                    <a:pt x="4459530" y="2059662"/>
                  </a:cubicBezTo>
                  <a:cubicBezTo>
                    <a:pt x="4464440" y="2059662"/>
                    <a:pt x="4485058" y="2054474"/>
                    <a:pt x="4489968" y="2054474"/>
                  </a:cubicBezTo>
                  <a:lnTo>
                    <a:pt x="4500277" y="2054474"/>
                  </a:lnTo>
                  <a:lnTo>
                    <a:pt x="4500277" y="2059662"/>
                  </a:lnTo>
                  <a:lnTo>
                    <a:pt x="4480149" y="2059662"/>
                  </a:lnTo>
                  <a:lnTo>
                    <a:pt x="4480149" y="2069764"/>
                  </a:lnTo>
                  <a:cubicBezTo>
                    <a:pt x="4500277" y="2090242"/>
                    <a:pt x="4541023" y="2126283"/>
                    <a:pt x="4566551" y="2110720"/>
                  </a:cubicBezTo>
                  <a:cubicBezTo>
                    <a:pt x="4587171" y="2141573"/>
                    <a:pt x="4576861" y="2151949"/>
                    <a:pt x="4618098" y="2162051"/>
                  </a:cubicBezTo>
                  <a:cubicBezTo>
                    <a:pt x="4623498" y="2156864"/>
                    <a:pt x="4633317" y="2151949"/>
                    <a:pt x="4643626" y="2146761"/>
                  </a:cubicBezTo>
                  <a:cubicBezTo>
                    <a:pt x="4643626" y="2115908"/>
                    <a:pt x="4633317" y="2110720"/>
                    <a:pt x="4628407" y="2095430"/>
                  </a:cubicBezTo>
                  <a:cubicBezTo>
                    <a:pt x="4618098" y="2074679"/>
                    <a:pt x="4653935" y="2039184"/>
                    <a:pt x="4633317" y="2023621"/>
                  </a:cubicBezTo>
                  <a:cubicBezTo>
                    <a:pt x="4628407" y="1946897"/>
                    <a:pt x="4653935" y="1941436"/>
                    <a:pt x="4704991" y="1926146"/>
                  </a:cubicBezTo>
                  <a:cubicBezTo>
                    <a:pt x="4704991" y="1921231"/>
                    <a:pt x="4709900" y="1915770"/>
                    <a:pt x="4709900" y="1915770"/>
                  </a:cubicBezTo>
                  <a:cubicBezTo>
                    <a:pt x="4694682" y="1910856"/>
                    <a:pt x="4674554" y="1905668"/>
                    <a:pt x="4658845" y="1905668"/>
                  </a:cubicBezTo>
                  <a:cubicBezTo>
                    <a:pt x="4664245" y="1874814"/>
                    <a:pt x="4700082" y="1818568"/>
                    <a:pt x="4658845" y="1792903"/>
                  </a:cubicBezTo>
                  <a:cubicBezTo>
                    <a:pt x="4664245" y="1787988"/>
                    <a:pt x="4674554" y="1782527"/>
                    <a:pt x="4679463" y="1782527"/>
                  </a:cubicBezTo>
                  <a:cubicBezTo>
                    <a:pt x="4689773" y="1762049"/>
                    <a:pt x="4707446" y="1705803"/>
                    <a:pt x="4717755" y="1690240"/>
                  </a:cubicBezTo>
                  <a:cubicBezTo>
                    <a:pt x="4742301" y="1671127"/>
                    <a:pt x="4825267" y="1643824"/>
                    <a:pt x="4856686" y="1639455"/>
                  </a:cubicBezTo>
                  <a:cubicBezTo>
                    <a:pt x="4888105" y="1635086"/>
                    <a:pt x="4859631" y="1668943"/>
                    <a:pt x="4884178" y="1664575"/>
                  </a:cubicBezTo>
                  <a:cubicBezTo>
                    <a:pt x="4914615" y="1664574"/>
                    <a:pt x="4950943" y="1637817"/>
                    <a:pt x="4976471" y="1642731"/>
                  </a:cubicBezTo>
                  <a:cubicBezTo>
                    <a:pt x="4986780" y="1648192"/>
                    <a:pt x="4986289" y="1669762"/>
                    <a:pt x="4996108" y="1680138"/>
                  </a:cubicBezTo>
                  <a:cubicBezTo>
                    <a:pt x="5001508" y="1659660"/>
                    <a:pt x="5016727" y="1608056"/>
                    <a:pt x="5001508" y="1582390"/>
                  </a:cubicBezTo>
                  <a:cubicBezTo>
                    <a:pt x="5001508" y="1554540"/>
                    <a:pt x="4960761" y="1570922"/>
                    <a:pt x="4948979" y="1552629"/>
                  </a:cubicBezTo>
                  <a:cubicBezTo>
                    <a:pt x="4937197" y="1534335"/>
                    <a:pt x="4955361" y="1478362"/>
                    <a:pt x="4929833" y="1472082"/>
                  </a:cubicBezTo>
                  <a:lnTo>
                    <a:pt x="4842940" y="1474813"/>
                  </a:lnTo>
                  <a:cubicBezTo>
                    <a:pt x="4817412" y="1474813"/>
                    <a:pt x="4812012" y="1469625"/>
                    <a:pt x="4801703" y="1454335"/>
                  </a:cubicBezTo>
                  <a:lnTo>
                    <a:pt x="4786484" y="1454335"/>
                  </a:lnTo>
                  <a:cubicBezTo>
                    <a:pt x="4791884" y="1464710"/>
                    <a:pt x="4791884" y="1464710"/>
                    <a:pt x="4796794" y="1469625"/>
                  </a:cubicBezTo>
                  <a:lnTo>
                    <a:pt x="4796794" y="1485188"/>
                  </a:lnTo>
                  <a:cubicBezTo>
                    <a:pt x="4776175" y="1490103"/>
                    <a:pt x="4760956" y="1500751"/>
                    <a:pt x="4740829" y="1500751"/>
                  </a:cubicBezTo>
                  <a:cubicBezTo>
                    <a:pt x="4745738" y="1464710"/>
                    <a:pt x="4776175" y="1433857"/>
                    <a:pt x="4756047" y="1403003"/>
                  </a:cubicBezTo>
                  <a:cubicBezTo>
                    <a:pt x="4745738" y="1372423"/>
                    <a:pt x="4715301" y="1382525"/>
                    <a:pt x="4689773" y="1367235"/>
                  </a:cubicBezTo>
                  <a:cubicBezTo>
                    <a:pt x="4674554" y="1356860"/>
                    <a:pt x="4689773" y="1362048"/>
                    <a:pt x="4679464" y="1341297"/>
                  </a:cubicBezTo>
                  <a:cubicBezTo>
                    <a:pt x="4658845" y="1326279"/>
                    <a:pt x="4633317" y="1310716"/>
                    <a:pt x="4613189" y="1295153"/>
                  </a:cubicBezTo>
                  <a:cubicBezTo>
                    <a:pt x="4613189" y="1285051"/>
                    <a:pt x="4613189" y="1285051"/>
                    <a:pt x="4618098" y="1280136"/>
                  </a:cubicBezTo>
                  <a:cubicBezTo>
                    <a:pt x="4628407" y="1259658"/>
                    <a:pt x="4649026" y="1254197"/>
                    <a:pt x="4674554" y="1254197"/>
                  </a:cubicBezTo>
                  <a:lnTo>
                    <a:pt x="4674554" y="1249009"/>
                  </a:lnTo>
                  <a:cubicBezTo>
                    <a:pt x="4664245" y="1244095"/>
                    <a:pt x="4653935" y="1244095"/>
                    <a:pt x="4643626" y="1249009"/>
                  </a:cubicBezTo>
                  <a:cubicBezTo>
                    <a:pt x="4638717" y="1223617"/>
                    <a:pt x="4622517" y="1230989"/>
                    <a:pt x="4607298" y="1215426"/>
                  </a:cubicBezTo>
                  <a:cubicBezTo>
                    <a:pt x="4612207" y="1205050"/>
                    <a:pt x="4618098" y="1182115"/>
                    <a:pt x="4633317" y="1177473"/>
                  </a:cubicBezTo>
                  <a:cubicBezTo>
                    <a:pt x="4648535" y="1172832"/>
                    <a:pt x="4684372" y="1182388"/>
                    <a:pt x="4700082" y="1187576"/>
                  </a:cubicBezTo>
                  <a:cubicBezTo>
                    <a:pt x="4704991" y="1131330"/>
                    <a:pt x="4720210" y="1120954"/>
                    <a:pt x="4689773" y="1079998"/>
                  </a:cubicBezTo>
                  <a:cubicBezTo>
                    <a:pt x="4715301" y="1069623"/>
                    <a:pt x="4735428" y="1039043"/>
                    <a:pt x="4735428" y="1018565"/>
                  </a:cubicBezTo>
                  <a:cubicBezTo>
                    <a:pt x="4745738" y="1018565"/>
                    <a:pt x="4739847" y="1041773"/>
                    <a:pt x="4744756" y="1046688"/>
                  </a:cubicBezTo>
                  <a:cubicBezTo>
                    <a:pt x="4744756" y="1041773"/>
                    <a:pt x="4750647" y="1018565"/>
                    <a:pt x="4756047" y="1007916"/>
                  </a:cubicBezTo>
                  <a:cubicBezTo>
                    <a:pt x="4760956" y="1013377"/>
                    <a:pt x="4760956" y="1013377"/>
                    <a:pt x="4766356" y="1018565"/>
                  </a:cubicBezTo>
                  <a:cubicBezTo>
                    <a:pt x="4776175" y="1013377"/>
                    <a:pt x="4776175" y="1013377"/>
                    <a:pt x="4781575" y="1007916"/>
                  </a:cubicBezTo>
                  <a:lnTo>
                    <a:pt x="4781575" y="977336"/>
                  </a:lnTo>
                  <a:lnTo>
                    <a:pt x="4778757" y="977525"/>
                  </a:lnTo>
                  <a:lnTo>
                    <a:pt x="4769206" y="980207"/>
                  </a:lnTo>
                  <a:lnTo>
                    <a:pt x="4766357" y="982524"/>
                  </a:lnTo>
                  <a:cubicBezTo>
                    <a:pt x="4764393" y="982524"/>
                    <a:pt x="4752611" y="985800"/>
                    <a:pt x="4760956" y="982524"/>
                  </a:cubicBezTo>
                  <a:lnTo>
                    <a:pt x="4769206" y="980207"/>
                  </a:lnTo>
                  <a:lnTo>
                    <a:pt x="4771941" y="977984"/>
                  </a:lnTo>
                  <a:lnTo>
                    <a:pt x="4778757" y="977525"/>
                  </a:lnTo>
                  <a:lnTo>
                    <a:pt x="4786362" y="975391"/>
                  </a:lnTo>
                  <a:cubicBezTo>
                    <a:pt x="4797407" y="972216"/>
                    <a:pt x="4809312" y="968189"/>
                    <a:pt x="4816921" y="963138"/>
                  </a:cubicBezTo>
                  <a:cubicBezTo>
                    <a:pt x="4812012" y="952762"/>
                    <a:pt x="4760956" y="941295"/>
                    <a:pt x="4756047" y="936380"/>
                  </a:cubicBezTo>
                  <a:lnTo>
                    <a:pt x="4756047" y="905527"/>
                  </a:lnTo>
                  <a:cubicBezTo>
                    <a:pt x="4756048" y="895970"/>
                    <a:pt x="4765375" y="884503"/>
                    <a:pt x="4755065" y="879315"/>
                  </a:cubicBezTo>
                  <a:cubicBezTo>
                    <a:pt x="4755065" y="868939"/>
                    <a:pt x="4725119" y="864571"/>
                    <a:pt x="4725119" y="854195"/>
                  </a:cubicBezTo>
                  <a:cubicBezTo>
                    <a:pt x="4720210" y="844093"/>
                    <a:pt x="4715301" y="859383"/>
                    <a:pt x="4709900" y="833990"/>
                  </a:cubicBezTo>
                  <a:cubicBezTo>
                    <a:pt x="4694682" y="838905"/>
                    <a:pt x="4704991" y="804229"/>
                    <a:pt x="4694682" y="799315"/>
                  </a:cubicBezTo>
                  <a:cubicBezTo>
                    <a:pt x="4684372" y="809417"/>
                    <a:pt x="4689773" y="838905"/>
                    <a:pt x="4684372" y="854195"/>
                  </a:cubicBezTo>
                  <a:cubicBezTo>
                    <a:pt x="4674554" y="854195"/>
                    <a:pt x="4669154" y="849008"/>
                    <a:pt x="4658845" y="838905"/>
                  </a:cubicBezTo>
                  <a:cubicBezTo>
                    <a:pt x="4633317" y="844093"/>
                    <a:pt x="4633317" y="869759"/>
                    <a:pt x="4633317" y="900612"/>
                  </a:cubicBezTo>
                  <a:cubicBezTo>
                    <a:pt x="4628407" y="900612"/>
                    <a:pt x="4623498" y="905527"/>
                    <a:pt x="4618098" y="905527"/>
                  </a:cubicBezTo>
                  <a:cubicBezTo>
                    <a:pt x="4613189" y="890236"/>
                    <a:pt x="4607789" y="890237"/>
                    <a:pt x="4613189" y="864571"/>
                  </a:cubicBezTo>
                  <a:lnTo>
                    <a:pt x="4607789" y="864571"/>
                  </a:lnTo>
                  <a:lnTo>
                    <a:pt x="4607789" y="859383"/>
                  </a:lnTo>
                  <a:cubicBezTo>
                    <a:pt x="4576861" y="864571"/>
                    <a:pt x="4556242" y="880134"/>
                    <a:pt x="4541023" y="864571"/>
                  </a:cubicBezTo>
                  <a:cubicBezTo>
                    <a:pt x="4515496" y="864571"/>
                    <a:pt x="4500277" y="849008"/>
                    <a:pt x="4495368" y="823615"/>
                  </a:cubicBezTo>
                  <a:cubicBezTo>
                    <a:pt x="4464440" y="838905"/>
                    <a:pt x="4444312" y="828530"/>
                    <a:pt x="4403565" y="828530"/>
                  </a:cubicBezTo>
                  <a:cubicBezTo>
                    <a:pt x="4403565" y="823615"/>
                    <a:pt x="4408475" y="818427"/>
                    <a:pt x="4413384" y="818427"/>
                  </a:cubicBezTo>
                  <a:cubicBezTo>
                    <a:pt x="4418784" y="808052"/>
                    <a:pt x="4408475" y="813240"/>
                    <a:pt x="4408475" y="808052"/>
                  </a:cubicBezTo>
                  <a:cubicBezTo>
                    <a:pt x="4413384" y="802864"/>
                    <a:pt x="4418784" y="802864"/>
                    <a:pt x="4423694" y="802864"/>
                  </a:cubicBezTo>
                  <a:cubicBezTo>
                    <a:pt x="4444312" y="782386"/>
                    <a:pt x="4423693" y="772284"/>
                    <a:pt x="4423693" y="756720"/>
                  </a:cubicBezTo>
                  <a:cubicBezTo>
                    <a:pt x="4444312" y="700475"/>
                    <a:pt x="4438912" y="664433"/>
                    <a:pt x="4434003" y="603000"/>
                  </a:cubicBezTo>
                  <a:cubicBezTo>
                    <a:pt x="4387856" y="597812"/>
                    <a:pt x="4331891" y="603000"/>
                    <a:pt x="4290653" y="582522"/>
                  </a:cubicBezTo>
                  <a:lnTo>
                    <a:pt x="4290653" y="567232"/>
                  </a:lnTo>
                  <a:cubicBezTo>
                    <a:pt x="4300963" y="551668"/>
                    <a:pt x="4316181" y="551668"/>
                    <a:pt x="4321091" y="541293"/>
                  </a:cubicBezTo>
                  <a:cubicBezTo>
                    <a:pt x="4342200" y="510713"/>
                    <a:pt x="4347109" y="485047"/>
                    <a:pt x="4347109" y="438903"/>
                  </a:cubicBezTo>
                  <a:cubicBezTo>
                    <a:pt x="4316181" y="433989"/>
                    <a:pt x="4280344" y="428528"/>
                    <a:pt x="4275435" y="418425"/>
                  </a:cubicBezTo>
                  <a:cubicBezTo>
                    <a:pt x="4260216" y="423340"/>
                    <a:pt x="4270035" y="418426"/>
                    <a:pt x="4270035" y="433989"/>
                  </a:cubicBezTo>
                  <a:cubicBezTo>
                    <a:pt x="4254816" y="428528"/>
                    <a:pt x="4254816" y="418425"/>
                    <a:pt x="4239598" y="428528"/>
                  </a:cubicBezTo>
                  <a:cubicBezTo>
                    <a:pt x="4218979" y="433989"/>
                    <a:pt x="4224379" y="444091"/>
                    <a:pt x="4214070" y="459381"/>
                  </a:cubicBezTo>
                  <a:cubicBezTo>
                    <a:pt x="4193451" y="495149"/>
                    <a:pt x="4127177" y="474671"/>
                    <a:pt x="4107049" y="485047"/>
                  </a:cubicBezTo>
                  <a:cubicBezTo>
                    <a:pt x="4086430" y="485047"/>
                    <a:pt x="4081521" y="474672"/>
                    <a:pt x="4071212" y="459381"/>
                  </a:cubicBezTo>
                  <a:cubicBezTo>
                    <a:pt x="4066302" y="454194"/>
                    <a:pt x="4071212" y="449006"/>
                    <a:pt x="4071212" y="433989"/>
                  </a:cubicBezTo>
                  <a:cubicBezTo>
                    <a:pt x="4045193" y="428528"/>
                    <a:pt x="4004446" y="418425"/>
                    <a:pt x="3989228" y="438903"/>
                  </a:cubicBezTo>
                  <a:lnTo>
                    <a:pt x="3968609" y="438903"/>
                  </a:lnTo>
                  <a:cubicBezTo>
                    <a:pt x="3968609" y="438903"/>
                    <a:pt x="4081521" y="356719"/>
                    <a:pt x="4086430" y="351804"/>
                  </a:cubicBezTo>
                  <a:lnTo>
                    <a:pt x="4086430" y="336241"/>
                  </a:lnTo>
                  <a:cubicBezTo>
                    <a:pt x="4096740" y="331053"/>
                    <a:pt x="4096740" y="331053"/>
                    <a:pt x="4101649" y="331053"/>
                  </a:cubicBezTo>
                  <a:lnTo>
                    <a:pt x="4111958" y="331053"/>
                  </a:lnTo>
                  <a:cubicBezTo>
                    <a:pt x="4107049" y="305661"/>
                    <a:pt x="4116867" y="269619"/>
                    <a:pt x="4101649" y="243954"/>
                  </a:cubicBezTo>
                  <a:lnTo>
                    <a:pt x="4101649" y="239039"/>
                  </a:lnTo>
                  <a:lnTo>
                    <a:pt x="4096740" y="239039"/>
                  </a:lnTo>
                  <a:cubicBezTo>
                    <a:pt x="4091830" y="254056"/>
                    <a:pt x="4091830" y="264432"/>
                    <a:pt x="4086430" y="274534"/>
                  </a:cubicBezTo>
                  <a:cubicBezTo>
                    <a:pt x="4066302" y="269619"/>
                    <a:pt x="4060902" y="259517"/>
                    <a:pt x="4040284" y="254056"/>
                  </a:cubicBezTo>
                  <a:cubicBezTo>
                    <a:pt x="4050102" y="233578"/>
                    <a:pt x="4080539" y="225387"/>
                    <a:pt x="4070230" y="210370"/>
                  </a:cubicBezTo>
                  <a:cubicBezTo>
                    <a:pt x="4077962" y="206274"/>
                    <a:pt x="4105300" y="176223"/>
                    <a:pt x="4120557" y="159380"/>
                  </a:cubicBezTo>
                  <a:lnTo>
                    <a:pt x="4127839" y="151421"/>
                  </a:lnTo>
                  <a:lnTo>
                    <a:pt x="4119383" y="157025"/>
                  </a:lnTo>
                  <a:cubicBezTo>
                    <a:pt x="4110240" y="162315"/>
                    <a:pt x="4099194" y="166957"/>
                    <a:pt x="4096740" y="161769"/>
                  </a:cubicBezTo>
                  <a:lnTo>
                    <a:pt x="4076121" y="161769"/>
                  </a:lnTo>
                  <a:cubicBezTo>
                    <a:pt x="4081521" y="141291"/>
                    <a:pt x="4076121" y="146752"/>
                    <a:pt x="4091830" y="141291"/>
                  </a:cubicBezTo>
                  <a:cubicBezTo>
                    <a:pt x="4091830" y="131189"/>
                    <a:pt x="4091830" y="131189"/>
                    <a:pt x="4086430" y="120813"/>
                  </a:cubicBezTo>
                  <a:cubicBezTo>
                    <a:pt x="4076121" y="120813"/>
                    <a:pt x="4066303" y="120813"/>
                    <a:pt x="4055993" y="115626"/>
                  </a:cubicBezTo>
                  <a:cubicBezTo>
                    <a:pt x="4060902" y="100335"/>
                    <a:pt x="4055993" y="95147"/>
                    <a:pt x="4055993" y="90233"/>
                  </a:cubicBezTo>
                  <a:cubicBezTo>
                    <a:pt x="4060903" y="85045"/>
                    <a:pt x="4076121" y="74670"/>
                    <a:pt x="4071212" y="69482"/>
                  </a:cubicBezTo>
                  <a:cubicBezTo>
                    <a:pt x="4066302" y="44089"/>
                    <a:pt x="4055993" y="59379"/>
                    <a:pt x="4055993" y="28526"/>
                  </a:cubicBezTo>
                  <a:cubicBezTo>
                    <a:pt x="4050102" y="33441"/>
                    <a:pt x="4045193" y="33441"/>
                    <a:pt x="4045193" y="38902"/>
                  </a:cubicBezTo>
                  <a:cubicBezTo>
                    <a:pt x="4019665" y="38902"/>
                    <a:pt x="3999046" y="23338"/>
                    <a:pt x="3994137" y="8048"/>
                  </a:cubicBezTo>
                  <a:cubicBezTo>
                    <a:pt x="3963700" y="18424"/>
                    <a:pt x="3963700" y="8048"/>
                    <a:pt x="3932772" y="13236"/>
                  </a:cubicBezTo>
                  <a:cubicBezTo>
                    <a:pt x="3922462" y="18424"/>
                    <a:pt x="3912644" y="33441"/>
                    <a:pt x="3902335" y="38901"/>
                  </a:cubicBezTo>
                  <a:cubicBezTo>
                    <a:pt x="3876807" y="44089"/>
                    <a:pt x="3805132" y="8048"/>
                    <a:pt x="3779114" y="2861"/>
                  </a:cubicBezTo>
                  <a:cubicBezTo>
                    <a:pt x="3718239" y="-7242"/>
                    <a:pt x="3679456" y="11871"/>
                    <a:pt x="3649019" y="21973"/>
                  </a:cubicBezTo>
                  <a:cubicBezTo>
                    <a:pt x="3577836" y="42724"/>
                    <a:pt x="3477688" y="33441"/>
                    <a:pt x="3426632" y="44089"/>
                  </a:cubicBezTo>
                  <a:cubicBezTo>
                    <a:pt x="3396195" y="49004"/>
                    <a:pt x="3273464" y="64567"/>
                    <a:pt x="3258246" y="54192"/>
                  </a:cubicBezTo>
                  <a:cubicBezTo>
                    <a:pt x="3227318" y="54192"/>
                    <a:pt x="3076605" y="64567"/>
                    <a:pt x="3055986" y="74670"/>
                  </a:cubicBezTo>
                  <a:cubicBezTo>
                    <a:pt x="3061386" y="85045"/>
                    <a:pt x="3212099" y="79857"/>
                    <a:pt x="3212099" y="90233"/>
                  </a:cubicBezTo>
                  <a:cubicBezTo>
                    <a:pt x="3263646" y="115625"/>
                    <a:pt x="3492906" y="115625"/>
                    <a:pt x="3534144" y="85045"/>
                  </a:cubicBezTo>
                  <a:lnTo>
                    <a:pt x="3539544" y="85045"/>
                  </a:lnTo>
                  <a:lnTo>
                    <a:pt x="3539544" y="100335"/>
                  </a:lnTo>
                  <a:cubicBezTo>
                    <a:pt x="3565072" y="100335"/>
                    <a:pt x="3605818" y="100335"/>
                    <a:pt x="3621037" y="85045"/>
                  </a:cubicBezTo>
                  <a:cubicBezTo>
                    <a:pt x="3636255" y="90233"/>
                    <a:pt x="3631346" y="85045"/>
                    <a:pt x="3636256" y="95148"/>
                  </a:cubicBezTo>
                  <a:cubicBezTo>
                    <a:pt x="3651965" y="95147"/>
                    <a:pt x="3656874" y="90233"/>
                    <a:pt x="3667183" y="85045"/>
                  </a:cubicBezTo>
                  <a:cubicBezTo>
                    <a:pt x="3677493" y="90233"/>
                    <a:pt x="3677493" y="90233"/>
                    <a:pt x="3682402" y="95148"/>
                  </a:cubicBezTo>
                  <a:cubicBezTo>
                    <a:pt x="3677493" y="105523"/>
                    <a:pt x="3656874" y="105523"/>
                    <a:pt x="3646565" y="110711"/>
                  </a:cubicBezTo>
                  <a:cubicBezTo>
                    <a:pt x="3636255" y="120813"/>
                    <a:pt x="3636255" y="131189"/>
                    <a:pt x="3626437" y="136103"/>
                  </a:cubicBezTo>
                  <a:cubicBezTo>
                    <a:pt x="3636255" y="141291"/>
                    <a:pt x="3651965" y="141291"/>
                    <a:pt x="3667183" y="141291"/>
                  </a:cubicBezTo>
                  <a:cubicBezTo>
                    <a:pt x="3661783" y="146752"/>
                    <a:pt x="3661783" y="156854"/>
                    <a:pt x="3661783" y="161769"/>
                  </a:cubicBezTo>
                  <a:cubicBezTo>
                    <a:pt x="3631346" y="161769"/>
                    <a:pt x="3575381" y="177332"/>
                    <a:pt x="3565072" y="172144"/>
                  </a:cubicBezTo>
                  <a:cubicBezTo>
                    <a:pt x="3565072" y="166957"/>
                    <a:pt x="3565072" y="161769"/>
                    <a:pt x="3559672" y="156854"/>
                  </a:cubicBezTo>
                  <a:lnTo>
                    <a:pt x="3487997" y="156854"/>
                  </a:lnTo>
                  <a:cubicBezTo>
                    <a:pt x="3436941" y="146752"/>
                    <a:pt x="3390795" y="146752"/>
                    <a:pt x="3345139" y="151667"/>
                  </a:cubicBezTo>
                  <a:cubicBezTo>
                    <a:pt x="3324520" y="151667"/>
                    <a:pt x="3329920" y="136103"/>
                    <a:pt x="3309302" y="136104"/>
                  </a:cubicBezTo>
                  <a:cubicBezTo>
                    <a:pt x="3298992" y="136103"/>
                    <a:pt x="3283774" y="156854"/>
                    <a:pt x="3273464" y="156854"/>
                  </a:cubicBezTo>
                  <a:cubicBezTo>
                    <a:pt x="3258246" y="156854"/>
                    <a:pt x="3243027" y="151667"/>
                    <a:pt x="3227318" y="151666"/>
                  </a:cubicBezTo>
                  <a:cubicBezTo>
                    <a:pt x="3221918" y="156854"/>
                    <a:pt x="3212099" y="172145"/>
                    <a:pt x="3201790" y="177332"/>
                  </a:cubicBezTo>
                  <a:cubicBezTo>
                    <a:pt x="3170862" y="187435"/>
                    <a:pt x="3150734" y="156854"/>
                    <a:pt x="3114897" y="166957"/>
                  </a:cubicBezTo>
                  <a:cubicBezTo>
                    <a:pt x="3089369" y="172144"/>
                    <a:pt x="3043713" y="177332"/>
                    <a:pt x="3018185" y="187435"/>
                  </a:cubicBezTo>
                  <a:cubicBezTo>
                    <a:pt x="2961238" y="197810"/>
                    <a:pt x="2894964" y="197810"/>
                    <a:pt x="2859127" y="207913"/>
                  </a:cubicBezTo>
                  <a:cubicBezTo>
                    <a:pt x="2838999" y="213373"/>
                    <a:pt x="2803162" y="197810"/>
                    <a:pt x="2787943" y="213373"/>
                  </a:cubicBezTo>
                  <a:cubicBezTo>
                    <a:pt x="2767570" y="213373"/>
                    <a:pt x="2748424" y="214602"/>
                    <a:pt x="2732469" y="212657"/>
                  </a:cubicBezTo>
                  <a:lnTo>
                    <a:pt x="2716425" y="208250"/>
                  </a:lnTo>
                  <a:lnTo>
                    <a:pt x="1284146" y="1160431"/>
                  </a:lnTo>
                  <a:lnTo>
                    <a:pt x="1300321" y="1157968"/>
                  </a:lnTo>
                  <a:cubicBezTo>
                    <a:pt x="1322573" y="1160425"/>
                    <a:pt x="1337024" y="1178702"/>
                    <a:pt x="1371635" y="1182388"/>
                  </a:cubicBezTo>
                  <a:cubicBezTo>
                    <a:pt x="1387344" y="1161910"/>
                    <a:pt x="1397163" y="1161910"/>
                    <a:pt x="1412872" y="1141432"/>
                  </a:cubicBezTo>
                  <a:cubicBezTo>
                    <a:pt x="1422691" y="1146620"/>
                    <a:pt x="1422691" y="1146620"/>
                    <a:pt x="1428091" y="1156995"/>
                  </a:cubicBezTo>
                  <a:cubicBezTo>
                    <a:pt x="1448218" y="1156995"/>
                    <a:pt x="1453619" y="1156995"/>
                    <a:pt x="1463437" y="1141432"/>
                  </a:cubicBezTo>
                  <a:cubicBezTo>
                    <a:pt x="1494365" y="1141432"/>
                    <a:pt x="1479146" y="1141432"/>
                    <a:pt x="1488965" y="1156995"/>
                  </a:cubicBezTo>
                  <a:cubicBezTo>
                    <a:pt x="1504674" y="1161910"/>
                    <a:pt x="1499274" y="1151808"/>
                    <a:pt x="1514493" y="1146620"/>
                  </a:cubicBezTo>
                  <a:cubicBezTo>
                    <a:pt x="1540021" y="1146620"/>
                    <a:pt x="1560639" y="1151808"/>
                    <a:pt x="1586167" y="1151808"/>
                  </a:cubicBezTo>
                  <a:cubicBezTo>
                    <a:pt x="1596477" y="1156995"/>
                    <a:pt x="1612186" y="1156995"/>
                    <a:pt x="1627405" y="1161910"/>
                  </a:cubicBezTo>
                  <a:cubicBezTo>
                    <a:pt x="1632805" y="1161910"/>
                    <a:pt x="1632805" y="1151808"/>
                    <a:pt x="1648023" y="1146620"/>
                  </a:cubicBezTo>
                  <a:cubicBezTo>
                    <a:pt x="1652933" y="1151808"/>
                    <a:pt x="1668151" y="1172285"/>
                    <a:pt x="1673551" y="1177473"/>
                  </a:cubicBezTo>
                  <a:cubicBezTo>
                    <a:pt x="1699079" y="1187576"/>
                    <a:pt x="1729516" y="1177473"/>
                    <a:pt x="1755044" y="1192764"/>
                  </a:cubicBezTo>
                  <a:cubicBezTo>
                    <a:pt x="1755044" y="1197951"/>
                    <a:pt x="1759954" y="1197951"/>
                    <a:pt x="1759954" y="1202866"/>
                  </a:cubicBezTo>
                  <a:cubicBezTo>
                    <a:pt x="1765354" y="1208054"/>
                    <a:pt x="1770263" y="1197951"/>
                    <a:pt x="1770263" y="1197951"/>
                  </a:cubicBezTo>
                  <a:lnTo>
                    <a:pt x="1785481" y="1197951"/>
                  </a:lnTo>
                  <a:cubicBezTo>
                    <a:pt x="1765354" y="1213514"/>
                    <a:pt x="1759954" y="1213514"/>
                    <a:pt x="1734426" y="1218429"/>
                  </a:cubicBezTo>
                  <a:lnTo>
                    <a:pt x="1734426" y="1223617"/>
                  </a:lnTo>
                  <a:lnTo>
                    <a:pt x="1739826" y="1223617"/>
                  </a:lnTo>
                  <a:cubicBezTo>
                    <a:pt x="1750135" y="1228531"/>
                    <a:pt x="1744735" y="1228532"/>
                    <a:pt x="1750135" y="1223617"/>
                  </a:cubicBezTo>
                  <a:lnTo>
                    <a:pt x="1780572" y="1223617"/>
                  </a:lnTo>
                  <a:cubicBezTo>
                    <a:pt x="1770263" y="1249009"/>
                    <a:pt x="1729516" y="1249009"/>
                    <a:pt x="1693679" y="1249009"/>
                  </a:cubicBezTo>
                  <a:lnTo>
                    <a:pt x="1693679" y="1254197"/>
                  </a:lnTo>
                  <a:lnTo>
                    <a:pt x="1688770" y="1254197"/>
                  </a:lnTo>
                  <a:cubicBezTo>
                    <a:pt x="1688770" y="1259658"/>
                    <a:pt x="1688770" y="1264573"/>
                    <a:pt x="1693679" y="1269760"/>
                  </a:cubicBezTo>
                  <a:lnTo>
                    <a:pt x="1729516" y="1269760"/>
                  </a:lnTo>
                  <a:cubicBezTo>
                    <a:pt x="1734426" y="1280136"/>
                    <a:pt x="1734426" y="1280136"/>
                    <a:pt x="1734426" y="1285051"/>
                  </a:cubicBezTo>
                  <a:lnTo>
                    <a:pt x="1734426" y="1305802"/>
                  </a:lnTo>
                  <a:cubicBezTo>
                    <a:pt x="1744735" y="1305802"/>
                    <a:pt x="1739826" y="1305802"/>
                    <a:pt x="1744735" y="1310716"/>
                  </a:cubicBezTo>
                  <a:cubicBezTo>
                    <a:pt x="1775663" y="1305801"/>
                    <a:pt x="1795791" y="1295153"/>
                    <a:pt x="1806100" y="1274675"/>
                  </a:cubicBezTo>
                  <a:lnTo>
                    <a:pt x="1816409" y="1274675"/>
                  </a:lnTo>
                  <a:cubicBezTo>
                    <a:pt x="1816410" y="1295153"/>
                    <a:pt x="1811009" y="1295153"/>
                    <a:pt x="1816410" y="1315904"/>
                  </a:cubicBezTo>
                  <a:cubicBezTo>
                    <a:pt x="1795791" y="1315904"/>
                    <a:pt x="1780572" y="1315904"/>
                    <a:pt x="1759954" y="1320819"/>
                  </a:cubicBezTo>
                  <a:cubicBezTo>
                    <a:pt x="1765354" y="1326279"/>
                    <a:pt x="1759953" y="1326279"/>
                    <a:pt x="1765354" y="1331194"/>
                  </a:cubicBezTo>
                  <a:cubicBezTo>
                    <a:pt x="1770263" y="1346757"/>
                    <a:pt x="1780572" y="1346757"/>
                    <a:pt x="1790882" y="1351945"/>
                  </a:cubicBezTo>
                  <a:cubicBezTo>
                    <a:pt x="1790882" y="1351945"/>
                    <a:pt x="1811009" y="1351945"/>
                    <a:pt x="1801191" y="1346757"/>
                  </a:cubicBezTo>
                  <a:lnTo>
                    <a:pt x="1795791" y="1346757"/>
                  </a:lnTo>
                  <a:lnTo>
                    <a:pt x="1795791" y="1341297"/>
                  </a:lnTo>
                  <a:cubicBezTo>
                    <a:pt x="1841937" y="1336382"/>
                    <a:pt x="1872866" y="1341297"/>
                    <a:pt x="1893484" y="1372423"/>
                  </a:cubicBezTo>
                  <a:lnTo>
                    <a:pt x="1898393" y="1372423"/>
                  </a:lnTo>
                  <a:cubicBezTo>
                    <a:pt x="1898393" y="1362048"/>
                    <a:pt x="1893484" y="1351945"/>
                    <a:pt x="1893484" y="1341297"/>
                  </a:cubicBezTo>
                  <a:cubicBezTo>
                    <a:pt x="1923921" y="1346757"/>
                    <a:pt x="1954358" y="1346757"/>
                    <a:pt x="1979886" y="1346757"/>
                  </a:cubicBezTo>
                  <a:lnTo>
                    <a:pt x="1979886" y="1351945"/>
                  </a:lnTo>
                  <a:cubicBezTo>
                    <a:pt x="1964668" y="1356860"/>
                    <a:pt x="1944540" y="1362048"/>
                    <a:pt x="1928831" y="1367235"/>
                  </a:cubicBezTo>
                  <a:cubicBezTo>
                    <a:pt x="1934231" y="1377338"/>
                    <a:pt x="1928831" y="1377338"/>
                    <a:pt x="1939140" y="1382525"/>
                  </a:cubicBezTo>
                  <a:lnTo>
                    <a:pt x="1939140" y="1392901"/>
                  </a:lnTo>
                  <a:cubicBezTo>
                    <a:pt x="1928831" y="1387440"/>
                    <a:pt x="1923921" y="1387440"/>
                    <a:pt x="1919012" y="1382525"/>
                  </a:cubicBezTo>
                  <a:lnTo>
                    <a:pt x="1903303" y="1382525"/>
                  </a:lnTo>
                  <a:cubicBezTo>
                    <a:pt x="1908703" y="1387440"/>
                    <a:pt x="1908703" y="1387440"/>
                    <a:pt x="1913612" y="1392901"/>
                  </a:cubicBezTo>
                  <a:lnTo>
                    <a:pt x="1913612" y="1397816"/>
                  </a:lnTo>
                  <a:cubicBezTo>
                    <a:pt x="1903303" y="1397816"/>
                    <a:pt x="1893484" y="1413379"/>
                    <a:pt x="1877775" y="1408191"/>
                  </a:cubicBezTo>
                  <a:lnTo>
                    <a:pt x="1877775" y="1397816"/>
                  </a:lnTo>
                  <a:cubicBezTo>
                    <a:pt x="1857156" y="1387440"/>
                    <a:pt x="1846847" y="1408191"/>
                    <a:pt x="1836537" y="1418566"/>
                  </a:cubicBezTo>
                  <a:cubicBezTo>
                    <a:pt x="1826719" y="1408191"/>
                    <a:pt x="1831628" y="1413379"/>
                    <a:pt x="1831628" y="1397816"/>
                  </a:cubicBezTo>
                  <a:lnTo>
                    <a:pt x="1826719" y="1397816"/>
                  </a:lnTo>
                  <a:cubicBezTo>
                    <a:pt x="1821319" y="1413379"/>
                    <a:pt x="1826719" y="1423481"/>
                    <a:pt x="1821319" y="1433857"/>
                  </a:cubicBezTo>
                  <a:lnTo>
                    <a:pt x="1821319" y="1439044"/>
                  </a:lnTo>
                  <a:lnTo>
                    <a:pt x="1811010" y="1439044"/>
                  </a:lnTo>
                  <a:lnTo>
                    <a:pt x="1811009" y="1418566"/>
                  </a:lnTo>
                  <a:lnTo>
                    <a:pt x="1790882" y="1418566"/>
                  </a:lnTo>
                  <a:lnTo>
                    <a:pt x="1790881" y="1439044"/>
                  </a:lnTo>
                  <a:cubicBezTo>
                    <a:pt x="1770263" y="1428669"/>
                    <a:pt x="1724607" y="1418567"/>
                    <a:pt x="1703988" y="1418567"/>
                  </a:cubicBezTo>
                  <a:lnTo>
                    <a:pt x="1703988" y="1433857"/>
                  </a:lnTo>
                  <a:cubicBezTo>
                    <a:pt x="1678461" y="1428669"/>
                    <a:pt x="1673551" y="1413379"/>
                    <a:pt x="1652933" y="1423481"/>
                  </a:cubicBezTo>
                  <a:cubicBezTo>
                    <a:pt x="1637714" y="1428669"/>
                    <a:pt x="1648024" y="1439044"/>
                    <a:pt x="1642623" y="1449147"/>
                  </a:cubicBezTo>
                  <a:cubicBezTo>
                    <a:pt x="1622495" y="1454335"/>
                    <a:pt x="1601877" y="1454335"/>
                    <a:pt x="1591077" y="1443959"/>
                  </a:cubicBezTo>
                  <a:lnTo>
                    <a:pt x="1591077" y="1449147"/>
                  </a:lnTo>
                  <a:cubicBezTo>
                    <a:pt x="1591077" y="1464710"/>
                    <a:pt x="1591077" y="1464710"/>
                    <a:pt x="1586167" y="1474813"/>
                  </a:cubicBezTo>
                  <a:lnTo>
                    <a:pt x="1530202" y="1474812"/>
                  </a:lnTo>
                  <a:cubicBezTo>
                    <a:pt x="1524802" y="1459522"/>
                    <a:pt x="1524802" y="1454335"/>
                    <a:pt x="1530202" y="1439044"/>
                  </a:cubicBezTo>
                  <a:cubicBezTo>
                    <a:pt x="1524802" y="1433857"/>
                    <a:pt x="1519893" y="1428669"/>
                    <a:pt x="1514493" y="1423481"/>
                  </a:cubicBezTo>
                  <a:lnTo>
                    <a:pt x="1484056" y="1423481"/>
                  </a:lnTo>
                  <a:lnTo>
                    <a:pt x="1484056" y="1443959"/>
                  </a:lnTo>
                  <a:cubicBezTo>
                    <a:pt x="1473746" y="1454335"/>
                    <a:pt x="1453619" y="1454335"/>
                    <a:pt x="1448218" y="1464710"/>
                  </a:cubicBezTo>
                  <a:lnTo>
                    <a:pt x="1437909" y="1464710"/>
                  </a:lnTo>
                  <a:lnTo>
                    <a:pt x="1437909" y="1443959"/>
                  </a:lnTo>
                  <a:cubicBezTo>
                    <a:pt x="1412872" y="1449147"/>
                    <a:pt x="1397162" y="1449147"/>
                    <a:pt x="1387344" y="1443959"/>
                  </a:cubicBezTo>
                  <a:lnTo>
                    <a:pt x="1356416" y="1443959"/>
                  </a:lnTo>
                  <a:cubicBezTo>
                    <a:pt x="1361816" y="1439044"/>
                    <a:pt x="1361816" y="1439044"/>
                    <a:pt x="1366725" y="1439044"/>
                  </a:cubicBezTo>
                  <a:lnTo>
                    <a:pt x="1366725" y="1433857"/>
                  </a:lnTo>
                  <a:cubicBezTo>
                    <a:pt x="1356416" y="1433857"/>
                    <a:pt x="1346107" y="1439044"/>
                    <a:pt x="1341198" y="1443959"/>
                  </a:cubicBezTo>
                  <a:lnTo>
                    <a:pt x="1325488" y="1443959"/>
                  </a:lnTo>
                  <a:cubicBezTo>
                    <a:pt x="1330888" y="1433857"/>
                    <a:pt x="1330888" y="1433857"/>
                    <a:pt x="1336288" y="1418567"/>
                  </a:cubicBezTo>
                  <a:cubicBezTo>
                    <a:pt x="1274432" y="1423481"/>
                    <a:pt x="1177230" y="1454335"/>
                    <a:pt x="1121265" y="1413379"/>
                  </a:cubicBezTo>
                  <a:cubicBezTo>
                    <a:pt x="1110955" y="1403003"/>
                    <a:pt x="1110955" y="1392901"/>
                    <a:pt x="1106046" y="1377338"/>
                  </a:cubicBezTo>
                  <a:cubicBezTo>
                    <a:pt x="1095737" y="1377338"/>
                    <a:pt x="1085427" y="1382525"/>
                    <a:pt x="1075118" y="1382525"/>
                  </a:cubicBezTo>
                  <a:lnTo>
                    <a:pt x="1075118" y="1397816"/>
                  </a:lnTo>
                  <a:cubicBezTo>
                    <a:pt x="1054990" y="1408191"/>
                    <a:pt x="1033881" y="1423481"/>
                    <a:pt x="1023571" y="1443959"/>
                  </a:cubicBezTo>
                  <a:cubicBezTo>
                    <a:pt x="967606" y="1443959"/>
                    <a:pt x="906241" y="1443413"/>
                    <a:pt x="855185" y="1443959"/>
                  </a:cubicBezTo>
                  <a:cubicBezTo>
                    <a:pt x="804129" y="1444505"/>
                    <a:pt x="736382" y="1447782"/>
                    <a:pt x="715764" y="1447782"/>
                  </a:cubicBezTo>
                  <a:close/>
                  <a:moveTo>
                    <a:pt x="726073" y="1085732"/>
                  </a:moveTo>
                  <a:cubicBezTo>
                    <a:pt x="736382" y="1090920"/>
                    <a:pt x="894459" y="1099657"/>
                    <a:pt x="937169" y="1100476"/>
                  </a:cubicBezTo>
                  <a:cubicBezTo>
                    <a:pt x="979879" y="1101296"/>
                    <a:pt x="967606" y="1085186"/>
                    <a:pt x="982825" y="1090101"/>
                  </a:cubicBezTo>
                  <a:cubicBezTo>
                    <a:pt x="998534" y="1095289"/>
                    <a:pt x="998534" y="1105664"/>
                    <a:pt x="1023571" y="1105664"/>
                  </a:cubicBezTo>
                  <a:cubicBezTo>
                    <a:pt x="1028972" y="1115766"/>
                    <a:pt x="1023571" y="1110852"/>
                    <a:pt x="1028972" y="1115766"/>
                  </a:cubicBezTo>
                  <a:cubicBezTo>
                    <a:pt x="1023571" y="1120954"/>
                    <a:pt x="1018662" y="1120954"/>
                    <a:pt x="1013753" y="1126142"/>
                  </a:cubicBezTo>
                  <a:lnTo>
                    <a:pt x="1003444" y="1126142"/>
                  </a:lnTo>
                  <a:cubicBezTo>
                    <a:pt x="1018662" y="1136244"/>
                    <a:pt x="1044190" y="1126142"/>
                    <a:pt x="1065300" y="1131330"/>
                  </a:cubicBezTo>
                  <a:cubicBezTo>
                    <a:pt x="1065300" y="1131330"/>
                    <a:pt x="1085182" y="1145767"/>
                    <a:pt x="1097401" y="1150797"/>
                  </a:cubicBezTo>
                  <a:lnTo>
                    <a:pt x="1102846" y="1151433"/>
                  </a:lnTo>
                  <a:lnTo>
                    <a:pt x="1302708" y="1018565"/>
                  </a:lnTo>
                  <a:lnTo>
                    <a:pt x="1248904" y="1018565"/>
                  </a:lnTo>
                  <a:lnTo>
                    <a:pt x="1248904" y="1039043"/>
                  </a:lnTo>
                  <a:cubicBezTo>
                    <a:pt x="1223376" y="1033855"/>
                    <a:pt x="1192939" y="1033855"/>
                    <a:pt x="1167411" y="1033855"/>
                  </a:cubicBezTo>
                  <a:cubicBezTo>
                    <a:pt x="1146793" y="1039043"/>
                    <a:pt x="1100646" y="1049145"/>
                    <a:pt x="1080518" y="1043957"/>
                  </a:cubicBezTo>
                  <a:cubicBezTo>
                    <a:pt x="1070209" y="1039043"/>
                    <a:pt x="1049099" y="1018565"/>
                    <a:pt x="1039281" y="1023479"/>
                  </a:cubicBezTo>
                  <a:cubicBezTo>
                    <a:pt x="1018662" y="1028667"/>
                    <a:pt x="982825" y="1059521"/>
                    <a:pt x="962697" y="1059521"/>
                  </a:cubicBezTo>
                  <a:cubicBezTo>
                    <a:pt x="957297" y="1054060"/>
                    <a:pt x="967606" y="1043957"/>
                    <a:pt x="957297" y="1049145"/>
                  </a:cubicBezTo>
                  <a:cubicBezTo>
                    <a:pt x="952388" y="1049145"/>
                    <a:pt x="952388" y="1054060"/>
                    <a:pt x="952388" y="1059521"/>
                  </a:cubicBezTo>
                  <a:cubicBezTo>
                    <a:pt x="937169" y="1054060"/>
                    <a:pt x="911641" y="1043957"/>
                    <a:pt x="896423" y="1039043"/>
                  </a:cubicBezTo>
                  <a:lnTo>
                    <a:pt x="896423" y="1028667"/>
                  </a:lnTo>
                  <a:cubicBezTo>
                    <a:pt x="886113" y="1023479"/>
                    <a:pt x="850276" y="1039043"/>
                    <a:pt x="829657" y="1039043"/>
                  </a:cubicBezTo>
                  <a:cubicBezTo>
                    <a:pt x="828185" y="1040681"/>
                    <a:pt x="826221" y="1042319"/>
                    <a:pt x="824748" y="1043957"/>
                  </a:cubicBezTo>
                  <a:close/>
                  <a:moveTo>
                    <a:pt x="1346107" y="351804"/>
                  </a:moveTo>
                  <a:cubicBezTo>
                    <a:pt x="1356416" y="367094"/>
                    <a:pt x="1366725" y="367094"/>
                    <a:pt x="1381944" y="377197"/>
                  </a:cubicBezTo>
                  <a:lnTo>
                    <a:pt x="1381944" y="392760"/>
                  </a:lnTo>
                  <a:cubicBezTo>
                    <a:pt x="1397162" y="387572"/>
                    <a:pt x="1412872" y="387572"/>
                    <a:pt x="1428091" y="382384"/>
                  </a:cubicBezTo>
                  <a:cubicBezTo>
                    <a:pt x="1433000" y="392760"/>
                    <a:pt x="1437909" y="387572"/>
                    <a:pt x="1443309" y="402862"/>
                  </a:cubicBezTo>
                  <a:cubicBezTo>
                    <a:pt x="1453618" y="397948"/>
                    <a:pt x="1448218" y="392760"/>
                    <a:pt x="1458528" y="387572"/>
                  </a:cubicBezTo>
                  <a:cubicBezTo>
                    <a:pt x="1479146" y="377197"/>
                    <a:pt x="1504674" y="408050"/>
                    <a:pt x="1514493" y="408050"/>
                  </a:cubicBezTo>
                  <a:cubicBezTo>
                    <a:pt x="1514493" y="408050"/>
                    <a:pt x="1565549" y="392760"/>
                    <a:pt x="1570949" y="392760"/>
                  </a:cubicBezTo>
                  <a:cubicBezTo>
                    <a:pt x="1570949" y="402862"/>
                    <a:pt x="1570949" y="402862"/>
                    <a:pt x="1575858" y="413238"/>
                  </a:cubicBezTo>
                  <a:cubicBezTo>
                    <a:pt x="1581258" y="408050"/>
                    <a:pt x="1581258" y="408050"/>
                    <a:pt x="1591076" y="402862"/>
                  </a:cubicBezTo>
                  <a:cubicBezTo>
                    <a:pt x="1596477" y="408050"/>
                    <a:pt x="1601877" y="408050"/>
                    <a:pt x="1607277" y="413238"/>
                  </a:cubicBezTo>
                  <a:lnTo>
                    <a:pt x="1607277" y="433989"/>
                  </a:lnTo>
                  <a:cubicBezTo>
                    <a:pt x="1648023" y="433989"/>
                    <a:pt x="1657842" y="438903"/>
                    <a:pt x="1683370" y="454194"/>
                  </a:cubicBezTo>
                  <a:cubicBezTo>
                    <a:pt x="1683370" y="464569"/>
                    <a:pt x="1683370" y="469484"/>
                    <a:pt x="1678461" y="474671"/>
                  </a:cubicBezTo>
                  <a:cubicBezTo>
                    <a:pt x="1678460" y="505525"/>
                    <a:pt x="1683370" y="505525"/>
                    <a:pt x="1714298" y="505525"/>
                  </a:cubicBezTo>
                  <a:lnTo>
                    <a:pt x="1714298" y="510713"/>
                  </a:lnTo>
                  <a:cubicBezTo>
                    <a:pt x="1703989" y="515627"/>
                    <a:pt x="1703989" y="520815"/>
                    <a:pt x="1699079" y="526003"/>
                  </a:cubicBezTo>
                  <a:cubicBezTo>
                    <a:pt x="1683370" y="526003"/>
                    <a:pt x="1683370" y="526003"/>
                    <a:pt x="1678460" y="520815"/>
                  </a:cubicBezTo>
                  <a:lnTo>
                    <a:pt x="1648023" y="520815"/>
                  </a:lnTo>
                  <a:cubicBezTo>
                    <a:pt x="1652933" y="526003"/>
                    <a:pt x="1652933" y="531190"/>
                    <a:pt x="1657842" y="536378"/>
                  </a:cubicBezTo>
                  <a:cubicBezTo>
                    <a:pt x="1648023" y="541293"/>
                    <a:pt x="1617095" y="536378"/>
                    <a:pt x="1601877" y="546754"/>
                  </a:cubicBezTo>
                  <a:cubicBezTo>
                    <a:pt x="1596477" y="551668"/>
                    <a:pt x="1601877" y="546754"/>
                    <a:pt x="1607277" y="556856"/>
                  </a:cubicBezTo>
                  <a:lnTo>
                    <a:pt x="1607277" y="561771"/>
                  </a:lnTo>
                  <a:cubicBezTo>
                    <a:pt x="1530202" y="556856"/>
                    <a:pt x="1479146" y="541293"/>
                    <a:pt x="1453618" y="582522"/>
                  </a:cubicBezTo>
                  <a:cubicBezTo>
                    <a:pt x="1407472" y="582522"/>
                    <a:pt x="1371635" y="582522"/>
                    <a:pt x="1361816" y="551668"/>
                  </a:cubicBezTo>
                  <a:cubicBezTo>
                    <a:pt x="1320088" y="567232"/>
                    <a:pt x="1274432" y="551668"/>
                    <a:pt x="1238595" y="567232"/>
                  </a:cubicBezTo>
                  <a:cubicBezTo>
                    <a:pt x="1223376" y="572146"/>
                    <a:pt x="1213067" y="587436"/>
                    <a:pt x="1202758" y="592897"/>
                  </a:cubicBezTo>
                  <a:cubicBezTo>
                    <a:pt x="1172321" y="607914"/>
                    <a:pt x="1151702" y="587436"/>
                    <a:pt x="1131574" y="582522"/>
                  </a:cubicBezTo>
                  <a:cubicBezTo>
                    <a:pt x="1121265" y="582522"/>
                    <a:pt x="1110955" y="592897"/>
                    <a:pt x="1100646" y="592897"/>
                  </a:cubicBezTo>
                  <a:cubicBezTo>
                    <a:pt x="1080518" y="597812"/>
                    <a:pt x="1028971" y="592897"/>
                    <a:pt x="1003443" y="592897"/>
                  </a:cubicBezTo>
                  <a:cubicBezTo>
                    <a:pt x="1001971" y="594536"/>
                    <a:pt x="1000007" y="596174"/>
                    <a:pt x="998534" y="597812"/>
                  </a:cubicBezTo>
                  <a:cubicBezTo>
                    <a:pt x="1003444" y="607914"/>
                    <a:pt x="1003444" y="607914"/>
                    <a:pt x="1003444" y="613375"/>
                  </a:cubicBezTo>
                  <a:cubicBezTo>
                    <a:pt x="1023571" y="628665"/>
                    <a:pt x="1065300" y="623478"/>
                    <a:pt x="1090828" y="623478"/>
                  </a:cubicBezTo>
                  <a:cubicBezTo>
                    <a:pt x="1090827" y="639041"/>
                    <a:pt x="1085427" y="633853"/>
                    <a:pt x="1100646" y="633853"/>
                  </a:cubicBezTo>
                  <a:lnTo>
                    <a:pt x="1100646" y="649143"/>
                  </a:lnTo>
                  <a:cubicBezTo>
                    <a:pt x="1116356" y="649143"/>
                    <a:pt x="1131574" y="649143"/>
                    <a:pt x="1136483" y="643956"/>
                  </a:cubicBezTo>
                  <a:cubicBezTo>
                    <a:pt x="1162011" y="649143"/>
                    <a:pt x="1182630" y="669621"/>
                    <a:pt x="1197848" y="685184"/>
                  </a:cubicBezTo>
                  <a:lnTo>
                    <a:pt x="1197848" y="690099"/>
                  </a:lnTo>
                  <a:cubicBezTo>
                    <a:pt x="1197848" y="685184"/>
                    <a:pt x="1202758" y="674809"/>
                    <a:pt x="1208158" y="669621"/>
                  </a:cubicBezTo>
                  <a:cubicBezTo>
                    <a:pt x="1238595" y="674809"/>
                    <a:pt x="1253814" y="685184"/>
                    <a:pt x="1274432" y="700475"/>
                  </a:cubicBezTo>
                  <a:lnTo>
                    <a:pt x="1274432" y="705662"/>
                  </a:lnTo>
                  <a:cubicBezTo>
                    <a:pt x="1264123" y="710577"/>
                    <a:pt x="1259214" y="710577"/>
                    <a:pt x="1238595" y="710577"/>
                  </a:cubicBezTo>
                  <a:lnTo>
                    <a:pt x="1238595" y="726140"/>
                  </a:lnTo>
                  <a:cubicBezTo>
                    <a:pt x="1264123" y="736243"/>
                    <a:pt x="1279341" y="741430"/>
                    <a:pt x="1315179" y="741430"/>
                  </a:cubicBezTo>
                  <a:cubicBezTo>
                    <a:pt x="1304869" y="761908"/>
                    <a:pt x="1299960" y="772284"/>
                    <a:pt x="1289651" y="787574"/>
                  </a:cubicBezTo>
                  <a:cubicBezTo>
                    <a:pt x="1264123" y="787574"/>
                    <a:pt x="1238595" y="787574"/>
                    <a:pt x="1218467" y="792762"/>
                  </a:cubicBezTo>
                  <a:cubicBezTo>
                    <a:pt x="1213067" y="777471"/>
                    <a:pt x="1213067" y="772284"/>
                    <a:pt x="1213067" y="767096"/>
                  </a:cubicBezTo>
                  <a:cubicBezTo>
                    <a:pt x="1187539" y="751806"/>
                    <a:pt x="1162011" y="756721"/>
                    <a:pt x="1126174" y="756721"/>
                  </a:cubicBezTo>
                  <a:lnTo>
                    <a:pt x="1126174" y="741430"/>
                  </a:lnTo>
                  <a:cubicBezTo>
                    <a:pt x="1116356" y="751806"/>
                    <a:pt x="1110955" y="756720"/>
                    <a:pt x="1100646" y="761908"/>
                  </a:cubicBezTo>
                  <a:cubicBezTo>
                    <a:pt x="1100646" y="772284"/>
                    <a:pt x="1100646" y="777471"/>
                    <a:pt x="1106046" y="782386"/>
                  </a:cubicBezTo>
                  <a:cubicBezTo>
                    <a:pt x="1106046" y="787574"/>
                    <a:pt x="1095737" y="787574"/>
                    <a:pt x="1095737" y="792762"/>
                  </a:cubicBezTo>
                  <a:cubicBezTo>
                    <a:pt x="1095737" y="797949"/>
                    <a:pt x="1110955" y="802864"/>
                    <a:pt x="1121265" y="818427"/>
                  </a:cubicBezTo>
                  <a:cubicBezTo>
                    <a:pt x="1126174" y="818427"/>
                    <a:pt x="1121265" y="838905"/>
                    <a:pt x="1126174" y="844093"/>
                  </a:cubicBezTo>
                  <a:cubicBezTo>
                    <a:pt x="1121265" y="849008"/>
                    <a:pt x="1121265" y="849008"/>
                    <a:pt x="1110955" y="849008"/>
                  </a:cubicBezTo>
                  <a:cubicBezTo>
                    <a:pt x="1116355" y="854195"/>
                    <a:pt x="1116355" y="854195"/>
                    <a:pt x="1126174" y="854195"/>
                  </a:cubicBezTo>
                  <a:cubicBezTo>
                    <a:pt x="1116356" y="869759"/>
                    <a:pt x="1075118" y="864571"/>
                    <a:pt x="1049099" y="864571"/>
                  </a:cubicBezTo>
                  <a:cubicBezTo>
                    <a:pt x="1047626" y="866209"/>
                    <a:pt x="1045663" y="868120"/>
                    <a:pt x="1044190" y="869759"/>
                  </a:cubicBezTo>
                  <a:cubicBezTo>
                    <a:pt x="1044190" y="880134"/>
                    <a:pt x="1044190" y="880134"/>
                    <a:pt x="1049099" y="885049"/>
                  </a:cubicBezTo>
                  <a:cubicBezTo>
                    <a:pt x="1070209" y="895151"/>
                    <a:pt x="1197848" y="874673"/>
                    <a:pt x="1228286" y="880134"/>
                  </a:cubicBezTo>
                  <a:cubicBezTo>
                    <a:pt x="1230249" y="881772"/>
                    <a:pt x="1231722" y="883411"/>
                    <a:pt x="1233686" y="885049"/>
                  </a:cubicBezTo>
                  <a:cubicBezTo>
                    <a:pt x="1233686" y="895151"/>
                    <a:pt x="1233686" y="895151"/>
                    <a:pt x="1228285" y="900612"/>
                  </a:cubicBezTo>
                  <a:cubicBezTo>
                    <a:pt x="1192939" y="931192"/>
                    <a:pt x="1146793" y="915902"/>
                    <a:pt x="1100646" y="915902"/>
                  </a:cubicBezTo>
                  <a:cubicBezTo>
                    <a:pt x="1106046" y="910714"/>
                    <a:pt x="1106046" y="910714"/>
                    <a:pt x="1110955" y="905527"/>
                  </a:cubicBezTo>
                  <a:lnTo>
                    <a:pt x="1110955" y="895151"/>
                  </a:lnTo>
                  <a:cubicBezTo>
                    <a:pt x="1106046" y="900612"/>
                    <a:pt x="1100646" y="905527"/>
                    <a:pt x="1095737" y="915902"/>
                  </a:cubicBezTo>
                  <a:cubicBezTo>
                    <a:pt x="1080518" y="910714"/>
                    <a:pt x="1085428" y="910714"/>
                    <a:pt x="1080518" y="900612"/>
                  </a:cubicBezTo>
                  <a:cubicBezTo>
                    <a:pt x="1065300" y="900612"/>
                    <a:pt x="1065300" y="900612"/>
                    <a:pt x="1059900" y="905527"/>
                  </a:cubicBezTo>
                  <a:cubicBezTo>
                    <a:pt x="1059899" y="915902"/>
                    <a:pt x="1054990" y="926278"/>
                    <a:pt x="1054990" y="936380"/>
                  </a:cubicBezTo>
                  <a:cubicBezTo>
                    <a:pt x="1023571" y="931192"/>
                    <a:pt x="967606" y="920817"/>
                    <a:pt x="931769" y="931192"/>
                  </a:cubicBezTo>
                  <a:cubicBezTo>
                    <a:pt x="906241" y="936380"/>
                    <a:pt x="758474" y="946756"/>
                    <a:pt x="727546" y="951670"/>
                  </a:cubicBezTo>
                  <a:cubicBezTo>
                    <a:pt x="753074" y="972421"/>
                    <a:pt x="952388" y="946755"/>
                    <a:pt x="1003444" y="956858"/>
                  </a:cubicBezTo>
                  <a:cubicBezTo>
                    <a:pt x="1085428" y="977336"/>
                    <a:pt x="1213067" y="967233"/>
                    <a:pt x="1299960" y="956858"/>
                  </a:cubicBezTo>
                  <a:cubicBezTo>
                    <a:pt x="1299960" y="967233"/>
                    <a:pt x="1299960" y="967233"/>
                    <a:pt x="1304869" y="972421"/>
                  </a:cubicBezTo>
                  <a:lnTo>
                    <a:pt x="1304869" y="982524"/>
                  </a:lnTo>
                  <a:lnTo>
                    <a:pt x="1320088" y="982524"/>
                  </a:lnTo>
                  <a:lnTo>
                    <a:pt x="1320088" y="1003001"/>
                  </a:lnTo>
                  <a:cubicBezTo>
                    <a:pt x="1315179" y="1005459"/>
                    <a:pt x="1312724" y="1008053"/>
                    <a:pt x="1310822" y="1010681"/>
                  </a:cubicBezTo>
                  <a:lnTo>
                    <a:pt x="1307047" y="1015680"/>
                  </a:lnTo>
                  <a:lnTo>
                    <a:pt x="2522585" y="207589"/>
                  </a:lnTo>
                  <a:lnTo>
                    <a:pt x="2516954" y="204192"/>
                  </a:lnTo>
                  <a:cubicBezTo>
                    <a:pt x="2513150" y="201633"/>
                    <a:pt x="2509345" y="200404"/>
                    <a:pt x="2501736" y="202998"/>
                  </a:cubicBezTo>
                  <a:cubicBezTo>
                    <a:pt x="2491427" y="202998"/>
                    <a:pt x="2470808" y="218288"/>
                    <a:pt x="2450680" y="213373"/>
                  </a:cubicBezTo>
                  <a:cubicBezTo>
                    <a:pt x="2435461" y="207913"/>
                    <a:pt x="2425152" y="197810"/>
                    <a:pt x="2409443" y="197810"/>
                  </a:cubicBezTo>
                  <a:lnTo>
                    <a:pt x="2409442" y="213373"/>
                  </a:lnTo>
                  <a:cubicBezTo>
                    <a:pt x="2383915" y="197810"/>
                    <a:pt x="2368205" y="197810"/>
                    <a:pt x="2348078" y="213373"/>
                  </a:cubicBezTo>
                  <a:cubicBezTo>
                    <a:pt x="2348077" y="207913"/>
                    <a:pt x="2348078" y="202998"/>
                    <a:pt x="2342677" y="197810"/>
                  </a:cubicBezTo>
                  <a:cubicBezTo>
                    <a:pt x="2241057" y="207913"/>
                    <a:pt x="2117835" y="213373"/>
                    <a:pt x="2026033" y="228390"/>
                  </a:cubicBezTo>
                  <a:cubicBezTo>
                    <a:pt x="2000505" y="233578"/>
                    <a:pt x="1995596" y="218288"/>
                    <a:pt x="1995596" y="218288"/>
                  </a:cubicBezTo>
                  <a:cubicBezTo>
                    <a:pt x="1979886" y="213373"/>
                    <a:pt x="1979886" y="233578"/>
                    <a:pt x="1964668" y="228390"/>
                  </a:cubicBezTo>
                  <a:cubicBezTo>
                    <a:pt x="1964668" y="228390"/>
                    <a:pt x="1949449" y="218288"/>
                    <a:pt x="1949449" y="213373"/>
                  </a:cubicBezTo>
                  <a:lnTo>
                    <a:pt x="1934231" y="213373"/>
                  </a:lnTo>
                  <a:cubicBezTo>
                    <a:pt x="1928830" y="218288"/>
                    <a:pt x="1928830" y="223476"/>
                    <a:pt x="1928831" y="228390"/>
                  </a:cubicBezTo>
                  <a:cubicBezTo>
                    <a:pt x="1898393" y="243954"/>
                    <a:pt x="1841938" y="223476"/>
                    <a:pt x="1816410" y="239039"/>
                  </a:cubicBezTo>
                  <a:cubicBezTo>
                    <a:pt x="1801191" y="249141"/>
                    <a:pt x="1801191" y="254056"/>
                    <a:pt x="1795791" y="264432"/>
                  </a:cubicBezTo>
                  <a:cubicBezTo>
                    <a:pt x="1780572" y="274534"/>
                    <a:pt x="1744735" y="285183"/>
                    <a:pt x="1724607" y="285183"/>
                  </a:cubicBezTo>
                  <a:lnTo>
                    <a:pt x="1724607" y="305660"/>
                  </a:lnTo>
                  <a:cubicBezTo>
                    <a:pt x="1693679" y="305660"/>
                    <a:pt x="1627405" y="320678"/>
                    <a:pt x="1591077" y="305660"/>
                  </a:cubicBezTo>
                  <a:lnTo>
                    <a:pt x="1591076" y="290097"/>
                  </a:lnTo>
                  <a:cubicBezTo>
                    <a:pt x="1565549" y="274534"/>
                    <a:pt x="1550330" y="310575"/>
                    <a:pt x="1524802" y="305660"/>
                  </a:cubicBezTo>
                  <a:cubicBezTo>
                    <a:pt x="1514493" y="300200"/>
                    <a:pt x="1499274" y="285182"/>
                    <a:pt x="1479146" y="290097"/>
                  </a:cubicBezTo>
                  <a:cubicBezTo>
                    <a:pt x="1437909" y="295285"/>
                    <a:pt x="1412872" y="346616"/>
                    <a:pt x="1346107" y="3518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4" name="Google Shape;1234;p28"/>
          <p:cNvSpPr/>
          <p:nvPr/>
        </p:nvSpPr>
        <p:spPr>
          <a:xfrm>
            <a:off x="8532911" y="3562539"/>
            <a:ext cx="3659089" cy="2746821"/>
          </a:xfrm>
          <a:prstGeom prst="rect">
            <a:avLst/>
          </a:prstGeom>
          <a:solidFill>
            <a:srgbClr val="3F3F3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8"/>
          <p:cNvSpPr txBox="1"/>
          <p:nvPr/>
        </p:nvSpPr>
        <p:spPr>
          <a:xfrm>
            <a:off x="647395" y="1648306"/>
            <a:ext cx="2455532" cy="613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28"/>
          <p:cNvSpPr txBox="1"/>
          <p:nvPr/>
        </p:nvSpPr>
        <p:spPr>
          <a:xfrm>
            <a:off x="8996716" y="3956629"/>
            <a:ext cx="273147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</a:t>
            </a:r>
            <a:endParaRPr/>
          </a:p>
        </p:txBody>
      </p:sp>
      <p:sp>
        <p:nvSpPr>
          <p:cNvPr id="1237" name="Google Shape;1237;p28"/>
          <p:cNvSpPr txBox="1"/>
          <p:nvPr/>
        </p:nvSpPr>
        <p:spPr>
          <a:xfrm>
            <a:off x="647395" y="2142267"/>
            <a:ext cx="2479932" cy="281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TOURNAMENT</a:t>
            </a:r>
            <a:endParaRPr/>
          </a:p>
        </p:txBody>
      </p:sp>
      <p:sp>
        <p:nvSpPr>
          <p:cNvPr id="1238" name="Google Shape;1238;p28"/>
          <p:cNvSpPr/>
          <p:nvPr/>
        </p:nvSpPr>
        <p:spPr>
          <a:xfrm rot="-764091">
            <a:off x="1203731" y="1005604"/>
            <a:ext cx="1491813" cy="828928"/>
          </a:xfrm>
          <a:custGeom>
            <a:rect b="b" l="l" r="r" t="t"/>
            <a:pathLst>
              <a:path extrusionOk="0" h="828928" w="1491813">
                <a:moveTo>
                  <a:pt x="1083440" y="656921"/>
                </a:moveTo>
                <a:cubicBezTo>
                  <a:pt x="1089644" y="658080"/>
                  <a:pt x="1095534" y="661121"/>
                  <a:pt x="1100941" y="666046"/>
                </a:cubicBezTo>
                <a:cubicBezTo>
                  <a:pt x="1123536" y="686130"/>
                  <a:pt x="1141882" y="709883"/>
                  <a:pt x="1158491" y="734989"/>
                </a:cubicBezTo>
                <a:lnTo>
                  <a:pt x="1169922" y="756268"/>
                </a:lnTo>
                <a:lnTo>
                  <a:pt x="1001132" y="718122"/>
                </a:lnTo>
                <a:lnTo>
                  <a:pt x="1008413" y="705152"/>
                </a:lnTo>
                <a:cubicBezTo>
                  <a:pt x="1016693" y="693275"/>
                  <a:pt x="1026397" y="682461"/>
                  <a:pt x="1038371" y="673384"/>
                </a:cubicBezTo>
                <a:cubicBezTo>
                  <a:pt x="1046096" y="667591"/>
                  <a:pt x="1054979" y="662570"/>
                  <a:pt x="1064056" y="659093"/>
                </a:cubicBezTo>
                <a:cubicBezTo>
                  <a:pt x="1070718" y="656486"/>
                  <a:pt x="1077236" y="655762"/>
                  <a:pt x="1083440" y="656921"/>
                </a:cubicBezTo>
                <a:close/>
                <a:moveTo>
                  <a:pt x="1285563" y="565431"/>
                </a:moveTo>
                <a:cubicBezTo>
                  <a:pt x="1333070" y="571611"/>
                  <a:pt x="1376135" y="588605"/>
                  <a:pt x="1414566" y="617187"/>
                </a:cubicBezTo>
                <a:cubicBezTo>
                  <a:pt x="1446817" y="640940"/>
                  <a:pt x="1471536" y="671067"/>
                  <a:pt x="1488723" y="707180"/>
                </a:cubicBezTo>
                <a:cubicBezTo>
                  <a:pt x="1491041" y="711815"/>
                  <a:pt x="1491427" y="717608"/>
                  <a:pt x="1491813" y="723016"/>
                </a:cubicBezTo>
                <a:lnTo>
                  <a:pt x="1491428" y="828928"/>
                </a:lnTo>
                <a:lnTo>
                  <a:pt x="1205830" y="764383"/>
                </a:lnTo>
                <a:lnTo>
                  <a:pt x="1202908" y="759129"/>
                </a:lnTo>
                <a:cubicBezTo>
                  <a:pt x="1180892" y="723595"/>
                  <a:pt x="1158297" y="688255"/>
                  <a:pt x="1136475" y="652527"/>
                </a:cubicBezTo>
                <a:cubicBezTo>
                  <a:pt x="1131454" y="644223"/>
                  <a:pt x="1127978" y="634761"/>
                  <a:pt x="1124308" y="625684"/>
                </a:cubicBezTo>
                <a:cubicBezTo>
                  <a:pt x="1122184" y="620277"/>
                  <a:pt x="1123536" y="615448"/>
                  <a:pt x="1127205" y="610621"/>
                </a:cubicBezTo>
                <a:cubicBezTo>
                  <a:pt x="1143428" y="589571"/>
                  <a:pt x="1165636" y="577984"/>
                  <a:pt x="1190355" y="570838"/>
                </a:cubicBezTo>
                <a:cubicBezTo>
                  <a:pt x="1205998" y="566300"/>
                  <a:pt x="1221785" y="563886"/>
                  <a:pt x="1237669" y="563138"/>
                </a:cubicBezTo>
                <a:cubicBezTo>
                  <a:pt x="1253553" y="562389"/>
                  <a:pt x="1269534" y="563307"/>
                  <a:pt x="1285563" y="565431"/>
                </a:cubicBezTo>
                <a:close/>
                <a:moveTo>
                  <a:pt x="958613" y="489922"/>
                </a:moveTo>
                <a:cubicBezTo>
                  <a:pt x="992409" y="531636"/>
                  <a:pt x="1026398" y="573349"/>
                  <a:pt x="1059807" y="614483"/>
                </a:cubicBezTo>
                <a:cubicBezTo>
                  <a:pt x="1047641" y="625877"/>
                  <a:pt x="1035088" y="636306"/>
                  <a:pt x="1023887" y="648086"/>
                </a:cubicBezTo>
                <a:cubicBezTo>
                  <a:pt x="1007568" y="665274"/>
                  <a:pt x="993760" y="684006"/>
                  <a:pt x="981715" y="703849"/>
                </a:cubicBezTo>
                <a:lnTo>
                  <a:pt x="977225" y="712719"/>
                </a:lnTo>
                <a:lnTo>
                  <a:pt x="748501" y="661027"/>
                </a:lnTo>
                <a:lnTo>
                  <a:pt x="800135" y="614725"/>
                </a:lnTo>
                <a:cubicBezTo>
                  <a:pt x="850370" y="572239"/>
                  <a:pt x="901933" y="531346"/>
                  <a:pt x="955137" y="492433"/>
                </a:cubicBezTo>
                <a:cubicBezTo>
                  <a:pt x="956103" y="491660"/>
                  <a:pt x="957068" y="491081"/>
                  <a:pt x="958613" y="489922"/>
                </a:cubicBezTo>
                <a:close/>
                <a:moveTo>
                  <a:pt x="812423" y="349332"/>
                </a:moveTo>
                <a:cubicBezTo>
                  <a:pt x="848922" y="386024"/>
                  <a:pt x="885035" y="422331"/>
                  <a:pt x="921921" y="459409"/>
                </a:cubicBezTo>
                <a:cubicBezTo>
                  <a:pt x="849115" y="520483"/>
                  <a:pt x="777963" y="583186"/>
                  <a:pt x="708483" y="647564"/>
                </a:cubicBezTo>
                <a:lnTo>
                  <a:pt x="704801" y="651151"/>
                </a:lnTo>
                <a:lnTo>
                  <a:pt x="212803" y="539960"/>
                </a:lnTo>
                <a:lnTo>
                  <a:pt x="215686" y="538974"/>
                </a:lnTo>
                <a:cubicBezTo>
                  <a:pt x="265897" y="524104"/>
                  <a:pt x="316880" y="513290"/>
                  <a:pt x="368057" y="502475"/>
                </a:cubicBezTo>
                <a:cubicBezTo>
                  <a:pt x="439318" y="487412"/>
                  <a:pt x="510771" y="472928"/>
                  <a:pt x="581839" y="456319"/>
                </a:cubicBezTo>
                <a:cubicBezTo>
                  <a:pt x="636878" y="443574"/>
                  <a:pt x="690372" y="425034"/>
                  <a:pt x="740583" y="398577"/>
                </a:cubicBezTo>
                <a:cubicBezTo>
                  <a:pt x="765688" y="385445"/>
                  <a:pt x="789055" y="369803"/>
                  <a:pt x="810299" y="351070"/>
                </a:cubicBezTo>
                <a:cubicBezTo>
                  <a:pt x="811071" y="350491"/>
                  <a:pt x="811843" y="349911"/>
                  <a:pt x="812423" y="349332"/>
                </a:cubicBezTo>
                <a:close/>
                <a:moveTo>
                  <a:pt x="454061" y="147487"/>
                </a:moveTo>
                <a:cubicBezTo>
                  <a:pt x="530517" y="162479"/>
                  <a:pt x="602792" y="190831"/>
                  <a:pt x="672025" y="228633"/>
                </a:cubicBezTo>
                <a:cubicBezTo>
                  <a:pt x="700027" y="243890"/>
                  <a:pt x="726678" y="261271"/>
                  <a:pt x="748886" y="284638"/>
                </a:cubicBezTo>
                <a:cubicBezTo>
                  <a:pt x="755066" y="291204"/>
                  <a:pt x="760474" y="298542"/>
                  <a:pt x="764915" y="306460"/>
                </a:cubicBezTo>
                <a:cubicBezTo>
                  <a:pt x="767039" y="310129"/>
                  <a:pt x="767619" y="315923"/>
                  <a:pt x="766653" y="320172"/>
                </a:cubicBezTo>
                <a:cubicBezTo>
                  <a:pt x="762598" y="340642"/>
                  <a:pt x="748500" y="353581"/>
                  <a:pt x="732085" y="364589"/>
                </a:cubicBezTo>
                <a:cubicBezTo>
                  <a:pt x="708911" y="380232"/>
                  <a:pt x="682840" y="389694"/>
                  <a:pt x="656383" y="398384"/>
                </a:cubicBezTo>
                <a:cubicBezTo>
                  <a:pt x="611386" y="413062"/>
                  <a:pt x="565424" y="423297"/>
                  <a:pt x="519268" y="433339"/>
                </a:cubicBezTo>
                <a:cubicBezTo>
                  <a:pt x="437966" y="451106"/>
                  <a:pt x="356662" y="468100"/>
                  <a:pt x="275746" y="486833"/>
                </a:cubicBezTo>
                <a:cubicBezTo>
                  <a:pt x="247840" y="493303"/>
                  <a:pt x="220225" y="500834"/>
                  <a:pt x="192995" y="509597"/>
                </a:cubicBezTo>
                <a:lnTo>
                  <a:pt x="149911" y="525747"/>
                </a:lnTo>
                <a:lnTo>
                  <a:pt x="0" y="491867"/>
                </a:lnTo>
                <a:lnTo>
                  <a:pt x="22760" y="435656"/>
                </a:lnTo>
                <a:cubicBezTo>
                  <a:pt x="78765" y="320944"/>
                  <a:pt x="158330" y="225737"/>
                  <a:pt x="261069" y="150034"/>
                </a:cubicBezTo>
                <a:cubicBezTo>
                  <a:pt x="267249" y="145399"/>
                  <a:pt x="276325" y="144048"/>
                  <a:pt x="284243" y="142502"/>
                </a:cubicBezTo>
                <a:cubicBezTo>
                  <a:pt x="314563" y="136516"/>
                  <a:pt x="345268" y="134971"/>
                  <a:pt x="376168" y="137095"/>
                </a:cubicBezTo>
                <a:cubicBezTo>
                  <a:pt x="402625" y="138978"/>
                  <a:pt x="428575" y="142490"/>
                  <a:pt x="454061" y="147487"/>
                </a:cubicBezTo>
                <a:close/>
                <a:moveTo>
                  <a:pt x="1283245" y="243310"/>
                </a:moveTo>
                <a:cubicBezTo>
                  <a:pt x="1396219" y="365361"/>
                  <a:pt x="1464390" y="508269"/>
                  <a:pt x="1487178" y="674544"/>
                </a:cubicBezTo>
                <a:cubicBezTo>
                  <a:pt x="1481964" y="666433"/>
                  <a:pt x="1477522" y="659867"/>
                  <a:pt x="1473081" y="653108"/>
                </a:cubicBezTo>
                <a:cubicBezTo>
                  <a:pt x="1450293" y="619698"/>
                  <a:pt x="1423449" y="590151"/>
                  <a:pt x="1388881" y="568522"/>
                </a:cubicBezTo>
                <a:cubicBezTo>
                  <a:pt x="1361265" y="551141"/>
                  <a:pt x="1331138" y="540906"/>
                  <a:pt x="1298501" y="537430"/>
                </a:cubicBezTo>
                <a:cubicBezTo>
                  <a:pt x="1246166" y="532022"/>
                  <a:pt x="1196534" y="543416"/>
                  <a:pt x="1148255" y="562342"/>
                </a:cubicBezTo>
                <a:cubicBezTo>
                  <a:pt x="1128364" y="570067"/>
                  <a:pt x="1109052" y="579916"/>
                  <a:pt x="1089354" y="588606"/>
                </a:cubicBezTo>
                <a:cubicBezTo>
                  <a:pt x="1087616" y="589379"/>
                  <a:pt x="1085877" y="590344"/>
                  <a:pt x="1083560" y="591503"/>
                </a:cubicBezTo>
                <a:cubicBezTo>
                  <a:pt x="1049764" y="549017"/>
                  <a:pt x="1015969" y="506724"/>
                  <a:pt x="982366" y="464431"/>
                </a:cubicBezTo>
                <a:cubicBezTo>
                  <a:pt x="1004961" y="436042"/>
                  <a:pt x="1229751" y="270733"/>
                  <a:pt x="1283245" y="243310"/>
                </a:cubicBezTo>
                <a:close/>
                <a:moveTo>
                  <a:pt x="828258" y="7319"/>
                </a:moveTo>
                <a:cubicBezTo>
                  <a:pt x="831541" y="7706"/>
                  <a:pt x="835403" y="10023"/>
                  <a:pt x="837720" y="12727"/>
                </a:cubicBezTo>
                <a:cubicBezTo>
                  <a:pt x="862826" y="40536"/>
                  <a:pt x="882717" y="71628"/>
                  <a:pt x="892759" y="108321"/>
                </a:cubicBezTo>
                <a:cubicBezTo>
                  <a:pt x="909560" y="168960"/>
                  <a:pt x="888318" y="232496"/>
                  <a:pt x="838106" y="270154"/>
                </a:cubicBezTo>
                <a:cubicBezTo>
                  <a:pt x="829609" y="276527"/>
                  <a:pt x="820726" y="284638"/>
                  <a:pt x="808946" y="281934"/>
                </a:cubicBezTo>
                <a:cubicBezTo>
                  <a:pt x="800449" y="280196"/>
                  <a:pt x="791565" y="277299"/>
                  <a:pt x="784226" y="272857"/>
                </a:cubicBezTo>
                <a:cubicBezTo>
                  <a:pt x="761631" y="259146"/>
                  <a:pt x="739423" y="244469"/>
                  <a:pt x="717214" y="229792"/>
                </a:cubicBezTo>
                <a:cubicBezTo>
                  <a:pt x="673569" y="200824"/>
                  <a:pt x="628380" y="174753"/>
                  <a:pt x="579135" y="156214"/>
                </a:cubicBezTo>
                <a:cubicBezTo>
                  <a:pt x="538773" y="140958"/>
                  <a:pt x="497253" y="130529"/>
                  <a:pt x="454380" y="124929"/>
                </a:cubicBezTo>
                <a:cubicBezTo>
                  <a:pt x="414405" y="119714"/>
                  <a:pt x="374429" y="119328"/>
                  <a:pt x="334453" y="121646"/>
                </a:cubicBezTo>
                <a:cubicBezTo>
                  <a:pt x="322480" y="122418"/>
                  <a:pt x="310507" y="123963"/>
                  <a:pt x="298534" y="125315"/>
                </a:cubicBezTo>
                <a:cubicBezTo>
                  <a:pt x="298534" y="124736"/>
                  <a:pt x="298147" y="124156"/>
                  <a:pt x="297954" y="123577"/>
                </a:cubicBezTo>
                <a:cubicBezTo>
                  <a:pt x="315142" y="113535"/>
                  <a:pt x="331943" y="103106"/>
                  <a:pt x="349324" y="93644"/>
                </a:cubicBezTo>
                <a:cubicBezTo>
                  <a:pt x="412087" y="59268"/>
                  <a:pt x="478327" y="34163"/>
                  <a:pt x="548236" y="18520"/>
                </a:cubicBezTo>
                <a:cubicBezTo>
                  <a:pt x="581259" y="10989"/>
                  <a:pt x="614475" y="5002"/>
                  <a:pt x="648271" y="3071"/>
                </a:cubicBezTo>
                <a:cubicBezTo>
                  <a:pt x="679363" y="1333"/>
                  <a:pt x="710648" y="-598"/>
                  <a:pt x="741740" y="174"/>
                </a:cubicBezTo>
                <a:cubicBezTo>
                  <a:pt x="770708" y="754"/>
                  <a:pt x="799483" y="4423"/>
                  <a:pt x="828258" y="7319"/>
                </a:cubicBezTo>
                <a:close/>
                <a:moveTo>
                  <a:pt x="899519" y="20837"/>
                </a:moveTo>
                <a:cubicBezTo>
                  <a:pt x="980243" y="40342"/>
                  <a:pt x="1055945" y="71821"/>
                  <a:pt x="1126627" y="115465"/>
                </a:cubicBezTo>
                <a:cubicBezTo>
                  <a:pt x="1173941" y="144819"/>
                  <a:pt x="1217393" y="178808"/>
                  <a:pt x="1257368" y="217432"/>
                </a:cubicBezTo>
                <a:cubicBezTo>
                  <a:pt x="1261231" y="221294"/>
                  <a:pt x="1261038" y="222839"/>
                  <a:pt x="1256017" y="225349"/>
                </a:cubicBezTo>
                <a:cubicBezTo>
                  <a:pt x="1177224" y="261849"/>
                  <a:pt x="1108088" y="313025"/>
                  <a:pt x="1040303" y="366326"/>
                </a:cubicBezTo>
                <a:cubicBezTo>
                  <a:pt x="1012494" y="388342"/>
                  <a:pt x="984684" y="410357"/>
                  <a:pt x="957069" y="432372"/>
                </a:cubicBezTo>
                <a:cubicBezTo>
                  <a:pt x="955910" y="433145"/>
                  <a:pt x="954751" y="433918"/>
                  <a:pt x="953206" y="434883"/>
                </a:cubicBezTo>
                <a:cubicBezTo>
                  <a:pt x="914196" y="398577"/>
                  <a:pt x="875379" y="362271"/>
                  <a:pt x="835983" y="325578"/>
                </a:cubicBezTo>
                <a:cubicBezTo>
                  <a:pt x="839846" y="321522"/>
                  <a:pt x="843515" y="317853"/>
                  <a:pt x="846991" y="314184"/>
                </a:cubicBezTo>
                <a:cubicBezTo>
                  <a:pt x="867848" y="292555"/>
                  <a:pt x="887160" y="269574"/>
                  <a:pt x="901644" y="243116"/>
                </a:cubicBezTo>
                <a:cubicBezTo>
                  <a:pt x="927715" y="195803"/>
                  <a:pt x="929260" y="146557"/>
                  <a:pt x="911106" y="96347"/>
                </a:cubicBezTo>
                <a:cubicBezTo>
                  <a:pt x="902030" y="71048"/>
                  <a:pt x="889284" y="47487"/>
                  <a:pt x="874607" y="25086"/>
                </a:cubicBezTo>
                <a:cubicBezTo>
                  <a:pt x="872483" y="21803"/>
                  <a:pt x="870358" y="18326"/>
                  <a:pt x="867268" y="13885"/>
                </a:cubicBezTo>
                <a:cubicBezTo>
                  <a:pt x="878856" y="16395"/>
                  <a:pt x="889284" y="18326"/>
                  <a:pt x="899519" y="208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28"/>
          <p:cNvSpPr/>
          <p:nvPr/>
        </p:nvSpPr>
        <p:spPr>
          <a:xfrm flipH="1" rot="-2016961">
            <a:off x="944447" y="1857149"/>
            <a:ext cx="2010383" cy="1573297"/>
          </a:xfrm>
          <a:custGeom>
            <a:rect b="b" l="l" r="r" t="t"/>
            <a:pathLst>
              <a:path extrusionOk="0" h="1573297" w="2010383">
                <a:moveTo>
                  <a:pt x="1013033" y="1442362"/>
                </a:moveTo>
                <a:lnTo>
                  <a:pt x="959310" y="1555399"/>
                </a:lnTo>
                <a:lnTo>
                  <a:pt x="959417" y="1555399"/>
                </a:lnTo>
                <a:cubicBezTo>
                  <a:pt x="974636" y="1560451"/>
                  <a:pt x="996360" y="1568164"/>
                  <a:pt x="1017531" y="1572021"/>
                </a:cubicBezTo>
                <a:lnTo>
                  <a:pt x="1036244" y="1573297"/>
                </a:lnTo>
                <a:lnTo>
                  <a:pt x="1091995" y="1456696"/>
                </a:lnTo>
                <a:lnTo>
                  <a:pt x="1133204" y="1465998"/>
                </a:lnTo>
                <a:lnTo>
                  <a:pt x="1133204" y="1457924"/>
                </a:lnTo>
                <a:cubicBezTo>
                  <a:pt x="1110376" y="1450347"/>
                  <a:pt x="1061314" y="1454136"/>
                  <a:pt x="1027441" y="1447864"/>
                </a:cubicBezTo>
                <a:close/>
                <a:moveTo>
                  <a:pt x="944199" y="1406593"/>
                </a:moveTo>
                <a:cubicBezTo>
                  <a:pt x="946654" y="1409187"/>
                  <a:pt x="947881" y="1410484"/>
                  <a:pt x="949170" y="1411781"/>
                </a:cubicBezTo>
                <a:lnTo>
                  <a:pt x="950404" y="1412980"/>
                </a:lnTo>
                <a:lnTo>
                  <a:pt x="989115" y="1426268"/>
                </a:lnTo>
                <a:lnTo>
                  <a:pt x="986234" y="1423351"/>
                </a:lnTo>
                <a:cubicBezTo>
                  <a:pt x="983718" y="1416969"/>
                  <a:pt x="982490" y="1409324"/>
                  <a:pt x="980036" y="1401679"/>
                </a:cubicBezTo>
                <a:cubicBezTo>
                  <a:pt x="964326" y="1406593"/>
                  <a:pt x="959417" y="1406593"/>
                  <a:pt x="954508" y="1406593"/>
                </a:cubicBezTo>
                <a:close/>
                <a:moveTo>
                  <a:pt x="1270878" y="1185437"/>
                </a:moveTo>
                <a:lnTo>
                  <a:pt x="1271045" y="1185684"/>
                </a:lnTo>
                <a:cubicBezTo>
                  <a:pt x="1277458" y="1192979"/>
                  <a:pt x="1283931" y="1195411"/>
                  <a:pt x="1295500" y="1196221"/>
                </a:cubicBezTo>
                <a:lnTo>
                  <a:pt x="1308356" y="1196461"/>
                </a:lnTo>
                <a:close/>
                <a:moveTo>
                  <a:pt x="1675726" y="847614"/>
                </a:moveTo>
                <a:cubicBezTo>
                  <a:pt x="1719758" y="855642"/>
                  <a:pt x="1763629" y="863428"/>
                  <a:pt x="1807581" y="871859"/>
                </a:cubicBezTo>
                <a:cubicBezTo>
                  <a:pt x="1809835" y="872103"/>
                  <a:pt x="1812489" y="875569"/>
                  <a:pt x="1813210" y="878227"/>
                </a:cubicBezTo>
                <a:cubicBezTo>
                  <a:pt x="1818416" y="899168"/>
                  <a:pt x="1822979" y="920189"/>
                  <a:pt x="1828426" y="940970"/>
                </a:cubicBezTo>
                <a:cubicBezTo>
                  <a:pt x="1832912" y="959253"/>
                  <a:pt x="1838444" y="977537"/>
                  <a:pt x="1843492" y="996143"/>
                </a:cubicBezTo>
                <a:cubicBezTo>
                  <a:pt x="1783579" y="1002507"/>
                  <a:pt x="1724476" y="1005893"/>
                  <a:pt x="1665539" y="1004287"/>
                </a:cubicBezTo>
                <a:cubicBezTo>
                  <a:pt x="1668748" y="950909"/>
                  <a:pt x="1672358" y="898657"/>
                  <a:pt x="1675726" y="847614"/>
                </a:cubicBezTo>
                <a:close/>
                <a:moveTo>
                  <a:pt x="846837" y="1069575"/>
                </a:moveTo>
                <a:cubicBezTo>
                  <a:pt x="920604" y="1122329"/>
                  <a:pt x="997119" y="1165584"/>
                  <a:pt x="1078396" y="1200795"/>
                </a:cubicBezTo>
                <a:cubicBezTo>
                  <a:pt x="1071399" y="1256343"/>
                  <a:pt x="1058528" y="1309870"/>
                  <a:pt x="1041308" y="1364196"/>
                </a:cubicBezTo>
                <a:cubicBezTo>
                  <a:pt x="984005" y="1344074"/>
                  <a:pt x="927428" y="1324516"/>
                  <a:pt x="871091" y="1304797"/>
                </a:cubicBezTo>
                <a:cubicBezTo>
                  <a:pt x="873529" y="1225088"/>
                  <a:pt x="865014" y="1147780"/>
                  <a:pt x="846837" y="1069575"/>
                </a:cubicBezTo>
                <a:close/>
                <a:moveTo>
                  <a:pt x="1393213" y="706344"/>
                </a:moveTo>
                <a:cubicBezTo>
                  <a:pt x="1458451" y="753611"/>
                  <a:pt x="1526762" y="790818"/>
                  <a:pt x="1600880" y="819980"/>
                </a:cubicBezTo>
                <a:cubicBezTo>
                  <a:pt x="1597179" y="879961"/>
                  <a:pt x="1593560" y="939538"/>
                  <a:pt x="1589778" y="999922"/>
                </a:cubicBezTo>
                <a:cubicBezTo>
                  <a:pt x="1532860" y="994534"/>
                  <a:pt x="1478280" y="985848"/>
                  <a:pt x="1424595" y="970642"/>
                </a:cubicBezTo>
                <a:cubicBezTo>
                  <a:pt x="1423582" y="882071"/>
                  <a:pt x="1413308" y="794778"/>
                  <a:pt x="1393213" y="706344"/>
                </a:cubicBezTo>
                <a:close/>
                <a:moveTo>
                  <a:pt x="1659317" y="523512"/>
                </a:moveTo>
                <a:cubicBezTo>
                  <a:pt x="1676052" y="532954"/>
                  <a:pt x="1694394" y="544814"/>
                  <a:pt x="1713787" y="553534"/>
                </a:cubicBezTo>
                <a:cubicBezTo>
                  <a:pt x="1733262" y="561853"/>
                  <a:pt x="1754350" y="567355"/>
                  <a:pt x="1773344" y="573901"/>
                </a:cubicBezTo>
                <a:cubicBezTo>
                  <a:pt x="1780497" y="646537"/>
                  <a:pt x="1787487" y="719978"/>
                  <a:pt x="1794798" y="794949"/>
                </a:cubicBezTo>
                <a:cubicBezTo>
                  <a:pt x="1755196" y="785718"/>
                  <a:pt x="1715352" y="776649"/>
                  <a:pt x="1678324" y="768147"/>
                </a:cubicBezTo>
                <a:cubicBezTo>
                  <a:pt x="1671831" y="683917"/>
                  <a:pt x="1665333" y="602828"/>
                  <a:pt x="1659317" y="523512"/>
                </a:cubicBezTo>
                <a:close/>
                <a:moveTo>
                  <a:pt x="574066" y="1240804"/>
                </a:moveTo>
                <a:cubicBezTo>
                  <a:pt x="575595" y="1241531"/>
                  <a:pt x="576963" y="1242015"/>
                  <a:pt x="578090" y="1242661"/>
                </a:cubicBezTo>
                <a:cubicBezTo>
                  <a:pt x="645430" y="1282605"/>
                  <a:pt x="714789" y="1318766"/>
                  <a:pt x="786651" y="1349778"/>
                </a:cubicBezTo>
                <a:cubicBezTo>
                  <a:pt x="791480" y="1351796"/>
                  <a:pt x="792603" y="1354535"/>
                  <a:pt x="791631" y="1359365"/>
                </a:cubicBezTo>
                <a:cubicBezTo>
                  <a:pt x="785142" y="1395751"/>
                  <a:pt x="778895" y="1431975"/>
                  <a:pt x="772568" y="1468602"/>
                </a:cubicBezTo>
                <a:cubicBezTo>
                  <a:pt x="772324" y="1470856"/>
                  <a:pt x="771274" y="1472948"/>
                  <a:pt x="771032" y="1473109"/>
                </a:cubicBezTo>
                <a:cubicBezTo>
                  <a:pt x="705858" y="1438000"/>
                  <a:pt x="641087" y="1402972"/>
                  <a:pt x="575672" y="1368024"/>
                </a:cubicBezTo>
                <a:cubicBezTo>
                  <a:pt x="583467" y="1317871"/>
                  <a:pt x="583467" y="1317871"/>
                  <a:pt x="574066" y="1240804"/>
                </a:cubicBezTo>
                <a:close/>
                <a:moveTo>
                  <a:pt x="742114" y="984413"/>
                </a:moveTo>
                <a:cubicBezTo>
                  <a:pt x="776617" y="1077214"/>
                  <a:pt x="794529" y="1172327"/>
                  <a:pt x="795851" y="1270802"/>
                </a:cubicBezTo>
                <a:cubicBezTo>
                  <a:pt x="727689" y="1243257"/>
                  <a:pt x="582301" y="1161425"/>
                  <a:pt x="533476" y="1123116"/>
                </a:cubicBezTo>
                <a:cubicBezTo>
                  <a:pt x="603344" y="1076668"/>
                  <a:pt x="672487" y="1030701"/>
                  <a:pt x="742114" y="984413"/>
                </a:cubicBezTo>
                <a:close/>
                <a:moveTo>
                  <a:pt x="1015544" y="802637"/>
                </a:moveTo>
                <a:cubicBezTo>
                  <a:pt x="1019403" y="807392"/>
                  <a:pt x="1023665" y="811183"/>
                  <a:pt x="1025913" y="815614"/>
                </a:cubicBezTo>
                <a:cubicBezTo>
                  <a:pt x="1061324" y="891426"/>
                  <a:pt x="1080384" y="971485"/>
                  <a:pt x="1084542" y="1054826"/>
                </a:cubicBezTo>
                <a:cubicBezTo>
                  <a:pt x="1085643" y="1076406"/>
                  <a:pt x="1085534" y="1097743"/>
                  <a:pt x="1086149" y="1120691"/>
                </a:cubicBezTo>
                <a:cubicBezTo>
                  <a:pt x="983550" y="1073858"/>
                  <a:pt x="891193" y="1014639"/>
                  <a:pt x="807389" y="941019"/>
                </a:cubicBezTo>
                <a:cubicBezTo>
                  <a:pt x="877499" y="894409"/>
                  <a:pt x="946400" y="848604"/>
                  <a:pt x="1015544" y="802637"/>
                </a:cubicBezTo>
                <a:close/>
                <a:moveTo>
                  <a:pt x="1290021" y="619816"/>
                </a:moveTo>
                <a:cubicBezTo>
                  <a:pt x="1325634" y="725822"/>
                  <a:pt x="1344094" y="833819"/>
                  <a:pt x="1348297" y="945019"/>
                </a:cubicBezTo>
                <a:cubicBezTo>
                  <a:pt x="1346607" y="945097"/>
                  <a:pt x="1346366" y="945258"/>
                  <a:pt x="1346205" y="945016"/>
                </a:cubicBezTo>
                <a:cubicBezTo>
                  <a:pt x="1257599" y="910843"/>
                  <a:pt x="1178192" y="862189"/>
                  <a:pt x="1110725" y="794789"/>
                </a:cubicBezTo>
                <a:cubicBezTo>
                  <a:pt x="1099950" y="783825"/>
                  <a:pt x="1087241" y="774146"/>
                  <a:pt x="1082592" y="757715"/>
                </a:cubicBezTo>
                <a:cubicBezTo>
                  <a:pt x="1151252" y="712070"/>
                  <a:pt x="1220153" y="666264"/>
                  <a:pt x="1290021" y="619816"/>
                </a:cubicBezTo>
                <a:close/>
                <a:moveTo>
                  <a:pt x="1564015" y="437316"/>
                </a:moveTo>
                <a:cubicBezTo>
                  <a:pt x="1585063" y="536620"/>
                  <a:pt x="1595644" y="635911"/>
                  <a:pt x="1598733" y="737045"/>
                </a:cubicBezTo>
                <a:cubicBezTo>
                  <a:pt x="1507559" y="696910"/>
                  <a:pt x="1427031" y="643423"/>
                  <a:pt x="1354894" y="576340"/>
                </a:cubicBezTo>
                <a:cubicBezTo>
                  <a:pt x="1424762" y="529891"/>
                  <a:pt x="1493905" y="483925"/>
                  <a:pt x="1564015" y="437316"/>
                </a:cubicBezTo>
                <a:close/>
                <a:moveTo>
                  <a:pt x="459258" y="1171411"/>
                </a:moveTo>
                <a:cubicBezTo>
                  <a:pt x="465302" y="1167393"/>
                  <a:pt x="468841" y="1169572"/>
                  <a:pt x="471088" y="1175050"/>
                </a:cubicBezTo>
                <a:cubicBezTo>
                  <a:pt x="484414" y="1206630"/>
                  <a:pt x="495967" y="1238690"/>
                  <a:pt x="501962" y="1272355"/>
                </a:cubicBezTo>
                <a:cubicBezTo>
                  <a:pt x="506362" y="1294181"/>
                  <a:pt x="508025" y="1316083"/>
                  <a:pt x="504293" y="1337737"/>
                </a:cubicBezTo>
                <a:cubicBezTo>
                  <a:pt x="438379" y="1315671"/>
                  <a:pt x="373027" y="1293927"/>
                  <a:pt x="307675" y="1272184"/>
                </a:cubicBezTo>
                <a:cubicBezTo>
                  <a:pt x="358202" y="1238593"/>
                  <a:pt x="408729" y="1205002"/>
                  <a:pt x="459258" y="1171411"/>
                </a:cubicBezTo>
                <a:close/>
                <a:moveTo>
                  <a:pt x="1782647" y="291620"/>
                </a:moveTo>
                <a:cubicBezTo>
                  <a:pt x="1784822" y="290174"/>
                  <a:pt x="1787159" y="288969"/>
                  <a:pt x="1788368" y="288165"/>
                </a:cubicBezTo>
                <a:cubicBezTo>
                  <a:pt x="1783368" y="356679"/>
                  <a:pt x="1778126" y="425353"/>
                  <a:pt x="1772881" y="496121"/>
                </a:cubicBezTo>
                <a:cubicBezTo>
                  <a:pt x="1757913" y="489339"/>
                  <a:pt x="1742543" y="483521"/>
                  <a:pt x="1728220" y="475612"/>
                </a:cubicBezTo>
                <a:cubicBezTo>
                  <a:pt x="1694427" y="457291"/>
                  <a:pt x="1666279" y="431731"/>
                  <a:pt x="1639502" y="404562"/>
                </a:cubicBezTo>
                <a:cubicBezTo>
                  <a:pt x="1628405" y="393115"/>
                  <a:pt x="1631789" y="391911"/>
                  <a:pt x="1641459" y="385482"/>
                </a:cubicBezTo>
                <a:cubicBezTo>
                  <a:pt x="1688763" y="354383"/>
                  <a:pt x="1735745" y="322800"/>
                  <a:pt x="1782647" y="291620"/>
                </a:cubicBezTo>
                <a:close/>
                <a:moveTo>
                  <a:pt x="1917165" y="0"/>
                </a:moveTo>
                <a:lnTo>
                  <a:pt x="0" y="1274534"/>
                </a:lnTo>
                <a:lnTo>
                  <a:pt x="44340" y="1278265"/>
                </a:lnTo>
                <a:cubicBezTo>
                  <a:pt x="36731" y="1286046"/>
                  <a:pt x="25317" y="1292463"/>
                  <a:pt x="13903" y="1297617"/>
                </a:cubicBezTo>
                <a:lnTo>
                  <a:pt x="6750" y="1300384"/>
                </a:lnTo>
                <a:lnTo>
                  <a:pt x="34278" y="1341793"/>
                </a:lnTo>
                <a:lnTo>
                  <a:pt x="65135" y="1343986"/>
                </a:lnTo>
                <a:cubicBezTo>
                  <a:pt x="78029" y="1344938"/>
                  <a:pt x="91714" y="1346524"/>
                  <a:pt x="105705" y="1350347"/>
                </a:cubicBezTo>
                <a:lnTo>
                  <a:pt x="164161" y="1367404"/>
                </a:lnTo>
                <a:lnTo>
                  <a:pt x="210569" y="1336392"/>
                </a:lnTo>
                <a:cubicBezTo>
                  <a:pt x="216854" y="1332213"/>
                  <a:pt x="222492" y="1331254"/>
                  <a:pt x="229897" y="1332954"/>
                </a:cubicBezTo>
                <a:cubicBezTo>
                  <a:pt x="338644" y="1357572"/>
                  <a:pt x="443270" y="1393296"/>
                  <a:pt x="544501" y="1439643"/>
                </a:cubicBezTo>
                <a:cubicBezTo>
                  <a:pt x="582180" y="1456863"/>
                  <a:pt x="619003" y="1475348"/>
                  <a:pt x="654944" y="1495145"/>
                </a:cubicBezTo>
                <a:lnTo>
                  <a:pt x="702129" y="1523582"/>
                </a:lnTo>
                <a:lnTo>
                  <a:pt x="713957" y="1514444"/>
                </a:lnTo>
                <a:cubicBezTo>
                  <a:pt x="713957" y="1473215"/>
                  <a:pt x="718866" y="1488778"/>
                  <a:pt x="729175" y="1468300"/>
                </a:cubicBezTo>
                <a:cubicBezTo>
                  <a:pt x="749794" y="1478402"/>
                  <a:pt x="765013" y="1483863"/>
                  <a:pt x="780231" y="1498880"/>
                </a:cubicBezTo>
                <a:cubicBezTo>
                  <a:pt x="791031" y="1493966"/>
                  <a:pt x="795941" y="1498880"/>
                  <a:pt x="801341" y="1498880"/>
                </a:cubicBezTo>
                <a:lnTo>
                  <a:pt x="806250" y="1498880"/>
                </a:lnTo>
                <a:cubicBezTo>
                  <a:pt x="821469" y="1509256"/>
                  <a:pt x="842087" y="1534921"/>
                  <a:pt x="862215" y="1540109"/>
                </a:cubicBezTo>
                <a:lnTo>
                  <a:pt x="866330" y="1540317"/>
                </a:lnTo>
                <a:lnTo>
                  <a:pt x="839492" y="1519978"/>
                </a:lnTo>
                <a:cubicBezTo>
                  <a:pt x="848890" y="1474337"/>
                  <a:pt x="857967" y="1429259"/>
                  <a:pt x="867204" y="1384423"/>
                </a:cubicBezTo>
                <a:lnTo>
                  <a:pt x="900070" y="1395704"/>
                </a:lnTo>
                <a:lnTo>
                  <a:pt x="938799" y="1391303"/>
                </a:lnTo>
                <a:cubicBezTo>
                  <a:pt x="949108" y="1386115"/>
                  <a:pt x="964326" y="1365638"/>
                  <a:pt x="980036" y="1365638"/>
                </a:cubicBezTo>
                <a:cubicBezTo>
                  <a:pt x="1000164" y="1355535"/>
                  <a:pt x="1015382" y="1370552"/>
                  <a:pt x="1040910" y="1376013"/>
                </a:cubicBezTo>
                <a:lnTo>
                  <a:pt x="1040910" y="1396491"/>
                </a:lnTo>
                <a:cubicBezTo>
                  <a:pt x="1051220" y="1391303"/>
                  <a:pt x="1066929" y="1386115"/>
                  <a:pt x="1077239" y="1381201"/>
                </a:cubicBezTo>
                <a:cubicBezTo>
                  <a:pt x="1082148" y="1370552"/>
                  <a:pt x="1097857" y="1355535"/>
                  <a:pt x="1107676" y="1339972"/>
                </a:cubicBezTo>
                <a:lnTo>
                  <a:pt x="1127575" y="1338717"/>
                </a:lnTo>
                <a:lnTo>
                  <a:pt x="1152997" y="1230683"/>
                </a:lnTo>
                <a:cubicBezTo>
                  <a:pt x="1178188" y="1238687"/>
                  <a:pt x="1204264" y="1247497"/>
                  <a:pt x="1230825" y="1254939"/>
                </a:cubicBezTo>
                <a:lnTo>
                  <a:pt x="1258700" y="1262278"/>
                </a:lnTo>
                <a:lnTo>
                  <a:pt x="1252068" y="1250278"/>
                </a:lnTo>
                <a:cubicBezTo>
                  <a:pt x="1236788" y="1231029"/>
                  <a:pt x="1215188" y="1214374"/>
                  <a:pt x="1199969" y="1206729"/>
                </a:cubicBezTo>
                <a:cubicBezTo>
                  <a:pt x="1199969" y="1186251"/>
                  <a:pt x="1204878" y="1181063"/>
                  <a:pt x="1215187" y="1170688"/>
                </a:cubicBezTo>
                <a:cubicBezTo>
                  <a:pt x="1215188" y="1165500"/>
                  <a:pt x="1225497" y="1181063"/>
                  <a:pt x="1230406" y="1186251"/>
                </a:cubicBezTo>
                <a:cubicBezTo>
                  <a:pt x="1240470" y="1183657"/>
                  <a:pt x="1245501" y="1182360"/>
                  <a:pt x="1249307" y="1180414"/>
                </a:cubicBezTo>
                <a:lnTo>
                  <a:pt x="1250469" y="1179435"/>
                </a:lnTo>
                <a:lnTo>
                  <a:pt x="1167990" y="1155177"/>
                </a:lnTo>
                <a:cubicBezTo>
                  <a:pt x="1161391" y="1152592"/>
                  <a:pt x="1159623" y="1149932"/>
                  <a:pt x="1160195" y="1142929"/>
                </a:cubicBezTo>
                <a:cubicBezTo>
                  <a:pt x="1163726" y="1090033"/>
                  <a:pt x="1161540" y="1037453"/>
                  <a:pt x="1153878" y="985026"/>
                </a:cubicBezTo>
                <a:cubicBezTo>
                  <a:pt x="1150926" y="964329"/>
                  <a:pt x="1146845" y="944034"/>
                  <a:pt x="1143330" y="923015"/>
                </a:cubicBezTo>
                <a:cubicBezTo>
                  <a:pt x="1144698" y="923499"/>
                  <a:pt x="1145502" y="923662"/>
                  <a:pt x="1146066" y="923984"/>
                </a:cubicBezTo>
                <a:cubicBezTo>
                  <a:pt x="1206318" y="966897"/>
                  <a:pt x="1271655" y="1000155"/>
                  <a:pt x="1341512" y="1024481"/>
                </a:cubicBezTo>
                <a:cubicBezTo>
                  <a:pt x="1346985" y="1026420"/>
                  <a:pt x="1348511" y="1029240"/>
                  <a:pt x="1348181" y="1035037"/>
                </a:cubicBezTo>
                <a:cubicBezTo>
                  <a:pt x="1345161" y="1066676"/>
                  <a:pt x="1343348" y="1098559"/>
                  <a:pt x="1339926" y="1130117"/>
                </a:cubicBezTo>
                <a:cubicBezTo>
                  <a:pt x="1337077" y="1153625"/>
                  <a:pt x="1332539" y="1177210"/>
                  <a:pt x="1328801" y="1203051"/>
                </a:cubicBezTo>
                <a:cubicBezTo>
                  <a:pt x="1324696" y="1201597"/>
                  <a:pt x="1322041" y="1200224"/>
                  <a:pt x="1319224" y="1199657"/>
                </a:cubicBezTo>
                <a:lnTo>
                  <a:pt x="1318693" y="1199500"/>
                </a:lnTo>
                <a:lnTo>
                  <a:pt x="1331083" y="1225044"/>
                </a:lnTo>
                <a:cubicBezTo>
                  <a:pt x="1347031" y="1247838"/>
                  <a:pt x="1369950" y="1255466"/>
                  <a:pt x="1404192" y="1263248"/>
                </a:cubicBezTo>
                <a:cubicBezTo>
                  <a:pt x="1399283" y="1268162"/>
                  <a:pt x="1388974" y="1273350"/>
                  <a:pt x="1394374" y="1278265"/>
                </a:cubicBezTo>
                <a:lnTo>
                  <a:pt x="1394374" y="1291849"/>
                </a:lnTo>
                <a:lnTo>
                  <a:pt x="1400217" y="1292442"/>
                </a:lnTo>
                <a:lnTo>
                  <a:pt x="1419902" y="1263248"/>
                </a:lnTo>
                <a:cubicBezTo>
                  <a:pt x="1429720" y="1257787"/>
                  <a:pt x="1440029" y="1257787"/>
                  <a:pt x="1450339" y="1257787"/>
                </a:cubicBezTo>
                <a:lnTo>
                  <a:pt x="1457225" y="1221942"/>
                </a:lnTo>
                <a:lnTo>
                  <a:pt x="1404711" y="1217079"/>
                </a:lnTo>
                <a:cubicBezTo>
                  <a:pt x="1411629" y="1159840"/>
                  <a:pt x="1418142" y="1104613"/>
                  <a:pt x="1424491" y="1051239"/>
                </a:cubicBezTo>
                <a:cubicBezTo>
                  <a:pt x="1475527" y="1059840"/>
                  <a:pt x="1526806" y="1068280"/>
                  <a:pt x="1579453" y="1077205"/>
                </a:cubicBezTo>
                <a:lnTo>
                  <a:pt x="1575119" y="1100636"/>
                </a:lnTo>
                <a:lnTo>
                  <a:pt x="1577242" y="1102838"/>
                </a:lnTo>
                <a:cubicBezTo>
                  <a:pt x="1584238" y="1114374"/>
                  <a:pt x="1588043" y="1129732"/>
                  <a:pt x="1593197" y="1145022"/>
                </a:cubicBezTo>
                <a:cubicBezTo>
                  <a:pt x="1603752" y="1145022"/>
                  <a:pt x="1620443" y="1147616"/>
                  <a:pt x="1637073" y="1148913"/>
                </a:cubicBezTo>
                <a:lnTo>
                  <a:pt x="1643442" y="1149041"/>
                </a:lnTo>
                <a:lnTo>
                  <a:pt x="1655212" y="1082617"/>
                </a:lnTo>
                <a:cubicBezTo>
                  <a:pt x="1726071" y="1079085"/>
                  <a:pt x="1796529" y="1075472"/>
                  <a:pt x="1868193" y="1072103"/>
                </a:cubicBezTo>
                <a:cubicBezTo>
                  <a:pt x="1869959" y="1076856"/>
                  <a:pt x="1871399" y="1083219"/>
                  <a:pt x="1874371" y="1089261"/>
                </a:cubicBezTo>
                <a:cubicBezTo>
                  <a:pt x="1878869" y="1098123"/>
                  <a:pt x="1879019" y="1106739"/>
                  <a:pt x="1876913" y="1116157"/>
                </a:cubicBezTo>
                <a:cubicBezTo>
                  <a:pt x="1871080" y="1144089"/>
                  <a:pt x="1865648" y="1172102"/>
                  <a:pt x="1860378" y="1200356"/>
                </a:cubicBezTo>
                <a:cubicBezTo>
                  <a:pt x="1859325" y="1205589"/>
                  <a:pt x="1857631" y="1207761"/>
                  <a:pt x="1852075" y="1208317"/>
                </a:cubicBezTo>
                <a:lnTo>
                  <a:pt x="1710237" y="1224651"/>
                </a:lnTo>
                <a:lnTo>
                  <a:pt x="1716333" y="1243862"/>
                </a:lnTo>
                <a:cubicBezTo>
                  <a:pt x="1720668" y="1255824"/>
                  <a:pt x="1725899" y="1268504"/>
                  <a:pt x="1731943" y="1280381"/>
                </a:cubicBezTo>
                <a:lnTo>
                  <a:pt x="1742151" y="1296178"/>
                </a:lnTo>
                <a:lnTo>
                  <a:pt x="1817346" y="1290319"/>
                </a:lnTo>
                <a:cubicBezTo>
                  <a:pt x="1824273" y="1289200"/>
                  <a:pt x="1831360" y="1288324"/>
                  <a:pt x="1838849" y="1287528"/>
                </a:cubicBezTo>
                <a:cubicBezTo>
                  <a:pt x="1838927" y="1289219"/>
                  <a:pt x="1838765" y="1290025"/>
                  <a:pt x="1838603" y="1290829"/>
                </a:cubicBezTo>
                <a:lnTo>
                  <a:pt x="1824111" y="1338574"/>
                </a:lnTo>
                <a:lnTo>
                  <a:pt x="1827796" y="1338709"/>
                </a:lnTo>
                <a:cubicBezTo>
                  <a:pt x="1847617" y="1337378"/>
                  <a:pt x="1866885" y="1332191"/>
                  <a:pt x="1874986" y="1324409"/>
                </a:cubicBezTo>
                <a:cubicBezTo>
                  <a:pt x="1884804" y="1319494"/>
                  <a:pt x="1884804" y="1319494"/>
                  <a:pt x="1890204" y="1303931"/>
                </a:cubicBezTo>
                <a:cubicBezTo>
                  <a:pt x="1905423" y="1278265"/>
                  <a:pt x="1884805" y="1206729"/>
                  <a:pt x="1869095" y="1196627"/>
                </a:cubicBezTo>
                <a:cubicBezTo>
                  <a:pt x="1879895" y="1191165"/>
                  <a:pt x="1890204" y="1186251"/>
                  <a:pt x="1900514" y="1181063"/>
                </a:cubicBezTo>
                <a:cubicBezTo>
                  <a:pt x="1915732" y="1191165"/>
                  <a:pt x="1915732" y="1201541"/>
                  <a:pt x="1930951" y="1206729"/>
                </a:cubicBezTo>
                <a:cubicBezTo>
                  <a:pt x="1941259" y="1214375"/>
                  <a:pt x="1955251" y="1215603"/>
                  <a:pt x="1970531" y="1214921"/>
                </a:cubicBezTo>
                <a:lnTo>
                  <a:pt x="2009275" y="1212237"/>
                </a:lnTo>
                <a:lnTo>
                  <a:pt x="2006678" y="1207368"/>
                </a:lnTo>
                <a:cubicBezTo>
                  <a:pt x="1951522" y="1093356"/>
                  <a:pt x="1910492" y="973826"/>
                  <a:pt x="1884505" y="848608"/>
                </a:cubicBezTo>
                <a:cubicBezTo>
                  <a:pt x="1846018" y="662242"/>
                  <a:pt x="1840543" y="475194"/>
                  <a:pt x="1867759" y="286980"/>
                </a:cubicBezTo>
                <a:cubicBezTo>
                  <a:pt x="1870276" y="270316"/>
                  <a:pt x="1873599" y="253815"/>
                  <a:pt x="1875714" y="237070"/>
                </a:cubicBezTo>
                <a:cubicBezTo>
                  <a:pt x="1876527" y="230951"/>
                  <a:pt x="1879511" y="227573"/>
                  <a:pt x="1884346" y="224359"/>
                </a:cubicBezTo>
                <a:cubicBezTo>
                  <a:pt x="1923109" y="198241"/>
                  <a:pt x="1961790" y="172526"/>
                  <a:pt x="2000713" y="146649"/>
                </a:cubicBezTo>
                <a:cubicBezTo>
                  <a:pt x="2003615" y="144720"/>
                  <a:pt x="2006515" y="142792"/>
                  <a:pt x="2010383" y="140221"/>
                </a:cubicBezTo>
                <a:cubicBezTo>
                  <a:pt x="1979043" y="93077"/>
                  <a:pt x="1948023" y="46418"/>
                  <a:pt x="19171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9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6543652" y="1861021"/>
            <a:ext cx="4691071" cy="470129"/>
            <a:chOff x="6902577" y="1677264"/>
            <a:chExt cx="4691071" cy="470129"/>
          </a:xfrm>
        </p:grpSpPr>
        <p:sp>
          <p:nvSpPr>
            <p:cNvPr id="1246" name="Google Shape;1246;p29"/>
            <p:cNvSpPr/>
            <p:nvPr/>
          </p:nvSpPr>
          <p:spPr>
            <a:xfrm flipH="1">
              <a:off x="6902577" y="1684291"/>
              <a:ext cx="115353" cy="463102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rgbClr val="891915"/>
                </a:gs>
                <a:gs pos="100000">
                  <a:srgbClr val="89191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6902577" y="1677264"/>
              <a:ext cx="4691070" cy="363646"/>
            </a:xfrm>
            <a:custGeom>
              <a:rect b="b" l="l" r="r" t="t"/>
              <a:pathLst>
                <a:path extrusionOk="0" h="363646" w="4691070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8" name="Google Shape;1248;p29"/>
          <p:cNvSpPr/>
          <p:nvPr/>
        </p:nvSpPr>
        <p:spPr>
          <a:xfrm>
            <a:off x="1693009" y="542377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29"/>
          <p:cNvSpPr/>
          <p:nvPr/>
        </p:nvSpPr>
        <p:spPr>
          <a:xfrm>
            <a:off x="1693009" y="5702278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9"/>
          <p:cNvSpPr/>
          <p:nvPr/>
        </p:nvSpPr>
        <p:spPr>
          <a:xfrm>
            <a:off x="1693009" y="5990310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29"/>
          <p:cNvSpPr txBox="1"/>
          <p:nvPr/>
        </p:nvSpPr>
        <p:spPr>
          <a:xfrm>
            <a:off x="1962812" y="5377896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53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9"/>
          <p:cNvSpPr txBox="1"/>
          <p:nvPr/>
        </p:nvSpPr>
        <p:spPr>
          <a:xfrm>
            <a:off x="1960580" y="5665928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45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29"/>
          <p:cNvSpPr txBox="1"/>
          <p:nvPr/>
        </p:nvSpPr>
        <p:spPr>
          <a:xfrm>
            <a:off x="1958348" y="5953960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64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9"/>
          <p:cNvSpPr/>
          <p:nvPr/>
        </p:nvSpPr>
        <p:spPr>
          <a:xfrm>
            <a:off x="3710905" y="542377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9"/>
          <p:cNvSpPr/>
          <p:nvPr/>
        </p:nvSpPr>
        <p:spPr>
          <a:xfrm>
            <a:off x="3710905" y="5702278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9"/>
          <p:cNvSpPr/>
          <p:nvPr/>
        </p:nvSpPr>
        <p:spPr>
          <a:xfrm>
            <a:off x="3710905" y="5990310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9"/>
          <p:cNvSpPr txBox="1"/>
          <p:nvPr/>
        </p:nvSpPr>
        <p:spPr>
          <a:xfrm>
            <a:off x="3980708" y="5377896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73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9"/>
          <p:cNvSpPr txBox="1"/>
          <p:nvPr/>
        </p:nvSpPr>
        <p:spPr>
          <a:xfrm>
            <a:off x="3978476" y="5665928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45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29"/>
          <p:cNvSpPr txBox="1"/>
          <p:nvPr/>
        </p:nvSpPr>
        <p:spPr>
          <a:xfrm>
            <a:off x="3976244" y="5953960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34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29"/>
          <p:cNvSpPr/>
          <p:nvPr/>
        </p:nvSpPr>
        <p:spPr>
          <a:xfrm>
            <a:off x="7131578" y="542377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29"/>
          <p:cNvSpPr/>
          <p:nvPr/>
        </p:nvSpPr>
        <p:spPr>
          <a:xfrm>
            <a:off x="7131578" y="5702278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29"/>
          <p:cNvSpPr/>
          <p:nvPr/>
        </p:nvSpPr>
        <p:spPr>
          <a:xfrm>
            <a:off x="7131578" y="5990310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29"/>
          <p:cNvSpPr txBox="1"/>
          <p:nvPr/>
        </p:nvSpPr>
        <p:spPr>
          <a:xfrm>
            <a:off x="7401381" y="5377896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43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29"/>
          <p:cNvSpPr txBox="1"/>
          <p:nvPr/>
        </p:nvSpPr>
        <p:spPr>
          <a:xfrm>
            <a:off x="7399149" y="5665928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65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29"/>
          <p:cNvSpPr txBox="1"/>
          <p:nvPr/>
        </p:nvSpPr>
        <p:spPr>
          <a:xfrm>
            <a:off x="7396917" y="5953960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54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29"/>
          <p:cNvSpPr/>
          <p:nvPr/>
        </p:nvSpPr>
        <p:spPr>
          <a:xfrm>
            <a:off x="9115566" y="542377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29"/>
          <p:cNvSpPr/>
          <p:nvPr/>
        </p:nvSpPr>
        <p:spPr>
          <a:xfrm>
            <a:off x="9115566" y="5702278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29"/>
          <p:cNvSpPr/>
          <p:nvPr/>
        </p:nvSpPr>
        <p:spPr>
          <a:xfrm>
            <a:off x="9115566" y="5990310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29"/>
          <p:cNvSpPr txBox="1"/>
          <p:nvPr/>
        </p:nvSpPr>
        <p:spPr>
          <a:xfrm>
            <a:off x="9385369" y="5377896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53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29"/>
          <p:cNvSpPr txBox="1"/>
          <p:nvPr/>
        </p:nvSpPr>
        <p:spPr>
          <a:xfrm>
            <a:off x="9383137" y="5665928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45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29"/>
          <p:cNvSpPr txBox="1"/>
          <p:nvPr/>
        </p:nvSpPr>
        <p:spPr>
          <a:xfrm>
            <a:off x="9380905" y="5953960"/>
            <a:ext cx="1113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64 Content</a:t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2" name="Google Shape;1272;p29"/>
          <p:cNvGrpSpPr/>
          <p:nvPr/>
        </p:nvGrpSpPr>
        <p:grpSpPr>
          <a:xfrm>
            <a:off x="948114" y="1861020"/>
            <a:ext cx="4691070" cy="475860"/>
            <a:chOff x="948114" y="1671533"/>
            <a:chExt cx="4691070" cy="475860"/>
          </a:xfrm>
        </p:grpSpPr>
        <p:sp>
          <p:nvSpPr>
            <p:cNvPr id="1273" name="Google Shape;1273;p29"/>
            <p:cNvSpPr/>
            <p:nvPr/>
          </p:nvSpPr>
          <p:spPr>
            <a:xfrm flipH="1">
              <a:off x="956865" y="1684291"/>
              <a:ext cx="115353" cy="463102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rgbClr val="891915"/>
                </a:gs>
                <a:gs pos="100000">
                  <a:srgbClr val="89191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948114" y="1671533"/>
              <a:ext cx="4691070" cy="363646"/>
            </a:xfrm>
            <a:custGeom>
              <a:rect b="b" l="l" r="r" t="t"/>
              <a:pathLst>
                <a:path extrusionOk="0" h="363646" w="4691070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5" name="Google Shape;1275;p29"/>
          <p:cNvSpPr txBox="1"/>
          <p:nvPr/>
        </p:nvSpPr>
        <p:spPr>
          <a:xfrm>
            <a:off x="1063194" y="1888956"/>
            <a:ext cx="24961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 Your Text Here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29"/>
          <p:cNvSpPr txBox="1"/>
          <p:nvPr/>
        </p:nvSpPr>
        <p:spPr>
          <a:xfrm>
            <a:off x="1043643" y="2291942"/>
            <a:ext cx="46042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29"/>
          <p:cNvSpPr txBox="1"/>
          <p:nvPr/>
        </p:nvSpPr>
        <p:spPr>
          <a:xfrm>
            <a:off x="6649982" y="1888956"/>
            <a:ext cx="24961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  Your Text Here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29"/>
          <p:cNvSpPr txBox="1"/>
          <p:nvPr/>
        </p:nvSpPr>
        <p:spPr>
          <a:xfrm>
            <a:off x="6630430" y="2291942"/>
            <a:ext cx="46042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9" name="Google Shape;1279;p29"/>
          <p:cNvGrpSpPr/>
          <p:nvPr/>
        </p:nvGrpSpPr>
        <p:grpSpPr>
          <a:xfrm>
            <a:off x="1267264" y="2657210"/>
            <a:ext cx="4182246" cy="2648855"/>
            <a:chOff x="1557824" y="2679645"/>
            <a:chExt cx="4182246" cy="2648855"/>
          </a:xfrm>
        </p:grpSpPr>
        <p:graphicFrame>
          <p:nvGraphicFramePr>
            <p:cNvPr id="1280" name="Google Shape;1280;p29"/>
            <p:cNvGraphicFramePr/>
            <p:nvPr/>
          </p:nvGraphicFramePr>
          <p:xfrm>
            <a:off x="1557824" y="2679645"/>
            <a:ext cx="2160240" cy="2376264"/>
          </p:xfrm>
          <a:graphic>
            <a:graphicData uri="http://schemas.openxmlformats.org/drawingml/2006/chart">
              <c:chart r:id="rId3"/>
            </a:graphicData>
          </a:graphic>
        </p:graphicFrame>
        <p:sp>
          <p:nvSpPr>
            <p:cNvPr id="1281" name="Google Shape;1281;p29"/>
            <p:cNvSpPr/>
            <p:nvPr/>
          </p:nvSpPr>
          <p:spPr>
            <a:xfrm>
              <a:off x="200247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9"/>
            <p:cNvSpPr txBox="1"/>
            <p:nvPr/>
          </p:nvSpPr>
          <p:spPr>
            <a:xfrm>
              <a:off x="2002474" y="4994592"/>
              <a:ext cx="12686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4020370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9"/>
            <p:cNvSpPr txBox="1"/>
            <p:nvPr/>
          </p:nvSpPr>
          <p:spPr>
            <a:xfrm>
              <a:off x="4020370" y="4994592"/>
              <a:ext cx="12686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85" name="Google Shape;1285;p29"/>
            <p:cNvGraphicFramePr/>
            <p:nvPr/>
          </p:nvGraphicFramePr>
          <p:xfrm>
            <a:off x="3579830" y="2692711"/>
            <a:ext cx="2160240" cy="2376264"/>
          </p:xfrm>
          <a:graphic>
            <a:graphicData uri="http://schemas.openxmlformats.org/drawingml/2006/chart">
              <c:chart r:id="rId4"/>
            </a:graphicData>
          </a:graphic>
        </p:graphicFrame>
      </p:grpSp>
      <p:grpSp>
        <p:nvGrpSpPr>
          <p:cNvPr id="1286" name="Google Shape;1286;p29"/>
          <p:cNvGrpSpPr/>
          <p:nvPr/>
        </p:nvGrpSpPr>
        <p:grpSpPr>
          <a:xfrm>
            <a:off x="6685104" y="2657210"/>
            <a:ext cx="4160096" cy="2648855"/>
            <a:chOff x="6514188" y="2679645"/>
            <a:chExt cx="4160096" cy="2648855"/>
          </a:xfrm>
        </p:grpSpPr>
        <p:sp>
          <p:nvSpPr>
            <p:cNvPr id="1287" name="Google Shape;1287;p29"/>
            <p:cNvSpPr/>
            <p:nvPr/>
          </p:nvSpPr>
          <p:spPr>
            <a:xfrm>
              <a:off x="6971026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9"/>
            <p:cNvSpPr txBox="1"/>
            <p:nvPr/>
          </p:nvSpPr>
          <p:spPr>
            <a:xfrm>
              <a:off x="6971026" y="4994592"/>
              <a:ext cx="12686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895501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9"/>
            <p:cNvSpPr txBox="1"/>
            <p:nvPr/>
          </p:nvSpPr>
          <p:spPr>
            <a:xfrm>
              <a:off x="8955014" y="4994592"/>
              <a:ext cx="12686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91" name="Google Shape;1291;p29"/>
            <p:cNvGraphicFramePr/>
            <p:nvPr/>
          </p:nvGraphicFramePr>
          <p:xfrm>
            <a:off x="6514188" y="2698443"/>
            <a:ext cx="2160240" cy="2376264"/>
          </p:xfrm>
          <a:graphic>
            <a:graphicData uri="http://schemas.openxmlformats.org/drawingml/2006/chart">
              <c:chart r:id="rId5"/>
            </a:graphicData>
          </a:graphic>
        </p:graphicFrame>
        <p:graphicFrame>
          <p:nvGraphicFramePr>
            <p:cNvPr id="1292" name="Google Shape;1292;p29"/>
            <p:cNvGraphicFramePr/>
            <p:nvPr/>
          </p:nvGraphicFramePr>
          <p:xfrm>
            <a:off x="8514044" y="2679645"/>
            <a:ext cx="2160240" cy="2376264"/>
          </p:xfrm>
          <a:graphic>
            <a:graphicData uri="http://schemas.openxmlformats.org/drawingml/2006/chart">
              <c:chart r:id="rId6"/>
            </a:graphicData>
          </a:graphic>
        </p:graphicFrame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30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298" name="Google Shape;1298;p30"/>
          <p:cNvGrpSpPr/>
          <p:nvPr/>
        </p:nvGrpSpPr>
        <p:grpSpPr>
          <a:xfrm>
            <a:off x="610417" y="1929408"/>
            <a:ext cx="5472000" cy="1152128"/>
            <a:chOff x="-568416" y="1916832"/>
            <a:chExt cx="4104456" cy="1152128"/>
          </a:xfrm>
        </p:grpSpPr>
        <p:sp>
          <p:nvSpPr>
            <p:cNvPr id="1299" name="Google Shape;1299;p30"/>
            <p:cNvSpPr/>
            <p:nvPr/>
          </p:nvSpPr>
          <p:spPr>
            <a:xfrm>
              <a:off x="-568416" y="1916832"/>
              <a:ext cx="4104456" cy="1152128"/>
            </a:xfrm>
            <a:prstGeom prst="rightArrow">
              <a:avLst>
                <a:gd fmla="val 68188" name="adj1"/>
                <a:gd fmla="val 50000" name="adj2"/>
              </a:avLst>
            </a:prstGeom>
            <a:gradFill>
              <a:gsLst>
                <a:gs pos="0">
                  <a:schemeClr val="accent4"/>
                </a:gs>
                <a:gs pos="46000">
                  <a:schemeClr val="accent4"/>
                </a:gs>
                <a:gs pos="9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0"/>
            <p:cNvSpPr txBox="1"/>
            <p:nvPr/>
          </p:nvSpPr>
          <p:spPr>
            <a:xfrm>
              <a:off x="633925" y="2214555"/>
              <a:ext cx="2326398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30"/>
          <p:cNvGrpSpPr/>
          <p:nvPr/>
        </p:nvGrpSpPr>
        <p:grpSpPr>
          <a:xfrm>
            <a:off x="6105525" y="1929408"/>
            <a:ext cx="5472000" cy="1152128"/>
            <a:chOff x="4694684" y="1960632"/>
            <a:chExt cx="4104456" cy="1152128"/>
          </a:xfrm>
        </p:grpSpPr>
        <p:sp>
          <p:nvSpPr>
            <p:cNvPr id="1302" name="Google Shape;1302;p30"/>
            <p:cNvSpPr/>
            <p:nvPr/>
          </p:nvSpPr>
          <p:spPr>
            <a:xfrm rot="10800000">
              <a:off x="4694684" y="1960632"/>
              <a:ext cx="4104456" cy="1152128"/>
            </a:xfrm>
            <a:prstGeom prst="rightArrow">
              <a:avLst>
                <a:gd fmla="val 68188" name="adj1"/>
                <a:gd fmla="val 50000" name="adj2"/>
              </a:avLst>
            </a:prstGeom>
            <a:gradFill>
              <a:gsLst>
                <a:gs pos="0">
                  <a:schemeClr val="accent1"/>
                </a:gs>
                <a:gs pos="46000">
                  <a:schemeClr val="accent1"/>
                </a:gs>
                <a:gs pos="9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0"/>
            <p:cNvSpPr txBox="1"/>
            <p:nvPr/>
          </p:nvSpPr>
          <p:spPr>
            <a:xfrm>
              <a:off x="5272684" y="2258355"/>
              <a:ext cx="2327159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30"/>
          <p:cNvGrpSpPr/>
          <p:nvPr/>
        </p:nvGrpSpPr>
        <p:grpSpPr>
          <a:xfrm>
            <a:off x="2081649" y="3313839"/>
            <a:ext cx="3359796" cy="2764802"/>
            <a:chOff x="1395848" y="3256486"/>
            <a:chExt cx="2952327" cy="2764802"/>
          </a:xfrm>
        </p:grpSpPr>
        <p:sp>
          <p:nvSpPr>
            <p:cNvPr id="1305" name="Google Shape;1305;p30"/>
            <p:cNvSpPr txBox="1"/>
            <p:nvPr/>
          </p:nvSpPr>
          <p:spPr>
            <a:xfrm>
              <a:off x="1395848" y="3510825"/>
              <a:ext cx="295232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 You can simply impress your audience. </a:t>
              </a:r>
              <a:endParaRPr/>
            </a:p>
          </p:txBody>
        </p:sp>
        <p:sp>
          <p:nvSpPr>
            <p:cNvPr id="1306" name="Google Shape;1306;p30"/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0"/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</p:txBody>
        </p:sp>
        <p:sp>
          <p:nvSpPr>
            <p:cNvPr id="1308" name="Google Shape;1308;p30"/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9" name="Google Shape;1309;p30"/>
          <p:cNvGrpSpPr/>
          <p:nvPr/>
        </p:nvGrpSpPr>
        <p:grpSpPr>
          <a:xfrm>
            <a:off x="6761807" y="3313839"/>
            <a:ext cx="3359796" cy="2764802"/>
            <a:chOff x="1395848" y="3256486"/>
            <a:chExt cx="2952327" cy="2764802"/>
          </a:xfrm>
        </p:grpSpPr>
        <p:sp>
          <p:nvSpPr>
            <p:cNvPr id="1310" name="Google Shape;1310;p30"/>
            <p:cNvSpPr txBox="1"/>
            <p:nvPr/>
          </p:nvSpPr>
          <p:spPr>
            <a:xfrm>
              <a:off x="1395848" y="3510825"/>
              <a:ext cx="295232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 You can simply impress your audience. </a:t>
              </a:r>
              <a:endParaRPr/>
            </a:p>
          </p:txBody>
        </p:sp>
        <p:sp>
          <p:nvSpPr>
            <p:cNvPr id="1311" name="Google Shape;1311;p30"/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0"/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9" lvl="0" marL="171459" marR="0" rtl="0" algn="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</p:txBody>
        </p:sp>
        <p:sp>
          <p:nvSpPr>
            <p:cNvPr id="1313" name="Google Shape;1313;p30"/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30"/>
          <p:cNvGrpSpPr/>
          <p:nvPr/>
        </p:nvGrpSpPr>
        <p:grpSpPr>
          <a:xfrm>
            <a:off x="1217266" y="3429000"/>
            <a:ext cx="611536" cy="838860"/>
            <a:chOff x="4837373" y="3903730"/>
            <a:chExt cx="1964261" cy="2694427"/>
          </a:xfrm>
        </p:grpSpPr>
        <p:grpSp>
          <p:nvGrpSpPr>
            <p:cNvPr id="1315" name="Google Shape;1315;p30"/>
            <p:cNvGrpSpPr/>
            <p:nvPr/>
          </p:nvGrpSpPr>
          <p:grpSpPr>
            <a:xfrm>
              <a:off x="4837373" y="3903730"/>
              <a:ext cx="1964261" cy="2694427"/>
              <a:chOff x="4837373" y="3903730"/>
              <a:chExt cx="1964261" cy="2694427"/>
            </a:xfrm>
          </p:grpSpPr>
          <p:sp>
            <p:nvSpPr>
              <p:cNvPr id="1316" name="Google Shape;1316;p30"/>
              <p:cNvSpPr/>
              <p:nvPr/>
            </p:nvSpPr>
            <p:spPr>
              <a:xfrm rot="10800000">
                <a:off x="4851026" y="3908450"/>
                <a:ext cx="1940186" cy="2597206"/>
              </a:xfrm>
              <a:custGeom>
                <a:rect b="b" l="l" r="r" t="t"/>
                <a:pathLst>
                  <a:path extrusionOk="0" h="2597206" w="1940186">
                    <a:moveTo>
                      <a:pt x="1735545" y="2597206"/>
                    </a:moveTo>
                    <a:lnTo>
                      <a:pt x="1549069" y="2597206"/>
                    </a:lnTo>
                    <a:lnTo>
                      <a:pt x="1526424" y="2532590"/>
                    </a:lnTo>
                    <a:cubicBezTo>
                      <a:pt x="1405841" y="2256147"/>
                      <a:pt x="1201636" y="2074393"/>
                      <a:pt x="970022" y="2074393"/>
                    </a:cubicBezTo>
                    <a:cubicBezTo>
                      <a:pt x="738408" y="2074393"/>
                      <a:pt x="534203" y="2256147"/>
                      <a:pt x="413620" y="2532590"/>
                    </a:cubicBezTo>
                    <a:lnTo>
                      <a:pt x="390975" y="2597206"/>
                    </a:lnTo>
                    <a:lnTo>
                      <a:pt x="208919" y="2597206"/>
                    </a:lnTo>
                    <a:lnTo>
                      <a:pt x="215615" y="2558452"/>
                    </a:lnTo>
                    <a:cubicBezTo>
                      <a:pt x="228359" y="2465766"/>
                      <a:pt x="235052" y="2369801"/>
                      <a:pt x="235052" y="2271509"/>
                    </a:cubicBezTo>
                    <a:cubicBezTo>
                      <a:pt x="235052" y="1927488"/>
                      <a:pt x="153064" y="1611964"/>
                      <a:pt x="16579" y="1365850"/>
                    </a:cubicBezTo>
                    <a:lnTo>
                      <a:pt x="0" y="1338703"/>
                    </a:lnTo>
                    <a:lnTo>
                      <a:pt x="26955" y="0"/>
                    </a:lnTo>
                    <a:lnTo>
                      <a:pt x="1913089" y="0"/>
                    </a:lnTo>
                    <a:lnTo>
                      <a:pt x="1940186" y="1345708"/>
                    </a:lnTo>
                    <a:lnTo>
                      <a:pt x="1927885" y="1365850"/>
                    </a:lnTo>
                    <a:cubicBezTo>
                      <a:pt x="1791400" y="1611964"/>
                      <a:pt x="1709411" y="1927488"/>
                      <a:pt x="1709411" y="2271509"/>
                    </a:cubicBezTo>
                    <a:cubicBezTo>
                      <a:pt x="1709411" y="2369801"/>
                      <a:pt x="1716104" y="2465766"/>
                      <a:pt x="1728849" y="255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4837373" y="3903730"/>
                <a:ext cx="1964261" cy="2694427"/>
              </a:xfrm>
              <a:custGeom>
                <a:rect b="b" l="l" r="r" t="t"/>
                <a:pathLst>
                  <a:path extrusionOk="0" h="2694427" w="1964261">
                    <a:moveTo>
                      <a:pt x="32702" y="2630419"/>
                    </a:moveTo>
                    <a:lnTo>
                      <a:pt x="1934654" y="2630419"/>
                    </a:lnTo>
                    <a:lnTo>
                      <a:pt x="1934654" y="2694427"/>
                    </a:lnTo>
                    <a:lnTo>
                      <a:pt x="32702" y="2694427"/>
                    </a:lnTo>
                    <a:close/>
                    <a:moveTo>
                      <a:pt x="1806422" y="0"/>
                    </a:moveTo>
                    <a:lnTo>
                      <a:pt x="1887432" y="0"/>
                    </a:lnTo>
                    <a:lnTo>
                      <a:pt x="1881413" y="18711"/>
                    </a:lnTo>
                    <a:cubicBezTo>
                      <a:pt x="1852568" y="133778"/>
                      <a:pt x="1836618" y="260288"/>
                      <a:pt x="1836618" y="393083"/>
                    </a:cubicBezTo>
                    <a:cubicBezTo>
                      <a:pt x="1836618" y="592276"/>
                      <a:pt x="1872506" y="777326"/>
                      <a:pt x="1933967" y="930829"/>
                    </a:cubicBezTo>
                    <a:lnTo>
                      <a:pt x="1961861" y="987872"/>
                    </a:lnTo>
                    <a:lnTo>
                      <a:pt x="1964261" y="1165436"/>
                    </a:lnTo>
                    <a:lnTo>
                      <a:pt x="1952090" y="1146761"/>
                    </a:lnTo>
                    <a:cubicBezTo>
                      <a:pt x="1835763" y="950379"/>
                      <a:pt x="1763813" y="679078"/>
                      <a:pt x="1763813" y="379408"/>
                    </a:cubicBezTo>
                    <a:cubicBezTo>
                      <a:pt x="1763813" y="304491"/>
                      <a:pt x="1768310" y="231346"/>
                      <a:pt x="1776873" y="160702"/>
                    </a:cubicBezTo>
                    <a:close/>
                    <a:moveTo>
                      <a:pt x="441113" y="0"/>
                    </a:moveTo>
                    <a:lnTo>
                      <a:pt x="523538" y="0"/>
                    </a:lnTo>
                    <a:lnTo>
                      <a:pt x="580686" y="111922"/>
                    </a:lnTo>
                    <a:cubicBezTo>
                      <a:pt x="683838" y="278602"/>
                      <a:pt x="826341" y="381696"/>
                      <a:pt x="983745" y="381696"/>
                    </a:cubicBezTo>
                    <a:cubicBezTo>
                      <a:pt x="1141150" y="381696"/>
                      <a:pt x="1283653" y="278602"/>
                      <a:pt x="1386805" y="111922"/>
                    </a:cubicBezTo>
                    <a:lnTo>
                      <a:pt x="1443953" y="0"/>
                    </a:lnTo>
                    <a:lnTo>
                      <a:pt x="1526378" y="0"/>
                    </a:lnTo>
                    <a:lnTo>
                      <a:pt x="1516779" y="28590"/>
                    </a:lnTo>
                    <a:cubicBezTo>
                      <a:pt x="1401260" y="305033"/>
                      <a:pt x="1205631" y="486786"/>
                      <a:pt x="983745" y="486786"/>
                    </a:cubicBezTo>
                    <a:cubicBezTo>
                      <a:pt x="761859" y="486786"/>
                      <a:pt x="566230" y="305033"/>
                      <a:pt x="450711" y="28590"/>
                    </a:cubicBezTo>
                    <a:close/>
                    <a:moveTo>
                      <a:pt x="77992" y="0"/>
                    </a:moveTo>
                    <a:lnTo>
                      <a:pt x="159002" y="0"/>
                    </a:lnTo>
                    <a:lnTo>
                      <a:pt x="188551" y="160702"/>
                    </a:lnTo>
                    <a:cubicBezTo>
                      <a:pt x="197113" y="231346"/>
                      <a:pt x="201610" y="304491"/>
                      <a:pt x="201610" y="379408"/>
                    </a:cubicBezTo>
                    <a:cubicBezTo>
                      <a:pt x="201610" y="679078"/>
                      <a:pt x="129661" y="950379"/>
                      <a:pt x="13334" y="1146761"/>
                    </a:cubicBezTo>
                    <a:lnTo>
                      <a:pt x="0" y="1167219"/>
                    </a:lnTo>
                    <a:lnTo>
                      <a:pt x="2392" y="990266"/>
                    </a:lnTo>
                    <a:lnTo>
                      <a:pt x="31456" y="930829"/>
                    </a:lnTo>
                    <a:cubicBezTo>
                      <a:pt x="92917" y="777326"/>
                      <a:pt x="128805" y="592276"/>
                      <a:pt x="128805" y="393083"/>
                    </a:cubicBezTo>
                    <a:cubicBezTo>
                      <a:pt x="128805" y="260288"/>
                      <a:pt x="112855" y="133778"/>
                      <a:pt x="84011" y="18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8" name="Google Shape;1318;p30"/>
            <p:cNvSpPr/>
            <p:nvPr/>
          </p:nvSpPr>
          <p:spPr>
            <a:xfrm>
              <a:off x="5266780" y="4892942"/>
              <a:ext cx="1105446" cy="675596"/>
            </a:xfrm>
            <a:custGeom>
              <a:rect b="b" l="l" r="r" t="t"/>
              <a:pathLst>
                <a:path extrusionOk="0" h="507653" w="830647">
                  <a:moveTo>
                    <a:pt x="623702" y="0"/>
                  </a:moveTo>
                  <a:cubicBezTo>
                    <a:pt x="687772" y="0"/>
                    <a:pt x="734095" y="11943"/>
                    <a:pt x="762670" y="35830"/>
                  </a:cubicBezTo>
                  <a:cubicBezTo>
                    <a:pt x="791245" y="59717"/>
                    <a:pt x="805532" y="89743"/>
                    <a:pt x="805532" y="125909"/>
                  </a:cubicBezTo>
                  <a:cubicBezTo>
                    <a:pt x="805532" y="147117"/>
                    <a:pt x="799728" y="166315"/>
                    <a:pt x="788120" y="183505"/>
                  </a:cubicBezTo>
                  <a:cubicBezTo>
                    <a:pt x="776511" y="200695"/>
                    <a:pt x="758986" y="215764"/>
                    <a:pt x="735546" y="228712"/>
                  </a:cubicBezTo>
                  <a:cubicBezTo>
                    <a:pt x="754522" y="233400"/>
                    <a:pt x="769032" y="238869"/>
                    <a:pt x="779078" y="245120"/>
                  </a:cubicBezTo>
                  <a:cubicBezTo>
                    <a:pt x="795375" y="255166"/>
                    <a:pt x="808044" y="268393"/>
                    <a:pt x="817085" y="284801"/>
                  </a:cubicBezTo>
                  <a:cubicBezTo>
                    <a:pt x="826126" y="301210"/>
                    <a:pt x="830647" y="320799"/>
                    <a:pt x="830647" y="343570"/>
                  </a:cubicBezTo>
                  <a:cubicBezTo>
                    <a:pt x="830647" y="372145"/>
                    <a:pt x="823168" y="399548"/>
                    <a:pt x="808211" y="425779"/>
                  </a:cubicBezTo>
                  <a:cubicBezTo>
                    <a:pt x="793254" y="452010"/>
                    <a:pt x="771711" y="472213"/>
                    <a:pt x="743583" y="486389"/>
                  </a:cubicBezTo>
                  <a:cubicBezTo>
                    <a:pt x="715454" y="500565"/>
                    <a:pt x="678508" y="507653"/>
                    <a:pt x="632743" y="507653"/>
                  </a:cubicBezTo>
                  <a:cubicBezTo>
                    <a:pt x="588095" y="507653"/>
                    <a:pt x="552878" y="502407"/>
                    <a:pt x="527094" y="491914"/>
                  </a:cubicBezTo>
                  <a:cubicBezTo>
                    <a:pt x="501309" y="481422"/>
                    <a:pt x="480101" y="466074"/>
                    <a:pt x="463470" y="445870"/>
                  </a:cubicBezTo>
                  <a:cubicBezTo>
                    <a:pt x="446838" y="425667"/>
                    <a:pt x="434057" y="400273"/>
                    <a:pt x="425128" y="369689"/>
                  </a:cubicBezTo>
                  <a:lnTo>
                    <a:pt x="561417" y="351606"/>
                  </a:lnTo>
                  <a:cubicBezTo>
                    <a:pt x="566775" y="379065"/>
                    <a:pt x="575091" y="398097"/>
                    <a:pt x="586364" y="408701"/>
                  </a:cubicBezTo>
                  <a:cubicBezTo>
                    <a:pt x="597638" y="419305"/>
                    <a:pt x="611981" y="424607"/>
                    <a:pt x="629394" y="424607"/>
                  </a:cubicBezTo>
                  <a:cubicBezTo>
                    <a:pt x="647700" y="424607"/>
                    <a:pt x="662936" y="417909"/>
                    <a:pt x="675103" y="404515"/>
                  </a:cubicBezTo>
                  <a:cubicBezTo>
                    <a:pt x="687270" y="391120"/>
                    <a:pt x="693353" y="373261"/>
                    <a:pt x="693353" y="350937"/>
                  </a:cubicBezTo>
                  <a:cubicBezTo>
                    <a:pt x="693353" y="328166"/>
                    <a:pt x="687493" y="310530"/>
                    <a:pt x="675773" y="298028"/>
                  </a:cubicBezTo>
                  <a:cubicBezTo>
                    <a:pt x="664053" y="285527"/>
                    <a:pt x="648146" y="279276"/>
                    <a:pt x="628055" y="279276"/>
                  </a:cubicBezTo>
                  <a:cubicBezTo>
                    <a:pt x="617339" y="279276"/>
                    <a:pt x="602605" y="281955"/>
                    <a:pt x="583853" y="287313"/>
                  </a:cubicBezTo>
                  <a:lnTo>
                    <a:pt x="590885" y="189867"/>
                  </a:lnTo>
                  <a:cubicBezTo>
                    <a:pt x="598475" y="190984"/>
                    <a:pt x="604391" y="191542"/>
                    <a:pt x="608633" y="191542"/>
                  </a:cubicBezTo>
                  <a:cubicBezTo>
                    <a:pt x="626492" y="191542"/>
                    <a:pt x="641394" y="185849"/>
                    <a:pt x="653337" y="174464"/>
                  </a:cubicBezTo>
                  <a:cubicBezTo>
                    <a:pt x="665280" y="163078"/>
                    <a:pt x="671252" y="149572"/>
                    <a:pt x="671252" y="133945"/>
                  </a:cubicBezTo>
                  <a:cubicBezTo>
                    <a:pt x="671252" y="118988"/>
                    <a:pt x="666788" y="107045"/>
                    <a:pt x="657858" y="98115"/>
                  </a:cubicBezTo>
                  <a:cubicBezTo>
                    <a:pt x="648928" y="89185"/>
                    <a:pt x="636650" y="84720"/>
                    <a:pt x="621023" y="84720"/>
                  </a:cubicBezTo>
                  <a:cubicBezTo>
                    <a:pt x="604949" y="84720"/>
                    <a:pt x="591890" y="89576"/>
                    <a:pt x="581844" y="99287"/>
                  </a:cubicBezTo>
                  <a:cubicBezTo>
                    <a:pt x="571798" y="108998"/>
                    <a:pt x="564989" y="126020"/>
                    <a:pt x="561417" y="150354"/>
                  </a:cubicBezTo>
                  <a:lnTo>
                    <a:pt x="432495" y="127248"/>
                  </a:lnTo>
                  <a:cubicBezTo>
                    <a:pt x="443210" y="86171"/>
                    <a:pt x="463804" y="54694"/>
                    <a:pt x="494277" y="32817"/>
                  </a:cubicBezTo>
                  <a:cubicBezTo>
                    <a:pt x="524750" y="10939"/>
                    <a:pt x="567891" y="0"/>
                    <a:pt x="623702" y="0"/>
                  </a:cubicBezTo>
                  <a:close/>
                  <a:moveTo>
                    <a:pt x="207950" y="0"/>
                  </a:moveTo>
                  <a:cubicBezTo>
                    <a:pt x="255947" y="0"/>
                    <a:pt x="293285" y="5469"/>
                    <a:pt x="319962" y="16408"/>
                  </a:cubicBezTo>
                  <a:cubicBezTo>
                    <a:pt x="346640" y="27347"/>
                    <a:pt x="367624" y="44146"/>
                    <a:pt x="382916" y="66805"/>
                  </a:cubicBezTo>
                  <a:cubicBezTo>
                    <a:pt x="398208" y="89464"/>
                    <a:pt x="405855" y="114858"/>
                    <a:pt x="405855" y="142987"/>
                  </a:cubicBezTo>
                  <a:cubicBezTo>
                    <a:pt x="405855" y="172901"/>
                    <a:pt x="397092" y="201476"/>
                    <a:pt x="379568" y="228712"/>
                  </a:cubicBezTo>
                  <a:cubicBezTo>
                    <a:pt x="362043" y="255947"/>
                    <a:pt x="330175" y="285862"/>
                    <a:pt x="283964" y="318455"/>
                  </a:cubicBezTo>
                  <a:cubicBezTo>
                    <a:pt x="256506" y="337431"/>
                    <a:pt x="238144" y="350713"/>
                    <a:pt x="228879" y="358304"/>
                  </a:cubicBezTo>
                  <a:cubicBezTo>
                    <a:pt x="219615" y="365894"/>
                    <a:pt x="208732" y="375828"/>
                    <a:pt x="196230" y="388107"/>
                  </a:cubicBezTo>
                  <a:lnTo>
                    <a:pt x="409203" y="388107"/>
                  </a:lnTo>
                  <a:lnTo>
                    <a:pt x="409203" y="499281"/>
                  </a:lnTo>
                  <a:lnTo>
                    <a:pt x="0" y="499281"/>
                  </a:lnTo>
                  <a:cubicBezTo>
                    <a:pt x="4688" y="458874"/>
                    <a:pt x="18920" y="420867"/>
                    <a:pt x="42695" y="385260"/>
                  </a:cubicBezTo>
                  <a:cubicBezTo>
                    <a:pt x="66471" y="349653"/>
                    <a:pt x="111063" y="307628"/>
                    <a:pt x="176473" y="259184"/>
                  </a:cubicBezTo>
                  <a:cubicBezTo>
                    <a:pt x="216434" y="229493"/>
                    <a:pt x="241995" y="206946"/>
                    <a:pt x="253157" y="191542"/>
                  </a:cubicBezTo>
                  <a:cubicBezTo>
                    <a:pt x="264319" y="176138"/>
                    <a:pt x="269900" y="161516"/>
                    <a:pt x="269900" y="147675"/>
                  </a:cubicBezTo>
                  <a:cubicBezTo>
                    <a:pt x="269900" y="132717"/>
                    <a:pt x="264375" y="119937"/>
                    <a:pt x="253324" y="109333"/>
                  </a:cubicBezTo>
                  <a:cubicBezTo>
                    <a:pt x="242274" y="98729"/>
                    <a:pt x="228377" y="93427"/>
                    <a:pt x="211634" y="93427"/>
                  </a:cubicBezTo>
                  <a:cubicBezTo>
                    <a:pt x="194221" y="93427"/>
                    <a:pt x="179989" y="98896"/>
                    <a:pt x="168939" y="109835"/>
                  </a:cubicBezTo>
                  <a:cubicBezTo>
                    <a:pt x="157888" y="120774"/>
                    <a:pt x="150466" y="140084"/>
                    <a:pt x="146670" y="167766"/>
                  </a:cubicBezTo>
                  <a:lnTo>
                    <a:pt x="10046" y="156716"/>
                  </a:lnTo>
                  <a:cubicBezTo>
                    <a:pt x="15404" y="118318"/>
                    <a:pt x="25227" y="88348"/>
                    <a:pt x="39514" y="66805"/>
                  </a:cubicBezTo>
                  <a:cubicBezTo>
                    <a:pt x="53802" y="45262"/>
                    <a:pt x="73949" y="28742"/>
                    <a:pt x="99957" y="17245"/>
                  </a:cubicBezTo>
                  <a:cubicBezTo>
                    <a:pt x="125965" y="5748"/>
                    <a:pt x="161962" y="0"/>
                    <a:pt x="207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9" name="Google Shape;1319;p30"/>
          <p:cNvGrpSpPr/>
          <p:nvPr/>
        </p:nvGrpSpPr>
        <p:grpSpPr>
          <a:xfrm>
            <a:off x="10358947" y="3315167"/>
            <a:ext cx="611536" cy="849423"/>
            <a:chOff x="4837373" y="3869802"/>
            <a:chExt cx="1964261" cy="2728355"/>
          </a:xfrm>
        </p:grpSpPr>
        <p:grpSp>
          <p:nvGrpSpPr>
            <p:cNvPr id="1320" name="Google Shape;1320;p30"/>
            <p:cNvGrpSpPr/>
            <p:nvPr/>
          </p:nvGrpSpPr>
          <p:grpSpPr>
            <a:xfrm>
              <a:off x="4837373" y="3869802"/>
              <a:ext cx="1964261" cy="2728355"/>
              <a:chOff x="4837373" y="3869802"/>
              <a:chExt cx="1964261" cy="2728355"/>
            </a:xfrm>
          </p:grpSpPr>
          <p:sp>
            <p:nvSpPr>
              <p:cNvPr id="1321" name="Google Shape;1321;p30"/>
              <p:cNvSpPr/>
              <p:nvPr/>
            </p:nvSpPr>
            <p:spPr>
              <a:xfrm rot="10800000">
                <a:off x="4851027" y="3869802"/>
                <a:ext cx="1940187" cy="2597206"/>
              </a:xfrm>
              <a:custGeom>
                <a:rect b="b" l="l" r="r" t="t"/>
                <a:pathLst>
                  <a:path extrusionOk="0" h="2597206" w="1940186">
                    <a:moveTo>
                      <a:pt x="1735545" y="2597206"/>
                    </a:moveTo>
                    <a:lnTo>
                      <a:pt x="1549069" y="2597206"/>
                    </a:lnTo>
                    <a:lnTo>
                      <a:pt x="1526424" y="2532590"/>
                    </a:lnTo>
                    <a:cubicBezTo>
                      <a:pt x="1405841" y="2256147"/>
                      <a:pt x="1201636" y="2074393"/>
                      <a:pt x="970022" y="2074393"/>
                    </a:cubicBezTo>
                    <a:cubicBezTo>
                      <a:pt x="738408" y="2074393"/>
                      <a:pt x="534203" y="2256147"/>
                      <a:pt x="413620" y="2532590"/>
                    </a:cubicBezTo>
                    <a:lnTo>
                      <a:pt x="390975" y="2597206"/>
                    </a:lnTo>
                    <a:lnTo>
                      <a:pt x="208919" y="2597206"/>
                    </a:lnTo>
                    <a:lnTo>
                      <a:pt x="215615" y="2558452"/>
                    </a:lnTo>
                    <a:cubicBezTo>
                      <a:pt x="228359" y="2465766"/>
                      <a:pt x="235052" y="2369801"/>
                      <a:pt x="235052" y="2271509"/>
                    </a:cubicBezTo>
                    <a:cubicBezTo>
                      <a:pt x="235052" y="1927488"/>
                      <a:pt x="153064" y="1611964"/>
                      <a:pt x="16579" y="1365850"/>
                    </a:cubicBezTo>
                    <a:lnTo>
                      <a:pt x="0" y="1338703"/>
                    </a:lnTo>
                    <a:lnTo>
                      <a:pt x="26955" y="0"/>
                    </a:lnTo>
                    <a:lnTo>
                      <a:pt x="1913089" y="0"/>
                    </a:lnTo>
                    <a:lnTo>
                      <a:pt x="1940186" y="1345708"/>
                    </a:lnTo>
                    <a:lnTo>
                      <a:pt x="1927885" y="1365850"/>
                    </a:lnTo>
                    <a:cubicBezTo>
                      <a:pt x="1791400" y="1611964"/>
                      <a:pt x="1709411" y="1927488"/>
                      <a:pt x="1709411" y="2271509"/>
                    </a:cubicBezTo>
                    <a:cubicBezTo>
                      <a:pt x="1709411" y="2369801"/>
                      <a:pt x="1716104" y="2465766"/>
                      <a:pt x="1728849" y="25584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4837373" y="3903730"/>
                <a:ext cx="1964261" cy="2694427"/>
              </a:xfrm>
              <a:custGeom>
                <a:rect b="b" l="l" r="r" t="t"/>
                <a:pathLst>
                  <a:path extrusionOk="0" h="2694427" w="1964261">
                    <a:moveTo>
                      <a:pt x="32702" y="2630419"/>
                    </a:moveTo>
                    <a:lnTo>
                      <a:pt x="1934654" y="2630419"/>
                    </a:lnTo>
                    <a:lnTo>
                      <a:pt x="1934654" y="2694427"/>
                    </a:lnTo>
                    <a:lnTo>
                      <a:pt x="32702" y="2694427"/>
                    </a:lnTo>
                    <a:close/>
                    <a:moveTo>
                      <a:pt x="1806422" y="0"/>
                    </a:moveTo>
                    <a:lnTo>
                      <a:pt x="1887432" y="0"/>
                    </a:lnTo>
                    <a:lnTo>
                      <a:pt x="1881413" y="18711"/>
                    </a:lnTo>
                    <a:cubicBezTo>
                      <a:pt x="1852568" y="133778"/>
                      <a:pt x="1836618" y="260288"/>
                      <a:pt x="1836618" y="393083"/>
                    </a:cubicBezTo>
                    <a:cubicBezTo>
                      <a:pt x="1836618" y="592276"/>
                      <a:pt x="1872506" y="777326"/>
                      <a:pt x="1933967" y="930829"/>
                    </a:cubicBezTo>
                    <a:lnTo>
                      <a:pt x="1961861" y="987872"/>
                    </a:lnTo>
                    <a:lnTo>
                      <a:pt x="1964261" y="1165436"/>
                    </a:lnTo>
                    <a:lnTo>
                      <a:pt x="1952090" y="1146761"/>
                    </a:lnTo>
                    <a:cubicBezTo>
                      <a:pt x="1835763" y="950379"/>
                      <a:pt x="1763813" y="679078"/>
                      <a:pt x="1763813" y="379408"/>
                    </a:cubicBezTo>
                    <a:cubicBezTo>
                      <a:pt x="1763813" y="304491"/>
                      <a:pt x="1768310" y="231346"/>
                      <a:pt x="1776873" y="160702"/>
                    </a:cubicBezTo>
                    <a:close/>
                    <a:moveTo>
                      <a:pt x="441113" y="0"/>
                    </a:moveTo>
                    <a:lnTo>
                      <a:pt x="523538" y="0"/>
                    </a:lnTo>
                    <a:lnTo>
                      <a:pt x="580686" y="111922"/>
                    </a:lnTo>
                    <a:cubicBezTo>
                      <a:pt x="683838" y="278602"/>
                      <a:pt x="826341" y="381696"/>
                      <a:pt x="983745" y="381696"/>
                    </a:cubicBezTo>
                    <a:cubicBezTo>
                      <a:pt x="1141150" y="381696"/>
                      <a:pt x="1283653" y="278602"/>
                      <a:pt x="1386805" y="111922"/>
                    </a:cubicBezTo>
                    <a:lnTo>
                      <a:pt x="1443953" y="0"/>
                    </a:lnTo>
                    <a:lnTo>
                      <a:pt x="1526378" y="0"/>
                    </a:lnTo>
                    <a:lnTo>
                      <a:pt x="1516779" y="28590"/>
                    </a:lnTo>
                    <a:cubicBezTo>
                      <a:pt x="1401260" y="305033"/>
                      <a:pt x="1205631" y="486786"/>
                      <a:pt x="983745" y="486786"/>
                    </a:cubicBezTo>
                    <a:cubicBezTo>
                      <a:pt x="761859" y="486786"/>
                      <a:pt x="566230" y="305033"/>
                      <a:pt x="450711" y="28590"/>
                    </a:cubicBezTo>
                    <a:close/>
                    <a:moveTo>
                      <a:pt x="77992" y="0"/>
                    </a:moveTo>
                    <a:lnTo>
                      <a:pt x="159002" y="0"/>
                    </a:lnTo>
                    <a:lnTo>
                      <a:pt x="188551" y="160702"/>
                    </a:lnTo>
                    <a:cubicBezTo>
                      <a:pt x="197113" y="231346"/>
                      <a:pt x="201610" y="304491"/>
                      <a:pt x="201610" y="379408"/>
                    </a:cubicBezTo>
                    <a:cubicBezTo>
                      <a:pt x="201610" y="679078"/>
                      <a:pt x="129661" y="950379"/>
                      <a:pt x="13334" y="1146761"/>
                    </a:cubicBezTo>
                    <a:lnTo>
                      <a:pt x="0" y="1167219"/>
                    </a:lnTo>
                    <a:lnTo>
                      <a:pt x="2392" y="990266"/>
                    </a:lnTo>
                    <a:lnTo>
                      <a:pt x="31456" y="930829"/>
                    </a:lnTo>
                    <a:cubicBezTo>
                      <a:pt x="92917" y="777326"/>
                      <a:pt x="128805" y="592276"/>
                      <a:pt x="128805" y="393083"/>
                    </a:cubicBezTo>
                    <a:cubicBezTo>
                      <a:pt x="128805" y="260288"/>
                      <a:pt x="112855" y="133778"/>
                      <a:pt x="84011" y="187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3" name="Google Shape;1323;p30"/>
            <p:cNvSpPr/>
            <p:nvPr/>
          </p:nvSpPr>
          <p:spPr>
            <a:xfrm>
              <a:off x="5266780" y="4892942"/>
              <a:ext cx="1105446" cy="675596"/>
            </a:xfrm>
            <a:custGeom>
              <a:rect b="b" l="l" r="r" t="t"/>
              <a:pathLst>
                <a:path extrusionOk="0" h="507653" w="830647">
                  <a:moveTo>
                    <a:pt x="623702" y="0"/>
                  </a:moveTo>
                  <a:cubicBezTo>
                    <a:pt x="687772" y="0"/>
                    <a:pt x="734095" y="11943"/>
                    <a:pt x="762670" y="35830"/>
                  </a:cubicBezTo>
                  <a:cubicBezTo>
                    <a:pt x="791245" y="59717"/>
                    <a:pt x="805532" y="89743"/>
                    <a:pt x="805532" y="125909"/>
                  </a:cubicBezTo>
                  <a:cubicBezTo>
                    <a:pt x="805532" y="147117"/>
                    <a:pt x="799728" y="166315"/>
                    <a:pt x="788120" y="183505"/>
                  </a:cubicBezTo>
                  <a:cubicBezTo>
                    <a:pt x="776511" y="200695"/>
                    <a:pt x="758986" y="215764"/>
                    <a:pt x="735546" y="228712"/>
                  </a:cubicBezTo>
                  <a:cubicBezTo>
                    <a:pt x="754522" y="233400"/>
                    <a:pt x="769032" y="238869"/>
                    <a:pt x="779078" y="245120"/>
                  </a:cubicBezTo>
                  <a:cubicBezTo>
                    <a:pt x="795375" y="255166"/>
                    <a:pt x="808044" y="268393"/>
                    <a:pt x="817085" y="284801"/>
                  </a:cubicBezTo>
                  <a:cubicBezTo>
                    <a:pt x="826126" y="301210"/>
                    <a:pt x="830647" y="320799"/>
                    <a:pt x="830647" y="343570"/>
                  </a:cubicBezTo>
                  <a:cubicBezTo>
                    <a:pt x="830647" y="372145"/>
                    <a:pt x="823168" y="399548"/>
                    <a:pt x="808211" y="425779"/>
                  </a:cubicBezTo>
                  <a:cubicBezTo>
                    <a:pt x="793254" y="452010"/>
                    <a:pt x="771711" y="472213"/>
                    <a:pt x="743583" y="486389"/>
                  </a:cubicBezTo>
                  <a:cubicBezTo>
                    <a:pt x="715454" y="500565"/>
                    <a:pt x="678508" y="507653"/>
                    <a:pt x="632743" y="507653"/>
                  </a:cubicBezTo>
                  <a:cubicBezTo>
                    <a:pt x="588095" y="507653"/>
                    <a:pt x="552878" y="502407"/>
                    <a:pt x="527094" y="491914"/>
                  </a:cubicBezTo>
                  <a:cubicBezTo>
                    <a:pt x="501309" y="481422"/>
                    <a:pt x="480101" y="466074"/>
                    <a:pt x="463470" y="445870"/>
                  </a:cubicBezTo>
                  <a:cubicBezTo>
                    <a:pt x="446838" y="425667"/>
                    <a:pt x="434057" y="400273"/>
                    <a:pt x="425128" y="369689"/>
                  </a:cubicBezTo>
                  <a:lnTo>
                    <a:pt x="561417" y="351606"/>
                  </a:lnTo>
                  <a:cubicBezTo>
                    <a:pt x="566775" y="379065"/>
                    <a:pt x="575091" y="398097"/>
                    <a:pt x="586364" y="408701"/>
                  </a:cubicBezTo>
                  <a:cubicBezTo>
                    <a:pt x="597638" y="419305"/>
                    <a:pt x="611981" y="424607"/>
                    <a:pt x="629394" y="424607"/>
                  </a:cubicBezTo>
                  <a:cubicBezTo>
                    <a:pt x="647700" y="424607"/>
                    <a:pt x="662936" y="417909"/>
                    <a:pt x="675103" y="404515"/>
                  </a:cubicBezTo>
                  <a:cubicBezTo>
                    <a:pt x="687270" y="391120"/>
                    <a:pt x="693353" y="373261"/>
                    <a:pt x="693353" y="350937"/>
                  </a:cubicBezTo>
                  <a:cubicBezTo>
                    <a:pt x="693353" y="328166"/>
                    <a:pt x="687493" y="310530"/>
                    <a:pt x="675773" y="298028"/>
                  </a:cubicBezTo>
                  <a:cubicBezTo>
                    <a:pt x="664053" y="285527"/>
                    <a:pt x="648146" y="279276"/>
                    <a:pt x="628055" y="279276"/>
                  </a:cubicBezTo>
                  <a:cubicBezTo>
                    <a:pt x="617339" y="279276"/>
                    <a:pt x="602605" y="281955"/>
                    <a:pt x="583853" y="287313"/>
                  </a:cubicBezTo>
                  <a:lnTo>
                    <a:pt x="590885" y="189867"/>
                  </a:lnTo>
                  <a:cubicBezTo>
                    <a:pt x="598475" y="190984"/>
                    <a:pt x="604391" y="191542"/>
                    <a:pt x="608633" y="191542"/>
                  </a:cubicBezTo>
                  <a:cubicBezTo>
                    <a:pt x="626492" y="191542"/>
                    <a:pt x="641394" y="185849"/>
                    <a:pt x="653337" y="174464"/>
                  </a:cubicBezTo>
                  <a:cubicBezTo>
                    <a:pt x="665280" y="163078"/>
                    <a:pt x="671252" y="149572"/>
                    <a:pt x="671252" y="133945"/>
                  </a:cubicBezTo>
                  <a:cubicBezTo>
                    <a:pt x="671252" y="118988"/>
                    <a:pt x="666788" y="107045"/>
                    <a:pt x="657858" y="98115"/>
                  </a:cubicBezTo>
                  <a:cubicBezTo>
                    <a:pt x="648928" y="89185"/>
                    <a:pt x="636650" y="84720"/>
                    <a:pt x="621023" y="84720"/>
                  </a:cubicBezTo>
                  <a:cubicBezTo>
                    <a:pt x="604949" y="84720"/>
                    <a:pt x="591890" y="89576"/>
                    <a:pt x="581844" y="99287"/>
                  </a:cubicBezTo>
                  <a:cubicBezTo>
                    <a:pt x="571798" y="108998"/>
                    <a:pt x="564989" y="126020"/>
                    <a:pt x="561417" y="150354"/>
                  </a:cubicBezTo>
                  <a:lnTo>
                    <a:pt x="432495" y="127248"/>
                  </a:lnTo>
                  <a:cubicBezTo>
                    <a:pt x="443210" y="86171"/>
                    <a:pt x="463804" y="54694"/>
                    <a:pt x="494277" y="32817"/>
                  </a:cubicBezTo>
                  <a:cubicBezTo>
                    <a:pt x="524750" y="10939"/>
                    <a:pt x="567891" y="0"/>
                    <a:pt x="623702" y="0"/>
                  </a:cubicBezTo>
                  <a:close/>
                  <a:moveTo>
                    <a:pt x="207950" y="0"/>
                  </a:moveTo>
                  <a:cubicBezTo>
                    <a:pt x="255947" y="0"/>
                    <a:pt x="293285" y="5469"/>
                    <a:pt x="319962" y="16408"/>
                  </a:cubicBezTo>
                  <a:cubicBezTo>
                    <a:pt x="346640" y="27347"/>
                    <a:pt x="367624" y="44146"/>
                    <a:pt x="382916" y="66805"/>
                  </a:cubicBezTo>
                  <a:cubicBezTo>
                    <a:pt x="398208" y="89464"/>
                    <a:pt x="405855" y="114858"/>
                    <a:pt x="405855" y="142987"/>
                  </a:cubicBezTo>
                  <a:cubicBezTo>
                    <a:pt x="405855" y="172901"/>
                    <a:pt x="397092" y="201476"/>
                    <a:pt x="379568" y="228712"/>
                  </a:cubicBezTo>
                  <a:cubicBezTo>
                    <a:pt x="362043" y="255947"/>
                    <a:pt x="330175" y="285862"/>
                    <a:pt x="283964" y="318455"/>
                  </a:cubicBezTo>
                  <a:cubicBezTo>
                    <a:pt x="256506" y="337431"/>
                    <a:pt x="238144" y="350713"/>
                    <a:pt x="228879" y="358304"/>
                  </a:cubicBezTo>
                  <a:cubicBezTo>
                    <a:pt x="219615" y="365894"/>
                    <a:pt x="208732" y="375828"/>
                    <a:pt x="196230" y="388107"/>
                  </a:cubicBezTo>
                  <a:lnTo>
                    <a:pt x="409203" y="388107"/>
                  </a:lnTo>
                  <a:lnTo>
                    <a:pt x="409203" y="499281"/>
                  </a:lnTo>
                  <a:lnTo>
                    <a:pt x="0" y="499281"/>
                  </a:lnTo>
                  <a:cubicBezTo>
                    <a:pt x="4688" y="458874"/>
                    <a:pt x="18920" y="420867"/>
                    <a:pt x="42695" y="385260"/>
                  </a:cubicBezTo>
                  <a:cubicBezTo>
                    <a:pt x="66471" y="349653"/>
                    <a:pt x="111063" y="307628"/>
                    <a:pt x="176473" y="259184"/>
                  </a:cubicBezTo>
                  <a:cubicBezTo>
                    <a:pt x="216434" y="229493"/>
                    <a:pt x="241995" y="206946"/>
                    <a:pt x="253157" y="191542"/>
                  </a:cubicBezTo>
                  <a:cubicBezTo>
                    <a:pt x="264319" y="176138"/>
                    <a:pt x="269900" y="161516"/>
                    <a:pt x="269900" y="147675"/>
                  </a:cubicBezTo>
                  <a:cubicBezTo>
                    <a:pt x="269900" y="132717"/>
                    <a:pt x="264375" y="119937"/>
                    <a:pt x="253324" y="109333"/>
                  </a:cubicBezTo>
                  <a:cubicBezTo>
                    <a:pt x="242274" y="98729"/>
                    <a:pt x="228377" y="93427"/>
                    <a:pt x="211634" y="93427"/>
                  </a:cubicBezTo>
                  <a:cubicBezTo>
                    <a:pt x="194221" y="93427"/>
                    <a:pt x="179989" y="98896"/>
                    <a:pt x="168939" y="109835"/>
                  </a:cubicBezTo>
                  <a:cubicBezTo>
                    <a:pt x="157888" y="120774"/>
                    <a:pt x="150466" y="140084"/>
                    <a:pt x="146670" y="167766"/>
                  </a:cubicBezTo>
                  <a:lnTo>
                    <a:pt x="10046" y="156716"/>
                  </a:lnTo>
                  <a:cubicBezTo>
                    <a:pt x="15404" y="118318"/>
                    <a:pt x="25227" y="88348"/>
                    <a:pt x="39514" y="66805"/>
                  </a:cubicBezTo>
                  <a:cubicBezTo>
                    <a:pt x="53802" y="45262"/>
                    <a:pt x="73949" y="28742"/>
                    <a:pt x="99957" y="17245"/>
                  </a:cubicBezTo>
                  <a:cubicBezTo>
                    <a:pt x="125965" y="5748"/>
                    <a:pt x="161962" y="0"/>
                    <a:pt x="2079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1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329" name="Google Shape;1329;p31"/>
          <p:cNvSpPr/>
          <p:nvPr/>
        </p:nvSpPr>
        <p:spPr>
          <a:xfrm>
            <a:off x="4058842" y="2378144"/>
            <a:ext cx="683886" cy="683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1"/>
          <p:cNvSpPr/>
          <p:nvPr/>
        </p:nvSpPr>
        <p:spPr>
          <a:xfrm>
            <a:off x="4058842" y="3564284"/>
            <a:ext cx="683886" cy="683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1"/>
          <p:cNvSpPr/>
          <p:nvPr/>
        </p:nvSpPr>
        <p:spPr>
          <a:xfrm>
            <a:off x="4058842" y="4750424"/>
            <a:ext cx="683886" cy="683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1"/>
          <p:cNvSpPr txBox="1"/>
          <p:nvPr/>
        </p:nvSpPr>
        <p:spPr>
          <a:xfrm>
            <a:off x="4887620" y="2396923"/>
            <a:ext cx="2894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1"/>
          <p:cNvSpPr txBox="1"/>
          <p:nvPr/>
        </p:nvSpPr>
        <p:spPr>
          <a:xfrm>
            <a:off x="4887620" y="3583063"/>
            <a:ext cx="2894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1"/>
          <p:cNvSpPr txBox="1"/>
          <p:nvPr/>
        </p:nvSpPr>
        <p:spPr>
          <a:xfrm>
            <a:off x="4887620" y="4769203"/>
            <a:ext cx="2894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1"/>
          <p:cNvSpPr/>
          <p:nvPr/>
        </p:nvSpPr>
        <p:spPr>
          <a:xfrm>
            <a:off x="685396" y="2232064"/>
            <a:ext cx="313926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/>
          </a:p>
        </p:txBody>
      </p:sp>
      <p:sp>
        <p:nvSpPr>
          <p:cNvPr id="1336" name="Google Shape;1336;p31"/>
          <p:cNvSpPr/>
          <p:nvPr/>
        </p:nvSpPr>
        <p:spPr>
          <a:xfrm>
            <a:off x="685398" y="3612588"/>
            <a:ext cx="299208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31"/>
          <p:cNvSpPr/>
          <p:nvPr/>
        </p:nvSpPr>
        <p:spPr>
          <a:xfrm>
            <a:off x="4208170" y="2522490"/>
            <a:ext cx="391299" cy="394484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1"/>
          <p:cNvSpPr/>
          <p:nvPr/>
        </p:nvSpPr>
        <p:spPr>
          <a:xfrm>
            <a:off x="4237753" y="3697252"/>
            <a:ext cx="339752" cy="428739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9" name="Google Shape;1339;p31"/>
          <p:cNvGrpSpPr/>
          <p:nvPr/>
        </p:nvGrpSpPr>
        <p:grpSpPr>
          <a:xfrm flipH="1">
            <a:off x="4208378" y="4883244"/>
            <a:ext cx="390946" cy="389878"/>
            <a:chOff x="688950" y="1173205"/>
            <a:chExt cx="3371147" cy="3361942"/>
          </a:xfrm>
        </p:grpSpPr>
        <p:sp>
          <p:nvSpPr>
            <p:cNvPr id="1340" name="Google Shape;1340;p31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8" name="Google Shape;1348;p31"/>
          <p:cNvSpPr/>
          <p:nvPr>
            <p:ph idx="2" type="pic"/>
          </p:nvPr>
        </p:nvSpPr>
        <p:spPr>
          <a:xfrm>
            <a:off x="9223796" y="2298700"/>
            <a:ext cx="2049706" cy="34110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oogle Shape;1353;p32"/>
          <p:cNvGrpSpPr/>
          <p:nvPr/>
        </p:nvGrpSpPr>
        <p:grpSpPr>
          <a:xfrm>
            <a:off x="7164175" y="-275484"/>
            <a:ext cx="5030959" cy="7014784"/>
            <a:chOff x="7145125" y="-275484"/>
            <a:chExt cx="5030959" cy="7014784"/>
          </a:xfrm>
        </p:grpSpPr>
        <p:sp>
          <p:nvSpPr>
            <p:cNvPr id="1354" name="Google Shape;1354;p32"/>
            <p:cNvSpPr/>
            <p:nvPr/>
          </p:nvSpPr>
          <p:spPr>
            <a:xfrm>
              <a:off x="7283433" y="-275484"/>
              <a:ext cx="4892650" cy="7014784"/>
            </a:xfrm>
            <a:custGeom>
              <a:rect b="b" l="l" r="r" t="t"/>
              <a:pathLst>
                <a:path extrusionOk="0" h="7014784" w="4892650">
                  <a:moveTo>
                    <a:pt x="4892650" y="0"/>
                  </a:moveTo>
                  <a:lnTo>
                    <a:pt x="4892650" y="4373627"/>
                  </a:lnTo>
                  <a:lnTo>
                    <a:pt x="0" y="7014784"/>
                  </a:lnTo>
                  <a:lnTo>
                    <a:pt x="359158" y="32767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7422913" y="-123788"/>
              <a:ext cx="4753171" cy="6503932"/>
            </a:xfrm>
            <a:custGeom>
              <a:rect b="b" l="l" r="r" t="t"/>
              <a:pathLst>
                <a:path extrusionOk="0" h="6503932" w="4753171">
                  <a:moveTo>
                    <a:pt x="4753171" y="0"/>
                  </a:moveTo>
                  <a:lnTo>
                    <a:pt x="4753171" y="3876700"/>
                  </a:lnTo>
                  <a:lnTo>
                    <a:pt x="0" y="6503932"/>
                  </a:lnTo>
                  <a:lnTo>
                    <a:pt x="260360" y="32471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9129197" y="2249258"/>
              <a:ext cx="2010813" cy="2987162"/>
            </a:xfrm>
            <a:custGeom>
              <a:rect b="b" l="l" r="r" t="t"/>
              <a:pathLst>
                <a:path extrusionOk="0" h="2447925" w="1647825">
                  <a:moveTo>
                    <a:pt x="1655445" y="1525905"/>
                  </a:moveTo>
                  <a:lnTo>
                    <a:pt x="0" y="2448878"/>
                  </a:lnTo>
                  <a:lnTo>
                    <a:pt x="63817" y="993458"/>
                  </a:lnTo>
                  <a:lnTo>
                    <a:pt x="160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9318656" y="2625849"/>
              <a:ext cx="1604001" cy="2313016"/>
            </a:xfrm>
            <a:custGeom>
              <a:rect b="b" l="l" r="r" t="t"/>
              <a:pathLst>
                <a:path extrusionOk="0" h="1895475" w="1314450">
                  <a:moveTo>
                    <a:pt x="1320165" y="1122998"/>
                  </a:moveTo>
                  <a:lnTo>
                    <a:pt x="0" y="1901190"/>
                  </a:lnTo>
                  <a:lnTo>
                    <a:pt x="52388" y="770573"/>
                  </a:lnTo>
                  <a:lnTo>
                    <a:pt x="129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9443022" y="4344921"/>
              <a:ext cx="870578" cy="999596"/>
            </a:xfrm>
            <a:custGeom>
              <a:rect b="b" l="l" r="r" t="t"/>
              <a:pathLst>
                <a:path extrusionOk="0" h="819151" w="713423">
                  <a:moveTo>
                    <a:pt x="0" y="182880"/>
                  </a:moveTo>
                  <a:cubicBezTo>
                    <a:pt x="73661" y="138748"/>
                    <a:pt x="249873" y="35719"/>
                    <a:pt x="296228" y="0"/>
                  </a:cubicBezTo>
                  <a:cubicBezTo>
                    <a:pt x="294323" y="19050"/>
                    <a:pt x="309563" y="61913"/>
                    <a:pt x="303848" y="94298"/>
                  </a:cubicBezTo>
                  <a:cubicBezTo>
                    <a:pt x="407670" y="183356"/>
                    <a:pt x="624364" y="413544"/>
                    <a:pt x="713423" y="551498"/>
                  </a:cubicBezTo>
                  <a:cubicBezTo>
                    <a:pt x="590233" y="617855"/>
                    <a:pt x="370840" y="733743"/>
                    <a:pt x="203835" y="819151"/>
                  </a:cubicBezTo>
                  <a:cubicBezTo>
                    <a:pt x="139858" y="594201"/>
                    <a:pt x="55087" y="336550"/>
                    <a:pt x="0" y="1828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7145125" y="2859199"/>
              <a:ext cx="3172188" cy="2168004"/>
            </a:xfrm>
            <a:custGeom>
              <a:rect b="b" l="l" r="r" t="t"/>
              <a:pathLst>
                <a:path extrusionOk="0" h="1776640" w="2599550">
                  <a:moveTo>
                    <a:pt x="2599366" y="1776640"/>
                  </a:moveTo>
                  <a:cubicBezTo>
                    <a:pt x="2601589" y="1672818"/>
                    <a:pt x="2583174" y="1386750"/>
                    <a:pt x="2572696" y="1260385"/>
                  </a:cubicBezTo>
                  <a:cubicBezTo>
                    <a:pt x="2500147" y="1205298"/>
                    <a:pt x="2345842" y="1107509"/>
                    <a:pt x="2296471" y="1069885"/>
                  </a:cubicBezTo>
                  <a:cubicBezTo>
                    <a:pt x="2284088" y="1060360"/>
                    <a:pt x="2276468" y="1050835"/>
                    <a:pt x="2276468" y="1034642"/>
                  </a:cubicBezTo>
                  <a:cubicBezTo>
                    <a:pt x="2276468" y="1014639"/>
                    <a:pt x="2273611" y="993685"/>
                    <a:pt x="2269801" y="974635"/>
                  </a:cubicBezTo>
                  <a:cubicBezTo>
                    <a:pt x="2264086" y="942249"/>
                    <a:pt x="2267896" y="912722"/>
                    <a:pt x="2279326" y="883194"/>
                  </a:cubicBezTo>
                  <a:cubicBezTo>
                    <a:pt x="2295518" y="841285"/>
                    <a:pt x="2305043" y="797469"/>
                    <a:pt x="2306948" y="752702"/>
                  </a:cubicBezTo>
                  <a:cubicBezTo>
                    <a:pt x="2311711" y="652689"/>
                    <a:pt x="2284088" y="562202"/>
                    <a:pt x="2234558" y="477429"/>
                  </a:cubicBezTo>
                  <a:cubicBezTo>
                    <a:pt x="2187251" y="393609"/>
                    <a:pt x="2109623" y="312012"/>
                    <a:pt x="2023104" y="249782"/>
                  </a:cubicBezTo>
                  <a:cubicBezTo>
                    <a:pt x="1936585" y="187552"/>
                    <a:pt x="1821332" y="142625"/>
                    <a:pt x="1715446" y="104049"/>
                  </a:cubicBezTo>
                  <a:cubicBezTo>
                    <a:pt x="1609560" y="65473"/>
                    <a:pt x="1505579" y="34517"/>
                    <a:pt x="1387786" y="18324"/>
                  </a:cubicBezTo>
                  <a:cubicBezTo>
                    <a:pt x="1269994" y="2132"/>
                    <a:pt x="1149552" y="-7178"/>
                    <a:pt x="1008691" y="6894"/>
                  </a:cubicBezTo>
                  <a:cubicBezTo>
                    <a:pt x="867830" y="20966"/>
                    <a:pt x="672686" y="56972"/>
                    <a:pt x="542620" y="102756"/>
                  </a:cubicBezTo>
                  <a:cubicBezTo>
                    <a:pt x="412554" y="148540"/>
                    <a:pt x="313176" y="208516"/>
                    <a:pt x="228294" y="281598"/>
                  </a:cubicBezTo>
                  <a:cubicBezTo>
                    <a:pt x="143412" y="354680"/>
                    <a:pt x="87623" y="409801"/>
                    <a:pt x="33330" y="541247"/>
                  </a:cubicBezTo>
                  <a:cubicBezTo>
                    <a:pt x="-6466" y="621193"/>
                    <a:pt x="-3817" y="691107"/>
                    <a:pt x="6661" y="764132"/>
                  </a:cubicBezTo>
                  <a:cubicBezTo>
                    <a:pt x="17139" y="837157"/>
                    <a:pt x="50634" y="924311"/>
                    <a:pt x="99053" y="993685"/>
                  </a:cubicBezTo>
                  <a:cubicBezTo>
                    <a:pt x="147472" y="1063059"/>
                    <a:pt x="221926" y="1127987"/>
                    <a:pt x="297173" y="1180374"/>
                  </a:cubicBezTo>
                  <a:cubicBezTo>
                    <a:pt x="296220" y="1238476"/>
                    <a:pt x="275107" y="1309279"/>
                    <a:pt x="281933" y="1342299"/>
                  </a:cubicBezTo>
                  <a:cubicBezTo>
                    <a:pt x="296221" y="1361349"/>
                    <a:pt x="320033" y="1365160"/>
                    <a:pt x="338131" y="1378495"/>
                  </a:cubicBezTo>
                  <a:cubicBezTo>
                    <a:pt x="457193" y="1440407"/>
                    <a:pt x="580066" y="1491842"/>
                    <a:pt x="709606" y="1526132"/>
                  </a:cubicBezTo>
                  <a:cubicBezTo>
                    <a:pt x="761041" y="1539467"/>
                    <a:pt x="811523" y="1555660"/>
                    <a:pt x="865816" y="1559469"/>
                  </a:cubicBezTo>
                  <a:cubicBezTo>
                    <a:pt x="924554" y="1567883"/>
                    <a:pt x="1002500" y="1573757"/>
                    <a:pt x="1062031" y="1576615"/>
                  </a:cubicBezTo>
                  <a:cubicBezTo>
                    <a:pt x="1118863" y="1579790"/>
                    <a:pt x="1166012" y="1579631"/>
                    <a:pt x="1223003" y="1576615"/>
                  </a:cubicBezTo>
                  <a:cubicBezTo>
                    <a:pt x="1283963" y="1578519"/>
                    <a:pt x="1343971" y="1568042"/>
                    <a:pt x="1403978" y="1558517"/>
                  </a:cubicBezTo>
                  <a:cubicBezTo>
                    <a:pt x="1480178" y="1546135"/>
                    <a:pt x="1542884" y="1531688"/>
                    <a:pt x="1628768" y="1503272"/>
                  </a:cubicBezTo>
                  <a:cubicBezTo>
                    <a:pt x="1714652" y="1474856"/>
                    <a:pt x="1833397" y="1430565"/>
                    <a:pt x="1919281" y="1388020"/>
                  </a:cubicBezTo>
                  <a:cubicBezTo>
                    <a:pt x="2005165" y="1345475"/>
                    <a:pt x="2071681" y="1298485"/>
                    <a:pt x="2144071" y="1248002"/>
                  </a:cubicBezTo>
                  <a:cubicBezTo>
                    <a:pt x="2150738" y="1243239"/>
                    <a:pt x="2155501" y="1235620"/>
                    <a:pt x="2167883" y="1237524"/>
                  </a:cubicBezTo>
                  <a:cubicBezTo>
                    <a:pt x="2162168" y="1257527"/>
                    <a:pt x="2164073" y="1277529"/>
                    <a:pt x="2162168" y="1297532"/>
                  </a:cubicBezTo>
                  <a:cubicBezTo>
                    <a:pt x="2159311" y="1321345"/>
                    <a:pt x="2168836" y="1335632"/>
                    <a:pt x="2189791" y="1345157"/>
                  </a:cubicBezTo>
                  <a:cubicBezTo>
                    <a:pt x="2190743" y="1345157"/>
                    <a:pt x="2190743" y="1345157"/>
                    <a:pt x="2191696" y="1344204"/>
                  </a:cubicBezTo>
                  <a:lnTo>
                    <a:pt x="2599366" y="1776640"/>
                  </a:lnTo>
                  <a:close/>
                  <a:moveTo>
                    <a:pt x="2160263" y="796517"/>
                  </a:moveTo>
                  <a:cubicBezTo>
                    <a:pt x="2136451" y="871764"/>
                    <a:pt x="2095493" y="935582"/>
                    <a:pt x="2042153" y="991779"/>
                  </a:cubicBezTo>
                  <a:cubicBezTo>
                    <a:pt x="1973573" y="1063217"/>
                    <a:pt x="1891658" y="1115604"/>
                    <a:pt x="1804028" y="1160372"/>
                  </a:cubicBezTo>
                  <a:cubicBezTo>
                    <a:pt x="1738940" y="1199742"/>
                    <a:pt x="1718303" y="1206885"/>
                    <a:pt x="1651628" y="1227999"/>
                  </a:cubicBezTo>
                  <a:cubicBezTo>
                    <a:pt x="1570666" y="1255622"/>
                    <a:pt x="1487798" y="1272767"/>
                    <a:pt x="1403978" y="1287054"/>
                  </a:cubicBezTo>
                  <a:cubicBezTo>
                    <a:pt x="1297774" y="1297690"/>
                    <a:pt x="1146327" y="1305946"/>
                    <a:pt x="1014406" y="1291817"/>
                  </a:cubicBezTo>
                  <a:cubicBezTo>
                    <a:pt x="882485" y="1277688"/>
                    <a:pt x="728656" y="1246097"/>
                    <a:pt x="612451" y="1202282"/>
                  </a:cubicBezTo>
                  <a:cubicBezTo>
                    <a:pt x="496246" y="1158467"/>
                    <a:pt x="384486" y="1078140"/>
                    <a:pt x="317176" y="1028927"/>
                  </a:cubicBezTo>
                  <a:cubicBezTo>
                    <a:pt x="289236" y="1000670"/>
                    <a:pt x="218275" y="968919"/>
                    <a:pt x="191446" y="892719"/>
                  </a:cubicBezTo>
                  <a:cubicBezTo>
                    <a:pt x="164617" y="816519"/>
                    <a:pt x="113658" y="675708"/>
                    <a:pt x="156203" y="571727"/>
                  </a:cubicBezTo>
                  <a:cubicBezTo>
                    <a:pt x="198748" y="467746"/>
                    <a:pt x="331146" y="321219"/>
                    <a:pt x="446716" y="268832"/>
                  </a:cubicBezTo>
                  <a:cubicBezTo>
                    <a:pt x="614500" y="190111"/>
                    <a:pt x="988006" y="164502"/>
                    <a:pt x="1143946" y="165962"/>
                  </a:cubicBezTo>
                  <a:cubicBezTo>
                    <a:pt x="1296505" y="167390"/>
                    <a:pt x="1268247" y="178185"/>
                    <a:pt x="1379213" y="191679"/>
                  </a:cubicBezTo>
                  <a:cubicBezTo>
                    <a:pt x="1485420" y="204594"/>
                    <a:pt x="1645913" y="242162"/>
                    <a:pt x="1775453" y="281214"/>
                  </a:cubicBezTo>
                  <a:cubicBezTo>
                    <a:pt x="1871656" y="314075"/>
                    <a:pt x="1818474" y="352969"/>
                    <a:pt x="1802123" y="434567"/>
                  </a:cubicBezTo>
                  <a:cubicBezTo>
                    <a:pt x="1825777" y="476159"/>
                    <a:pt x="1884991" y="501242"/>
                    <a:pt x="1917376" y="530769"/>
                  </a:cubicBezTo>
                  <a:cubicBezTo>
                    <a:pt x="1972304" y="581569"/>
                    <a:pt x="2108352" y="700791"/>
                    <a:pt x="2148833" y="745082"/>
                  </a:cubicBezTo>
                  <a:cubicBezTo>
                    <a:pt x="2164073" y="761274"/>
                    <a:pt x="2166931" y="776514"/>
                    <a:pt x="2160263" y="796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0" name="Google Shape;1360;p32"/>
          <p:cNvSpPr/>
          <p:nvPr/>
        </p:nvSpPr>
        <p:spPr>
          <a:xfrm flipH="1" rot="642197">
            <a:off x="5141582" y="983140"/>
            <a:ext cx="2579989" cy="5183794"/>
          </a:xfrm>
          <a:custGeom>
            <a:rect b="b" l="l" r="r" t="t"/>
            <a:pathLst>
              <a:path extrusionOk="0" h="4587950" w="2283436">
                <a:moveTo>
                  <a:pt x="372500" y="4590899"/>
                </a:moveTo>
                <a:cubicBezTo>
                  <a:pt x="324723" y="4556472"/>
                  <a:pt x="306456" y="4503777"/>
                  <a:pt x="298024" y="4451082"/>
                </a:cubicBezTo>
                <a:cubicBezTo>
                  <a:pt x="288188" y="4387849"/>
                  <a:pt x="290296" y="4323912"/>
                  <a:pt x="309266" y="4261381"/>
                </a:cubicBezTo>
                <a:cubicBezTo>
                  <a:pt x="321210" y="4221333"/>
                  <a:pt x="322615" y="4180583"/>
                  <a:pt x="321210" y="4139129"/>
                </a:cubicBezTo>
                <a:cubicBezTo>
                  <a:pt x="319805" y="4091353"/>
                  <a:pt x="327533" y="4044279"/>
                  <a:pt x="329641" y="3996503"/>
                </a:cubicBezTo>
                <a:cubicBezTo>
                  <a:pt x="330344" y="3981045"/>
                  <a:pt x="334559" y="3964886"/>
                  <a:pt x="340180" y="3949429"/>
                </a:cubicBezTo>
                <a:cubicBezTo>
                  <a:pt x="352827" y="3916407"/>
                  <a:pt x="375310" y="3907975"/>
                  <a:pt x="410440" y="3905868"/>
                </a:cubicBezTo>
                <a:cubicBezTo>
                  <a:pt x="458216" y="3903057"/>
                  <a:pt x="497562" y="3911488"/>
                  <a:pt x="542528" y="3923433"/>
                </a:cubicBezTo>
                <a:cubicBezTo>
                  <a:pt x="572739" y="3931161"/>
                  <a:pt x="598033" y="3926243"/>
                  <a:pt x="617003" y="3900247"/>
                </a:cubicBezTo>
                <a:cubicBezTo>
                  <a:pt x="626137" y="3887600"/>
                  <a:pt x="637378" y="3883384"/>
                  <a:pt x="652133" y="3886195"/>
                </a:cubicBezTo>
                <a:cubicBezTo>
                  <a:pt x="663374" y="3888303"/>
                  <a:pt x="671805" y="3884790"/>
                  <a:pt x="679534" y="3874251"/>
                </a:cubicBezTo>
                <a:cubicBezTo>
                  <a:pt x="711853" y="3829987"/>
                  <a:pt x="746983" y="3787832"/>
                  <a:pt x="777897" y="3742865"/>
                </a:cubicBezTo>
                <a:cubicBezTo>
                  <a:pt x="796165" y="3716167"/>
                  <a:pt x="872748" y="3591807"/>
                  <a:pt x="900149" y="3561596"/>
                </a:cubicBezTo>
                <a:cubicBezTo>
                  <a:pt x="958464" y="3497660"/>
                  <a:pt x="1046991" y="3475177"/>
                  <a:pt x="1117251" y="3425995"/>
                </a:cubicBezTo>
                <a:cubicBezTo>
                  <a:pt x="1130600" y="3416861"/>
                  <a:pt x="1141842" y="3403512"/>
                  <a:pt x="1153083" y="3391568"/>
                </a:cubicBezTo>
                <a:cubicBezTo>
                  <a:pt x="1165028" y="3378921"/>
                  <a:pt x="1162217" y="3364869"/>
                  <a:pt x="1150273" y="3355735"/>
                </a:cubicBezTo>
                <a:cubicBezTo>
                  <a:pt x="1109523" y="3324118"/>
                  <a:pt x="1112333" y="3279855"/>
                  <a:pt x="1105307" y="3232078"/>
                </a:cubicBezTo>
                <a:cubicBezTo>
                  <a:pt x="1100389" y="3199759"/>
                  <a:pt x="1093363" y="3167440"/>
                  <a:pt x="1082824" y="3137228"/>
                </a:cubicBezTo>
                <a:cubicBezTo>
                  <a:pt x="1068069" y="3092964"/>
                  <a:pt x="1061043" y="3047998"/>
                  <a:pt x="1066664" y="3001627"/>
                </a:cubicBezTo>
                <a:cubicBezTo>
                  <a:pt x="1071582" y="2966497"/>
                  <a:pt x="1066664" y="2932773"/>
                  <a:pt x="1058936" y="2899048"/>
                </a:cubicBezTo>
                <a:cubicBezTo>
                  <a:pt x="1054017" y="2875160"/>
                  <a:pt x="1054720" y="2853379"/>
                  <a:pt x="1061746" y="2830896"/>
                </a:cubicBezTo>
                <a:cubicBezTo>
                  <a:pt x="1063854" y="2822465"/>
                  <a:pt x="1062449" y="2812629"/>
                  <a:pt x="1061043" y="2803495"/>
                </a:cubicBezTo>
                <a:cubicBezTo>
                  <a:pt x="1057530" y="2788740"/>
                  <a:pt x="1051910" y="2773986"/>
                  <a:pt x="1048397" y="2759232"/>
                </a:cubicBezTo>
                <a:cubicBezTo>
                  <a:pt x="1046991" y="2754313"/>
                  <a:pt x="1048397" y="2747287"/>
                  <a:pt x="1051207" y="2744477"/>
                </a:cubicBezTo>
                <a:cubicBezTo>
                  <a:pt x="1063151" y="2731830"/>
                  <a:pt x="1043478" y="2717778"/>
                  <a:pt x="1041371" y="2703727"/>
                </a:cubicBezTo>
                <a:cubicBezTo>
                  <a:pt x="1040668" y="2700916"/>
                  <a:pt x="1039263" y="2697403"/>
                  <a:pt x="1037155" y="2695998"/>
                </a:cubicBezTo>
                <a:cubicBezTo>
                  <a:pt x="1011159" y="2685459"/>
                  <a:pt x="1023103" y="2658058"/>
                  <a:pt x="992189" y="2655247"/>
                </a:cubicBezTo>
                <a:cubicBezTo>
                  <a:pt x="979542" y="2653842"/>
                  <a:pt x="966896" y="2648924"/>
                  <a:pt x="954951" y="2644006"/>
                </a:cubicBezTo>
                <a:cubicBezTo>
                  <a:pt x="949331" y="2641898"/>
                  <a:pt x="943007" y="2638385"/>
                  <a:pt x="938792" y="2633467"/>
                </a:cubicBezTo>
                <a:cubicBezTo>
                  <a:pt x="881179" y="2575151"/>
                  <a:pt x="834808" y="2509810"/>
                  <a:pt x="812325" y="2429012"/>
                </a:cubicBezTo>
                <a:cubicBezTo>
                  <a:pt x="805299" y="2403718"/>
                  <a:pt x="787734" y="2343997"/>
                  <a:pt x="790544" y="2339782"/>
                </a:cubicBezTo>
                <a:cubicBezTo>
                  <a:pt x="806704" y="2313083"/>
                  <a:pt x="806001" y="2284277"/>
                  <a:pt x="805299" y="2254768"/>
                </a:cubicBezTo>
                <a:cubicBezTo>
                  <a:pt x="804596" y="2216828"/>
                  <a:pt x="803191" y="2178887"/>
                  <a:pt x="801083" y="2140947"/>
                </a:cubicBezTo>
                <a:cubicBezTo>
                  <a:pt x="800380" y="2124085"/>
                  <a:pt x="797570" y="2064364"/>
                  <a:pt x="798273" y="2051015"/>
                </a:cubicBezTo>
                <a:cubicBezTo>
                  <a:pt x="798975" y="2038368"/>
                  <a:pt x="798975" y="2025722"/>
                  <a:pt x="801083" y="2013075"/>
                </a:cubicBezTo>
                <a:cubicBezTo>
                  <a:pt x="805299" y="1988484"/>
                  <a:pt x="808109" y="1963190"/>
                  <a:pt x="815838" y="1940707"/>
                </a:cubicBezTo>
                <a:cubicBezTo>
                  <a:pt x="822863" y="1920332"/>
                  <a:pt x="824971" y="1902767"/>
                  <a:pt x="816540" y="1882392"/>
                </a:cubicBezTo>
                <a:cubicBezTo>
                  <a:pt x="809514" y="1866232"/>
                  <a:pt x="806704" y="1847965"/>
                  <a:pt x="806001" y="1831102"/>
                </a:cubicBezTo>
                <a:cubicBezTo>
                  <a:pt x="804596" y="1800891"/>
                  <a:pt x="786328" y="1770679"/>
                  <a:pt x="786328" y="1740468"/>
                </a:cubicBezTo>
                <a:cubicBezTo>
                  <a:pt x="786328" y="1729929"/>
                  <a:pt x="786328" y="1717985"/>
                  <a:pt x="782113" y="1708851"/>
                </a:cubicBezTo>
                <a:cubicBezTo>
                  <a:pt x="762440" y="1665290"/>
                  <a:pt x="739957" y="1609082"/>
                  <a:pt x="707638" y="1571845"/>
                </a:cubicBezTo>
                <a:cubicBezTo>
                  <a:pt x="699207" y="1562711"/>
                  <a:pt x="680237" y="1528986"/>
                  <a:pt x="674616" y="1526879"/>
                </a:cubicBezTo>
                <a:cubicBezTo>
                  <a:pt x="646512" y="1514232"/>
                  <a:pt x="624029" y="1485425"/>
                  <a:pt x="614895" y="1456619"/>
                </a:cubicBezTo>
                <a:cubicBezTo>
                  <a:pt x="602951" y="1418679"/>
                  <a:pt x="594520" y="1415868"/>
                  <a:pt x="594520" y="1376523"/>
                </a:cubicBezTo>
                <a:cubicBezTo>
                  <a:pt x="594520" y="1359661"/>
                  <a:pt x="547446" y="1357553"/>
                  <a:pt x="531286" y="1348419"/>
                </a:cubicBezTo>
                <a:cubicBezTo>
                  <a:pt x="462432" y="1312587"/>
                  <a:pt x="423789" y="1273944"/>
                  <a:pt x="356340" y="1236706"/>
                </a:cubicBezTo>
                <a:cubicBezTo>
                  <a:pt x="338775" y="1226870"/>
                  <a:pt x="319102" y="1219844"/>
                  <a:pt x="302240" y="1210008"/>
                </a:cubicBezTo>
                <a:cubicBezTo>
                  <a:pt x="265002" y="1187525"/>
                  <a:pt x="227765" y="1165744"/>
                  <a:pt x="191932" y="1140451"/>
                </a:cubicBezTo>
                <a:cubicBezTo>
                  <a:pt x="149777" y="1110942"/>
                  <a:pt x="108324" y="1080028"/>
                  <a:pt x="68276" y="1047708"/>
                </a:cubicBezTo>
                <a:cubicBezTo>
                  <a:pt x="51413" y="1034359"/>
                  <a:pt x="38767" y="1015389"/>
                  <a:pt x="24715" y="998527"/>
                </a:cubicBezTo>
                <a:cubicBezTo>
                  <a:pt x="-6200" y="960586"/>
                  <a:pt x="-4092" y="918431"/>
                  <a:pt x="9258" y="875572"/>
                </a:cubicBezTo>
                <a:cubicBezTo>
                  <a:pt x="41577" y="767373"/>
                  <a:pt x="120268" y="641608"/>
                  <a:pt x="181394" y="544650"/>
                </a:cubicBezTo>
                <a:cubicBezTo>
                  <a:pt x="196851" y="520761"/>
                  <a:pt x="213010" y="497576"/>
                  <a:pt x="228467" y="473688"/>
                </a:cubicBezTo>
                <a:cubicBezTo>
                  <a:pt x="243222" y="449799"/>
                  <a:pt x="240412" y="438558"/>
                  <a:pt x="219334" y="420290"/>
                </a:cubicBezTo>
                <a:cubicBezTo>
                  <a:pt x="213713" y="415372"/>
                  <a:pt x="201066" y="405536"/>
                  <a:pt x="201066" y="397807"/>
                </a:cubicBezTo>
                <a:cubicBezTo>
                  <a:pt x="199661" y="354246"/>
                  <a:pt x="199661" y="310685"/>
                  <a:pt x="200364" y="267124"/>
                </a:cubicBezTo>
                <a:cubicBezTo>
                  <a:pt x="200364" y="260801"/>
                  <a:pt x="213713" y="254478"/>
                  <a:pt x="216523" y="248154"/>
                </a:cubicBezTo>
                <a:cubicBezTo>
                  <a:pt x="219334" y="241128"/>
                  <a:pt x="224252" y="234805"/>
                  <a:pt x="224954" y="227076"/>
                </a:cubicBezTo>
                <a:cubicBezTo>
                  <a:pt x="235493" y="156114"/>
                  <a:pt x="274136" y="100609"/>
                  <a:pt x="329641" y="59156"/>
                </a:cubicBezTo>
                <a:cubicBezTo>
                  <a:pt x="358448" y="38078"/>
                  <a:pt x="394280" y="21918"/>
                  <a:pt x="433625" y="20513"/>
                </a:cubicBezTo>
                <a:cubicBezTo>
                  <a:pt x="461027" y="19108"/>
                  <a:pt x="488428" y="17000"/>
                  <a:pt x="515829" y="12082"/>
                </a:cubicBezTo>
                <a:cubicBezTo>
                  <a:pt x="576252" y="1543"/>
                  <a:pt x="563606" y="-12509"/>
                  <a:pt x="623326" y="21216"/>
                </a:cubicBezTo>
                <a:cubicBezTo>
                  <a:pt x="654943" y="38781"/>
                  <a:pt x="689370" y="58453"/>
                  <a:pt x="720987" y="75316"/>
                </a:cubicBezTo>
                <a:cubicBezTo>
                  <a:pt x="791949" y="112553"/>
                  <a:pt x="836213" y="108338"/>
                  <a:pt x="907175" y="144873"/>
                </a:cubicBezTo>
                <a:cubicBezTo>
                  <a:pt x="935279" y="159627"/>
                  <a:pt x="974624" y="180705"/>
                  <a:pt x="1004836" y="190541"/>
                </a:cubicBezTo>
                <a:cubicBezTo>
                  <a:pt x="1082121" y="248857"/>
                  <a:pt x="1096876" y="253775"/>
                  <a:pt x="1143247" y="283987"/>
                </a:cubicBezTo>
                <a:cubicBezTo>
                  <a:pt x="1266201" y="364785"/>
                  <a:pt x="1261283" y="387971"/>
                  <a:pt x="1300629" y="501089"/>
                </a:cubicBezTo>
                <a:cubicBezTo>
                  <a:pt x="1309762" y="528490"/>
                  <a:pt x="1330138" y="554486"/>
                  <a:pt x="1344189" y="580482"/>
                </a:cubicBezTo>
                <a:cubicBezTo>
                  <a:pt x="1372293" y="631772"/>
                  <a:pt x="1398289" y="686574"/>
                  <a:pt x="1405315" y="744187"/>
                </a:cubicBezTo>
                <a:cubicBezTo>
                  <a:pt x="1412341" y="795476"/>
                  <a:pt x="1419367" y="846063"/>
                  <a:pt x="1443958" y="893137"/>
                </a:cubicBezTo>
                <a:cubicBezTo>
                  <a:pt x="1453794" y="911405"/>
                  <a:pt x="1455902" y="933888"/>
                  <a:pt x="1460118" y="954966"/>
                </a:cubicBezTo>
                <a:cubicBezTo>
                  <a:pt x="1465036" y="976746"/>
                  <a:pt x="1467144" y="998527"/>
                  <a:pt x="1472062" y="1020307"/>
                </a:cubicBezTo>
                <a:cubicBezTo>
                  <a:pt x="1482601" y="1063868"/>
                  <a:pt x="1479790" y="1106726"/>
                  <a:pt x="1465036" y="1148882"/>
                </a:cubicBezTo>
                <a:cubicBezTo>
                  <a:pt x="1461523" y="1160124"/>
                  <a:pt x="1429204" y="1199469"/>
                  <a:pt x="1427096" y="1211413"/>
                </a:cubicBezTo>
                <a:cubicBezTo>
                  <a:pt x="1422178" y="1237409"/>
                  <a:pt x="1408828" y="1238814"/>
                  <a:pt x="1432014" y="1254271"/>
                </a:cubicBezTo>
                <a:cubicBezTo>
                  <a:pt x="1436230" y="1257082"/>
                  <a:pt x="1441148" y="1259892"/>
                  <a:pt x="1445363" y="1263405"/>
                </a:cubicBezTo>
                <a:cubicBezTo>
                  <a:pt x="1491032" y="1302751"/>
                  <a:pt x="1481898" y="1304858"/>
                  <a:pt x="1462928" y="1343501"/>
                </a:cubicBezTo>
                <a:cubicBezTo>
                  <a:pt x="1457307" y="1354743"/>
                  <a:pt x="1457307" y="1369497"/>
                  <a:pt x="1453794" y="1382144"/>
                </a:cubicBezTo>
                <a:cubicBezTo>
                  <a:pt x="1442553" y="1425002"/>
                  <a:pt x="1479088" y="1465050"/>
                  <a:pt x="1479790" y="1507206"/>
                </a:cubicBezTo>
                <a:cubicBezTo>
                  <a:pt x="1479790" y="1518447"/>
                  <a:pt x="1467846" y="1528986"/>
                  <a:pt x="1472062" y="1539525"/>
                </a:cubicBezTo>
                <a:cubicBezTo>
                  <a:pt x="1487519" y="1574655"/>
                  <a:pt x="1453092" y="1616108"/>
                  <a:pt x="1468549" y="1651238"/>
                </a:cubicBezTo>
                <a:cubicBezTo>
                  <a:pt x="1476980" y="1670911"/>
                  <a:pt x="1488924" y="1690583"/>
                  <a:pt x="1494545" y="1710959"/>
                </a:cubicBezTo>
                <a:cubicBezTo>
                  <a:pt x="1509299" y="1768572"/>
                  <a:pt x="1508597" y="1907685"/>
                  <a:pt x="1517028" y="1924548"/>
                </a:cubicBezTo>
                <a:cubicBezTo>
                  <a:pt x="1535998" y="1965298"/>
                  <a:pt x="1558481" y="2008157"/>
                  <a:pt x="1566912" y="2051718"/>
                </a:cubicBezTo>
                <a:cubicBezTo>
                  <a:pt x="1571830" y="2077714"/>
                  <a:pt x="1577451" y="2103710"/>
                  <a:pt x="1582369" y="2129706"/>
                </a:cubicBezTo>
                <a:cubicBezTo>
                  <a:pt x="1582369" y="2131111"/>
                  <a:pt x="1583072" y="2132516"/>
                  <a:pt x="1582369" y="2133219"/>
                </a:cubicBezTo>
                <a:cubicBezTo>
                  <a:pt x="1564102" y="2157810"/>
                  <a:pt x="1581667" y="2179590"/>
                  <a:pt x="1587288" y="2202776"/>
                </a:cubicBezTo>
                <a:cubicBezTo>
                  <a:pt x="1590801" y="2218233"/>
                  <a:pt x="1590801" y="2234392"/>
                  <a:pt x="1590098" y="2249850"/>
                </a:cubicBezTo>
                <a:cubicBezTo>
                  <a:pt x="1590098" y="2255470"/>
                  <a:pt x="1581667" y="2280764"/>
                  <a:pt x="1573938" y="2287087"/>
                </a:cubicBezTo>
                <a:cubicBezTo>
                  <a:pt x="1580964" y="2291303"/>
                  <a:pt x="1609068" y="2296221"/>
                  <a:pt x="1616797" y="2300436"/>
                </a:cubicBezTo>
                <a:cubicBezTo>
                  <a:pt x="1654034" y="2318001"/>
                  <a:pt x="1739751" y="2335566"/>
                  <a:pt x="1776988" y="2351726"/>
                </a:cubicBezTo>
                <a:cubicBezTo>
                  <a:pt x="1784717" y="2355239"/>
                  <a:pt x="1794553" y="2355239"/>
                  <a:pt x="1802984" y="2354536"/>
                </a:cubicBezTo>
                <a:cubicBezTo>
                  <a:pt x="1822657" y="2354536"/>
                  <a:pt x="1835304" y="2364373"/>
                  <a:pt x="1849356" y="2377020"/>
                </a:cubicBezTo>
                <a:cubicBezTo>
                  <a:pt x="1864110" y="2390369"/>
                  <a:pt x="1891511" y="2383343"/>
                  <a:pt x="1909076" y="2394584"/>
                </a:cubicBezTo>
                <a:cubicBezTo>
                  <a:pt x="1925236" y="2405123"/>
                  <a:pt x="1939991" y="2417067"/>
                  <a:pt x="1955448" y="2429012"/>
                </a:cubicBezTo>
                <a:cubicBezTo>
                  <a:pt x="1968094" y="2438848"/>
                  <a:pt x="1979336" y="2450792"/>
                  <a:pt x="1992685" y="2459223"/>
                </a:cubicBezTo>
                <a:cubicBezTo>
                  <a:pt x="2051001" y="2495056"/>
                  <a:pt x="2066458" y="2527375"/>
                  <a:pt x="2054514" y="2595527"/>
                </a:cubicBezTo>
                <a:cubicBezTo>
                  <a:pt x="2046083" y="2646816"/>
                  <a:pt x="2032733" y="2713563"/>
                  <a:pt x="2022194" y="2764852"/>
                </a:cubicBezTo>
                <a:cubicBezTo>
                  <a:pt x="2015168" y="2799982"/>
                  <a:pt x="2003224" y="2918018"/>
                  <a:pt x="1999711" y="2943311"/>
                </a:cubicBezTo>
                <a:cubicBezTo>
                  <a:pt x="1989875" y="3010058"/>
                  <a:pt x="1913995" y="3241915"/>
                  <a:pt x="1909076" y="3258777"/>
                </a:cubicBezTo>
                <a:cubicBezTo>
                  <a:pt x="1896430" y="3300230"/>
                  <a:pt x="1869731" y="3468853"/>
                  <a:pt x="1860597" y="3507496"/>
                </a:cubicBezTo>
                <a:cubicBezTo>
                  <a:pt x="1862705" y="3508901"/>
                  <a:pt x="1864813" y="3510306"/>
                  <a:pt x="1866921" y="3511712"/>
                </a:cubicBezTo>
                <a:cubicBezTo>
                  <a:pt x="1871839" y="3509604"/>
                  <a:pt x="1877460" y="3508199"/>
                  <a:pt x="1882378" y="3504686"/>
                </a:cubicBezTo>
                <a:cubicBezTo>
                  <a:pt x="1896430" y="3494849"/>
                  <a:pt x="1909779" y="3483608"/>
                  <a:pt x="1925236" y="3475879"/>
                </a:cubicBezTo>
                <a:cubicBezTo>
                  <a:pt x="1932965" y="3471664"/>
                  <a:pt x="1944206" y="3474474"/>
                  <a:pt x="1954042" y="3473771"/>
                </a:cubicBezTo>
                <a:cubicBezTo>
                  <a:pt x="1953340" y="3482905"/>
                  <a:pt x="1954745" y="3492039"/>
                  <a:pt x="1951935" y="3500470"/>
                </a:cubicBezTo>
                <a:cubicBezTo>
                  <a:pt x="1940693" y="3541923"/>
                  <a:pt x="1935073" y="3575648"/>
                  <a:pt x="1923831" y="3617101"/>
                </a:cubicBezTo>
                <a:cubicBezTo>
                  <a:pt x="1921723" y="3624829"/>
                  <a:pt x="1922426" y="3633261"/>
                  <a:pt x="1921723" y="3639584"/>
                </a:cubicBezTo>
                <a:cubicBezTo>
                  <a:pt x="1934370" y="3645205"/>
                  <a:pt x="1944909" y="3650123"/>
                  <a:pt x="1955448" y="3653636"/>
                </a:cubicBezTo>
                <a:cubicBezTo>
                  <a:pt x="1984957" y="3664877"/>
                  <a:pt x="1978633" y="3656446"/>
                  <a:pt x="1989172" y="3715464"/>
                </a:cubicBezTo>
                <a:cubicBezTo>
                  <a:pt x="1989875" y="3719680"/>
                  <a:pt x="1987767" y="3724598"/>
                  <a:pt x="1986362" y="3728813"/>
                </a:cubicBezTo>
                <a:cubicBezTo>
                  <a:pt x="1983552" y="3735137"/>
                  <a:pt x="1968797" y="3728111"/>
                  <a:pt x="1970202" y="3732326"/>
                </a:cubicBezTo>
                <a:cubicBezTo>
                  <a:pt x="1973715" y="3742865"/>
                  <a:pt x="1986362" y="3768861"/>
                  <a:pt x="1994793" y="3774482"/>
                </a:cubicBezTo>
                <a:cubicBezTo>
                  <a:pt x="2043272" y="3803289"/>
                  <a:pt x="2060837" y="3842634"/>
                  <a:pt x="2101588" y="3879871"/>
                </a:cubicBezTo>
                <a:cubicBezTo>
                  <a:pt x="2117045" y="3893923"/>
                  <a:pt x="2134610" y="3898139"/>
                  <a:pt x="2153580" y="3900247"/>
                </a:cubicBezTo>
                <a:cubicBezTo>
                  <a:pt x="2180981" y="3904462"/>
                  <a:pt x="2209085" y="3907975"/>
                  <a:pt x="2236486" y="3912894"/>
                </a:cubicBezTo>
                <a:cubicBezTo>
                  <a:pt x="2242107" y="3913596"/>
                  <a:pt x="2250538" y="3917812"/>
                  <a:pt x="2252646" y="3922027"/>
                </a:cubicBezTo>
                <a:cubicBezTo>
                  <a:pt x="2263887" y="3944510"/>
                  <a:pt x="2275129" y="3967696"/>
                  <a:pt x="2282857" y="3991584"/>
                </a:cubicBezTo>
                <a:cubicBezTo>
                  <a:pt x="2287775" y="4007744"/>
                  <a:pt x="2276534" y="4016878"/>
                  <a:pt x="2259672" y="4021093"/>
                </a:cubicBezTo>
                <a:cubicBezTo>
                  <a:pt x="2221732" y="4028822"/>
                  <a:pt x="2183791" y="4039361"/>
                  <a:pt x="2145851" y="4041468"/>
                </a:cubicBezTo>
                <a:cubicBezTo>
                  <a:pt x="2065053" y="4046387"/>
                  <a:pt x="1997603" y="4032335"/>
                  <a:pt x="1917508" y="4019688"/>
                </a:cubicBezTo>
                <a:cubicBezTo>
                  <a:pt x="1836709" y="4006339"/>
                  <a:pt x="1755208" y="3994395"/>
                  <a:pt x="1674409" y="3978938"/>
                </a:cubicBezTo>
                <a:cubicBezTo>
                  <a:pt x="1629443" y="3970506"/>
                  <a:pt x="1584477" y="3963481"/>
                  <a:pt x="1540214" y="3951536"/>
                </a:cubicBezTo>
                <a:cubicBezTo>
                  <a:pt x="1532485" y="3949429"/>
                  <a:pt x="1525459" y="3944510"/>
                  <a:pt x="1518433" y="3939592"/>
                </a:cubicBezTo>
                <a:cubicBezTo>
                  <a:pt x="1509299" y="3933269"/>
                  <a:pt x="1507192" y="3925540"/>
                  <a:pt x="1510002" y="3913596"/>
                </a:cubicBezTo>
                <a:cubicBezTo>
                  <a:pt x="1526162" y="3838419"/>
                  <a:pt x="1553563" y="3766754"/>
                  <a:pt x="1581667" y="3695792"/>
                </a:cubicBezTo>
                <a:cubicBezTo>
                  <a:pt x="1593611" y="3665580"/>
                  <a:pt x="1599232" y="3627640"/>
                  <a:pt x="1573938" y="3602346"/>
                </a:cubicBezTo>
                <a:cubicBezTo>
                  <a:pt x="1564804" y="3593213"/>
                  <a:pt x="1557779" y="3581971"/>
                  <a:pt x="1569723" y="3570027"/>
                </a:cubicBezTo>
                <a:cubicBezTo>
                  <a:pt x="1578154" y="3560893"/>
                  <a:pt x="1597124" y="3560893"/>
                  <a:pt x="1607663" y="3570730"/>
                </a:cubicBezTo>
                <a:cubicBezTo>
                  <a:pt x="1613284" y="3575648"/>
                  <a:pt x="1609068" y="3590402"/>
                  <a:pt x="1613986" y="3596725"/>
                </a:cubicBezTo>
                <a:cubicBezTo>
                  <a:pt x="1618202" y="3602346"/>
                  <a:pt x="1622417" y="3607264"/>
                  <a:pt x="1627336" y="3612183"/>
                </a:cubicBezTo>
                <a:cubicBezTo>
                  <a:pt x="1633659" y="3605859"/>
                  <a:pt x="1642793" y="3600238"/>
                  <a:pt x="1645603" y="3592510"/>
                </a:cubicBezTo>
                <a:cubicBezTo>
                  <a:pt x="1650521" y="3577756"/>
                  <a:pt x="1652629" y="3562298"/>
                  <a:pt x="1654737" y="3547544"/>
                </a:cubicBezTo>
                <a:cubicBezTo>
                  <a:pt x="1664573" y="3470961"/>
                  <a:pt x="1654034" y="3408430"/>
                  <a:pt x="1661060" y="3331144"/>
                </a:cubicBezTo>
                <a:cubicBezTo>
                  <a:pt x="1668789" y="3251751"/>
                  <a:pt x="1673707" y="3172358"/>
                  <a:pt x="1679328" y="3092262"/>
                </a:cubicBezTo>
                <a:cubicBezTo>
                  <a:pt x="1682841" y="3038865"/>
                  <a:pt x="1695487" y="2986873"/>
                  <a:pt x="1710242" y="2935583"/>
                </a:cubicBezTo>
                <a:cubicBezTo>
                  <a:pt x="1724996" y="2884996"/>
                  <a:pt x="1742561" y="2835112"/>
                  <a:pt x="1755911" y="2784525"/>
                </a:cubicBezTo>
                <a:cubicBezTo>
                  <a:pt x="1763639" y="2757124"/>
                  <a:pt x="1761531" y="2755016"/>
                  <a:pt x="1734130" y="2746585"/>
                </a:cubicBezTo>
                <a:cubicBezTo>
                  <a:pt x="1708837" y="2738856"/>
                  <a:pt x="1661763" y="2733235"/>
                  <a:pt x="1635767" y="2726912"/>
                </a:cubicBezTo>
                <a:cubicBezTo>
                  <a:pt x="1620310" y="2723399"/>
                  <a:pt x="1542321" y="2719886"/>
                  <a:pt x="1522649" y="2715671"/>
                </a:cubicBezTo>
                <a:cubicBezTo>
                  <a:pt x="1518433" y="2770473"/>
                  <a:pt x="1513515" y="2821060"/>
                  <a:pt x="1510705" y="2872349"/>
                </a:cubicBezTo>
                <a:cubicBezTo>
                  <a:pt x="1507894" y="2913803"/>
                  <a:pt x="1514920" y="2957363"/>
                  <a:pt x="1504381" y="2996709"/>
                </a:cubicBezTo>
                <a:cubicBezTo>
                  <a:pt x="1492437" y="3040972"/>
                  <a:pt x="1520541" y="3085236"/>
                  <a:pt x="1512110" y="3128797"/>
                </a:cubicBezTo>
                <a:cubicBezTo>
                  <a:pt x="1505786" y="3160414"/>
                  <a:pt x="1517028" y="3177979"/>
                  <a:pt x="1510705" y="3209595"/>
                </a:cubicBezTo>
                <a:cubicBezTo>
                  <a:pt x="1503679" y="3246833"/>
                  <a:pt x="1496653" y="3284773"/>
                  <a:pt x="1484709" y="3320605"/>
                </a:cubicBezTo>
                <a:cubicBezTo>
                  <a:pt x="1479088" y="3338170"/>
                  <a:pt x="1490329" y="3352222"/>
                  <a:pt x="1476980" y="3366274"/>
                </a:cubicBezTo>
                <a:cubicBezTo>
                  <a:pt x="1468549" y="3375408"/>
                  <a:pt x="1465036" y="3383136"/>
                  <a:pt x="1466441" y="3395783"/>
                </a:cubicBezTo>
                <a:cubicBezTo>
                  <a:pt x="1468549" y="3434426"/>
                  <a:pt x="1462226" y="3471664"/>
                  <a:pt x="1433419" y="3499767"/>
                </a:cubicBezTo>
                <a:cubicBezTo>
                  <a:pt x="1385643" y="3547544"/>
                  <a:pt x="1314680" y="3587592"/>
                  <a:pt x="1266201" y="3634666"/>
                </a:cubicBezTo>
                <a:cubicBezTo>
                  <a:pt x="1240205" y="3659959"/>
                  <a:pt x="1214209" y="3685955"/>
                  <a:pt x="1190321" y="3712654"/>
                </a:cubicBezTo>
                <a:cubicBezTo>
                  <a:pt x="1147463" y="3759728"/>
                  <a:pt x="1100389" y="3801884"/>
                  <a:pt x="1049099" y="3839824"/>
                </a:cubicBezTo>
                <a:cubicBezTo>
                  <a:pt x="1025211" y="3857389"/>
                  <a:pt x="909985" y="3931864"/>
                  <a:pt x="878368" y="3954347"/>
                </a:cubicBezTo>
                <a:cubicBezTo>
                  <a:pt x="835510" y="3985261"/>
                  <a:pt x="793354" y="4017580"/>
                  <a:pt x="751901" y="4050603"/>
                </a:cubicBezTo>
                <a:cubicBezTo>
                  <a:pt x="736444" y="4062546"/>
                  <a:pt x="742768" y="4092055"/>
                  <a:pt x="761035" y="4096974"/>
                </a:cubicBezTo>
                <a:cubicBezTo>
                  <a:pt x="775087" y="4101189"/>
                  <a:pt x="780708" y="4108918"/>
                  <a:pt x="784221" y="4122970"/>
                </a:cubicBezTo>
                <a:cubicBezTo>
                  <a:pt x="787734" y="4135616"/>
                  <a:pt x="787031" y="4155289"/>
                  <a:pt x="794760" y="4166531"/>
                </a:cubicBezTo>
                <a:cubicBezTo>
                  <a:pt x="806704" y="4183393"/>
                  <a:pt x="805299" y="4192527"/>
                  <a:pt x="785626" y="4196743"/>
                </a:cubicBezTo>
                <a:cubicBezTo>
                  <a:pt x="761738" y="4201661"/>
                  <a:pt x="744875" y="4197445"/>
                  <a:pt x="720284" y="4200256"/>
                </a:cubicBezTo>
                <a:cubicBezTo>
                  <a:pt x="706233" y="4202363"/>
                  <a:pt x="691478" y="4202363"/>
                  <a:pt x="677426" y="4204471"/>
                </a:cubicBezTo>
                <a:cubicBezTo>
                  <a:pt x="669698" y="4205876"/>
                  <a:pt x="661969" y="4208687"/>
                  <a:pt x="656348" y="4212902"/>
                </a:cubicBezTo>
                <a:cubicBezTo>
                  <a:pt x="651430" y="4217118"/>
                  <a:pt x="648620" y="4238195"/>
                  <a:pt x="644404" y="4243817"/>
                </a:cubicBezTo>
                <a:cubicBezTo>
                  <a:pt x="649322" y="4247330"/>
                  <a:pt x="654241" y="4250842"/>
                  <a:pt x="659861" y="4253653"/>
                </a:cubicBezTo>
                <a:cubicBezTo>
                  <a:pt x="662672" y="4255058"/>
                  <a:pt x="666185" y="4256463"/>
                  <a:pt x="669698" y="4257868"/>
                </a:cubicBezTo>
                <a:cubicBezTo>
                  <a:pt x="668292" y="4259273"/>
                  <a:pt x="667590" y="4260679"/>
                  <a:pt x="666887" y="4260679"/>
                </a:cubicBezTo>
                <a:cubicBezTo>
                  <a:pt x="633163" y="4248032"/>
                  <a:pt x="614193" y="4253653"/>
                  <a:pt x="598033" y="4278243"/>
                </a:cubicBezTo>
                <a:cubicBezTo>
                  <a:pt x="579765" y="4304942"/>
                  <a:pt x="542528" y="4323210"/>
                  <a:pt x="529881" y="4352719"/>
                </a:cubicBezTo>
                <a:cubicBezTo>
                  <a:pt x="507398" y="4404711"/>
                  <a:pt x="468755" y="4450379"/>
                  <a:pt x="463134" y="4509398"/>
                </a:cubicBezTo>
                <a:cubicBezTo>
                  <a:pt x="460324" y="4536799"/>
                  <a:pt x="449083" y="4557876"/>
                  <a:pt x="422384" y="4569821"/>
                </a:cubicBezTo>
                <a:cubicBezTo>
                  <a:pt x="415358" y="4572631"/>
                  <a:pt x="424492" y="4585980"/>
                  <a:pt x="418871" y="4590899"/>
                </a:cubicBezTo>
                <a:cubicBezTo>
                  <a:pt x="403414" y="4590899"/>
                  <a:pt x="387957" y="4590899"/>
                  <a:pt x="372500" y="4590899"/>
                </a:cubicBezTo>
                <a:close/>
                <a:moveTo>
                  <a:pt x="768764" y="739971"/>
                </a:moveTo>
                <a:cubicBezTo>
                  <a:pt x="763143" y="690790"/>
                  <a:pt x="763845" y="676035"/>
                  <a:pt x="791949" y="636690"/>
                </a:cubicBezTo>
                <a:cubicBezTo>
                  <a:pt x="794057" y="633879"/>
                  <a:pt x="795462" y="630366"/>
                  <a:pt x="796165" y="626853"/>
                </a:cubicBezTo>
                <a:cubicBezTo>
                  <a:pt x="807406" y="579077"/>
                  <a:pt x="831295" y="569943"/>
                  <a:pt x="876963" y="557296"/>
                </a:cubicBezTo>
                <a:cubicBezTo>
                  <a:pt x="903662" y="549568"/>
                  <a:pt x="954249" y="543947"/>
                  <a:pt x="982353" y="541137"/>
                </a:cubicBezTo>
                <a:cubicBezTo>
                  <a:pt x="984460" y="541137"/>
                  <a:pt x="985866" y="543947"/>
                  <a:pt x="987973" y="544650"/>
                </a:cubicBezTo>
                <a:cubicBezTo>
                  <a:pt x="994999" y="547460"/>
                  <a:pt x="1002728" y="551676"/>
                  <a:pt x="1009754" y="551676"/>
                </a:cubicBezTo>
                <a:cubicBezTo>
                  <a:pt x="1042073" y="551676"/>
                  <a:pt x="1050504" y="578374"/>
                  <a:pt x="1061746" y="598750"/>
                </a:cubicBezTo>
                <a:cubicBezTo>
                  <a:pt x="1072988" y="619827"/>
                  <a:pt x="1077203" y="631069"/>
                  <a:pt x="1087742" y="653552"/>
                </a:cubicBezTo>
                <a:cubicBezTo>
                  <a:pt x="1102497" y="687277"/>
                  <a:pt x="1110928" y="721704"/>
                  <a:pt x="1116549" y="758239"/>
                </a:cubicBezTo>
                <a:cubicBezTo>
                  <a:pt x="1117954" y="766670"/>
                  <a:pt x="1124980" y="754023"/>
                  <a:pt x="1131303" y="761752"/>
                </a:cubicBezTo>
                <a:cubicBezTo>
                  <a:pt x="1136924" y="769480"/>
                  <a:pt x="1148868" y="775804"/>
                  <a:pt x="1150273" y="784235"/>
                </a:cubicBezTo>
                <a:cubicBezTo>
                  <a:pt x="1154489" y="814446"/>
                  <a:pt x="1153083" y="846063"/>
                  <a:pt x="1115846" y="868546"/>
                </a:cubicBezTo>
                <a:cubicBezTo>
                  <a:pt x="1112333" y="870654"/>
                  <a:pt x="1107415" y="874870"/>
                  <a:pt x="1107415" y="878383"/>
                </a:cubicBezTo>
                <a:cubicBezTo>
                  <a:pt x="1107415" y="901568"/>
                  <a:pt x="1086337" y="966910"/>
                  <a:pt x="1088445" y="990095"/>
                </a:cubicBezTo>
                <a:cubicBezTo>
                  <a:pt x="1089147" y="994311"/>
                  <a:pt x="1100389" y="1030846"/>
                  <a:pt x="1103902" y="1029441"/>
                </a:cubicBezTo>
                <a:cubicBezTo>
                  <a:pt x="1119359" y="1023117"/>
                  <a:pt x="1134816" y="988690"/>
                  <a:pt x="1141139" y="970423"/>
                </a:cubicBezTo>
                <a:cubicBezTo>
                  <a:pt x="1142545" y="966207"/>
                  <a:pt x="1167135" y="940211"/>
                  <a:pt x="1170648" y="938806"/>
                </a:cubicBezTo>
                <a:cubicBezTo>
                  <a:pt x="1200860" y="928970"/>
                  <a:pt x="1203670" y="900866"/>
                  <a:pt x="1212804" y="876275"/>
                </a:cubicBezTo>
                <a:cubicBezTo>
                  <a:pt x="1214209" y="872059"/>
                  <a:pt x="1214209" y="866439"/>
                  <a:pt x="1212804" y="862223"/>
                </a:cubicBezTo>
                <a:cubicBezTo>
                  <a:pt x="1204373" y="839740"/>
                  <a:pt x="1195942" y="817959"/>
                  <a:pt x="1186808" y="796179"/>
                </a:cubicBezTo>
                <a:cubicBezTo>
                  <a:pt x="1159407" y="731540"/>
                  <a:pt x="1141139" y="663388"/>
                  <a:pt x="1127087" y="594534"/>
                </a:cubicBezTo>
                <a:cubicBezTo>
                  <a:pt x="1122169" y="569241"/>
                  <a:pt x="1121467" y="542542"/>
                  <a:pt x="1118656" y="516546"/>
                </a:cubicBezTo>
                <a:cubicBezTo>
                  <a:pt x="1117954" y="511628"/>
                  <a:pt x="1117251" y="507412"/>
                  <a:pt x="1115143" y="503197"/>
                </a:cubicBezTo>
                <a:cubicBezTo>
                  <a:pt x="1100389" y="471580"/>
                  <a:pt x="1073690" y="450502"/>
                  <a:pt x="1046289" y="430127"/>
                </a:cubicBezTo>
                <a:cubicBezTo>
                  <a:pt x="1009754" y="403428"/>
                  <a:pt x="972516" y="376027"/>
                  <a:pt x="938089" y="346518"/>
                </a:cubicBezTo>
                <a:cubicBezTo>
                  <a:pt x="891718" y="305767"/>
                  <a:pt x="873450" y="257288"/>
                  <a:pt x="816540" y="236210"/>
                </a:cubicBezTo>
                <a:cubicBezTo>
                  <a:pt x="801786" y="230589"/>
                  <a:pt x="789139" y="234805"/>
                  <a:pt x="782815" y="250262"/>
                </a:cubicBezTo>
                <a:cubicBezTo>
                  <a:pt x="772277" y="274853"/>
                  <a:pt x="763143" y="300146"/>
                  <a:pt x="751901" y="324035"/>
                </a:cubicBezTo>
                <a:cubicBezTo>
                  <a:pt x="746983" y="334574"/>
                  <a:pt x="740660" y="344410"/>
                  <a:pt x="732931" y="352841"/>
                </a:cubicBezTo>
                <a:cubicBezTo>
                  <a:pt x="717474" y="370406"/>
                  <a:pt x="699909" y="386566"/>
                  <a:pt x="683749" y="403428"/>
                </a:cubicBezTo>
                <a:cubicBezTo>
                  <a:pt x="657051" y="430829"/>
                  <a:pt x="634568" y="462446"/>
                  <a:pt x="603654" y="483524"/>
                </a:cubicBezTo>
                <a:cubicBezTo>
                  <a:pt x="548851" y="521464"/>
                  <a:pt x="484915" y="532003"/>
                  <a:pt x="418871" y="517248"/>
                </a:cubicBezTo>
                <a:cubicBezTo>
                  <a:pt x="394280" y="511628"/>
                  <a:pt x="373905" y="505304"/>
                  <a:pt x="355637" y="528490"/>
                </a:cubicBezTo>
                <a:cubicBezTo>
                  <a:pt x="350017" y="535516"/>
                  <a:pt x="337370" y="537624"/>
                  <a:pt x="333857" y="545352"/>
                </a:cubicBezTo>
                <a:cubicBezTo>
                  <a:pt x="314887" y="587508"/>
                  <a:pt x="279054" y="650742"/>
                  <a:pt x="268515" y="695708"/>
                </a:cubicBezTo>
                <a:cubicBezTo>
                  <a:pt x="253058" y="761049"/>
                  <a:pt x="224252" y="828498"/>
                  <a:pt x="214416" y="894542"/>
                </a:cubicBezTo>
                <a:cubicBezTo>
                  <a:pt x="210200" y="921944"/>
                  <a:pt x="212308" y="924754"/>
                  <a:pt x="239709" y="933185"/>
                </a:cubicBezTo>
                <a:cubicBezTo>
                  <a:pt x="334559" y="961992"/>
                  <a:pt x="423086" y="987988"/>
                  <a:pt x="497562" y="1056139"/>
                </a:cubicBezTo>
                <a:cubicBezTo>
                  <a:pt x="529178" y="1084946"/>
                  <a:pt x="551661" y="1061760"/>
                  <a:pt x="591709" y="1063165"/>
                </a:cubicBezTo>
                <a:cubicBezTo>
                  <a:pt x="593115" y="1063165"/>
                  <a:pt x="616300" y="1075812"/>
                  <a:pt x="617705" y="1074407"/>
                </a:cubicBezTo>
                <a:cubicBezTo>
                  <a:pt x="630352" y="1063165"/>
                  <a:pt x="635973" y="1061760"/>
                  <a:pt x="652133" y="1068084"/>
                </a:cubicBezTo>
                <a:cubicBezTo>
                  <a:pt x="658456" y="1070894"/>
                  <a:pt x="673913" y="1067381"/>
                  <a:pt x="681642" y="1066678"/>
                </a:cubicBezTo>
                <a:cubicBezTo>
                  <a:pt x="689370" y="1065976"/>
                  <a:pt x="711151" y="1063165"/>
                  <a:pt x="718177" y="1062463"/>
                </a:cubicBezTo>
                <a:cubicBezTo>
                  <a:pt x="754712" y="1059652"/>
                  <a:pt x="829187" y="1087756"/>
                  <a:pt x="856588" y="1064571"/>
                </a:cubicBezTo>
                <a:cubicBezTo>
                  <a:pt x="882584" y="1042790"/>
                  <a:pt x="853075" y="1006958"/>
                  <a:pt x="836213" y="976746"/>
                </a:cubicBezTo>
                <a:cubicBezTo>
                  <a:pt x="822161" y="951453"/>
                  <a:pt x="780708" y="904379"/>
                  <a:pt x="768764" y="878383"/>
                </a:cubicBezTo>
                <a:cubicBezTo>
                  <a:pt x="762440" y="864331"/>
                  <a:pt x="760332" y="849576"/>
                  <a:pt x="771574" y="834822"/>
                </a:cubicBezTo>
                <a:cubicBezTo>
                  <a:pt x="777195" y="827796"/>
                  <a:pt x="777897" y="815852"/>
                  <a:pt x="777195" y="806015"/>
                </a:cubicBezTo>
                <a:cubicBezTo>
                  <a:pt x="775087" y="786343"/>
                  <a:pt x="771574" y="763157"/>
                  <a:pt x="768764" y="739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32"/>
          <p:cNvSpPr txBox="1"/>
          <p:nvPr/>
        </p:nvSpPr>
        <p:spPr>
          <a:xfrm>
            <a:off x="704048" y="694371"/>
            <a:ext cx="43750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32"/>
          <p:cNvSpPr txBox="1"/>
          <p:nvPr/>
        </p:nvSpPr>
        <p:spPr>
          <a:xfrm>
            <a:off x="704048" y="448829"/>
            <a:ext cx="4375049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/>
          </a:p>
        </p:txBody>
      </p:sp>
      <p:sp>
        <p:nvSpPr>
          <p:cNvPr id="1363" name="Google Shape;1363;p32"/>
          <p:cNvSpPr/>
          <p:nvPr/>
        </p:nvSpPr>
        <p:spPr>
          <a:xfrm>
            <a:off x="-1" y="1617701"/>
            <a:ext cx="5476853" cy="1192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4" name="Google Shape;1364;p32"/>
          <p:cNvGrpSpPr/>
          <p:nvPr/>
        </p:nvGrpSpPr>
        <p:grpSpPr>
          <a:xfrm>
            <a:off x="1170417" y="1855121"/>
            <a:ext cx="557513" cy="389144"/>
            <a:chOff x="1180171" y="1500688"/>
            <a:chExt cx="1239929" cy="865469"/>
          </a:xfrm>
        </p:grpSpPr>
        <p:sp>
          <p:nvSpPr>
            <p:cNvPr id="1365" name="Google Shape;1365;p32"/>
            <p:cNvSpPr/>
            <p:nvPr/>
          </p:nvSpPr>
          <p:spPr>
            <a:xfrm rot="-1229559">
              <a:off x="1231518" y="1683967"/>
              <a:ext cx="1137234" cy="498910"/>
            </a:xfrm>
            <a:custGeom>
              <a:rect b="b" l="l" r="r" t="t"/>
              <a:pathLst>
                <a:path extrusionOk="0" h="498910" w="1137234">
                  <a:moveTo>
                    <a:pt x="109934" y="188930"/>
                  </a:moveTo>
                  <a:cubicBezTo>
                    <a:pt x="75809" y="176176"/>
                    <a:pt x="37805" y="193501"/>
                    <a:pt x="25051" y="227627"/>
                  </a:cubicBezTo>
                  <a:cubicBezTo>
                    <a:pt x="12297" y="261752"/>
                    <a:pt x="29622" y="299755"/>
                    <a:pt x="63748" y="312509"/>
                  </a:cubicBezTo>
                  <a:cubicBezTo>
                    <a:pt x="89342" y="322075"/>
                    <a:pt x="117117" y="314721"/>
                    <a:pt x="134786" y="296050"/>
                  </a:cubicBezTo>
                  <a:lnTo>
                    <a:pt x="148123" y="274629"/>
                  </a:lnTo>
                  <a:lnTo>
                    <a:pt x="144470" y="274698"/>
                  </a:lnTo>
                  <a:cubicBezTo>
                    <a:pt x="140263" y="274778"/>
                    <a:pt x="136787" y="271431"/>
                    <a:pt x="136707" y="267224"/>
                  </a:cubicBezTo>
                  <a:lnTo>
                    <a:pt x="136128" y="236751"/>
                  </a:lnTo>
                  <a:cubicBezTo>
                    <a:pt x="136048" y="232543"/>
                    <a:pt x="139395" y="229067"/>
                    <a:pt x="143602" y="228987"/>
                  </a:cubicBezTo>
                  <a:lnTo>
                    <a:pt x="148193" y="228900"/>
                  </a:lnTo>
                  <a:lnTo>
                    <a:pt x="146862" y="223357"/>
                  </a:lnTo>
                  <a:cubicBezTo>
                    <a:pt x="139860" y="207997"/>
                    <a:pt x="126997" y="195307"/>
                    <a:pt x="109934" y="188930"/>
                  </a:cubicBezTo>
                  <a:close/>
                  <a:moveTo>
                    <a:pt x="1104841" y="4167"/>
                  </a:moveTo>
                  <a:cubicBezTo>
                    <a:pt x="1123884" y="12218"/>
                    <a:pt x="1137234" y="31069"/>
                    <a:pt x="1137234" y="53062"/>
                  </a:cubicBezTo>
                  <a:lnTo>
                    <a:pt x="1137234" y="60742"/>
                  </a:lnTo>
                  <a:cubicBezTo>
                    <a:pt x="1137234" y="86226"/>
                    <a:pt x="1118736" y="108218"/>
                    <a:pt x="1093607" y="112757"/>
                  </a:cubicBezTo>
                  <a:lnTo>
                    <a:pt x="674383" y="186550"/>
                  </a:lnTo>
                  <a:lnTo>
                    <a:pt x="678789" y="201275"/>
                  </a:lnTo>
                  <a:cubicBezTo>
                    <a:pt x="681845" y="216899"/>
                    <a:pt x="683415" y="233046"/>
                    <a:pt x="683415" y="249630"/>
                  </a:cubicBezTo>
                  <a:cubicBezTo>
                    <a:pt x="683415" y="387188"/>
                    <a:pt x="571694" y="498910"/>
                    <a:pt x="433786" y="498910"/>
                  </a:cubicBezTo>
                  <a:cubicBezTo>
                    <a:pt x="330618" y="498910"/>
                    <a:pt x="241982" y="436066"/>
                    <a:pt x="204112" y="346612"/>
                  </a:cubicBezTo>
                  <a:lnTo>
                    <a:pt x="189401" y="273845"/>
                  </a:lnTo>
                  <a:lnTo>
                    <a:pt x="169265" y="274227"/>
                  </a:lnTo>
                  <a:lnTo>
                    <a:pt x="168165" y="281114"/>
                  </a:lnTo>
                  <a:cubicBezTo>
                    <a:pt x="151379" y="326027"/>
                    <a:pt x="101361" y="348830"/>
                    <a:pt x="56447" y="332044"/>
                  </a:cubicBezTo>
                  <a:cubicBezTo>
                    <a:pt x="11533" y="315258"/>
                    <a:pt x="-11269" y="265240"/>
                    <a:pt x="5517" y="220326"/>
                  </a:cubicBezTo>
                  <a:cubicBezTo>
                    <a:pt x="22303" y="175412"/>
                    <a:pt x="72321" y="152610"/>
                    <a:pt x="117235" y="169396"/>
                  </a:cubicBezTo>
                  <a:cubicBezTo>
                    <a:pt x="139692" y="177789"/>
                    <a:pt x="156621" y="194490"/>
                    <a:pt x="165837" y="214707"/>
                  </a:cubicBezTo>
                  <a:lnTo>
                    <a:pt x="169148" y="228502"/>
                  </a:lnTo>
                  <a:lnTo>
                    <a:pt x="186668" y="228169"/>
                  </a:lnTo>
                  <a:lnTo>
                    <a:pt x="189575" y="199309"/>
                  </a:lnTo>
                  <a:cubicBezTo>
                    <a:pt x="212840" y="85538"/>
                    <a:pt x="313423" y="0"/>
                    <a:pt x="433786" y="0"/>
                  </a:cubicBezTo>
                  <a:lnTo>
                    <a:pt x="433960" y="17"/>
                  </a:lnTo>
                  <a:lnTo>
                    <a:pt x="433961" y="0"/>
                  </a:lnTo>
                  <a:lnTo>
                    <a:pt x="496784" y="0"/>
                  </a:lnTo>
                  <a:cubicBezTo>
                    <a:pt x="507604" y="0"/>
                    <a:pt x="516329" y="8727"/>
                    <a:pt x="516329" y="19549"/>
                  </a:cubicBezTo>
                  <a:cubicBezTo>
                    <a:pt x="516329" y="40145"/>
                    <a:pt x="533082" y="56902"/>
                    <a:pt x="553674" y="56902"/>
                  </a:cubicBezTo>
                  <a:lnTo>
                    <a:pt x="573219" y="56902"/>
                  </a:lnTo>
                  <a:cubicBezTo>
                    <a:pt x="594160" y="56902"/>
                    <a:pt x="610913" y="40146"/>
                    <a:pt x="610913" y="19549"/>
                  </a:cubicBezTo>
                  <a:cubicBezTo>
                    <a:pt x="610913" y="8727"/>
                    <a:pt x="619639" y="0"/>
                    <a:pt x="630458" y="0"/>
                  </a:cubicBezTo>
                  <a:lnTo>
                    <a:pt x="1084183" y="0"/>
                  </a:lnTo>
                  <a:cubicBezTo>
                    <a:pt x="1091513" y="0"/>
                    <a:pt x="1098493" y="1484"/>
                    <a:pt x="1104841" y="4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2"/>
            <p:cNvSpPr/>
            <p:nvPr/>
          </p:nvSpPr>
          <p:spPr>
            <a:xfrm rot="-1229559">
              <a:off x="1504546" y="1811110"/>
              <a:ext cx="338909" cy="338910"/>
            </a:xfrm>
            <a:custGeom>
              <a:rect b="b" l="l" r="r" t="t"/>
              <a:pathLst>
                <a:path extrusionOk="0" h="338910" w="338909">
                  <a:moveTo>
                    <a:pt x="196348" y="104310"/>
                  </a:moveTo>
                  <a:cubicBezTo>
                    <a:pt x="221146" y="114744"/>
                    <a:pt x="238546" y="139169"/>
                    <a:pt x="238546" y="167637"/>
                  </a:cubicBezTo>
                  <a:cubicBezTo>
                    <a:pt x="238546" y="205594"/>
                    <a:pt x="207613" y="236365"/>
                    <a:pt x="169455" y="236365"/>
                  </a:cubicBezTo>
                  <a:cubicBezTo>
                    <a:pt x="131297" y="236365"/>
                    <a:pt x="100364" y="205594"/>
                    <a:pt x="100364" y="167637"/>
                  </a:cubicBezTo>
                  <a:cubicBezTo>
                    <a:pt x="100364" y="129680"/>
                    <a:pt x="131297" y="98909"/>
                    <a:pt x="169455" y="98909"/>
                  </a:cubicBezTo>
                  <a:cubicBezTo>
                    <a:pt x="178994" y="98909"/>
                    <a:pt x="188082" y="100832"/>
                    <a:pt x="196348" y="104310"/>
                  </a:cubicBezTo>
                  <a:close/>
                  <a:moveTo>
                    <a:pt x="235533" y="13277"/>
                  </a:moveTo>
                  <a:cubicBezTo>
                    <a:pt x="255841" y="21837"/>
                    <a:pt x="274097" y="34241"/>
                    <a:pt x="289296" y="49614"/>
                  </a:cubicBezTo>
                  <a:cubicBezTo>
                    <a:pt x="320042" y="80360"/>
                    <a:pt x="338909" y="122637"/>
                    <a:pt x="338909" y="169455"/>
                  </a:cubicBezTo>
                  <a:cubicBezTo>
                    <a:pt x="338909" y="215924"/>
                    <a:pt x="320042" y="258550"/>
                    <a:pt x="289296" y="288947"/>
                  </a:cubicBezTo>
                  <a:cubicBezTo>
                    <a:pt x="258899" y="319694"/>
                    <a:pt x="216273" y="338910"/>
                    <a:pt x="169454" y="338910"/>
                  </a:cubicBezTo>
                  <a:cubicBezTo>
                    <a:pt x="122986" y="338910"/>
                    <a:pt x="80360" y="319693"/>
                    <a:pt x="49963" y="288947"/>
                  </a:cubicBezTo>
                  <a:cubicBezTo>
                    <a:pt x="19217" y="258550"/>
                    <a:pt x="0" y="215924"/>
                    <a:pt x="0" y="169455"/>
                  </a:cubicBezTo>
                  <a:cubicBezTo>
                    <a:pt x="0" y="122636"/>
                    <a:pt x="19216" y="80360"/>
                    <a:pt x="49963" y="49614"/>
                  </a:cubicBezTo>
                  <a:cubicBezTo>
                    <a:pt x="80360" y="18867"/>
                    <a:pt x="122986" y="0"/>
                    <a:pt x="169455" y="0"/>
                  </a:cubicBezTo>
                  <a:cubicBezTo>
                    <a:pt x="161418" y="0"/>
                    <a:pt x="155130" y="6289"/>
                    <a:pt x="155129" y="14325"/>
                  </a:cubicBezTo>
                  <a:cubicBezTo>
                    <a:pt x="155129" y="22361"/>
                    <a:pt x="161419" y="29000"/>
                    <a:pt x="169455" y="29000"/>
                  </a:cubicBezTo>
                  <a:cubicBezTo>
                    <a:pt x="131022" y="29000"/>
                    <a:pt x="95733" y="44722"/>
                    <a:pt x="70577" y="70228"/>
                  </a:cubicBezTo>
                  <a:cubicBezTo>
                    <a:pt x="45071" y="95733"/>
                    <a:pt x="29349" y="130673"/>
                    <a:pt x="29349" y="169455"/>
                  </a:cubicBezTo>
                  <a:cubicBezTo>
                    <a:pt x="29349" y="207888"/>
                    <a:pt x="45071" y="243177"/>
                    <a:pt x="70577" y="268333"/>
                  </a:cubicBezTo>
                  <a:cubicBezTo>
                    <a:pt x="95733" y="293838"/>
                    <a:pt x="131021" y="309561"/>
                    <a:pt x="169455" y="309561"/>
                  </a:cubicBezTo>
                  <a:cubicBezTo>
                    <a:pt x="208237" y="309561"/>
                    <a:pt x="243176" y="293839"/>
                    <a:pt x="268681" y="268333"/>
                  </a:cubicBezTo>
                  <a:cubicBezTo>
                    <a:pt x="294187" y="243177"/>
                    <a:pt x="309910" y="207888"/>
                    <a:pt x="309910" y="169455"/>
                  </a:cubicBezTo>
                  <a:cubicBezTo>
                    <a:pt x="309910" y="130672"/>
                    <a:pt x="294187" y="95733"/>
                    <a:pt x="268681" y="70228"/>
                  </a:cubicBezTo>
                  <a:cubicBezTo>
                    <a:pt x="243176" y="44722"/>
                    <a:pt x="208237" y="29000"/>
                    <a:pt x="169455" y="29000"/>
                  </a:cubicBezTo>
                  <a:cubicBezTo>
                    <a:pt x="177490" y="28999"/>
                    <a:pt x="184129" y="22361"/>
                    <a:pt x="184129" y="14325"/>
                  </a:cubicBezTo>
                  <a:cubicBezTo>
                    <a:pt x="184129" y="6289"/>
                    <a:pt x="177490" y="0"/>
                    <a:pt x="169455" y="0"/>
                  </a:cubicBezTo>
                  <a:cubicBezTo>
                    <a:pt x="192864" y="0"/>
                    <a:pt x="215225" y="4717"/>
                    <a:pt x="235533" y="13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7" name="Google Shape;1367;p32"/>
          <p:cNvGrpSpPr/>
          <p:nvPr/>
        </p:nvGrpSpPr>
        <p:grpSpPr>
          <a:xfrm>
            <a:off x="4578286" y="1817560"/>
            <a:ext cx="294014" cy="403307"/>
            <a:chOff x="4837373" y="3903730"/>
            <a:chExt cx="1964261" cy="2694427"/>
          </a:xfrm>
        </p:grpSpPr>
        <p:grpSp>
          <p:nvGrpSpPr>
            <p:cNvPr id="1368" name="Google Shape;1368;p32"/>
            <p:cNvGrpSpPr/>
            <p:nvPr/>
          </p:nvGrpSpPr>
          <p:grpSpPr>
            <a:xfrm>
              <a:off x="4837373" y="3903730"/>
              <a:ext cx="1964261" cy="2694427"/>
              <a:chOff x="4837373" y="3903730"/>
              <a:chExt cx="1964261" cy="2694427"/>
            </a:xfrm>
          </p:grpSpPr>
          <p:sp>
            <p:nvSpPr>
              <p:cNvPr id="1369" name="Google Shape;1369;p32"/>
              <p:cNvSpPr/>
              <p:nvPr/>
            </p:nvSpPr>
            <p:spPr>
              <a:xfrm rot="10800000">
                <a:off x="4851026" y="3908450"/>
                <a:ext cx="1940186" cy="2597206"/>
              </a:xfrm>
              <a:custGeom>
                <a:rect b="b" l="l" r="r" t="t"/>
                <a:pathLst>
                  <a:path extrusionOk="0" h="2597206" w="1940186">
                    <a:moveTo>
                      <a:pt x="1735545" y="2597206"/>
                    </a:moveTo>
                    <a:lnTo>
                      <a:pt x="1549069" y="2597206"/>
                    </a:lnTo>
                    <a:lnTo>
                      <a:pt x="1526424" y="2532590"/>
                    </a:lnTo>
                    <a:cubicBezTo>
                      <a:pt x="1405841" y="2256147"/>
                      <a:pt x="1201636" y="2074393"/>
                      <a:pt x="970022" y="2074393"/>
                    </a:cubicBezTo>
                    <a:cubicBezTo>
                      <a:pt x="738408" y="2074393"/>
                      <a:pt x="534203" y="2256147"/>
                      <a:pt x="413620" y="2532590"/>
                    </a:cubicBezTo>
                    <a:lnTo>
                      <a:pt x="390975" y="2597206"/>
                    </a:lnTo>
                    <a:lnTo>
                      <a:pt x="208919" y="2597206"/>
                    </a:lnTo>
                    <a:lnTo>
                      <a:pt x="215615" y="2558452"/>
                    </a:lnTo>
                    <a:cubicBezTo>
                      <a:pt x="228359" y="2465766"/>
                      <a:pt x="235052" y="2369801"/>
                      <a:pt x="235052" y="2271509"/>
                    </a:cubicBezTo>
                    <a:cubicBezTo>
                      <a:pt x="235052" y="1927488"/>
                      <a:pt x="153064" y="1611964"/>
                      <a:pt x="16579" y="1365850"/>
                    </a:cubicBezTo>
                    <a:lnTo>
                      <a:pt x="0" y="1338703"/>
                    </a:lnTo>
                    <a:lnTo>
                      <a:pt x="26955" y="0"/>
                    </a:lnTo>
                    <a:lnTo>
                      <a:pt x="1913089" y="0"/>
                    </a:lnTo>
                    <a:lnTo>
                      <a:pt x="1940186" y="1345708"/>
                    </a:lnTo>
                    <a:lnTo>
                      <a:pt x="1927885" y="1365850"/>
                    </a:lnTo>
                    <a:cubicBezTo>
                      <a:pt x="1791400" y="1611964"/>
                      <a:pt x="1709411" y="1927488"/>
                      <a:pt x="1709411" y="2271509"/>
                    </a:cubicBezTo>
                    <a:cubicBezTo>
                      <a:pt x="1709411" y="2369801"/>
                      <a:pt x="1716104" y="2465766"/>
                      <a:pt x="1728849" y="25584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2"/>
              <p:cNvSpPr/>
              <p:nvPr/>
            </p:nvSpPr>
            <p:spPr>
              <a:xfrm>
                <a:off x="4837373" y="3903730"/>
                <a:ext cx="1964261" cy="2694427"/>
              </a:xfrm>
              <a:custGeom>
                <a:rect b="b" l="l" r="r" t="t"/>
                <a:pathLst>
                  <a:path extrusionOk="0" h="2694427" w="1964261">
                    <a:moveTo>
                      <a:pt x="32702" y="2630419"/>
                    </a:moveTo>
                    <a:lnTo>
                      <a:pt x="1934654" y="2630419"/>
                    </a:lnTo>
                    <a:lnTo>
                      <a:pt x="1934654" y="2694427"/>
                    </a:lnTo>
                    <a:lnTo>
                      <a:pt x="32702" y="2694427"/>
                    </a:lnTo>
                    <a:close/>
                    <a:moveTo>
                      <a:pt x="1806422" y="0"/>
                    </a:moveTo>
                    <a:lnTo>
                      <a:pt x="1887432" y="0"/>
                    </a:lnTo>
                    <a:lnTo>
                      <a:pt x="1881413" y="18711"/>
                    </a:lnTo>
                    <a:cubicBezTo>
                      <a:pt x="1852568" y="133778"/>
                      <a:pt x="1836618" y="260288"/>
                      <a:pt x="1836618" y="393083"/>
                    </a:cubicBezTo>
                    <a:cubicBezTo>
                      <a:pt x="1836618" y="592276"/>
                      <a:pt x="1872506" y="777326"/>
                      <a:pt x="1933967" y="930829"/>
                    </a:cubicBezTo>
                    <a:lnTo>
                      <a:pt x="1961861" y="987872"/>
                    </a:lnTo>
                    <a:lnTo>
                      <a:pt x="1964261" y="1165436"/>
                    </a:lnTo>
                    <a:lnTo>
                      <a:pt x="1952090" y="1146761"/>
                    </a:lnTo>
                    <a:cubicBezTo>
                      <a:pt x="1835763" y="950379"/>
                      <a:pt x="1763813" y="679078"/>
                      <a:pt x="1763813" y="379408"/>
                    </a:cubicBezTo>
                    <a:cubicBezTo>
                      <a:pt x="1763813" y="304491"/>
                      <a:pt x="1768310" y="231346"/>
                      <a:pt x="1776873" y="160702"/>
                    </a:cubicBezTo>
                    <a:close/>
                    <a:moveTo>
                      <a:pt x="441113" y="0"/>
                    </a:moveTo>
                    <a:lnTo>
                      <a:pt x="523538" y="0"/>
                    </a:lnTo>
                    <a:lnTo>
                      <a:pt x="580686" y="111922"/>
                    </a:lnTo>
                    <a:cubicBezTo>
                      <a:pt x="683838" y="278602"/>
                      <a:pt x="826341" y="381696"/>
                      <a:pt x="983745" y="381696"/>
                    </a:cubicBezTo>
                    <a:cubicBezTo>
                      <a:pt x="1141150" y="381696"/>
                      <a:pt x="1283653" y="278602"/>
                      <a:pt x="1386805" y="111922"/>
                    </a:cubicBezTo>
                    <a:lnTo>
                      <a:pt x="1443953" y="0"/>
                    </a:lnTo>
                    <a:lnTo>
                      <a:pt x="1526378" y="0"/>
                    </a:lnTo>
                    <a:lnTo>
                      <a:pt x="1516779" y="28590"/>
                    </a:lnTo>
                    <a:cubicBezTo>
                      <a:pt x="1401260" y="305033"/>
                      <a:pt x="1205631" y="486786"/>
                      <a:pt x="983745" y="486786"/>
                    </a:cubicBezTo>
                    <a:cubicBezTo>
                      <a:pt x="761859" y="486786"/>
                      <a:pt x="566230" y="305033"/>
                      <a:pt x="450711" y="28590"/>
                    </a:cubicBezTo>
                    <a:close/>
                    <a:moveTo>
                      <a:pt x="77992" y="0"/>
                    </a:moveTo>
                    <a:lnTo>
                      <a:pt x="159002" y="0"/>
                    </a:lnTo>
                    <a:lnTo>
                      <a:pt x="188551" y="160702"/>
                    </a:lnTo>
                    <a:cubicBezTo>
                      <a:pt x="197113" y="231346"/>
                      <a:pt x="201610" y="304491"/>
                      <a:pt x="201610" y="379408"/>
                    </a:cubicBezTo>
                    <a:cubicBezTo>
                      <a:pt x="201610" y="679078"/>
                      <a:pt x="129661" y="950379"/>
                      <a:pt x="13334" y="1146761"/>
                    </a:cubicBezTo>
                    <a:lnTo>
                      <a:pt x="0" y="1167219"/>
                    </a:lnTo>
                    <a:lnTo>
                      <a:pt x="2392" y="990266"/>
                    </a:lnTo>
                    <a:lnTo>
                      <a:pt x="31456" y="930829"/>
                    </a:lnTo>
                    <a:cubicBezTo>
                      <a:pt x="92917" y="777326"/>
                      <a:pt x="128805" y="592276"/>
                      <a:pt x="128805" y="393083"/>
                    </a:cubicBezTo>
                    <a:cubicBezTo>
                      <a:pt x="128805" y="260288"/>
                      <a:pt x="112855" y="133778"/>
                      <a:pt x="84011" y="187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1" name="Google Shape;1371;p32"/>
            <p:cNvSpPr/>
            <p:nvPr/>
          </p:nvSpPr>
          <p:spPr>
            <a:xfrm>
              <a:off x="5266780" y="4892942"/>
              <a:ext cx="1105446" cy="675596"/>
            </a:xfrm>
            <a:custGeom>
              <a:rect b="b" l="l" r="r" t="t"/>
              <a:pathLst>
                <a:path extrusionOk="0" h="507653" w="830647">
                  <a:moveTo>
                    <a:pt x="623702" y="0"/>
                  </a:moveTo>
                  <a:cubicBezTo>
                    <a:pt x="687772" y="0"/>
                    <a:pt x="734095" y="11943"/>
                    <a:pt x="762670" y="35830"/>
                  </a:cubicBezTo>
                  <a:cubicBezTo>
                    <a:pt x="791245" y="59717"/>
                    <a:pt x="805532" y="89743"/>
                    <a:pt x="805532" y="125909"/>
                  </a:cubicBezTo>
                  <a:cubicBezTo>
                    <a:pt x="805532" y="147117"/>
                    <a:pt x="799728" y="166315"/>
                    <a:pt x="788120" y="183505"/>
                  </a:cubicBezTo>
                  <a:cubicBezTo>
                    <a:pt x="776511" y="200695"/>
                    <a:pt x="758986" y="215764"/>
                    <a:pt x="735546" y="228712"/>
                  </a:cubicBezTo>
                  <a:cubicBezTo>
                    <a:pt x="754522" y="233400"/>
                    <a:pt x="769032" y="238869"/>
                    <a:pt x="779078" y="245120"/>
                  </a:cubicBezTo>
                  <a:cubicBezTo>
                    <a:pt x="795375" y="255166"/>
                    <a:pt x="808044" y="268393"/>
                    <a:pt x="817085" y="284801"/>
                  </a:cubicBezTo>
                  <a:cubicBezTo>
                    <a:pt x="826126" y="301210"/>
                    <a:pt x="830647" y="320799"/>
                    <a:pt x="830647" y="343570"/>
                  </a:cubicBezTo>
                  <a:cubicBezTo>
                    <a:pt x="830647" y="372145"/>
                    <a:pt x="823168" y="399548"/>
                    <a:pt x="808211" y="425779"/>
                  </a:cubicBezTo>
                  <a:cubicBezTo>
                    <a:pt x="793254" y="452010"/>
                    <a:pt x="771711" y="472213"/>
                    <a:pt x="743583" y="486389"/>
                  </a:cubicBezTo>
                  <a:cubicBezTo>
                    <a:pt x="715454" y="500565"/>
                    <a:pt x="678508" y="507653"/>
                    <a:pt x="632743" y="507653"/>
                  </a:cubicBezTo>
                  <a:cubicBezTo>
                    <a:pt x="588095" y="507653"/>
                    <a:pt x="552878" y="502407"/>
                    <a:pt x="527094" y="491914"/>
                  </a:cubicBezTo>
                  <a:cubicBezTo>
                    <a:pt x="501309" y="481422"/>
                    <a:pt x="480101" y="466074"/>
                    <a:pt x="463470" y="445870"/>
                  </a:cubicBezTo>
                  <a:cubicBezTo>
                    <a:pt x="446838" y="425667"/>
                    <a:pt x="434057" y="400273"/>
                    <a:pt x="425128" y="369689"/>
                  </a:cubicBezTo>
                  <a:lnTo>
                    <a:pt x="561417" y="351606"/>
                  </a:lnTo>
                  <a:cubicBezTo>
                    <a:pt x="566775" y="379065"/>
                    <a:pt x="575091" y="398097"/>
                    <a:pt x="586364" y="408701"/>
                  </a:cubicBezTo>
                  <a:cubicBezTo>
                    <a:pt x="597638" y="419305"/>
                    <a:pt x="611981" y="424607"/>
                    <a:pt x="629394" y="424607"/>
                  </a:cubicBezTo>
                  <a:cubicBezTo>
                    <a:pt x="647700" y="424607"/>
                    <a:pt x="662936" y="417909"/>
                    <a:pt x="675103" y="404515"/>
                  </a:cubicBezTo>
                  <a:cubicBezTo>
                    <a:pt x="687270" y="391120"/>
                    <a:pt x="693353" y="373261"/>
                    <a:pt x="693353" y="350937"/>
                  </a:cubicBezTo>
                  <a:cubicBezTo>
                    <a:pt x="693353" y="328166"/>
                    <a:pt x="687493" y="310530"/>
                    <a:pt x="675773" y="298028"/>
                  </a:cubicBezTo>
                  <a:cubicBezTo>
                    <a:pt x="664053" y="285527"/>
                    <a:pt x="648146" y="279276"/>
                    <a:pt x="628055" y="279276"/>
                  </a:cubicBezTo>
                  <a:cubicBezTo>
                    <a:pt x="617339" y="279276"/>
                    <a:pt x="602605" y="281955"/>
                    <a:pt x="583853" y="287313"/>
                  </a:cubicBezTo>
                  <a:lnTo>
                    <a:pt x="590885" y="189867"/>
                  </a:lnTo>
                  <a:cubicBezTo>
                    <a:pt x="598475" y="190984"/>
                    <a:pt x="604391" y="191542"/>
                    <a:pt x="608633" y="191542"/>
                  </a:cubicBezTo>
                  <a:cubicBezTo>
                    <a:pt x="626492" y="191542"/>
                    <a:pt x="641394" y="185849"/>
                    <a:pt x="653337" y="174464"/>
                  </a:cubicBezTo>
                  <a:cubicBezTo>
                    <a:pt x="665280" y="163078"/>
                    <a:pt x="671252" y="149572"/>
                    <a:pt x="671252" y="133945"/>
                  </a:cubicBezTo>
                  <a:cubicBezTo>
                    <a:pt x="671252" y="118988"/>
                    <a:pt x="666788" y="107045"/>
                    <a:pt x="657858" y="98115"/>
                  </a:cubicBezTo>
                  <a:cubicBezTo>
                    <a:pt x="648928" y="89185"/>
                    <a:pt x="636650" y="84720"/>
                    <a:pt x="621023" y="84720"/>
                  </a:cubicBezTo>
                  <a:cubicBezTo>
                    <a:pt x="604949" y="84720"/>
                    <a:pt x="591890" y="89576"/>
                    <a:pt x="581844" y="99287"/>
                  </a:cubicBezTo>
                  <a:cubicBezTo>
                    <a:pt x="571798" y="108998"/>
                    <a:pt x="564989" y="126020"/>
                    <a:pt x="561417" y="150354"/>
                  </a:cubicBezTo>
                  <a:lnTo>
                    <a:pt x="432495" y="127248"/>
                  </a:lnTo>
                  <a:cubicBezTo>
                    <a:pt x="443210" y="86171"/>
                    <a:pt x="463804" y="54694"/>
                    <a:pt x="494277" y="32817"/>
                  </a:cubicBezTo>
                  <a:cubicBezTo>
                    <a:pt x="524750" y="10939"/>
                    <a:pt x="567891" y="0"/>
                    <a:pt x="623702" y="0"/>
                  </a:cubicBezTo>
                  <a:close/>
                  <a:moveTo>
                    <a:pt x="207950" y="0"/>
                  </a:moveTo>
                  <a:cubicBezTo>
                    <a:pt x="255947" y="0"/>
                    <a:pt x="293285" y="5469"/>
                    <a:pt x="319962" y="16408"/>
                  </a:cubicBezTo>
                  <a:cubicBezTo>
                    <a:pt x="346640" y="27347"/>
                    <a:pt x="367624" y="44146"/>
                    <a:pt x="382916" y="66805"/>
                  </a:cubicBezTo>
                  <a:cubicBezTo>
                    <a:pt x="398208" y="89464"/>
                    <a:pt x="405855" y="114858"/>
                    <a:pt x="405855" y="142987"/>
                  </a:cubicBezTo>
                  <a:cubicBezTo>
                    <a:pt x="405855" y="172901"/>
                    <a:pt x="397092" y="201476"/>
                    <a:pt x="379568" y="228712"/>
                  </a:cubicBezTo>
                  <a:cubicBezTo>
                    <a:pt x="362043" y="255947"/>
                    <a:pt x="330175" y="285862"/>
                    <a:pt x="283964" y="318455"/>
                  </a:cubicBezTo>
                  <a:cubicBezTo>
                    <a:pt x="256506" y="337431"/>
                    <a:pt x="238144" y="350713"/>
                    <a:pt x="228879" y="358304"/>
                  </a:cubicBezTo>
                  <a:cubicBezTo>
                    <a:pt x="219615" y="365894"/>
                    <a:pt x="208732" y="375828"/>
                    <a:pt x="196230" y="388107"/>
                  </a:cubicBezTo>
                  <a:lnTo>
                    <a:pt x="409203" y="388107"/>
                  </a:lnTo>
                  <a:lnTo>
                    <a:pt x="409203" y="499281"/>
                  </a:lnTo>
                  <a:lnTo>
                    <a:pt x="0" y="499281"/>
                  </a:lnTo>
                  <a:cubicBezTo>
                    <a:pt x="4688" y="458874"/>
                    <a:pt x="18920" y="420867"/>
                    <a:pt x="42695" y="385260"/>
                  </a:cubicBezTo>
                  <a:cubicBezTo>
                    <a:pt x="66471" y="349653"/>
                    <a:pt x="111063" y="307628"/>
                    <a:pt x="176473" y="259184"/>
                  </a:cubicBezTo>
                  <a:cubicBezTo>
                    <a:pt x="216434" y="229493"/>
                    <a:pt x="241995" y="206946"/>
                    <a:pt x="253157" y="191542"/>
                  </a:cubicBezTo>
                  <a:cubicBezTo>
                    <a:pt x="264319" y="176138"/>
                    <a:pt x="269900" y="161516"/>
                    <a:pt x="269900" y="147675"/>
                  </a:cubicBezTo>
                  <a:cubicBezTo>
                    <a:pt x="269900" y="132717"/>
                    <a:pt x="264375" y="119937"/>
                    <a:pt x="253324" y="109333"/>
                  </a:cubicBezTo>
                  <a:cubicBezTo>
                    <a:pt x="242274" y="98729"/>
                    <a:pt x="228377" y="93427"/>
                    <a:pt x="211634" y="93427"/>
                  </a:cubicBezTo>
                  <a:cubicBezTo>
                    <a:pt x="194221" y="93427"/>
                    <a:pt x="179989" y="98896"/>
                    <a:pt x="168939" y="109835"/>
                  </a:cubicBezTo>
                  <a:cubicBezTo>
                    <a:pt x="157888" y="120774"/>
                    <a:pt x="150466" y="140084"/>
                    <a:pt x="146670" y="167766"/>
                  </a:cubicBezTo>
                  <a:lnTo>
                    <a:pt x="10046" y="156716"/>
                  </a:lnTo>
                  <a:cubicBezTo>
                    <a:pt x="15404" y="118318"/>
                    <a:pt x="25227" y="88348"/>
                    <a:pt x="39514" y="66805"/>
                  </a:cubicBezTo>
                  <a:cubicBezTo>
                    <a:pt x="53802" y="45262"/>
                    <a:pt x="73949" y="28742"/>
                    <a:pt x="99957" y="17245"/>
                  </a:cubicBezTo>
                  <a:cubicBezTo>
                    <a:pt x="125965" y="5748"/>
                    <a:pt x="161962" y="0"/>
                    <a:pt x="207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2" name="Google Shape;1372;p32"/>
          <p:cNvGrpSpPr/>
          <p:nvPr/>
        </p:nvGrpSpPr>
        <p:grpSpPr>
          <a:xfrm>
            <a:off x="2936293" y="1855121"/>
            <a:ext cx="328187" cy="328187"/>
            <a:chOff x="3558021" y="4307747"/>
            <a:chExt cx="1724555" cy="1724555"/>
          </a:xfrm>
        </p:grpSpPr>
        <p:sp>
          <p:nvSpPr>
            <p:cNvPr id="1373" name="Google Shape;1373;p32"/>
            <p:cNvSpPr/>
            <p:nvPr/>
          </p:nvSpPr>
          <p:spPr>
            <a:xfrm>
              <a:off x="3558021" y="4307747"/>
              <a:ext cx="1724555" cy="1724555"/>
            </a:xfrm>
            <a:custGeom>
              <a:rect b="b" l="l" r="r" t="t"/>
              <a:pathLst>
                <a:path extrusionOk="0" h="6858000" w="6858000">
                  <a:moveTo>
                    <a:pt x="6859810" y="3429905"/>
                  </a:moveTo>
                  <a:cubicBezTo>
                    <a:pt x="6859810" y="5324189"/>
                    <a:pt x="5324189" y="6859810"/>
                    <a:pt x="3429905" y="6859810"/>
                  </a:cubicBezTo>
                  <a:cubicBezTo>
                    <a:pt x="1535621" y="6859810"/>
                    <a:pt x="0" y="5324189"/>
                    <a:pt x="0" y="3429905"/>
                  </a:cubicBezTo>
                  <a:cubicBezTo>
                    <a:pt x="0" y="1535621"/>
                    <a:pt x="1535621" y="0"/>
                    <a:pt x="3429905" y="0"/>
                  </a:cubicBezTo>
                  <a:cubicBezTo>
                    <a:pt x="5324189" y="0"/>
                    <a:pt x="6859810" y="1535621"/>
                    <a:pt x="6859810" y="3429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4" name="Google Shape;1374;p32"/>
            <p:cNvGrpSpPr/>
            <p:nvPr/>
          </p:nvGrpSpPr>
          <p:grpSpPr>
            <a:xfrm>
              <a:off x="3565074" y="4330726"/>
              <a:ext cx="1715455" cy="1691281"/>
              <a:chOff x="3565074" y="4330726"/>
              <a:chExt cx="1715455" cy="1691281"/>
            </a:xfrm>
          </p:grpSpPr>
          <p:sp>
            <p:nvSpPr>
              <p:cNvPr id="1375" name="Google Shape;1375;p32"/>
              <p:cNvSpPr/>
              <p:nvPr/>
            </p:nvSpPr>
            <p:spPr>
              <a:xfrm>
                <a:off x="3565074" y="5209840"/>
                <a:ext cx="1715455" cy="211588"/>
              </a:xfrm>
              <a:custGeom>
                <a:rect b="b" l="l" r="r" t="t"/>
                <a:pathLst>
                  <a:path extrusionOk="0" h="841416" w="6821810">
                    <a:moveTo>
                      <a:pt x="4025230" y="564564"/>
                    </a:moveTo>
                    <a:cubicBezTo>
                      <a:pt x="5461972" y="464136"/>
                      <a:pt x="6587480" y="90475"/>
                      <a:pt x="6824525" y="0"/>
                    </a:cubicBezTo>
                    <a:cubicBezTo>
                      <a:pt x="6827239" y="62428"/>
                      <a:pt x="6808239" y="196331"/>
                      <a:pt x="6805525" y="243378"/>
                    </a:cubicBezTo>
                    <a:cubicBezTo>
                      <a:pt x="6099820" y="494898"/>
                      <a:pt x="5453829" y="726514"/>
                      <a:pt x="4048753" y="802513"/>
                    </a:cubicBezTo>
                    <a:cubicBezTo>
                      <a:pt x="2661773" y="876702"/>
                      <a:pt x="1187936" y="904749"/>
                      <a:pt x="39809" y="531993"/>
                    </a:cubicBezTo>
                    <a:cubicBezTo>
                      <a:pt x="19000" y="456898"/>
                      <a:pt x="6333" y="378185"/>
                      <a:pt x="0" y="286806"/>
                    </a:cubicBezTo>
                    <a:cubicBezTo>
                      <a:pt x="954511" y="637848"/>
                      <a:pt x="2963959" y="639658"/>
                      <a:pt x="4025230" y="5645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2"/>
              <p:cNvSpPr/>
              <p:nvPr/>
            </p:nvSpPr>
            <p:spPr>
              <a:xfrm>
                <a:off x="3777567" y="4330726"/>
                <a:ext cx="445927" cy="1005611"/>
              </a:xfrm>
              <a:custGeom>
                <a:rect b="b" l="l" r="r" t="t"/>
                <a:pathLst>
                  <a:path extrusionOk="0" h="3998992" w="1773308">
                    <a:moveTo>
                      <a:pt x="394491" y="2241064"/>
                    </a:moveTo>
                    <a:cubicBezTo>
                      <a:pt x="156542" y="3131338"/>
                      <a:pt x="161066" y="3789995"/>
                      <a:pt x="153828" y="4007135"/>
                    </a:cubicBezTo>
                    <a:cubicBezTo>
                      <a:pt x="116733" y="3992659"/>
                      <a:pt x="27163" y="3992659"/>
                      <a:pt x="20" y="3979088"/>
                    </a:cubicBezTo>
                    <a:cubicBezTo>
                      <a:pt x="-885" y="3315002"/>
                      <a:pt x="28067" y="2960340"/>
                      <a:pt x="213541" y="2194017"/>
                    </a:cubicBezTo>
                    <a:cubicBezTo>
                      <a:pt x="420729" y="1339029"/>
                      <a:pt x="942769" y="630610"/>
                      <a:pt x="1537189" y="55190"/>
                    </a:cubicBezTo>
                    <a:cubicBezTo>
                      <a:pt x="1622236" y="40714"/>
                      <a:pt x="1683759" y="14476"/>
                      <a:pt x="1778757" y="0"/>
                    </a:cubicBezTo>
                    <a:cubicBezTo>
                      <a:pt x="1311002" y="432470"/>
                      <a:pt x="684011" y="1155365"/>
                      <a:pt x="394491" y="22410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2"/>
              <p:cNvSpPr/>
              <p:nvPr/>
            </p:nvSpPr>
            <p:spPr>
              <a:xfrm>
                <a:off x="3593968" y="4535716"/>
                <a:ext cx="1444713" cy="607462"/>
              </a:xfrm>
              <a:custGeom>
                <a:rect b="b" l="l" r="r" t="t"/>
                <a:pathLst>
                  <a:path extrusionOk="0" h="2415680" w="5745158">
                    <a:moveTo>
                      <a:pt x="779894" y="2204874"/>
                    </a:moveTo>
                    <a:cubicBezTo>
                      <a:pt x="2152399" y="2313444"/>
                      <a:pt x="3524903" y="93189"/>
                      <a:pt x="5599494" y="0"/>
                    </a:cubicBezTo>
                    <a:cubicBezTo>
                      <a:pt x="5619399" y="34381"/>
                      <a:pt x="5734301" y="109475"/>
                      <a:pt x="5746968" y="136617"/>
                    </a:cubicBezTo>
                    <a:cubicBezTo>
                      <a:pt x="3699520" y="274139"/>
                      <a:pt x="2268207" y="2530584"/>
                      <a:pt x="730133" y="2417490"/>
                    </a:cubicBezTo>
                    <a:cubicBezTo>
                      <a:pt x="436994" y="2395776"/>
                      <a:pt x="0" y="1963306"/>
                      <a:pt x="0" y="1545312"/>
                    </a:cubicBezTo>
                    <a:cubicBezTo>
                      <a:pt x="32571" y="1438552"/>
                      <a:pt x="76904" y="1317315"/>
                      <a:pt x="107665" y="1268459"/>
                    </a:cubicBezTo>
                    <a:cubicBezTo>
                      <a:pt x="102237" y="1547122"/>
                      <a:pt x="348329" y="2170494"/>
                      <a:pt x="779894" y="22048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2"/>
              <p:cNvSpPr/>
              <p:nvPr/>
            </p:nvSpPr>
            <p:spPr>
              <a:xfrm flipH="1" rot="10800000">
                <a:off x="3678832" y="5361456"/>
                <a:ext cx="972356" cy="660551"/>
              </a:xfrm>
              <a:custGeom>
                <a:rect b="b" l="l" r="r" t="t"/>
                <a:pathLst>
                  <a:path extrusionOk="0" h="998613" w="1469995">
                    <a:moveTo>
                      <a:pt x="209654" y="998613"/>
                    </a:moveTo>
                    <a:cubicBezTo>
                      <a:pt x="211030" y="957338"/>
                      <a:pt x="211288" y="874102"/>
                      <a:pt x="222509" y="758878"/>
                    </a:cubicBezTo>
                    <a:lnTo>
                      <a:pt x="228999" y="702709"/>
                    </a:lnTo>
                    <a:lnTo>
                      <a:pt x="260407" y="702111"/>
                    </a:lnTo>
                    <a:cubicBezTo>
                      <a:pt x="600673" y="665231"/>
                      <a:pt x="932901" y="355696"/>
                      <a:pt x="1312375" y="116765"/>
                    </a:cubicBezTo>
                    <a:lnTo>
                      <a:pt x="1469995" y="27680"/>
                    </a:lnTo>
                    <a:lnTo>
                      <a:pt x="1385977" y="6076"/>
                    </a:lnTo>
                    <a:lnTo>
                      <a:pt x="1346166" y="0"/>
                    </a:lnTo>
                    <a:lnTo>
                      <a:pt x="1257888" y="48739"/>
                    </a:lnTo>
                    <a:cubicBezTo>
                      <a:pt x="886402" y="279967"/>
                      <a:pt x="574335" y="584356"/>
                      <a:pt x="267996" y="621138"/>
                    </a:cubicBezTo>
                    <a:lnTo>
                      <a:pt x="240073" y="621772"/>
                    </a:lnTo>
                    <a:lnTo>
                      <a:pt x="249074" y="563298"/>
                    </a:lnTo>
                    <a:cubicBezTo>
                      <a:pt x="261677" y="490939"/>
                      <a:pt x="278530" y="411830"/>
                      <a:pt x="301145" y="327218"/>
                    </a:cubicBezTo>
                    <a:lnTo>
                      <a:pt x="324087" y="254670"/>
                    </a:lnTo>
                    <a:lnTo>
                      <a:pt x="293774" y="277338"/>
                    </a:lnTo>
                    <a:lnTo>
                      <a:pt x="225579" y="339318"/>
                    </a:lnTo>
                    <a:lnTo>
                      <a:pt x="198651" y="458505"/>
                    </a:lnTo>
                    <a:cubicBezTo>
                      <a:pt x="189296" y="503932"/>
                      <a:pt x="181717" y="545665"/>
                      <a:pt x="175594" y="585509"/>
                    </a:cubicBezTo>
                    <a:lnTo>
                      <a:pt x="170531" y="623351"/>
                    </a:lnTo>
                    <a:lnTo>
                      <a:pt x="170098" y="623361"/>
                    </a:lnTo>
                    <a:cubicBezTo>
                      <a:pt x="129082" y="620094"/>
                      <a:pt x="92472" y="602831"/>
                      <a:pt x="60662" y="577121"/>
                    </a:cubicBezTo>
                    <a:lnTo>
                      <a:pt x="40491" y="556885"/>
                    </a:lnTo>
                    <a:lnTo>
                      <a:pt x="0" y="623536"/>
                    </a:lnTo>
                    <a:lnTo>
                      <a:pt x="14383" y="637550"/>
                    </a:lnTo>
                    <a:cubicBezTo>
                      <a:pt x="59910" y="676039"/>
                      <a:pt x="109391" y="701094"/>
                      <a:pt x="151181" y="704189"/>
                    </a:cubicBezTo>
                    <a:lnTo>
                      <a:pt x="162165" y="703980"/>
                    </a:lnTo>
                    <a:lnTo>
                      <a:pt x="153805" y="816377"/>
                    </a:lnTo>
                    <a:cubicBezTo>
                      <a:pt x="151719" y="869072"/>
                      <a:pt x="151096" y="924835"/>
                      <a:pt x="151182" y="987950"/>
                    </a:cubicBezTo>
                    <a:cubicBezTo>
                      <a:pt x="161500" y="993110"/>
                      <a:pt x="195552" y="993110"/>
                      <a:pt x="209654" y="9986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9" name="Google Shape;1379;p32"/>
          <p:cNvSpPr/>
          <p:nvPr/>
        </p:nvSpPr>
        <p:spPr>
          <a:xfrm>
            <a:off x="2257678" y="1751815"/>
            <a:ext cx="36576" cy="914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32"/>
          <p:cNvSpPr/>
          <p:nvPr/>
        </p:nvSpPr>
        <p:spPr>
          <a:xfrm>
            <a:off x="3880163" y="1751815"/>
            <a:ext cx="36576" cy="914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32"/>
          <p:cNvSpPr txBox="1"/>
          <p:nvPr/>
        </p:nvSpPr>
        <p:spPr>
          <a:xfrm>
            <a:off x="814390" y="2260291"/>
            <a:ext cx="12695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32"/>
          <p:cNvSpPr txBox="1"/>
          <p:nvPr/>
        </p:nvSpPr>
        <p:spPr>
          <a:xfrm>
            <a:off x="2450914" y="2274811"/>
            <a:ext cx="12695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32"/>
          <p:cNvSpPr txBox="1"/>
          <p:nvPr/>
        </p:nvSpPr>
        <p:spPr>
          <a:xfrm>
            <a:off x="4090509" y="2284935"/>
            <a:ext cx="12695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4" name="Google Shape;1384;p32"/>
          <p:cNvGrpSpPr/>
          <p:nvPr/>
        </p:nvGrpSpPr>
        <p:grpSpPr>
          <a:xfrm>
            <a:off x="659706" y="3140980"/>
            <a:ext cx="4087520" cy="916671"/>
            <a:chOff x="3195050" y="3969619"/>
            <a:chExt cx="1416581" cy="916671"/>
          </a:xfrm>
        </p:grpSpPr>
        <p:sp>
          <p:nvSpPr>
            <p:cNvPr id="1385" name="Google Shape;1385;p32"/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 txBox="1"/>
            <p:nvPr/>
          </p:nvSpPr>
          <p:spPr>
            <a:xfrm>
              <a:off x="3195050" y="4239959"/>
              <a:ext cx="14165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7" name="Google Shape;1387;p32"/>
          <p:cNvGrpSpPr/>
          <p:nvPr/>
        </p:nvGrpSpPr>
        <p:grpSpPr>
          <a:xfrm>
            <a:off x="202532" y="4307845"/>
            <a:ext cx="4087520" cy="916671"/>
            <a:chOff x="3195050" y="3969619"/>
            <a:chExt cx="1416581" cy="916671"/>
          </a:xfrm>
        </p:grpSpPr>
        <p:sp>
          <p:nvSpPr>
            <p:cNvPr id="1388" name="Google Shape;1388;p32"/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 txBox="1"/>
            <p:nvPr/>
          </p:nvSpPr>
          <p:spPr>
            <a:xfrm>
              <a:off x="3195050" y="4239959"/>
              <a:ext cx="14165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32"/>
          <p:cNvGrpSpPr/>
          <p:nvPr/>
        </p:nvGrpSpPr>
        <p:grpSpPr>
          <a:xfrm>
            <a:off x="637772" y="5474710"/>
            <a:ext cx="4087520" cy="916671"/>
            <a:chOff x="3195050" y="3969619"/>
            <a:chExt cx="1416581" cy="916671"/>
          </a:xfrm>
        </p:grpSpPr>
        <p:sp>
          <p:nvSpPr>
            <p:cNvPr id="1391" name="Google Shape;1391;p32"/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 txBox="1"/>
            <p:nvPr/>
          </p:nvSpPr>
          <p:spPr>
            <a:xfrm>
              <a:off x="3195050" y="4239959"/>
              <a:ext cx="14165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3" name="Google Shape;1393;p32"/>
          <p:cNvSpPr txBox="1"/>
          <p:nvPr/>
        </p:nvSpPr>
        <p:spPr>
          <a:xfrm rot="-5400000">
            <a:off x="8216207" y="2767281"/>
            <a:ext cx="6858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b="1" sz="8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3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399" name="Google Shape;1399;p33"/>
          <p:cNvGrpSpPr/>
          <p:nvPr/>
        </p:nvGrpSpPr>
        <p:grpSpPr>
          <a:xfrm>
            <a:off x="6817748" y="1933854"/>
            <a:ext cx="4377078" cy="4190382"/>
            <a:chOff x="4644008" y="1980456"/>
            <a:chExt cx="3769568" cy="3608784"/>
          </a:xfrm>
        </p:grpSpPr>
        <p:grpSp>
          <p:nvGrpSpPr>
            <p:cNvPr id="1400" name="Google Shape;1400;p33"/>
            <p:cNvGrpSpPr/>
            <p:nvPr/>
          </p:nvGrpSpPr>
          <p:grpSpPr>
            <a:xfrm>
              <a:off x="4644008" y="1980456"/>
              <a:ext cx="3769568" cy="3608784"/>
              <a:chOff x="4923656" y="2124472"/>
              <a:chExt cx="3769568" cy="3608784"/>
            </a:xfrm>
          </p:grpSpPr>
          <p:grpSp>
            <p:nvGrpSpPr>
              <p:cNvPr id="1401" name="Google Shape;1401;p33"/>
              <p:cNvGrpSpPr/>
              <p:nvPr/>
            </p:nvGrpSpPr>
            <p:grpSpPr>
              <a:xfrm>
                <a:off x="6156176" y="2124472"/>
                <a:ext cx="1304528" cy="3608784"/>
                <a:chOff x="6084168" y="2124472"/>
                <a:chExt cx="1304528" cy="3608784"/>
              </a:xfrm>
            </p:grpSpPr>
            <p:sp>
              <p:nvSpPr>
                <p:cNvPr id="1402" name="Google Shape;1402;p33"/>
                <p:cNvSpPr/>
                <p:nvPr/>
              </p:nvSpPr>
              <p:spPr>
                <a:xfrm>
                  <a:off x="6084168" y="2124472"/>
                  <a:ext cx="1304528" cy="130452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7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</a:t>
                  </a:r>
                  <a:endParaRPr/>
                </a:p>
              </p:txBody>
            </p:sp>
            <p:sp>
              <p:nvSpPr>
                <p:cNvPr id="1403" name="Google Shape;1403;p33"/>
                <p:cNvSpPr/>
                <p:nvPr/>
              </p:nvSpPr>
              <p:spPr>
                <a:xfrm>
                  <a:off x="6084168" y="4428728"/>
                  <a:ext cx="1304528" cy="130452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7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</a:t>
                  </a:r>
                  <a:endParaRPr/>
                </a:p>
              </p:txBody>
            </p:sp>
          </p:grpSp>
          <p:grpSp>
            <p:nvGrpSpPr>
              <p:cNvPr id="1404" name="Google Shape;1404;p33"/>
              <p:cNvGrpSpPr/>
              <p:nvPr/>
            </p:nvGrpSpPr>
            <p:grpSpPr>
              <a:xfrm>
                <a:off x="4923656" y="3284984"/>
                <a:ext cx="3769568" cy="1304528"/>
                <a:chOff x="4923656" y="3329866"/>
                <a:chExt cx="3769568" cy="1304528"/>
              </a:xfrm>
            </p:grpSpPr>
            <p:sp>
              <p:nvSpPr>
                <p:cNvPr id="1405" name="Google Shape;1405;p33"/>
                <p:cNvSpPr/>
                <p:nvPr/>
              </p:nvSpPr>
              <p:spPr>
                <a:xfrm>
                  <a:off x="4923656" y="3329866"/>
                  <a:ext cx="1304528" cy="13045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7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</a:t>
                  </a:r>
                  <a:endParaRPr/>
                </a:p>
              </p:txBody>
            </p:sp>
            <p:sp>
              <p:nvSpPr>
                <p:cNvPr id="1406" name="Google Shape;1406;p33"/>
                <p:cNvSpPr/>
                <p:nvPr/>
              </p:nvSpPr>
              <p:spPr>
                <a:xfrm>
                  <a:off x="7388696" y="3329866"/>
                  <a:ext cx="1304528" cy="130452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7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</a:t>
                  </a:r>
                  <a:endParaRPr/>
                </a:p>
              </p:txBody>
            </p:sp>
          </p:grpSp>
        </p:grpSp>
        <p:sp>
          <p:nvSpPr>
            <p:cNvPr id="1407" name="Google Shape;1407;p33"/>
            <p:cNvSpPr/>
            <p:nvPr/>
          </p:nvSpPr>
          <p:spPr>
            <a:xfrm>
              <a:off x="6096744" y="3361184"/>
              <a:ext cx="864096" cy="864096"/>
            </a:xfrm>
            <a:custGeom>
              <a:rect b="b" l="l" r="r" t="t"/>
              <a:pathLst>
                <a:path extrusionOk="0" h="120000" w="120000">
                  <a:moveTo>
                    <a:pt x="103313" y="89669"/>
                  </a:moveTo>
                  <a:lnTo>
                    <a:pt x="103313" y="89669"/>
                  </a:lnTo>
                  <a:cubicBezTo>
                    <a:pt x="89433" y="109932"/>
                    <a:pt x="63359" y="117864"/>
                    <a:pt x="40547" y="108763"/>
                  </a:cubicBezTo>
                  <a:cubicBezTo>
                    <a:pt x="17734" y="99662"/>
                    <a:pt x="4280" y="75961"/>
                    <a:pt x="8159" y="51708"/>
                  </a:cubicBezTo>
                  <a:cubicBezTo>
                    <a:pt x="12038" y="27456"/>
                    <a:pt x="32213" y="9134"/>
                    <a:pt x="56727" y="7602"/>
                  </a:cubicBezTo>
                  <a:cubicBezTo>
                    <a:pt x="81240" y="6071"/>
                    <a:pt x="103539" y="21739"/>
                    <a:pt x="110406" y="45321"/>
                  </a:cubicBezTo>
                  <a:lnTo>
                    <a:pt x="117538" y="45321"/>
                  </a:lnTo>
                  <a:lnTo>
                    <a:pt x="105000" y="60000"/>
                  </a:lnTo>
                  <a:lnTo>
                    <a:pt x="87538" y="45321"/>
                  </a:lnTo>
                  <a:lnTo>
                    <a:pt x="94508" y="45321"/>
                  </a:lnTo>
                  <a:lnTo>
                    <a:pt x="94508" y="45321"/>
                  </a:lnTo>
                  <a:cubicBezTo>
                    <a:pt x="87803" y="29560"/>
                    <a:pt x="71272" y="20345"/>
                    <a:pt x="54340" y="22930"/>
                  </a:cubicBezTo>
                  <a:cubicBezTo>
                    <a:pt x="37409" y="25515"/>
                    <a:pt x="24380" y="39243"/>
                    <a:pt x="22684" y="56287"/>
                  </a:cubicBezTo>
                  <a:cubicBezTo>
                    <a:pt x="20988" y="73330"/>
                    <a:pt x="31055" y="89357"/>
                    <a:pt x="47145" y="95228"/>
                  </a:cubicBezTo>
                  <a:cubicBezTo>
                    <a:pt x="63235" y="101099"/>
                    <a:pt x="81259" y="95323"/>
                    <a:pt x="90938" y="81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8" name="Google Shape;1408;p33"/>
          <p:cNvGrpSpPr/>
          <p:nvPr/>
        </p:nvGrpSpPr>
        <p:grpSpPr>
          <a:xfrm>
            <a:off x="910089" y="1858240"/>
            <a:ext cx="5520799" cy="901016"/>
            <a:chOff x="467544" y="1934588"/>
            <a:chExt cx="4369376" cy="901016"/>
          </a:xfrm>
        </p:grpSpPr>
        <p:sp>
          <p:nvSpPr>
            <p:cNvPr id="1409" name="Google Shape;1409;p33"/>
            <p:cNvSpPr/>
            <p:nvPr/>
          </p:nvSpPr>
          <p:spPr>
            <a:xfrm>
              <a:off x="806699" y="2312384"/>
              <a:ext cx="40302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72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467544" y="1934588"/>
              <a:ext cx="43693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Contents Here A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33"/>
          <p:cNvGrpSpPr/>
          <p:nvPr/>
        </p:nvGrpSpPr>
        <p:grpSpPr>
          <a:xfrm>
            <a:off x="910089" y="2991624"/>
            <a:ext cx="5520799" cy="901016"/>
            <a:chOff x="467544" y="2816016"/>
            <a:chExt cx="4369376" cy="901016"/>
          </a:xfrm>
        </p:grpSpPr>
        <p:sp>
          <p:nvSpPr>
            <p:cNvPr id="1412" name="Google Shape;1412;p33"/>
            <p:cNvSpPr/>
            <p:nvPr/>
          </p:nvSpPr>
          <p:spPr>
            <a:xfrm>
              <a:off x="806699" y="3193812"/>
              <a:ext cx="40302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72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467544" y="2816016"/>
              <a:ext cx="43693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Contents Here B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33"/>
          <p:cNvGrpSpPr/>
          <p:nvPr/>
        </p:nvGrpSpPr>
        <p:grpSpPr>
          <a:xfrm>
            <a:off x="910089" y="4125007"/>
            <a:ext cx="5520799" cy="901016"/>
            <a:chOff x="467544" y="3697444"/>
            <a:chExt cx="4369376" cy="901016"/>
          </a:xfrm>
        </p:grpSpPr>
        <p:sp>
          <p:nvSpPr>
            <p:cNvPr id="1415" name="Google Shape;1415;p33"/>
            <p:cNvSpPr/>
            <p:nvPr/>
          </p:nvSpPr>
          <p:spPr>
            <a:xfrm>
              <a:off x="806699" y="4075240"/>
              <a:ext cx="40302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72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467544" y="3697444"/>
              <a:ext cx="43693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3. Contents Here C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7" name="Google Shape;1417;p33"/>
          <p:cNvGrpSpPr/>
          <p:nvPr/>
        </p:nvGrpSpPr>
        <p:grpSpPr>
          <a:xfrm>
            <a:off x="910089" y="5258390"/>
            <a:ext cx="5520799" cy="901016"/>
            <a:chOff x="467544" y="4578872"/>
            <a:chExt cx="4369376" cy="901016"/>
          </a:xfrm>
        </p:grpSpPr>
        <p:sp>
          <p:nvSpPr>
            <p:cNvPr id="1418" name="Google Shape;1418;p33"/>
            <p:cNvSpPr/>
            <p:nvPr/>
          </p:nvSpPr>
          <p:spPr>
            <a:xfrm>
              <a:off x="806699" y="4956668"/>
              <a:ext cx="40302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72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467544" y="4578872"/>
              <a:ext cx="43693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4. Contents Here D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4"/>
          <p:cNvSpPr/>
          <p:nvPr/>
        </p:nvSpPr>
        <p:spPr>
          <a:xfrm>
            <a:off x="6962845" y="896657"/>
            <a:ext cx="47433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34"/>
          <p:cNvSpPr txBox="1"/>
          <p:nvPr/>
        </p:nvSpPr>
        <p:spPr>
          <a:xfrm>
            <a:off x="9334535" y="5806529"/>
            <a:ext cx="2727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 Presentation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34"/>
          <p:cNvSpPr/>
          <p:nvPr/>
        </p:nvSpPr>
        <p:spPr>
          <a:xfrm>
            <a:off x="1058008" y="1290794"/>
            <a:ext cx="1947232" cy="5567206"/>
          </a:xfrm>
          <a:custGeom>
            <a:rect b="b" l="l" r="r" t="t"/>
            <a:pathLst>
              <a:path extrusionOk="0" h="5567206" w="1947232">
                <a:moveTo>
                  <a:pt x="1246983" y="2425496"/>
                </a:moveTo>
                <a:cubicBezTo>
                  <a:pt x="1243739" y="2426578"/>
                  <a:pt x="1242658" y="2507679"/>
                  <a:pt x="1248065" y="2546609"/>
                </a:cubicBezTo>
                <a:cubicBezTo>
                  <a:pt x="1249146" y="2558504"/>
                  <a:pt x="1256715" y="2570398"/>
                  <a:pt x="1265367" y="2580130"/>
                </a:cubicBezTo>
                <a:cubicBezTo>
                  <a:pt x="1304295" y="2627711"/>
                  <a:pt x="1302133" y="2691512"/>
                  <a:pt x="1246983" y="2719626"/>
                </a:cubicBezTo>
                <a:cubicBezTo>
                  <a:pt x="1238333" y="2723951"/>
                  <a:pt x="1218868" y="2731521"/>
                  <a:pt x="1214543" y="2739090"/>
                </a:cubicBezTo>
                <a:cubicBezTo>
                  <a:pt x="1173452" y="2806134"/>
                  <a:pt x="1190752" y="2879667"/>
                  <a:pt x="1193997" y="2958607"/>
                </a:cubicBezTo>
                <a:cubicBezTo>
                  <a:pt x="1195077" y="2973746"/>
                  <a:pt x="1199404" y="3023488"/>
                  <a:pt x="1195077" y="3036463"/>
                </a:cubicBezTo>
                <a:cubicBezTo>
                  <a:pt x="1186427" y="3064579"/>
                  <a:pt x="1279424" y="3059172"/>
                  <a:pt x="1319434" y="3078637"/>
                </a:cubicBezTo>
                <a:cubicBezTo>
                  <a:pt x="1372421" y="3104589"/>
                  <a:pt x="1434059" y="3095939"/>
                  <a:pt x="1481639" y="3090532"/>
                </a:cubicBezTo>
                <a:cubicBezTo>
                  <a:pt x="1488126" y="3089450"/>
                  <a:pt x="1496778" y="2999698"/>
                  <a:pt x="1501103" y="2991046"/>
                </a:cubicBezTo>
                <a:cubicBezTo>
                  <a:pt x="1535706" y="2920759"/>
                  <a:pt x="1553009" y="2909945"/>
                  <a:pt x="1587612" y="2838576"/>
                </a:cubicBezTo>
                <a:cubicBezTo>
                  <a:pt x="1476232" y="2703405"/>
                  <a:pt x="1361608" y="2564992"/>
                  <a:pt x="1246983" y="2425496"/>
                </a:cubicBezTo>
                <a:close/>
                <a:moveTo>
                  <a:pt x="176436" y="2172"/>
                </a:moveTo>
                <a:cubicBezTo>
                  <a:pt x="198064" y="-7560"/>
                  <a:pt x="203471" y="19473"/>
                  <a:pt x="229423" y="4334"/>
                </a:cubicBezTo>
                <a:cubicBezTo>
                  <a:pt x="239155" y="-1073"/>
                  <a:pt x="254294" y="6497"/>
                  <a:pt x="261865" y="15147"/>
                </a:cubicBezTo>
                <a:cubicBezTo>
                  <a:pt x="301875" y="-17292"/>
                  <a:pt x="324584" y="28124"/>
                  <a:pt x="347291" y="58402"/>
                </a:cubicBezTo>
                <a:cubicBezTo>
                  <a:pt x="404604" y="133015"/>
                  <a:pt x="438125" y="214117"/>
                  <a:pt x="490031" y="291975"/>
                </a:cubicBezTo>
                <a:cubicBezTo>
                  <a:pt x="539774" y="366590"/>
                  <a:pt x="576541" y="437959"/>
                  <a:pt x="572214" y="542851"/>
                </a:cubicBezTo>
                <a:cubicBezTo>
                  <a:pt x="573296" y="620708"/>
                  <a:pt x="551668" y="636929"/>
                  <a:pt x="548425" y="714787"/>
                </a:cubicBezTo>
                <a:cubicBezTo>
                  <a:pt x="540856" y="901862"/>
                  <a:pt x="548425" y="1163551"/>
                  <a:pt x="564645" y="1335486"/>
                </a:cubicBezTo>
                <a:cubicBezTo>
                  <a:pt x="586273" y="1490121"/>
                  <a:pt x="590598" y="1643673"/>
                  <a:pt x="570052" y="1798308"/>
                </a:cubicBezTo>
                <a:cubicBezTo>
                  <a:pt x="563564" y="1849133"/>
                  <a:pt x="566807" y="1901037"/>
                  <a:pt x="568970" y="1951862"/>
                </a:cubicBezTo>
                <a:cubicBezTo>
                  <a:pt x="572214" y="2040532"/>
                  <a:pt x="577621" y="2128123"/>
                  <a:pt x="580866" y="2216794"/>
                </a:cubicBezTo>
                <a:cubicBezTo>
                  <a:pt x="581948" y="2233015"/>
                  <a:pt x="581948" y="2250317"/>
                  <a:pt x="583028" y="2264375"/>
                </a:cubicBezTo>
                <a:cubicBezTo>
                  <a:pt x="604655" y="2241665"/>
                  <a:pt x="618712" y="2218956"/>
                  <a:pt x="636015" y="2197330"/>
                </a:cubicBezTo>
                <a:cubicBezTo>
                  <a:pt x="646829" y="2184353"/>
                  <a:pt x="647910" y="2172459"/>
                  <a:pt x="664131" y="2157320"/>
                </a:cubicBezTo>
                <a:cubicBezTo>
                  <a:pt x="660886" y="2152994"/>
                  <a:pt x="670618" y="2145425"/>
                  <a:pt x="677106" y="2136774"/>
                </a:cubicBezTo>
                <a:cubicBezTo>
                  <a:pt x="716035" y="2102170"/>
                  <a:pt x="846880" y="2089194"/>
                  <a:pt x="915006" y="2089194"/>
                </a:cubicBezTo>
                <a:cubicBezTo>
                  <a:pt x="909599" y="2084869"/>
                  <a:pt x="902029" y="2078381"/>
                  <a:pt x="893379" y="2071892"/>
                </a:cubicBezTo>
                <a:cubicBezTo>
                  <a:pt x="844717" y="2036207"/>
                  <a:pt x="810114" y="1990790"/>
                  <a:pt x="800381" y="1931316"/>
                </a:cubicBezTo>
                <a:cubicBezTo>
                  <a:pt x="791731" y="1876166"/>
                  <a:pt x="797138" y="1829667"/>
                  <a:pt x="761453" y="1788576"/>
                </a:cubicBezTo>
                <a:cubicBezTo>
                  <a:pt x="746314" y="1771275"/>
                  <a:pt x="723605" y="1745322"/>
                  <a:pt x="717116" y="1723695"/>
                </a:cubicBezTo>
                <a:cubicBezTo>
                  <a:pt x="712791" y="1708556"/>
                  <a:pt x="712791" y="1693417"/>
                  <a:pt x="723605" y="1682603"/>
                </a:cubicBezTo>
                <a:cubicBezTo>
                  <a:pt x="732255" y="1673951"/>
                  <a:pt x="760372" y="1673951"/>
                  <a:pt x="769022" y="1681521"/>
                </a:cubicBezTo>
                <a:cubicBezTo>
                  <a:pt x="796056" y="1705311"/>
                  <a:pt x="824171" y="1732345"/>
                  <a:pt x="846880" y="1760461"/>
                </a:cubicBezTo>
                <a:cubicBezTo>
                  <a:pt x="857694" y="1774519"/>
                  <a:pt x="866344" y="1790739"/>
                  <a:pt x="877158" y="1805878"/>
                </a:cubicBezTo>
                <a:cubicBezTo>
                  <a:pt x="883646" y="1812367"/>
                  <a:pt x="894460" y="1808040"/>
                  <a:pt x="895542" y="1801553"/>
                </a:cubicBezTo>
                <a:cubicBezTo>
                  <a:pt x="896622" y="1778844"/>
                  <a:pt x="902029" y="1736670"/>
                  <a:pt x="893379" y="1720451"/>
                </a:cubicBezTo>
                <a:cubicBezTo>
                  <a:pt x="863101" y="1660976"/>
                  <a:pt x="815520" y="1616641"/>
                  <a:pt x="741987" y="1616641"/>
                </a:cubicBezTo>
                <a:cubicBezTo>
                  <a:pt x="722523" y="1616641"/>
                  <a:pt x="681432" y="1607989"/>
                  <a:pt x="678188" y="1595013"/>
                </a:cubicBezTo>
                <a:cubicBezTo>
                  <a:pt x="670618" y="1560410"/>
                  <a:pt x="699816" y="1565817"/>
                  <a:pt x="684677" y="1557165"/>
                </a:cubicBezTo>
                <a:cubicBezTo>
                  <a:pt x="669536" y="1549596"/>
                  <a:pt x="646829" y="1508505"/>
                  <a:pt x="696571" y="1506341"/>
                </a:cubicBezTo>
                <a:cubicBezTo>
                  <a:pt x="785243" y="1521480"/>
                  <a:pt x="893379" y="1521480"/>
                  <a:pt x="960423" y="1597175"/>
                </a:cubicBezTo>
                <a:cubicBezTo>
                  <a:pt x="980969" y="1619884"/>
                  <a:pt x="995026" y="1636105"/>
                  <a:pt x="1018817" y="1656651"/>
                </a:cubicBezTo>
                <a:cubicBezTo>
                  <a:pt x="1089105" y="1716125"/>
                  <a:pt x="1090187" y="1806960"/>
                  <a:pt x="1101000" y="1884816"/>
                </a:cubicBezTo>
                <a:cubicBezTo>
                  <a:pt x="1112894" y="1962674"/>
                  <a:pt x="1112894" y="2023232"/>
                  <a:pt x="1174532" y="2071892"/>
                </a:cubicBezTo>
                <a:cubicBezTo>
                  <a:pt x="1267529" y="2144343"/>
                  <a:pt x="1357282" y="2220038"/>
                  <a:pt x="1453523" y="2288164"/>
                </a:cubicBezTo>
                <a:cubicBezTo>
                  <a:pt x="1586530" y="2382242"/>
                  <a:pt x="1724944" y="2460101"/>
                  <a:pt x="1829836" y="2585537"/>
                </a:cubicBezTo>
                <a:cubicBezTo>
                  <a:pt x="1924997" y="2700162"/>
                  <a:pt x="1974739" y="2827762"/>
                  <a:pt x="1931484" y="2979153"/>
                </a:cubicBezTo>
                <a:cubicBezTo>
                  <a:pt x="1904451" y="3075393"/>
                  <a:pt x="1886067" y="3175959"/>
                  <a:pt x="1844975" y="3265712"/>
                </a:cubicBezTo>
                <a:cubicBezTo>
                  <a:pt x="1804965" y="3354384"/>
                  <a:pt x="1718457" y="3463600"/>
                  <a:pt x="1666551" y="3547947"/>
                </a:cubicBezTo>
                <a:cubicBezTo>
                  <a:pt x="1654656" y="3567411"/>
                  <a:pt x="1643842" y="3596609"/>
                  <a:pt x="1650331" y="3614991"/>
                </a:cubicBezTo>
                <a:cubicBezTo>
                  <a:pt x="1692504" y="3742591"/>
                  <a:pt x="1671958" y="3863704"/>
                  <a:pt x="1675202" y="3996711"/>
                </a:cubicBezTo>
                <a:cubicBezTo>
                  <a:pt x="1682772" y="4243261"/>
                  <a:pt x="1675202" y="4489811"/>
                  <a:pt x="1681690" y="4736360"/>
                </a:cubicBezTo>
                <a:cubicBezTo>
                  <a:pt x="1682772" y="4764475"/>
                  <a:pt x="1689259" y="4794753"/>
                  <a:pt x="1700073" y="4821787"/>
                </a:cubicBezTo>
                <a:cubicBezTo>
                  <a:pt x="1744410" y="4924516"/>
                  <a:pt x="1767117" y="5031572"/>
                  <a:pt x="1780094" y="5142952"/>
                </a:cubicBezTo>
                <a:cubicBezTo>
                  <a:pt x="1796315" y="5277039"/>
                  <a:pt x="1819023" y="5411129"/>
                  <a:pt x="1842814" y="5545217"/>
                </a:cubicBezTo>
                <a:lnTo>
                  <a:pt x="1846057" y="5567206"/>
                </a:lnTo>
                <a:lnTo>
                  <a:pt x="505904" y="5567206"/>
                </a:lnTo>
                <a:lnTo>
                  <a:pt x="505745" y="5486080"/>
                </a:lnTo>
                <a:cubicBezTo>
                  <a:pt x="507198" y="5445664"/>
                  <a:pt x="510037" y="5405181"/>
                  <a:pt x="513822" y="5364630"/>
                </a:cubicBezTo>
                <a:cubicBezTo>
                  <a:pt x="517065" y="5328946"/>
                  <a:pt x="515983" y="5298666"/>
                  <a:pt x="482462" y="5275958"/>
                </a:cubicBezTo>
                <a:cubicBezTo>
                  <a:pt x="445695" y="5250006"/>
                  <a:pt x="442452" y="5215403"/>
                  <a:pt x="448939" y="5171066"/>
                </a:cubicBezTo>
                <a:cubicBezTo>
                  <a:pt x="467323" y="5033734"/>
                  <a:pt x="477055" y="4895320"/>
                  <a:pt x="493276" y="4756906"/>
                </a:cubicBezTo>
                <a:cubicBezTo>
                  <a:pt x="513822" y="4569831"/>
                  <a:pt x="507333" y="4382757"/>
                  <a:pt x="522472" y="4194599"/>
                </a:cubicBezTo>
                <a:cubicBezTo>
                  <a:pt x="526797" y="4141612"/>
                  <a:pt x="501926" y="4086463"/>
                  <a:pt x="487869" y="4033476"/>
                </a:cubicBezTo>
                <a:cubicBezTo>
                  <a:pt x="435963" y="3843158"/>
                  <a:pt x="400279" y="3669058"/>
                  <a:pt x="306200" y="3497123"/>
                </a:cubicBezTo>
                <a:cubicBezTo>
                  <a:pt x="293224" y="3473332"/>
                  <a:pt x="278085" y="3464682"/>
                  <a:pt x="277004" y="3437647"/>
                </a:cubicBezTo>
                <a:cubicBezTo>
                  <a:pt x="274840" y="3365196"/>
                  <a:pt x="277004" y="3293827"/>
                  <a:pt x="277004" y="3221377"/>
                </a:cubicBezTo>
                <a:cubicBezTo>
                  <a:pt x="277004" y="3210563"/>
                  <a:pt x="273759" y="3197586"/>
                  <a:pt x="267272" y="3188936"/>
                </a:cubicBezTo>
                <a:cubicBezTo>
                  <a:pt x="129938" y="3004024"/>
                  <a:pt x="161297" y="2780181"/>
                  <a:pt x="205634" y="2573644"/>
                </a:cubicBezTo>
                <a:cubicBezTo>
                  <a:pt x="213203" y="2539039"/>
                  <a:pt x="214284" y="2500111"/>
                  <a:pt x="205634" y="2466588"/>
                </a:cubicBezTo>
                <a:cubicBezTo>
                  <a:pt x="177518" y="2349801"/>
                  <a:pt x="171029" y="2233015"/>
                  <a:pt x="195902" y="2115147"/>
                </a:cubicBezTo>
                <a:cubicBezTo>
                  <a:pt x="221855" y="1991872"/>
                  <a:pt x="243481" y="1869677"/>
                  <a:pt x="233749" y="1742077"/>
                </a:cubicBezTo>
                <a:cubicBezTo>
                  <a:pt x="216448" y="1508505"/>
                  <a:pt x="260783" y="1238164"/>
                  <a:pt x="298631" y="1008917"/>
                </a:cubicBezTo>
                <a:cubicBezTo>
                  <a:pt x="315932" y="905106"/>
                  <a:pt x="310525" y="796970"/>
                  <a:pt x="313770" y="690997"/>
                </a:cubicBezTo>
                <a:cubicBezTo>
                  <a:pt x="313770" y="678020"/>
                  <a:pt x="304038" y="663963"/>
                  <a:pt x="296468" y="653149"/>
                </a:cubicBezTo>
                <a:cubicBezTo>
                  <a:pt x="264026" y="605569"/>
                  <a:pt x="227260" y="561234"/>
                  <a:pt x="199145" y="512572"/>
                </a:cubicBezTo>
                <a:cubicBezTo>
                  <a:pt x="158054" y="450935"/>
                  <a:pt x="161297" y="417413"/>
                  <a:pt x="107230" y="383892"/>
                </a:cubicBezTo>
                <a:cubicBezTo>
                  <a:pt x="78032" y="365508"/>
                  <a:pt x="35861" y="330905"/>
                  <a:pt x="10988" y="306034"/>
                </a:cubicBezTo>
                <a:cubicBezTo>
                  <a:pt x="-3070" y="291975"/>
                  <a:pt x="-3070" y="260615"/>
                  <a:pt x="7744" y="255208"/>
                </a:cubicBezTo>
                <a:cubicBezTo>
                  <a:pt x="23965" y="245476"/>
                  <a:pt x="43429" y="253047"/>
                  <a:pt x="55325" y="260615"/>
                </a:cubicBezTo>
                <a:cubicBezTo>
                  <a:pt x="98578" y="287650"/>
                  <a:pt x="139670" y="320091"/>
                  <a:pt x="181843" y="349287"/>
                </a:cubicBezTo>
                <a:cubicBezTo>
                  <a:pt x="190495" y="354694"/>
                  <a:pt x="200227" y="363344"/>
                  <a:pt x="212121" y="359019"/>
                </a:cubicBezTo>
                <a:cubicBezTo>
                  <a:pt x="226180" y="352532"/>
                  <a:pt x="215366" y="333067"/>
                  <a:pt x="211041" y="324416"/>
                </a:cubicBezTo>
                <a:cubicBezTo>
                  <a:pt x="175356" y="255208"/>
                  <a:pt x="137508" y="186002"/>
                  <a:pt x="99660" y="118958"/>
                </a:cubicBezTo>
                <a:cubicBezTo>
                  <a:pt x="84521" y="93005"/>
                  <a:pt x="80196" y="64891"/>
                  <a:pt x="103985" y="52995"/>
                </a:cubicBezTo>
                <a:cubicBezTo>
                  <a:pt x="122369" y="44345"/>
                  <a:pt x="156972" y="74623"/>
                  <a:pt x="167786" y="94087"/>
                </a:cubicBezTo>
                <a:cubicBezTo>
                  <a:pt x="186168" y="125447"/>
                  <a:pt x="201307" y="148154"/>
                  <a:pt x="218610" y="180596"/>
                </a:cubicBezTo>
                <a:cubicBezTo>
                  <a:pt x="227260" y="192491"/>
                  <a:pt x="226180" y="193571"/>
                  <a:pt x="222935" y="178432"/>
                </a:cubicBezTo>
                <a:cubicBezTo>
                  <a:pt x="205634" y="144911"/>
                  <a:pt x="191575" y="109226"/>
                  <a:pt x="175356" y="74623"/>
                </a:cubicBezTo>
                <a:cubicBezTo>
                  <a:pt x="164542" y="51914"/>
                  <a:pt x="153729" y="12986"/>
                  <a:pt x="176436" y="21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34"/>
          <p:cNvSpPr/>
          <p:nvPr/>
        </p:nvSpPr>
        <p:spPr>
          <a:xfrm>
            <a:off x="571397" y="200965"/>
            <a:ext cx="973223" cy="973223"/>
          </a:xfrm>
          <a:custGeom>
            <a:rect b="b" l="l" r="r" t="t"/>
            <a:pathLst>
              <a:path extrusionOk="0" h="592910" w="592910">
                <a:moveTo>
                  <a:pt x="297117" y="592979"/>
                </a:moveTo>
                <a:cubicBezTo>
                  <a:pt x="165359" y="604837"/>
                  <a:pt x="661" y="490866"/>
                  <a:pt x="3" y="309699"/>
                </a:cubicBezTo>
                <a:cubicBezTo>
                  <a:pt x="-656" y="125897"/>
                  <a:pt x="120561" y="14561"/>
                  <a:pt x="269448" y="1385"/>
                </a:cubicBezTo>
                <a:cubicBezTo>
                  <a:pt x="459179" y="-15743"/>
                  <a:pt x="588961" y="128532"/>
                  <a:pt x="594890" y="291253"/>
                </a:cubicBezTo>
                <a:cubicBezTo>
                  <a:pt x="600819" y="449362"/>
                  <a:pt x="474990" y="593637"/>
                  <a:pt x="297117" y="5929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34"/>
          <p:cNvSpPr txBox="1"/>
          <p:nvPr/>
        </p:nvSpPr>
        <p:spPr>
          <a:xfrm>
            <a:off x="2923472" y="3430280"/>
            <a:ext cx="2891365" cy="1757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Graphic Infographic Designed</a:t>
            </a:r>
            <a:endParaRPr/>
          </a:p>
        </p:txBody>
      </p:sp>
      <p:sp>
        <p:nvSpPr>
          <p:cNvPr id="1429" name="Google Shape;1429;p34"/>
          <p:cNvSpPr/>
          <p:nvPr/>
        </p:nvSpPr>
        <p:spPr>
          <a:xfrm>
            <a:off x="3687745" y="822932"/>
            <a:ext cx="3867462" cy="2793706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34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5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436" name="Google Shape;1436;p35"/>
          <p:cNvSpPr/>
          <p:nvPr/>
        </p:nvSpPr>
        <p:spPr>
          <a:xfrm>
            <a:off x="3273821" y="2913720"/>
            <a:ext cx="2792369" cy="13362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5"/>
          <p:cNvSpPr/>
          <p:nvPr/>
        </p:nvSpPr>
        <p:spPr>
          <a:xfrm>
            <a:off x="954827" y="1797873"/>
            <a:ext cx="3559784" cy="17035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5"/>
          <p:cNvSpPr/>
          <p:nvPr/>
        </p:nvSpPr>
        <p:spPr>
          <a:xfrm rot="10800000">
            <a:off x="6147765" y="3633029"/>
            <a:ext cx="2792369" cy="13362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35"/>
          <p:cNvSpPr/>
          <p:nvPr/>
        </p:nvSpPr>
        <p:spPr>
          <a:xfrm rot="10800000">
            <a:off x="7699342" y="4381630"/>
            <a:ext cx="3559784" cy="17035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0" name="Google Shape;1440;p35"/>
          <p:cNvGrpSpPr/>
          <p:nvPr/>
        </p:nvGrpSpPr>
        <p:grpSpPr>
          <a:xfrm>
            <a:off x="908237" y="4257829"/>
            <a:ext cx="3599999" cy="1774800"/>
            <a:chOff x="780030" y="3826586"/>
            <a:chExt cx="3100993" cy="1181089"/>
          </a:xfrm>
        </p:grpSpPr>
        <p:sp>
          <p:nvSpPr>
            <p:cNvPr id="1441" name="Google Shape;1441;p35"/>
            <p:cNvSpPr/>
            <p:nvPr/>
          </p:nvSpPr>
          <p:spPr>
            <a:xfrm>
              <a:off x="780030" y="3826587"/>
              <a:ext cx="3100993" cy="118108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5"/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35"/>
          <p:cNvGrpSpPr/>
          <p:nvPr/>
        </p:nvGrpSpPr>
        <p:grpSpPr>
          <a:xfrm flipH="1">
            <a:off x="7672786" y="1831723"/>
            <a:ext cx="3600001" cy="1774307"/>
            <a:chOff x="780031" y="3826586"/>
            <a:chExt cx="3100992" cy="1181089"/>
          </a:xfrm>
        </p:grpSpPr>
        <p:sp>
          <p:nvSpPr>
            <p:cNvPr id="1444" name="Google Shape;1444;p35"/>
            <p:cNvSpPr/>
            <p:nvPr/>
          </p:nvSpPr>
          <p:spPr>
            <a:xfrm rot="10800000">
              <a:off x="780031" y="3826587"/>
              <a:ext cx="3100992" cy="118108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5"/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35"/>
          <p:cNvGrpSpPr/>
          <p:nvPr/>
        </p:nvGrpSpPr>
        <p:grpSpPr>
          <a:xfrm>
            <a:off x="1184717" y="4503645"/>
            <a:ext cx="3118513" cy="1292662"/>
            <a:chOff x="3017859" y="4283314"/>
            <a:chExt cx="1295705" cy="1292662"/>
          </a:xfrm>
        </p:grpSpPr>
        <p:sp>
          <p:nvSpPr>
            <p:cNvPr id="1447" name="Google Shape;1447;p35"/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5"/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9" name="Google Shape;1449;p35"/>
          <p:cNvGrpSpPr/>
          <p:nvPr/>
        </p:nvGrpSpPr>
        <p:grpSpPr>
          <a:xfrm>
            <a:off x="7855742" y="2072570"/>
            <a:ext cx="3147928" cy="1292662"/>
            <a:chOff x="3017859" y="4283314"/>
            <a:chExt cx="1295705" cy="1292662"/>
          </a:xfrm>
        </p:grpSpPr>
        <p:sp>
          <p:nvSpPr>
            <p:cNvPr id="1450" name="Google Shape;1450;p35"/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5"/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2" name="Google Shape;1452;p35"/>
          <p:cNvSpPr txBox="1"/>
          <p:nvPr/>
        </p:nvSpPr>
        <p:spPr>
          <a:xfrm>
            <a:off x="954827" y="2495754"/>
            <a:ext cx="15298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5"/>
          <p:cNvSpPr txBox="1"/>
          <p:nvPr/>
        </p:nvSpPr>
        <p:spPr>
          <a:xfrm>
            <a:off x="9729258" y="5079510"/>
            <a:ext cx="15298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5"/>
          <p:cNvSpPr txBox="1"/>
          <p:nvPr/>
        </p:nvSpPr>
        <p:spPr>
          <a:xfrm>
            <a:off x="7410265" y="4147286"/>
            <a:ext cx="15298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35"/>
          <p:cNvSpPr txBox="1"/>
          <p:nvPr/>
        </p:nvSpPr>
        <p:spPr>
          <a:xfrm>
            <a:off x="3273819" y="3427978"/>
            <a:ext cx="15298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5"/>
          <p:cNvSpPr/>
          <p:nvPr/>
        </p:nvSpPr>
        <p:spPr>
          <a:xfrm>
            <a:off x="3691435" y="2397395"/>
            <a:ext cx="458892" cy="462627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5"/>
          <p:cNvSpPr/>
          <p:nvPr/>
        </p:nvSpPr>
        <p:spPr>
          <a:xfrm>
            <a:off x="8199655" y="4996319"/>
            <a:ext cx="356120" cy="449395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8" name="Google Shape;1458;p35"/>
          <p:cNvGrpSpPr/>
          <p:nvPr/>
        </p:nvGrpSpPr>
        <p:grpSpPr>
          <a:xfrm flipH="1">
            <a:off x="5354885" y="3417405"/>
            <a:ext cx="319222" cy="318350"/>
            <a:chOff x="688950" y="1173205"/>
            <a:chExt cx="3371147" cy="3361942"/>
          </a:xfrm>
        </p:grpSpPr>
        <p:sp>
          <p:nvSpPr>
            <p:cNvPr id="1459" name="Google Shape;1459;p35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7" name="Google Shape;1467;p35"/>
          <p:cNvSpPr/>
          <p:nvPr/>
        </p:nvSpPr>
        <p:spPr>
          <a:xfrm flipH="1">
            <a:off x="6509484" y="4159928"/>
            <a:ext cx="436897" cy="315598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6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473" name="Google Shape;1473;p36"/>
          <p:cNvSpPr/>
          <p:nvPr/>
        </p:nvSpPr>
        <p:spPr>
          <a:xfrm>
            <a:off x="7033139" y="2162206"/>
            <a:ext cx="704533" cy="7045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36"/>
          <p:cNvSpPr txBox="1"/>
          <p:nvPr/>
        </p:nvSpPr>
        <p:spPr>
          <a:xfrm>
            <a:off x="7893982" y="2184896"/>
            <a:ext cx="3629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</a:t>
            </a:r>
            <a:endParaRPr/>
          </a:p>
        </p:txBody>
      </p:sp>
      <p:sp>
        <p:nvSpPr>
          <p:cNvPr id="1475" name="Google Shape;1475;p36"/>
          <p:cNvSpPr/>
          <p:nvPr/>
        </p:nvSpPr>
        <p:spPr>
          <a:xfrm>
            <a:off x="7033139" y="3580830"/>
            <a:ext cx="704533" cy="7045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36"/>
          <p:cNvSpPr txBox="1"/>
          <p:nvPr/>
        </p:nvSpPr>
        <p:spPr>
          <a:xfrm>
            <a:off x="7893982" y="3603520"/>
            <a:ext cx="3629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</a:t>
            </a:r>
            <a:endParaRPr/>
          </a:p>
        </p:txBody>
      </p:sp>
      <p:sp>
        <p:nvSpPr>
          <p:cNvPr id="1477" name="Google Shape;1477;p36"/>
          <p:cNvSpPr/>
          <p:nvPr/>
        </p:nvSpPr>
        <p:spPr>
          <a:xfrm>
            <a:off x="7033139" y="4999454"/>
            <a:ext cx="704533" cy="7045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36"/>
          <p:cNvSpPr txBox="1"/>
          <p:nvPr/>
        </p:nvSpPr>
        <p:spPr>
          <a:xfrm>
            <a:off x="7893982" y="5022144"/>
            <a:ext cx="3629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</a:t>
            </a:r>
            <a:endParaRPr/>
          </a:p>
        </p:txBody>
      </p:sp>
      <p:grpSp>
        <p:nvGrpSpPr>
          <p:cNvPr id="1479" name="Google Shape;1479;p36"/>
          <p:cNvGrpSpPr/>
          <p:nvPr/>
        </p:nvGrpSpPr>
        <p:grpSpPr>
          <a:xfrm>
            <a:off x="1031070" y="3174994"/>
            <a:ext cx="1512168" cy="1512168"/>
            <a:chOff x="3807530" y="2946763"/>
            <a:chExt cx="1512168" cy="1512168"/>
          </a:xfrm>
        </p:grpSpPr>
        <p:sp>
          <p:nvSpPr>
            <p:cNvPr id="1480" name="Google Shape;1480;p36"/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cap="flat" cmpd="sng" w="15875">
              <a:solidFill>
                <a:schemeClr val="accent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2" name="Google Shape;1482;p36"/>
          <p:cNvCxnSpPr>
            <a:stCxn id="1477" idx="2"/>
            <a:endCxn id="1483" idx="3"/>
          </p:cNvCxnSpPr>
          <p:nvPr/>
        </p:nvCxnSpPr>
        <p:spPr>
          <a:xfrm rot="10800000">
            <a:off x="5611139" y="5341220"/>
            <a:ext cx="1422000" cy="10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4" name="Google Shape;1484;p36"/>
          <p:cNvCxnSpPr>
            <a:stCxn id="1475" idx="2"/>
            <a:endCxn id="1485" idx="3"/>
          </p:cNvCxnSpPr>
          <p:nvPr/>
        </p:nvCxnSpPr>
        <p:spPr>
          <a:xfrm rot="10800000">
            <a:off x="5611139" y="3931297"/>
            <a:ext cx="1422000" cy="1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6" name="Google Shape;1486;p36"/>
          <p:cNvCxnSpPr>
            <a:stCxn id="1473" idx="2"/>
            <a:endCxn id="1487" idx="3"/>
          </p:cNvCxnSpPr>
          <p:nvPr/>
        </p:nvCxnSpPr>
        <p:spPr>
          <a:xfrm flipH="1">
            <a:off x="5611139" y="2514473"/>
            <a:ext cx="1422000" cy="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7" name="Google Shape;1487;p36"/>
          <p:cNvSpPr txBox="1"/>
          <p:nvPr/>
        </p:nvSpPr>
        <p:spPr>
          <a:xfrm>
            <a:off x="4035670" y="2367180"/>
            <a:ext cx="1575531" cy="307777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A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36"/>
          <p:cNvSpPr txBox="1"/>
          <p:nvPr/>
        </p:nvSpPr>
        <p:spPr>
          <a:xfrm>
            <a:off x="4035670" y="3777320"/>
            <a:ext cx="1575531" cy="307777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B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36"/>
          <p:cNvSpPr txBox="1"/>
          <p:nvPr/>
        </p:nvSpPr>
        <p:spPr>
          <a:xfrm>
            <a:off x="4035670" y="5187460"/>
            <a:ext cx="1575531" cy="307777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C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8" name="Google Shape;1488;p36"/>
          <p:cNvCxnSpPr>
            <a:stCxn id="1483" idx="1"/>
            <a:endCxn id="1481" idx="5"/>
          </p:cNvCxnSpPr>
          <p:nvPr/>
        </p:nvCxnSpPr>
        <p:spPr>
          <a:xfrm rot="10800000">
            <a:off x="2321770" y="4465649"/>
            <a:ext cx="1713900" cy="875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9" name="Google Shape;1489;p36"/>
          <p:cNvCxnSpPr>
            <a:stCxn id="1485" idx="1"/>
            <a:endCxn id="1481" idx="6"/>
          </p:cNvCxnSpPr>
          <p:nvPr/>
        </p:nvCxnSpPr>
        <p:spPr>
          <a:xfrm rot="10800000">
            <a:off x="2543170" y="3931208"/>
            <a:ext cx="1492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0" name="Google Shape;1490;p36"/>
          <p:cNvCxnSpPr>
            <a:stCxn id="1487" idx="1"/>
            <a:endCxn id="1481" idx="7"/>
          </p:cNvCxnSpPr>
          <p:nvPr/>
        </p:nvCxnSpPr>
        <p:spPr>
          <a:xfrm flipH="1">
            <a:off x="2321770" y="2521069"/>
            <a:ext cx="1713900" cy="875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1" name="Google Shape;1491;p36"/>
          <p:cNvSpPr txBox="1"/>
          <p:nvPr/>
        </p:nvSpPr>
        <p:spPr>
          <a:xfrm>
            <a:off x="1148609" y="3705922"/>
            <a:ext cx="12961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36"/>
          <p:cNvSpPr/>
          <p:nvPr/>
        </p:nvSpPr>
        <p:spPr>
          <a:xfrm>
            <a:off x="7220353" y="3758970"/>
            <a:ext cx="330547" cy="417124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3" name="Google Shape;1493;p36"/>
          <p:cNvGrpSpPr/>
          <p:nvPr/>
        </p:nvGrpSpPr>
        <p:grpSpPr>
          <a:xfrm flipH="1">
            <a:off x="7186732" y="5154893"/>
            <a:ext cx="394734" cy="393656"/>
            <a:chOff x="688950" y="1173205"/>
            <a:chExt cx="3371147" cy="3361942"/>
          </a:xfrm>
        </p:grpSpPr>
        <p:sp>
          <p:nvSpPr>
            <p:cNvPr id="1494" name="Google Shape;1494;p36"/>
            <p:cNvSpPr/>
            <p:nvPr/>
          </p:nvSpPr>
          <p:spPr>
            <a:xfrm>
              <a:off x="1132191" y="2241071"/>
              <a:ext cx="1982591" cy="2294076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2" name="Google Shape;1502;p36"/>
          <p:cNvSpPr/>
          <p:nvPr/>
        </p:nvSpPr>
        <p:spPr>
          <a:xfrm flipH="1">
            <a:off x="7167226" y="2429898"/>
            <a:ext cx="441374" cy="318832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7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508" name="Google Shape;1508;p37"/>
          <p:cNvGrpSpPr/>
          <p:nvPr/>
        </p:nvGrpSpPr>
        <p:grpSpPr>
          <a:xfrm>
            <a:off x="4223789" y="1916833"/>
            <a:ext cx="3698080" cy="780265"/>
            <a:chOff x="4223789" y="1916833"/>
            <a:chExt cx="3698080" cy="780265"/>
          </a:xfrm>
        </p:grpSpPr>
        <p:sp>
          <p:nvSpPr>
            <p:cNvPr id="1509" name="Google Shape;1509;p37"/>
            <p:cNvSpPr txBox="1"/>
            <p:nvPr/>
          </p:nvSpPr>
          <p:spPr>
            <a:xfrm>
              <a:off x="4223789" y="1916833"/>
              <a:ext cx="2232252" cy="3077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7"/>
            <p:cNvSpPr txBox="1"/>
            <p:nvPr/>
          </p:nvSpPr>
          <p:spPr>
            <a:xfrm>
              <a:off x="4547826" y="2235433"/>
              <a:ext cx="33740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</p:grpSp>
      <p:grpSp>
        <p:nvGrpSpPr>
          <p:cNvPr id="1511" name="Google Shape;1511;p37"/>
          <p:cNvGrpSpPr/>
          <p:nvPr/>
        </p:nvGrpSpPr>
        <p:grpSpPr>
          <a:xfrm>
            <a:off x="4223789" y="3029664"/>
            <a:ext cx="3698080" cy="780265"/>
            <a:chOff x="4223789" y="3029664"/>
            <a:chExt cx="3698080" cy="780265"/>
          </a:xfrm>
        </p:grpSpPr>
        <p:sp>
          <p:nvSpPr>
            <p:cNvPr id="1512" name="Google Shape;1512;p37"/>
            <p:cNvSpPr txBox="1"/>
            <p:nvPr/>
          </p:nvSpPr>
          <p:spPr>
            <a:xfrm>
              <a:off x="4223789" y="3029664"/>
              <a:ext cx="2232252" cy="307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7"/>
            <p:cNvSpPr txBox="1"/>
            <p:nvPr/>
          </p:nvSpPr>
          <p:spPr>
            <a:xfrm>
              <a:off x="4547826" y="3348264"/>
              <a:ext cx="33740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</p:grpSp>
      <p:grpSp>
        <p:nvGrpSpPr>
          <p:cNvPr id="1514" name="Google Shape;1514;p37"/>
          <p:cNvGrpSpPr/>
          <p:nvPr/>
        </p:nvGrpSpPr>
        <p:grpSpPr>
          <a:xfrm>
            <a:off x="4223789" y="4142495"/>
            <a:ext cx="3698080" cy="780265"/>
            <a:chOff x="4223789" y="4142495"/>
            <a:chExt cx="3698080" cy="780265"/>
          </a:xfrm>
        </p:grpSpPr>
        <p:sp>
          <p:nvSpPr>
            <p:cNvPr id="1515" name="Google Shape;1515;p37"/>
            <p:cNvSpPr txBox="1"/>
            <p:nvPr/>
          </p:nvSpPr>
          <p:spPr>
            <a:xfrm>
              <a:off x="4223789" y="4142495"/>
              <a:ext cx="2232252" cy="3077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7"/>
            <p:cNvSpPr txBox="1"/>
            <p:nvPr/>
          </p:nvSpPr>
          <p:spPr>
            <a:xfrm>
              <a:off x="4547826" y="4461095"/>
              <a:ext cx="33740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</p:grpSp>
      <p:grpSp>
        <p:nvGrpSpPr>
          <p:cNvPr id="1517" name="Google Shape;1517;p37"/>
          <p:cNvGrpSpPr/>
          <p:nvPr/>
        </p:nvGrpSpPr>
        <p:grpSpPr>
          <a:xfrm>
            <a:off x="4223789" y="5255325"/>
            <a:ext cx="3698080" cy="780265"/>
            <a:chOff x="4223789" y="5255325"/>
            <a:chExt cx="3698080" cy="780265"/>
          </a:xfrm>
        </p:grpSpPr>
        <p:sp>
          <p:nvSpPr>
            <p:cNvPr id="1518" name="Google Shape;1518;p37"/>
            <p:cNvSpPr txBox="1"/>
            <p:nvPr/>
          </p:nvSpPr>
          <p:spPr>
            <a:xfrm>
              <a:off x="4223789" y="5255325"/>
              <a:ext cx="2232252" cy="3077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7"/>
            <p:cNvSpPr txBox="1"/>
            <p:nvPr/>
          </p:nvSpPr>
          <p:spPr>
            <a:xfrm>
              <a:off x="4547826" y="5573925"/>
              <a:ext cx="33740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</p:grpSp>
      <p:sp>
        <p:nvSpPr>
          <p:cNvPr id="1520" name="Google Shape;1520;p37"/>
          <p:cNvSpPr/>
          <p:nvPr>
            <p:ph idx="2" type="pic"/>
          </p:nvPr>
        </p:nvSpPr>
        <p:spPr>
          <a:xfrm>
            <a:off x="0" y="1775439"/>
            <a:ext cx="3887755" cy="4425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37"/>
          <p:cNvSpPr/>
          <p:nvPr>
            <p:ph idx="3" type="pic"/>
          </p:nvPr>
        </p:nvSpPr>
        <p:spPr>
          <a:xfrm>
            <a:off x="8304245" y="1775439"/>
            <a:ext cx="3887755" cy="4425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1526;p38"/>
          <p:cNvGrpSpPr/>
          <p:nvPr/>
        </p:nvGrpSpPr>
        <p:grpSpPr>
          <a:xfrm>
            <a:off x="3341040" y="3394055"/>
            <a:ext cx="5425496" cy="3192043"/>
            <a:chOff x="635000" y="1382713"/>
            <a:chExt cx="7869238" cy="4572000"/>
          </a:xfrm>
        </p:grpSpPr>
        <p:sp>
          <p:nvSpPr>
            <p:cNvPr id="1527" name="Google Shape;1527;p38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1" name="Google Shape;1531;p38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532" name="Google Shape;1532;p38"/>
          <p:cNvGrpSpPr/>
          <p:nvPr/>
        </p:nvGrpSpPr>
        <p:grpSpPr>
          <a:xfrm>
            <a:off x="968358" y="2602753"/>
            <a:ext cx="3736361" cy="722105"/>
            <a:chOff x="2104636" y="2420889"/>
            <a:chExt cx="3736361" cy="722105"/>
          </a:xfrm>
        </p:grpSpPr>
        <p:sp>
          <p:nvSpPr>
            <p:cNvPr id="1533" name="Google Shape;1533;p38"/>
            <p:cNvSpPr/>
            <p:nvPr/>
          </p:nvSpPr>
          <p:spPr>
            <a:xfrm flipH="1">
              <a:off x="2489324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8"/>
            <p:cNvSpPr/>
            <p:nvPr/>
          </p:nvSpPr>
          <p:spPr>
            <a:xfrm flipH="1">
              <a:off x="2104636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8"/>
            <p:cNvSpPr/>
            <p:nvPr/>
          </p:nvSpPr>
          <p:spPr>
            <a:xfrm flipH="1">
              <a:off x="2874012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8"/>
            <p:cNvSpPr/>
            <p:nvPr/>
          </p:nvSpPr>
          <p:spPr>
            <a:xfrm flipH="1">
              <a:off x="3258700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8"/>
            <p:cNvSpPr/>
            <p:nvPr/>
          </p:nvSpPr>
          <p:spPr>
            <a:xfrm flipH="1">
              <a:off x="3643388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8"/>
            <p:cNvSpPr/>
            <p:nvPr/>
          </p:nvSpPr>
          <p:spPr>
            <a:xfrm flipH="1">
              <a:off x="4028076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8"/>
            <p:cNvSpPr/>
            <p:nvPr/>
          </p:nvSpPr>
          <p:spPr>
            <a:xfrm flipH="1">
              <a:off x="4412764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8"/>
            <p:cNvSpPr/>
            <p:nvPr/>
          </p:nvSpPr>
          <p:spPr>
            <a:xfrm flipH="1">
              <a:off x="4797452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8"/>
            <p:cNvSpPr/>
            <p:nvPr/>
          </p:nvSpPr>
          <p:spPr>
            <a:xfrm flipH="1">
              <a:off x="5182140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8"/>
            <p:cNvSpPr/>
            <p:nvPr/>
          </p:nvSpPr>
          <p:spPr>
            <a:xfrm flipH="1">
              <a:off x="5566824" y="2420889"/>
              <a:ext cx="274173" cy="72210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3" name="Google Shape;1543;p38"/>
          <p:cNvGrpSpPr/>
          <p:nvPr/>
        </p:nvGrpSpPr>
        <p:grpSpPr>
          <a:xfrm>
            <a:off x="7438969" y="2584623"/>
            <a:ext cx="3809194" cy="740235"/>
            <a:chOff x="6656228" y="2402759"/>
            <a:chExt cx="3809194" cy="740235"/>
          </a:xfrm>
        </p:grpSpPr>
        <p:sp>
          <p:nvSpPr>
            <p:cNvPr id="1544" name="Google Shape;1544;p38"/>
            <p:cNvSpPr/>
            <p:nvPr/>
          </p:nvSpPr>
          <p:spPr>
            <a:xfrm rot="10800000">
              <a:off x="6656228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8"/>
            <p:cNvSpPr/>
            <p:nvPr/>
          </p:nvSpPr>
          <p:spPr>
            <a:xfrm rot="10800000">
              <a:off x="7040916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8"/>
            <p:cNvSpPr/>
            <p:nvPr/>
          </p:nvSpPr>
          <p:spPr>
            <a:xfrm rot="10800000">
              <a:off x="7425604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8"/>
            <p:cNvSpPr/>
            <p:nvPr/>
          </p:nvSpPr>
          <p:spPr>
            <a:xfrm rot="10800000">
              <a:off x="7810292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8"/>
            <p:cNvSpPr/>
            <p:nvPr/>
          </p:nvSpPr>
          <p:spPr>
            <a:xfrm rot="10800000">
              <a:off x="8194980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8"/>
            <p:cNvSpPr/>
            <p:nvPr/>
          </p:nvSpPr>
          <p:spPr>
            <a:xfrm rot="10800000">
              <a:off x="8579668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8"/>
            <p:cNvSpPr/>
            <p:nvPr/>
          </p:nvSpPr>
          <p:spPr>
            <a:xfrm rot="10800000">
              <a:off x="8964356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8"/>
            <p:cNvSpPr/>
            <p:nvPr/>
          </p:nvSpPr>
          <p:spPr>
            <a:xfrm rot="10800000">
              <a:off x="9349044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8"/>
            <p:cNvSpPr/>
            <p:nvPr/>
          </p:nvSpPr>
          <p:spPr>
            <a:xfrm rot="10800000">
              <a:off x="9733732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8"/>
            <p:cNvSpPr/>
            <p:nvPr/>
          </p:nvSpPr>
          <p:spPr>
            <a:xfrm rot="10800000">
              <a:off x="10118416" y="2402759"/>
              <a:ext cx="347007" cy="740235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4" name="Google Shape;1554;p38"/>
          <p:cNvGrpSpPr/>
          <p:nvPr/>
        </p:nvGrpSpPr>
        <p:grpSpPr>
          <a:xfrm>
            <a:off x="7111566" y="1677304"/>
            <a:ext cx="4464000" cy="863358"/>
            <a:chOff x="803640" y="3362835"/>
            <a:chExt cx="2059657" cy="863358"/>
          </a:xfrm>
        </p:grpSpPr>
        <p:sp>
          <p:nvSpPr>
            <p:cNvPr id="1555" name="Google Shape;1555;p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7" name="Google Shape;1557;p38"/>
          <p:cNvGrpSpPr/>
          <p:nvPr/>
        </p:nvGrpSpPr>
        <p:grpSpPr>
          <a:xfrm>
            <a:off x="604538" y="1677304"/>
            <a:ext cx="4464000" cy="863358"/>
            <a:chOff x="803640" y="3362835"/>
            <a:chExt cx="2059657" cy="863358"/>
          </a:xfrm>
        </p:grpSpPr>
        <p:sp>
          <p:nvSpPr>
            <p:cNvPr id="1558" name="Google Shape;1558;p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38"/>
          <p:cNvSpPr txBox="1"/>
          <p:nvPr/>
        </p:nvSpPr>
        <p:spPr>
          <a:xfrm>
            <a:off x="5145487" y="1816596"/>
            <a:ext cx="90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8"/>
          <p:cNvSpPr txBox="1"/>
          <p:nvPr/>
        </p:nvSpPr>
        <p:spPr>
          <a:xfrm>
            <a:off x="6135534" y="1816596"/>
            <a:ext cx="90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lang="en-US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9"/>
          <p:cNvSpPr/>
          <p:nvPr/>
        </p:nvSpPr>
        <p:spPr>
          <a:xfrm>
            <a:off x="-21842" y="3366236"/>
            <a:ext cx="12192000" cy="826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9"/>
          <p:cNvSpPr txBox="1"/>
          <p:nvPr/>
        </p:nvSpPr>
        <p:spPr>
          <a:xfrm>
            <a:off x="6330461" y="5564107"/>
            <a:ext cx="554073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b="1" sz="6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39"/>
          <p:cNvSpPr txBox="1"/>
          <p:nvPr/>
        </p:nvSpPr>
        <p:spPr>
          <a:xfrm>
            <a:off x="6285430" y="5534216"/>
            <a:ext cx="554073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9" name="Google Shape;15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231" y="2395675"/>
            <a:ext cx="8267539" cy="1111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39"/>
          <p:cNvSpPr/>
          <p:nvPr/>
        </p:nvSpPr>
        <p:spPr>
          <a:xfrm>
            <a:off x="5875950" y="1381686"/>
            <a:ext cx="1525775" cy="2193320"/>
          </a:xfrm>
          <a:custGeom>
            <a:rect b="b" l="l" r="r" t="t"/>
            <a:pathLst>
              <a:path extrusionOk="0" h="2193320" w="1525775">
                <a:moveTo>
                  <a:pt x="761567" y="225006"/>
                </a:moveTo>
                <a:cubicBezTo>
                  <a:pt x="756025" y="227189"/>
                  <a:pt x="751491" y="231892"/>
                  <a:pt x="748467" y="239281"/>
                </a:cubicBezTo>
                <a:cubicBezTo>
                  <a:pt x="738391" y="262793"/>
                  <a:pt x="729658" y="286976"/>
                  <a:pt x="718910" y="309817"/>
                </a:cubicBezTo>
                <a:cubicBezTo>
                  <a:pt x="714207" y="319894"/>
                  <a:pt x="708162" y="329298"/>
                  <a:pt x="700772" y="337359"/>
                </a:cubicBezTo>
                <a:cubicBezTo>
                  <a:pt x="685993" y="354153"/>
                  <a:pt x="669199" y="369604"/>
                  <a:pt x="653748" y="385727"/>
                </a:cubicBezTo>
                <a:cubicBezTo>
                  <a:pt x="628221" y="411925"/>
                  <a:pt x="606725" y="442155"/>
                  <a:pt x="577167" y="462308"/>
                </a:cubicBezTo>
                <a:cubicBezTo>
                  <a:pt x="524769" y="498583"/>
                  <a:pt x="463638" y="508660"/>
                  <a:pt x="400492" y="494552"/>
                </a:cubicBezTo>
                <a:cubicBezTo>
                  <a:pt x="376980" y="489179"/>
                  <a:pt x="357499" y="483132"/>
                  <a:pt x="340033" y="505301"/>
                </a:cubicBezTo>
                <a:cubicBezTo>
                  <a:pt x="334659" y="512019"/>
                  <a:pt x="322567" y="514034"/>
                  <a:pt x="319208" y="521423"/>
                </a:cubicBezTo>
                <a:cubicBezTo>
                  <a:pt x="301071" y="561730"/>
                  <a:pt x="266810" y="622189"/>
                  <a:pt x="256733" y="665182"/>
                </a:cubicBezTo>
                <a:cubicBezTo>
                  <a:pt x="241955" y="727656"/>
                  <a:pt x="214413" y="792146"/>
                  <a:pt x="205008" y="855292"/>
                </a:cubicBezTo>
                <a:cubicBezTo>
                  <a:pt x="200977" y="881491"/>
                  <a:pt x="202993" y="884178"/>
                  <a:pt x="229191" y="892239"/>
                </a:cubicBezTo>
                <a:cubicBezTo>
                  <a:pt x="319880" y="919782"/>
                  <a:pt x="404522" y="944637"/>
                  <a:pt x="475730" y="1009798"/>
                </a:cubicBezTo>
                <a:cubicBezTo>
                  <a:pt x="505959" y="1037341"/>
                  <a:pt x="527456" y="1015172"/>
                  <a:pt x="565746" y="1016516"/>
                </a:cubicBezTo>
                <a:cubicBezTo>
                  <a:pt x="567091" y="1016516"/>
                  <a:pt x="589258" y="1028608"/>
                  <a:pt x="590602" y="1027265"/>
                </a:cubicBezTo>
                <a:cubicBezTo>
                  <a:pt x="602694" y="1016516"/>
                  <a:pt x="608068" y="1015172"/>
                  <a:pt x="623519" y="1021219"/>
                </a:cubicBezTo>
                <a:cubicBezTo>
                  <a:pt x="629565" y="1023906"/>
                  <a:pt x="644343" y="1020547"/>
                  <a:pt x="651733" y="1019875"/>
                </a:cubicBezTo>
                <a:cubicBezTo>
                  <a:pt x="659122" y="1019204"/>
                  <a:pt x="679948" y="1016516"/>
                  <a:pt x="686665" y="1015845"/>
                </a:cubicBezTo>
                <a:cubicBezTo>
                  <a:pt x="721597" y="1013157"/>
                  <a:pt x="792804" y="1040028"/>
                  <a:pt x="819003" y="1017860"/>
                </a:cubicBezTo>
                <a:cubicBezTo>
                  <a:pt x="843858" y="997035"/>
                  <a:pt x="815644" y="962775"/>
                  <a:pt x="799522" y="933889"/>
                </a:cubicBezTo>
                <a:cubicBezTo>
                  <a:pt x="786087" y="909705"/>
                  <a:pt x="746453" y="864697"/>
                  <a:pt x="735033" y="839842"/>
                </a:cubicBezTo>
                <a:cubicBezTo>
                  <a:pt x="728986" y="826406"/>
                  <a:pt x="726971" y="812299"/>
                  <a:pt x="737719" y="798192"/>
                </a:cubicBezTo>
                <a:cubicBezTo>
                  <a:pt x="743094" y="791474"/>
                  <a:pt x="743765" y="780054"/>
                  <a:pt x="743094" y="770649"/>
                </a:cubicBezTo>
                <a:cubicBezTo>
                  <a:pt x="741078" y="751840"/>
                  <a:pt x="737719" y="729672"/>
                  <a:pt x="735033" y="707503"/>
                </a:cubicBezTo>
                <a:cubicBezTo>
                  <a:pt x="729658" y="660480"/>
                  <a:pt x="730329" y="646372"/>
                  <a:pt x="757200" y="608754"/>
                </a:cubicBezTo>
                <a:cubicBezTo>
                  <a:pt x="759216" y="606066"/>
                  <a:pt x="760559" y="602707"/>
                  <a:pt x="761231" y="599348"/>
                </a:cubicBezTo>
                <a:cubicBezTo>
                  <a:pt x="771979" y="553668"/>
                  <a:pt x="794820" y="544935"/>
                  <a:pt x="838484" y="532843"/>
                </a:cubicBezTo>
                <a:cubicBezTo>
                  <a:pt x="864012" y="525454"/>
                  <a:pt x="912379" y="520080"/>
                  <a:pt x="939250" y="517393"/>
                </a:cubicBezTo>
                <a:cubicBezTo>
                  <a:pt x="941264" y="517393"/>
                  <a:pt x="942609" y="520080"/>
                  <a:pt x="944623" y="520752"/>
                </a:cubicBezTo>
                <a:cubicBezTo>
                  <a:pt x="951341" y="523439"/>
                  <a:pt x="958731" y="527470"/>
                  <a:pt x="965449" y="527470"/>
                </a:cubicBezTo>
                <a:cubicBezTo>
                  <a:pt x="996349" y="527470"/>
                  <a:pt x="1004410" y="552996"/>
                  <a:pt x="1015159" y="572478"/>
                </a:cubicBezTo>
                <a:cubicBezTo>
                  <a:pt x="1025908" y="592631"/>
                  <a:pt x="1029938" y="603379"/>
                  <a:pt x="1040015" y="624876"/>
                </a:cubicBezTo>
                <a:cubicBezTo>
                  <a:pt x="1054122" y="657121"/>
                  <a:pt x="1062183" y="690037"/>
                  <a:pt x="1067558" y="724969"/>
                </a:cubicBezTo>
                <a:cubicBezTo>
                  <a:pt x="1068901" y="733030"/>
                  <a:pt x="1075619" y="720938"/>
                  <a:pt x="1081664" y="728328"/>
                </a:cubicBezTo>
                <a:cubicBezTo>
                  <a:pt x="1087039" y="735717"/>
                  <a:pt x="1098458" y="741764"/>
                  <a:pt x="1099802" y="749825"/>
                </a:cubicBezTo>
                <a:cubicBezTo>
                  <a:pt x="1103833" y="778710"/>
                  <a:pt x="1102489" y="808940"/>
                  <a:pt x="1066885" y="830436"/>
                </a:cubicBezTo>
                <a:cubicBezTo>
                  <a:pt x="1063527" y="832452"/>
                  <a:pt x="1058824" y="836483"/>
                  <a:pt x="1058824" y="839842"/>
                </a:cubicBezTo>
                <a:cubicBezTo>
                  <a:pt x="1058824" y="862009"/>
                  <a:pt x="1038671" y="924484"/>
                  <a:pt x="1040687" y="946652"/>
                </a:cubicBezTo>
                <a:cubicBezTo>
                  <a:pt x="1041358" y="950683"/>
                  <a:pt x="1052107" y="985615"/>
                  <a:pt x="1055465" y="984272"/>
                </a:cubicBezTo>
                <a:cubicBezTo>
                  <a:pt x="1070244" y="978225"/>
                  <a:pt x="1085023" y="945309"/>
                  <a:pt x="1091069" y="927843"/>
                </a:cubicBezTo>
                <a:cubicBezTo>
                  <a:pt x="1092413" y="923812"/>
                  <a:pt x="1115924" y="898957"/>
                  <a:pt x="1119283" y="897613"/>
                </a:cubicBezTo>
                <a:cubicBezTo>
                  <a:pt x="1148169" y="888209"/>
                  <a:pt x="1150856" y="861338"/>
                  <a:pt x="1159589" y="837826"/>
                </a:cubicBezTo>
                <a:cubicBezTo>
                  <a:pt x="1160932" y="833795"/>
                  <a:pt x="1160932" y="828422"/>
                  <a:pt x="1159589" y="824391"/>
                </a:cubicBezTo>
                <a:cubicBezTo>
                  <a:pt x="1151528" y="802894"/>
                  <a:pt x="1143467" y="782069"/>
                  <a:pt x="1134734" y="761245"/>
                </a:cubicBezTo>
                <a:cubicBezTo>
                  <a:pt x="1108535" y="699442"/>
                  <a:pt x="1091069" y="634280"/>
                  <a:pt x="1077633" y="568447"/>
                </a:cubicBezTo>
                <a:cubicBezTo>
                  <a:pt x="1072931" y="544264"/>
                  <a:pt x="1072260" y="518737"/>
                  <a:pt x="1069572" y="493881"/>
                </a:cubicBezTo>
                <a:cubicBezTo>
                  <a:pt x="1068901" y="489179"/>
                  <a:pt x="1068229" y="485148"/>
                  <a:pt x="1066213" y="481118"/>
                </a:cubicBezTo>
                <a:cubicBezTo>
                  <a:pt x="1052107" y="450888"/>
                  <a:pt x="1026579" y="430735"/>
                  <a:pt x="1000380" y="411254"/>
                </a:cubicBezTo>
                <a:cubicBezTo>
                  <a:pt x="965449" y="385727"/>
                  <a:pt x="929844" y="359528"/>
                  <a:pt x="896928" y="331314"/>
                </a:cubicBezTo>
                <a:cubicBezTo>
                  <a:pt x="852592" y="292351"/>
                  <a:pt x="835125" y="245999"/>
                  <a:pt x="780712" y="225846"/>
                </a:cubicBezTo>
                <a:cubicBezTo>
                  <a:pt x="773659" y="223159"/>
                  <a:pt x="767109" y="222823"/>
                  <a:pt x="761567" y="225006"/>
                </a:cubicBezTo>
                <a:close/>
                <a:moveTo>
                  <a:pt x="544838" y="48"/>
                </a:moveTo>
                <a:cubicBezTo>
                  <a:pt x="556174" y="-540"/>
                  <a:pt x="567426" y="4163"/>
                  <a:pt x="595976" y="20285"/>
                </a:cubicBezTo>
                <a:cubicBezTo>
                  <a:pt x="626206" y="37079"/>
                  <a:pt x="659122" y="55888"/>
                  <a:pt x="689352" y="72011"/>
                </a:cubicBezTo>
                <a:cubicBezTo>
                  <a:pt x="757200" y="107615"/>
                  <a:pt x="799522" y="103585"/>
                  <a:pt x="867370" y="138516"/>
                </a:cubicBezTo>
                <a:cubicBezTo>
                  <a:pt x="894241" y="152623"/>
                  <a:pt x="931860" y="172776"/>
                  <a:pt x="960746" y="182181"/>
                </a:cubicBezTo>
                <a:cubicBezTo>
                  <a:pt x="1034640" y="237938"/>
                  <a:pt x="1048748" y="242640"/>
                  <a:pt x="1093084" y="271526"/>
                </a:cubicBezTo>
                <a:cubicBezTo>
                  <a:pt x="1210643" y="348779"/>
                  <a:pt x="1205941" y="370948"/>
                  <a:pt x="1243561" y="479103"/>
                </a:cubicBezTo>
                <a:cubicBezTo>
                  <a:pt x="1252293" y="505301"/>
                  <a:pt x="1271775" y="530157"/>
                  <a:pt x="1285209" y="555012"/>
                </a:cubicBezTo>
                <a:cubicBezTo>
                  <a:pt x="1312080" y="604051"/>
                  <a:pt x="1336935" y="656449"/>
                  <a:pt x="1343653" y="711534"/>
                </a:cubicBezTo>
                <a:cubicBezTo>
                  <a:pt x="1350371" y="760572"/>
                  <a:pt x="1357089" y="808940"/>
                  <a:pt x="1380601" y="853948"/>
                </a:cubicBezTo>
                <a:cubicBezTo>
                  <a:pt x="1390005" y="871415"/>
                  <a:pt x="1392021" y="892911"/>
                  <a:pt x="1396052" y="913064"/>
                </a:cubicBezTo>
                <a:cubicBezTo>
                  <a:pt x="1400754" y="933889"/>
                  <a:pt x="1402769" y="954714"/>
                  <a:pt x="1407471" y="975538"/>
                </a:cubicBezTo>
                <a:cubicBezTo>
                  <a:pt x="1417548" y="1017188"/>
                  <a:pt x="1414860" y="1058165"/>
                  <a:pt x="1400754" y="1098472"/>
                </a:cubicBezTo>
                <a:cubicBezTo>
                  <a:pt x="1397395" y="1109221"/>
                  <a:pt x="1366494" y="1146839"/>
                  <a:pt x="1364478" y="1158259"/>
                </a:cubicBezTo>
                <a:cubicBezTo>
                  <a:pt x="1359776" y="1183114"/>
                  <a:pt x="1347012" y="1184458"/>
                  <a:pt x="1369181" y="1199237"/>
                </a:cubicBezTo>
                <a:cubicBezTo>
                  <a:pt x="1373212" y="1201924"/>
                  <a:pt x="1377914" y="1204611"/>
                  <a:pt x="1381944" y="1207970"/>
                </a:cubicBezTo>
                <a:cubicBezTo>
                  <a:pt x="1425609" y="1245589"/>
                  <a:pt x="1416876" y="1247604"/>
                  <a:pt x="1398738" y="1284551"/>
                </a:cubicBezTo>
                <a:cubicBezTo>
                  <a:pt x="1393364" y="1295300"/>
                  <a:pt x="1393364" y="1309407"/>
                  <a:pt x="1390005" y="1321499"/>
                </a:cubicBezTo>
                <a:cubicBezTo>
                  <a:pt x="1379257" y="1362476"/>
                  <a:pt x="1414189" y="1400767"/>
                  <a:pt x="1414860" y="1441073"/>
                </a:cubicBezTo>
                <a:cubicBezTo>
                  <a:pt x="1414860" y="1451821"/>
                  <a:pt x="1403440" y="1461898"/>
                  <a:pt x="1407471" y="1471974"/>
                </a:cubicBezTo>
                <a:cubicBezTo>
                  <a:pt x="1422250" y="1505563"/>
                  <a:pt x="1389334" y="1545197"/>
                  <a:pt x="1404113" y="1578786"/>
                </a:cubicBezTo>
                <a:cubicBezTo>
                  <a:pt x="1412174" y="1597595"/>
                  <a:pt x="1423594" y="1616404"/>
                  <a:pt x="1428968" y="1635886"/>
                </a:cubicBezTo>
                <a:cubicBezTo>
                  <a:pt x="1443075" y="1690971"/>
                  <a:pt x="1442403" y="1823980"/>
                  <a:pt x="1450464" y="1840103"/>
                </a:cubicBezTo>
                <a:cubicBezTo>
                  <a:pt x="1468602" y="1879065"/>
                  <a:pt x="1490099" y="1920044"/>
                  <a:pt x="1498160" y="1961693"/>
                </a:cubicBezTo>
                <a:cubicBezTo>
                  <a:pt x="1502862" y="1986549"/>
                  <a:pt x="1508236" y="2011404"/>
                  <a:pt x="1512938" y="2036259"/>
                </a:cubicBezTo>
                <a:cubicBezTo>
                  <a:pt x="1512938" y="2037603"/>
                  <a:pt x="1513611" y="2038946"/>
                  <a:pt x="1512938" y="2039618"/>
                </a:cubicBezTo>
                <a:cubicBezTo>
                  <a:pt x="1495473" y="2063130"/>
                  <a:pt x="1512267" y="2083955"/>
                  <a:pt x="1517642" y="2106123"/>
                </a:cubicBezTo>
                <a:cubicBezTo>
                  <a:pt x="1521000" y="2120902"/>
                  <a:pt x="1521000" y="2136352"/>
                  <a:pt x="1520328" y="2151132"/>
                </a:cubicBezTo>
                <a:cubicBezTo>
                  <a:pt x="1520328" y="2156505"/>
                  <a:pt x="1512267" y="2180689"/>
                  <a:pt x="1504877" y="2186735"/>
                </a:cubicBezTo>
                <a:cubicBezTo>
                  <a:pt x="1508236" y="2188750"/>
                  <a:pt x="1516634" y="2190934"/>
                  <a:pt x="1525115" y="2193117"/>
                </a:cubicBezTo>
                <a:lnTo>
                  <a:pt x="1525775" y="2193320"/>
                </a:lnTo>
                <a:lnTo>
                  <a:pt x="769057" y="2193320"/>
                </a:lnTo>
                <a:lnTo>
                  <a:pt x="769965" y="2155834"/>
                </a:lnTo>
                <a:cubicBezTo>
                  <a:pt x="769292" y="2119559"/>
                  <a:pt x="767949" y="2083282"/>
                  <a:pt x="765934" y="2047007"/>
                </a:cubicBezTo>
                <a:cubicBezTo>
                  <a:pt x="765261" y="2030885"/>
                  <a:pt x="762575" y="1973785"/>
                  <a:pt x="763247" y="1961021"/>
                </a:cubicBezTo>
                <a:cubicBezTo>
                  <a:pt x="763918" y="1948929"/>
                  <a:pt x="763918" y="1936838"/>
                  <a:pt x="765934" y="1924746"/>
                </a:cubicBezTo>
                <a:cubicBezTo>
                  <a:pt x="769965" y="1901234"/>
                  <a:pt x="772651" y="1877050"/>
                  <a:pt x="780041" y="1855553"/>
                </a:cubicBezTo>
                <a:cubicBezTo>
                  <a:pt x="786758" y="1836072"/>
                  <a:pt x="788773" y="1819278"/>
                  <a:pt x="780712" y="1799797"/>
                </a:cubicBezTo>
                <a:cubicBezTo>
                  <a:pt x="773995" y="1784346"/>
                  <a:pt x="771308" y="1766881"/>
                  <a:pt x="770636" y="1750758"/>
                </a:cubicBezTo>
                <a:cubicBezTo>
                  <a:pt x="769292" y="1721872"/>
                  <a:pt x="751826" y="1692986"/>
                  <a:pt x="751826" y="1664100"/>
                </a:cubicBezTo>
                <a:cubicBezTo>
                  <a:pt x="751826" y="1654024"/>
                  <a:pt x="751826" y="1642604"/>
                  <a:pt x="747796" y="1633871"/>
                </a:cubicBezTo>
                <a:cubicBezTo>
                  <a:pt x="728986" y="1592221"/>
                  <a:pt x="707490" y="1538479"/>
                  <a:pt x="676589" y="1502876"/>
                </a:cubicBezTo>
                <a:cubicBezTo>
                  <a:pt x="668528" y="1494143"/>
                  <a:pt x="650390" y="1461898"/>
                  <a:pt x="645016" y="1459883"/>
                </a:cubicBezTo>
                <a:cubicBezTo>
                  <a:pt x="618145" y="1447791"/>
                  <a:pt x="596648" y="1420248"/>
                  <a:pt x="587915" y="1392706"/>
                </a:cubicBezTo>
                <a:cubicBezTo>
                  <a:pt x="576495" y="1356431"/>
                  <a:pt x="568434" y="1353743"/>
                  <a:pt x="568434" y="1316124"/>
                </a:cubicBezTo>
                <a:cubicBezTo>
                  <a:pt x="568434" y="1300002"/>
                  <a:pt x="523426" y="1297987"/>
                  <a:pt x="507975" y="1289254"/>
                </a:cubicBezTo>
                <a:cubicBezTo>
                  <a:pt x="442142" y="1254994"/>
                  <a:pt x="405194" y="1218046"/>
                  <a:pt x="340705" y="1182442"/>
                </a:cubicBezTo>
                <a:cubicBezTo>
                  <a:pt x="323911" y="1173038"/>
                  <a:pt x="305101" y="1166320"/>
                  <a:pt x="288979" y="1156916"/>
                </a:cubicBezTo>
                <a:cubicBezTo>
                  <a:pt x="253375" y="1135419"/>
                  <a:pt x="217771" y="1114594"/>
                  <a:pt x="183511" y="1090411"/>
                </a:cubicBezTo>
                <a:cubicBezTo>
                  <a:pt x="143205" y="1062196"/>
                  <a:pt x="103571" y="1032639"/>
                  <a:pt x="65280" y="1001737"/>
                </a:cubicBezTo>
                <a:cubicBezTo>
                  <a:pt x="49157" y="988974"/>
                  <a:pt x="37066" y="970836"/>
                  <a:pt x="23631" y="954714"/>
                </a:cubicBezTo>
                <a:cubicBezTo>
                  <a:pt x="-5928" y="918438"/>
                  <a:pt x="-3913" y="878132"/>
                  <a:pt x="8852" y="837154"/>
                </a:cubicBezTo>
                <a:cubicBezTo>
                  <a:pt x="39753" y="733703"/>
                  <a:pt x="114991" y="613456"/>
                  <a:pt x="173435" y="520752"/>
                </a:cubicBezTo>
                <a:cubicBezTo>
                  <a:pt x="188214" y="497911"/>
                  <a:pt x="203664" y="475744"/>
                  <a:pt x="218443" y="452904"/>
                </a:cubicBezTo>
                <a:cubicBezTo>
                  <a:pt x="232550" y="430063"/>
                  <a:pt x="229864" y="419315"/>
                  <a:pt x="209710" y="401849"/>
                </a:cubicBezTo>
                <a:cubicBezTo>
                  <a:pt x="204336" y="397147"/>
                  <a:pt x="192244" y="387742"/>
                  <a:pt x="192244" y="380352"/>
                </a:cubicBezTo>
                <a:cubicBezTo>
                  <a:pt x="190901" y="338703"/>
                  <a:pt x="190901" y="297053"/>
                  <a:pt x="191573" y="255403"/>
                </a:cubicBezTo>
                <a:cubicBezTo>
                  <a:pt x="191573" y="249358"/>
                  <a:pt x="204336" y="243312"/>
                  <a:pt x="207023" y="237266"/>
                </a:cubicBezTo>
                <a:cubicBezTo>
                  <a:pt x="209710" y="230548"/>
                  <a:pt x="214413" y="224502"/>
                  <a:pt x="215084" y="217113"/>
                </a:cubicBezTo>
                <a:cubicBezTo>
                  <a:pt x="225160" y="149264"/>
                  <a:pt x="262108" y="96195"/>
                  <a:pt x="315177" y="56560"/>
                </a:cubicBezTo>
                <a:cubicBezTo>
                  <a:pt x="342720" y="36407"/>
                  <a:pt x="376980" y="20956"/>
                  <a:pt x="414599" y="19613"/>
                </a:cubicBezTo>
                <a:cubicBezTo>
                  <a:pt x="440798" y="18270"/>
                  <a:pt x="466997" y="16254"/>
                  <a:pt x="493196" y="11552"/>
                </a:cubicBezTo>
                <a:cubicBezTo>
                  <a:pt x="522082" y="6514"/>
                  <a:pt x="533502" y="636"/>
                  <a:pt x="544838" y="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39"/>
          <p:cNvSpPr/>
          <p:nvPr/>
        </p:nvSpPr>
        <p:spPr>
          <a:xfrm>
            <a:off x="7179139" y="1359524"/>
            <a:ext cx="1445200" cy="2215482"/>
          </a:xfrm>
          <a:custGeom>
            <a:rect b="b" l="l" r="r" t="t"/>
            <a:pathLst>
              <a:path extrusionOk="0" h="2215482" w="1445200">
                <a:moveTo>
                  <a:pt x="458606" y="803827"/>
                </a:moveTo>
                <a:cubicBezTo>
                  <a:pt x="460845" y="803771"/>
                  <a:pt x="461741" y="803808"/>
                  <a:pt x="461890" y="803883"/>
                </a:cubicBezTo>
                <a:lnTo>
                  <a:pt x="460275" y="804103"/>
                </a:lnTo>
                <a:lnTo>
                  <a:pt x="447261" y="804331"/>
                </a:lnTo>
                <a:cubicBezTo>
                  <a:pt x="452784" y="804032"/>
                  <a:pt x="456367" y="803883"/>
                  <a:pt x="458606" y="803827"/>
                </a:cubicBezTo>
                <a:close/>
                <a:moveTo>
                  <a:pt x="272900" y="0"/>
                </a:moveTo>
                <a:cubicBezTo>
                  <a:pt x="290813" y="4180"/>
                  <a:pt x="308727" y="7763"/>
                  <a:pt x="326044" y="13734"/>
                </a:cubicBezTo>
                <a:cubicBezTo>
                  <a:pt x="434721" y="50756"/>
                  <a:pt x="502196" y="158239"/>
                  <a:pt x="489657" y="273484"/>
                </a:cubicBezTo>
                <a:cubicBezTo>
                  <a:pt x="477714" y="383953"/>
                  <a:pt x="388145" y="474119"/>
                  <a:pt x="276483" y="487854"/>
                </a:cubicBezTo>
                <a:cubicBezTo>
                  <a:pt x="271108" y="488450"/>
                  <a:pt x="269914" y="489047"/>
                  <a:pt x="262749" y="489645"/>
                </a:cubicBezTo>
                <a:cubicBezTo>
                  <a:pt x="266331" y="517710"/>
                  <a:pt x="261554" y="538609"/>
                  <a:pt x="262151" y="567271"/>
                </a:cubicBezTo>
                <a:cubicBezTo>
                  <a:pt x="263346" y="567869"/>
                  <a:pt x="263346" y="585782"/>
                  <a:pt x="264539" y="586379"/>
                </a:cubicBezTo>
                <a:cubicBezTo>
                  <a:pt x="271706" y="575034"/>
                  <a:pt x="294396" y="550552"/>
                  <a:pt x="301562" y="539206"/>
                </a:cubicBezTo>
                <a:cubicBezTo>
                  <a:pt x="307533" y="530250"/>
                  <a:pt x="315892" y="521890"/>
                  <a:pt x="323059" y="514126"/>
                </a:cubicBezTo>
                <a:cubicBezTo>
                  <a:pt x="333209" y="502184"/>
                  <a:pt x="342166" y="502781"/>
                  <a:pt x="351123" y="515918"/>
                </a:cubicBezTo>
                <a:cubicBezTo>
                  <a:pt x="353511" y="519501"/>
                  <a:pt x="355900" y="524278"/>
                  <a:pt x="357691" y="528458"/>
                </a:cubicBezTo>
                <a:cubicBezTo>
                  <a:pt x="359483" y="533832"/>
                  <a:pt x="364857" y="546969"/>
                  <a:pt x="362468" y="549955"/>
                </a:cubicBezTo>
                <a:cubicBezTo>
                  <a:pt x="358886" y="554134"/>
                  <a:pt x="354109" y="555925"/>
                  <a:pt x="343958" y="552343"/>
                </a:cubicBezTo>
                <a:cubicBezTo>
                  <a:pt x="342166" y="551745"/>
                  <a:pt x="336792" y="551745"/>
                  <a:pt x="335001" y="551745"/>
                </a:cubicBezTo>
                <a:cubicBezTo>
                  <a:pt x="308130" y="598321"/>
                  <a:pt x="286036" y="608473"/>
                  <a:pt x="324849" y="628178"/>
                </a:cubicBezTo>
                <a:cubicBezTo>
                  <a:pt x="329627" y="619221"/>
                  <a:pt x="346346" y="603696"/>
                  <a:pt x="352318" y="594739"/>
                </a:cubicBezTo>
                <a:cubicBezTo>
                  <a:pt x="357095" y="587573"/>
                  <a:pt x="361871" y="579811"/>
                  <a:pt x="369037" y="575034"/>
                </a:cubicBezTo>
                <a:cubicBezTo>
                  <a:pt x="383368" y="564882"/>
                  <a:pt x="401879" y="572646"/>
                  <a:pt x="406656" y="589365"/>
                </a:cubicBezTo>
                <a:cubicBezTo>
                  <a:pt x="408447" y="595336"/>
                  <a:pt x="409642" y="601308"/>
                  <a:pt x="410836" y="607278"/>
                </a:cubicBezTo>
                <a:cubicBezTo>
                  <a:pt x="415613" y="633552"/>
                  <a:pt x="406059" y="640121"/>
                  <a:pt x="380980" y="629372"/>
                </a:cubicBezTo>
                <a:cubicBezTo>
                  <a:pt x="377397" y="635941"/>
                  <a:pt x="369037" y="643106"/>
                  <a:pt x="365455" y="649675"/>
                </a:cubicBezTo>
                <a:cubicBezTo>
                  <a:pt x="389339" y="664006"/>
                  <a:pt x="390534" y="665797"/>
                  <a:pt x="407254" y="646092"/>
                </a:cubicBezTo>
                <a:cubicBezTo>
                  <a:pt x="418001" y="633552"/>
                  <a:pt x="435318" y="607876"/>
                  <a:pt x="446663" y="594739"/>
                </a:cubicBezTo>
                <a:cubicBezTo>
                  <a:pt x="450843" y="589962"/>
                  <a:pt x="456218" y="585185"/>
                  <a:pt x="463980" y="585782"/>
                </a:cubicBezTo>
                <a:cubicBezTo>
                  <a:pt x="470549" y="589365"/>
                  <a:pt x="470549" y="600113"/>
                  <a:pt x="468160" y="604890"/>
                </a:cubicBezTo>
                <a:cubicBezTo>
                  <a:pt x="461592" y="619221"/>
                  <a:pt x="448455" y="643106"/>
                  <a:pt x="437110" y="658034"/>
                </a:cubicBezTo>
                <a:cubicBezTo>
                  <a:pt x="415613" y="684308"/>
                  <a:pt x="408447" y="704610"/>
                  <a:pt x="407254" y="734467"/>
                </a:cubicBezTo>
                <a:cubicBezTo>
                  <a:pt x="406059" y="760143"/>
                  <a:pt x="400685" y="786417"/>
                  <a:pt x="389937" y="809704"/>
                </a:cubicBezTo>
                <a:cubicBezTo>
                  <a:pt x="378591" y="835381"/>
                  <a:pt x="373217" y="918382"/>
                  <a:pt x="372620" y="947641"/>
                </a:cubicBezTo>
                <a:cubicBezTo>
                  <a:pt x="382771" y="909425"/>
                  <a:pt x="415016" y="852101"/>
                  <a:pt x="422779" y="831201"/>
                </a:cubicBezTo>
                <a:cubicBezTo>
                  <a:pt x="427556" y="818662"/>
                  <a:pt x="445470" y="803136"/>
                  <a:pt x="458607" y="804331"/>
                </a:cubicBezTo>
                <a:lnTo>
                  <a:pt x="460275" y="804103"/>
                </a:lnTo>
                <a:lnTo>
                  <a:pt x="471808" y="803902"/>
                </a:lnTo>
                <a:cubicBezTo>
                  <a:pt x="493949" y="802390"/>
                  <a:pt x="511303" y="797016"/>
                  <a:pt x="545787" y="782237"/>
                </a:cubicBezTo>
                <a:cubicBezTo>
                  <a:pt x="585198" y="764920"/>
                  <a:pt x="656256" y="738646"/>
                  <a:pt x="693277" y="717150"/>
                </a:cubicBezTo>
                <a:cubicBezTo>
                  <a:pt x="696263" y="715359"/>
                  <a:pt x="699249" y="710582"/>
                  <a:pt x="699845" y="706402"/>
                </a:cubicBezTo>
                <a:cubicBezTo>
                  <a:pt x="703429" y="666991"/>
                  <a:pt x="692680" y="650869"/>
                  <a:pt x="684917" y="596531"/>
                </a:cubicBezTo>
                <a:cubicBezTo>
                  <a:pt x="684320" y="592948"/>
                  <a:pt x="671183" y="588171"/>
                  <a:pt x="669392" y="585185"/>
                </a:cubicBezTo>
                <a:cubicBezTo>
                  <a:pt x="651478" y="561897"/>
                  <a:pt x="640730" y="528458"/>
                  <a:pt x="638939" y="500393"/>
                </a:cubicBezTo>
                <a:cubicBezTo>
                  <a:pt x="638341" y="495019"/>
                  <a:pt x="636550" y="488450"/>
                  <a:pt x="632967" y="484270"/>
                </a:cubicBezTo>
                <a:cubicBezTo>
                  <a:pt x="607888" y="452623"/>
                  <a:pt x="602513" y="416198"/>
                  <a:pt x="606694" y="379176"/>
                </a:cubicBezTo>
                <a:cubicBezTo>
                  <a:pt x="608485" y="366039"/>
                  <a:pt x="619234" y="364248"/>
                  <a:pt x="632370" y="367831"/>
                </a:cubicBezTo>
                <a:cubicBezTo>
                  <a:pt x="631176" y="354096"/>
                  <a:pt x="635356" y="348723"/>
                  <a:pt x="634162" y="336780"/>
                </a:cubicBezTo>
                <a:cubicBezTo>
                  <a:pt x="632967" y="326032"/>
                  <a:pt x="632370" y="321255"/>
                  <a:pt x="631773" y="310507"/>
                </a:cubicBezTo>
                <a:cubicBezTo>
                  <a:pt x="623414" y="215563"/>
                  <a:pt x="644910" y="184512"/>
                  <a:pt x="720746" y="145700"/>
                </a:cubicBezTo>
                <a:cubicBezTo>
                  <a:pt x="761947" y="124799"/>
                  <a:pt x="804940" y="123606"/>
                  <a:pt x="851516" y="133756"/>
                </a:cubicBezTo>
                <a:cubicBezTo>
                  <a:pt x="862264" y="136145"/>
                  <a:pt x="873012" y="140325"/>
                  <a:pt x="882566" y="145700"/>
                </a:cubicBezTo>
                <a:cubicBezTo>
                  <a:pt x="946459" y="181527"/>
                  <a:pt x="983481" y="253182"/>
                  <a:pt x="970344" y="324837"/>
                </a:cubicBezTo>
                <a:cubicBezTo>
                  <a:pt x="966164" y="347528"/>
                  <a:pt x="960790" y="358276"/>
                  <a:pt x="956013" y="381565"/>
                </a:cubicBezTo>
                <a:cubicBezTo>
                  <a:pt x="975121" y="382758"/>
                  <a:pt x="982883" y="389925"/>
                  <a:pt x="981690" y="408435"/>
                </a:cubicBezTo>
                <a:cubicBezTo>
                  <a:pt x="979898" y="443666"/>
                  <a:pt x="963776" y="479494"/>
                  <a:pt x="942279" y="506961"/>
                </a:cubicBezTo>
                <a:cubicBezTo>
                  <a:pt x="939294" y="511141"/>
                  <a:pt x="932725" y="512336"/>
                  <a:pt x="930337" y="513530"/>
                </a:cubicBezTo>
                <a:cubicBezTo>
                  <a:pt x="924365" y="530846"/>
                  <a:pt x="913020" y="552940"/>
                  <a:pt x="907646" y="569062"/>
                </a:cubicBezTo>
                <a:cubicBezTo>
                  <a:pt x="907048" y="570257"/>
                  <a:pt x="906452" y="594739"/>
                  <a:pt x="906452" y="595933"/>
                </a:cubicBezTo>
                <a:cubicBezTo>
                  <a:pt x="908243" y="636538"/>
                  <a:pt x="912423" y="653854"/>
                  <a:pt x="927351" y="692668"/>
                </a:cubicBezTo>
                <a:cubicBezTo>
                  <a:pt x="928545" y="696250"/>
                  <a:pt x="932128" y="699237"/>
                  <a:pt x="935711" y="701625"/>
                </a:cubicBezTo>
                <a:cubicBezTo>
                  <a:pt x="999604" y="745215"/>
                  <a:pt x="1074245" y="751186"/>
                  <a:pt x="1166202" y="774475"/>
                </a:cubicBezTo>
                <a:cubicBezTo>
                  <a:pt x="1176951" y="774475"/>
                  <a:pt x="1176951" y="775072"/>
                  <a:pt x="1187699" y="775668"/>
                </a:cubicBezTo>
                <a:cubicBezTo>
                  <a:pt x="1188893" y="775668"/>
                  <a:pt x="1201433" y="776863"/>
                  <a:pt x="1202626" y="777460"/>
                </a:cubicBezTo>
                <a:cubicBezTo>
                  <a:pt x="1202626" y="777460"/>
                  <a:pt x="1221735" y="789402"/>
                  <a:pt x="1221735" y="790000"/>
                </a:cubicBezTo>
                <a:cubicBezTo>
                  <a:pt x="1221138" y="815079"/>
                  <a:pt x="1214570" y="797165"/>
                  <a:pt x="1235469" y="812691"/>
                </a:cubicBezTo>
                <a:cubicBezTo>
                  <a:pt x="1251591" y="824633"/>
                  <a:pt x="1263534" y="847323"/>
                  <a:pt x="1267714" y="867627"/>
                </a:cubicBezTo>
                <a:cubicBezTo>
                  <a:pt x="1280850" y="928533"/>
                  <a:pt x="1302347" y="1013922"/>
                  <a:pt x="1310707" y="1075427"/>
                </a:cubicBezTo>
                <a:cubicBezTo>
                  <a:pt x="1315484" y="1108866"/>
                  <a:pt x="1310707" y="1144096"/>
                  <a:pt x="1317872" y="1176939"/>
                </a:cubicBezTo>
                <a:cubicBezTo>
                  <a:pt x="1332801" y="1246802"/>
                  <a:pt x="1344743" y="1317263"/>
                  <a:pt x="1344743" y="1388918"/>
                </a:cubicBezTo>
                <a:cubicBezTo>
                  <a:pt x="1344743" y="1393695"/>
                  <a:pt x="1346534" y="1399070"/>
                  <a:pt x="1348326" y="1403847"/>
                </a:cubicBezTo>
                <a:cubicBezTo>
                  <a:pt x="1388334" y="1487444"/>
                  <a:pt x="1382362" y="1576417"/>
                  <a:pt x="1390722" y="1667777"/>
                </a:cubicBezTo>
                <a:cubicBezTo>
                  <a:pt x="1405053" y="1827210"/>
                  <a:pt x="1430729" y="1974701"/>
                  <a:pt x="1444463" y="2134133"/>
                </a:cubicBezTo>
                <a:cubicBezTo>
                  <a:pt x="1446255" y="2158018"/>
                  <a:pt x="1445658" y="2180709"/>
                  <a:pt x="1432521" y="2202206"/>
                </a:cubicBezTo>
                <a:lnTo>
                  <a:pt x="1427010" y="2215482"/>
                </a:lnTo>
                <a:lnTo>
                  <a:pt x="1353558" y="2215482"/>
                </a:lnTo>
                <a:lnTo>
                  <a:pt x="1356238" y="2208327"/>
                </a:lnTo>
                <a:cubicBezTo>
                  <a:pt x="1357581" y="2195339"/>
                  <a:pt x="1356387" y="2181307"/>
                  <a:pt x="1353700" y="2168170"/>
                </a:cubicBezTo>
                <a:cubicBezTo>
                  <a:pt x="1350714" y="2155033"/>
                  <a:pt x="1342951" y="2152645"/>
                  <a:pt x="1326829" y="2147868"/>
                </a:cubicBezTo>
                <a:cubicBezTo>
                  <a:pt x="1320261" y="2157720"/>
                  <a:pt x="1316380" y="2170857"/>
                  <a:pt x="1313469" y="2183620"/>
                </a:cubicBezTo>
                <a:lnTo>
                  <a:pt x="1306301" y="2215482"/>
                </a:lnTo>
                <a:lnTo>
                  <a:pt x="1269250" y="2215482"/>
                </a:lnTo>
                <a:lnTo>
                  <a:pt x="1272491" y="2199221"/>
                </a:lnTo>
                <a:cubicBezTo>
                  <a:pt x="1274879" y="2183695"/>
                  <a:pt x="1275476" y="2191458"/>
                  <a:pt x="1278462" y="2175932"/>
                </a:cubicBezTo>
                <a:cubicBezTo>
                  <a:pt x="1282045" y="2156825"/>
                  <a:pt x="1286225" y="2137119"/>
                  <a:pt x="1285628" y="2117414"/>
                </a:cubicBezTo>
                <a:cubicBezTo>
                  <a:pt x="1284433" y="2090543"/>
                  <a:pt x="1283239" y="2066061"/>
                  <a:pt x="1300555" y="2045759"/>
                </a:cubicBezTo>
                <a:cubicBezTo>
                  <a:pt x="1323844" y="2017694"/>
                  <a:pt x="1325635" y="1986046"/>
                  <a:pt x="1322052" y="1952010"/>
                </a:cubicBezTo>
                <a:cubicBezTo>
                  <a:pt x="1316679" y="1895283"/>
                  <a:pt x="1298167" y="1854678"/>
                  <a:pt x="1275476" y="1803325"/>
                </a:cubicBezTo>
                <a:cubicBezTo>
                  <a:pt x="1236663" y="1717339"/>
                  <a:pt x="1210987" y="1628367"/>
                  <a:pt x="1193670" y="1535215"/>
                </a:cubicBezTo>
                <a:cubicBezTo>
                  <a:pt x="1186504" y="1495804"/>
                  <a:pt x="1187101" y="1455200"/>
                  <a:pt x="1182324" y="1415192"/>
                </a:cubicBezTo>
                <a:cubicBezTo>
                  <a:pt x="1178742" y="1387725"/>
                  <a:pt x="1159037" y="1289198"/>
                  <a:pt x="1153065" y="1261731"/>
                </a:cubicBezTo>
                <a:cubicBezTo>
                  <a:pt x="1151871" y="1261731"/>
                  <a:pt x="1162022" y="1333386"/>
                  <a:pt x="1160827" y="1333386"/>
                </a:cubicBezTo>
                <a:cubicBezTo>
                  <a:pt x="1159634" y="1341746"/>
                  <a:pt x="1159037" y="1350702"/>
                  <a:pt x="1157842" y="1359063"/>
                </a:cubicBezTo>
                <a:cubicBezTo>
                  <a:pt x="1139928" y="1458783"/>
                  <a:pt x="1156051" y="1546560"/>
                  <a:pt x="1175159" y="1649864"/>
                </a:cubicBezTo>
                <a:cubicBezTo>
                  <a:pt x="1185907" y="1681511"/>
                  <a:pt x="1186504" y="1714950"/>
                  <a:pt x="1193670" y="1747793"/>
                </a:cubicBezTo>
                <a:cubicBezTo>
                  <a:pt x="1196656" y="1761526"/>
                  <a:pt x="1188296" y="1782425"/>
                  <a:pt x="1188296" y="1796159"/>
                </a:cubicBezTo>
                <a:cubicBezTo>
                  <a:pt x="1188296" y="1812282"/>
                  <a:pt x="1187699" y="1828404"/>
                  <a:pt x="1188296" y="1844527"/>
                </a:cubicBezTo>
                <a:cubicBezTo>
                  <a:pt x="1188296" y="1854678"/>
                  <a:pt x="1190088" y="1864829"/>
                  <a:pt x="1188893" y="1874980"/>
                </a:cubicBezTo>
                <a:cubicBezTo>
                  <a:pt x="1187699" y="1882742"/>
                  <a:pt x="1184713" y="1894088"/>
                  <a:pt x="1179339" y="1895879"/>
                </a:cubicBezTo>
                <a:cubicBezTo>
                  <a:pt x="1161425" y="1903045"/>
                  <a:pt x="1188893" y="1910808"/>
                  <a:pt x="1189490" y="1923945"/>
                </a:cubicBezTo>
                <a:cubicBezTo>
                  <a:pt x="1193073" y="1997541"/>
                  <a:pt x="1195125" y="2071137"/>
                  <a:pt x="1196413" y="2144732"/>
                </a:cubicBezTo>
                <a:lnTo>
                  <a:pt x="1197160" y="2215482"/>
                </a:lnTo>
                <a:lnTo>
                  <a:pt x="390757" y="2215482"/>
                </a:lnTo>
                <a:lnTo>
                  <a:pt x="434124" y="1962758"/>
                </a:lnTo>
                <a:cubicBezTo>
                  <a:pt x="437706" y="1943650"/>
                  <a:pt x="446067" y="1925138"/>
                  <a:pt x="451440" y="1910808"/>
                </a:cubicBezTo>
                <a:cubicBezTo>
                  <a:pt x="449052" y="1895879"/>
                  <a:pt x="444872" y="1883937"/>
                  <a:pt x="444872" y="1871995"/>
                </a:cubicBezTo>
                <a:cubicBezTo>
                  <a:pt x="445470" y="1840944"/>
                  <a:pt x="443678" y="1810491"/>
                  <a:pt x="430541" y="1781231"/>
                </a:cubicBezTo>
                <a:cubicBezTo>
                  <a:pt x="416807" y="1750181"/>
                  <a:pt x="418599" y="1717339"/>
                  <a:pt x="429944" y="1685691"/>
                </a:cubicBezTo>
                <a:cubicBezTo>
                  <a:pt x="431736" y="1681511"/>
                  <a:pt x="432333" y="1676734"/>
                  <a:pt x="434721" y="1672554"/>
                </a:cubicBezTo>
                <a:cubicBezTo>
                  <a:pt x="459203" y="1629560"/>
                  <a:pt x="465175" y="1582985"/>
                  <a:pt x="469354" y="1534618"/>
                </a:cubicBezTo>
                <a:cubicBezTo>
                  <a:pt x="476520" y="1453408"/>
                  <a:pt x="450247" y="1372199"/>
                  <a:pt x="456218" y="1290393"/>
                </a:cubicBezTo>
                <a:cubicBezTo>
                  <a:pt x="453232" y="1297558"/>
                  <a:pt x="449052" y="1304723"/>
                  <a:pt x="447261" y="1312487"/>
                </a:cubicBezTo>
                <a:cubicBezTo>
                  <a:pt x="442483" y="1332789"/>
                  <a:pt x="432930" y="1353091"/>
                  <a:pt x="428750" y="1373990"/>
                </a:cubicBezTo>
                <a:cubicBezTo>
                  <a:pt x="415613" y="1434898"/>
                  <a:pt x="379785" y="1476697"/>
                  <a:pt x="318879" y="1467740"/>
                </a:cubicBezTo>
                <a:cubicBezTo>
                  <a:pt x="295590" y="1464157"/>
                  <a:pt x="272900" y="1452214"/>
                  <a:pt x="267526" y="1430121"/>
                </a:cubicBezTo>
                <a:cubicBezTo>
                  <a:pt x="259166" y="1395487"/>
                  <a:pt x="244835" y="1362645"/>
                  <a:pt x="231100" y="1329803"/>
                </a:cubicBezTo>
                <a:cubicBezTo>
                  <a:pt x="223935" y="1313083"/>
                  <a:pt x="220950" y="1292781"/>
                  <a:pt x="221547" y="1274270"/>
                </a:cubicBezTo>
                <a:cubicBezTo>
                  <a:pt x="223338" y="1213960"/>
                  <a:pt x="227518" y="1141111"/>
                  <a:pt x="231100" y="1080800"/>
                </a:cubicBezTo>
                <a:cubicBezTo>
                  <a:pt x="235877" y="997203"/>
                  <a:pt x="246029" y="949432"/>
                  <a:pt x="250209" y="865835"/>
                </a:cubicBezTo>
                <a:cubicBezTo>
                  <a:pt x="250209" y="861058"/>
                  <a:pt x="255583" y="825828"/>
                  <a:pt x="253194" y="821648"/>
                </a:cubicBezTo>
                <a:cubicBezTo>
                  <a:pt x="225727" y="787014"/>
                  <a:pt x="222741" y="751186"/>
                  <a:pt x="202438" y="716553"/>
                </a:cubicBezTo>
                <a:cubicBezTo>
                  <a:pt x="187511" y="690877"/>
                  <a:pt x="150488" y="655049"/>
                  <a:pt x="120633" y="647884"/>
                </a:cubicBezTo>
                <a:cubicBezTo>
                  <a:pt x="106898" y="644897"/>
                  <a:pt x="110481" y="640717"/>
                  <a:pt x="120035" y="630567"/>
                </a:cubicBezTo>
                <a:cubicBezTo>
                  <a:pt x="130783" y="619221"/>
                  <a:pt x="143323" y="619221"/>
                  <a:pt x="157057" y="623998"/>
                </a:cubicBezTo>
                <a:cubicBezTo>
                  <a:pt x="180942" y="632358"/>
                  <a:pt x="194676" y="650272"/>
                  <a:pt x="215575" y="664603"/>
                </a:cubicBezTo>
                <a:cubicBezTo>
                  <a:pt x="233489" y="672366"/>
                  <a:pt x="228712" y="655049"/>
                  <a:pt x="227518" y="639524"/>
                </a:cubicBezTo>
                <a:cubicBezTo>
                  <a:pt x="223935" y="592948"/>
                  <a:pt x="227518" y="551745"/>
                  <a:pt x="225727" y="505170"/>
                </a:cubicBezTo>
                <a:cubicBezTo>
                  <a:pt x="225130" y="494422"/>
                  <a:pt x="222144" y="490242"/>
                  <a:pt x="210798" y="489047"/>
                </a:cubicBezTo>
                <a:cubicBezTo>
                  <a:pt x="91970" y="473522"/>
                  <a:pt x="1804" y="370219"/>
                  <a:pt x="12" y="250197"/>
                </a:cubicBezTo>
                <a:cubicBezTo>
                  <a:pt x="-1183" y="130771"/>
                  <a:pt x="85402" y="26274"/>
                  <a:pt x="203633" y="5972"/>
                </a:cubicBezTo>
                <a:cubicBezTo>
                  <a:pt x="207813" y="5374"/>
                  <a:pt x="211993" y="3583"/>
                  <a:pt x="216770" y="2388"/>
                </a:cubicBezTo>
                <a:cubicBezTo>
                  <a:pt x="235877" y="0"/>
                  <a:pt x="254389" y="0"/>
                  <a:pt x="2729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39"/>
          <p:cNvSpPr/>
          <p:nvPr/>
        </p:nvSpPr>
        <p:spPr>
          <a:xfrm flipH="1">
            <a:off x="8427152" y="1381686"/>
            <a:ext cx="1525775" cy="2193320"/>
          </a:xfrm>
          <a:custGeom>
            <a:rect b="b" l="l" r="r" t="t"/>
            <a:pathLst>
              <a:path extrusionOk="0" h="2193320" w="1525775">
                <a:moveTo>
                  <a:pt x="761567" y="225006"/>
                </a:moveTo>
                <a:cubicBezTo>
                  <a:pt x="756025" y="227189"/>
                  <a:pt x="751491" y="231892"/>
                  <a:pt x="748467" y="239281"/>
                </a:cubicBezTo>
                <a:cubicBezTo>
                  <a:pt x="738391" y="262793"/>
                  <a:pt x="729658" y="286976"/>
                  <a:pt x="718910" y="309817"/>
                </a:cubicBezTo>
                <a:cubicBezTo>
                  <a:pt x="714207" y="319894"/>
                  <a:pt x="708162" y="329298"/>
                  <a:pt x="700772" y="337359"/>
                </a:cubicBezTo>
                <a:cubicBezTo>
                  <a:pt x="685993" y="354153"/>
                  <a:pt x="669199" y="369604"/>
                  <a:pt x="653748" y="385727"/>
                </a:cubicBezTo>
                <a:cubicBezTo>
                  <a:pt x="628221" y="411925"/>
                  <a:pt x="606725" y="442155"/>
                  <a:pt x="577167" y="462308"/>
                </a:cubicBezTo>
                <a:cubicBezTo>
                  <a:pt x="524769" y="498583"/>
                  <a:pt x="463638" y="508660"/>
                  <a:pt x="400492" y="494552"/>
                </a:cubicBezTo>
                <a:cubicBezTo>
                  <a:pt x="376980" y="489179"/>
                  <a:pt x="357499" y="483132"/>
                  <a:pt x="340033" y="505301"/>
                </a:cubicBezTo>
                <a:cubicBezTo>
                  <a:pt x="334659" y="512019"/>
                  <a:pt x="322567" y="514034"/>
                  <a:pt x="319208" y="521423"/>
                </a:cubicBezTo>
                <a:cubicBezTo>
                  <a:pt x="301071" y="561730"/>
                  <a:pt x="266810" y="622189"/>
                  <a:pt x="256733" y="665182"/>
                </a:cubicBezTo>
                <a:cubicBezTo>
                  <a:pt x="241955" y="727656"/>
                  <a:pt x="214413" y="792146"/>
                  <a:pt x="205008" y="855292"/>
                </a:cubicBezTo>
                <a:cubicBezTo>
                  <a:pt x="200977" y="881491"/>
                  <a:pt x="202993" y="884178"/>
                  <a:pt x="229191" y="892239"/>
                </a:cubicBezTo>
                <a:cubicBezTo>
                  <a:pt x="319880" y="919782"/>
                  <a:pt x="404522" y="944637"/>
                  <a:pt x="475730" y="1009798"/>
                </a:cubicBezTo>
                <a:cubicBezTo>
                  <a:pt x="505959" y="1037341"/>
                  <a:pt x="527456" y="1015172"/>
                  <a:pt x="565746" y="1016516"/>
                </a:cubicBezTo>
                <a:cubicBezTo>
                  <a:pt x="567091" y="1016516"/>
                  <a:pt x="589258" y="1028608"/>
                  <a:pt x="590602" y="1027265"/>
                </a:cubicBezTo>
                <a:cubicBezTo>
                  <a:pt x="602694" y="1016516"/>
                  <a:pt x="608068" y="1015172"/>
                  <a:pt x="623519" y="1021219"/>
                </a:cubicBezTo>
                <a:cubicBezTo>
                  <a:pt x="629565" y="1023906"/>
                  <a:pt x="644343" y="1020547"/>
                  <a:pt x="651733" y="1019875"/>
                </a:cubicBezTo>
                <a:cubicBezTo>
                  <a:pt x="659122" y="1019204"/>
                  <a:pt x="679948" y="1016516"/>
                  <a:pt x="686665" y="1015845"/>
                </a:cubicBezTo>
                <a:cubicBezTo>
                  <a:pt x="721597" y="1013157"/>
                  <a:pt x="792804" y="1040028"/>
                  <a:pt x="819003" y="1017860"/>
                </a:cubicBezTo>
                <a:cubicBezTo>
                  <a:pt x="843858" y="997035"/>
                  <a:pt x="815644" y="962775"/>
                  <a:pt x="799522" y="933889"/>
                </a:cubicBezTo>
                <a:cubicBezTo>
                  <a:pt x="786087" y="909705"/>
                  <a:pt x="746453" y="864697"/>
                  <a:pt x="735033" y="839842"/>
                </a:cubicBezTo>
                <a:cubicBezTo>
                  <a:pt x="728986" y="826406"/>
                  <a:pt x="726971" y="812299"/>
                  <a:pt x="737719" y="798192"/>
                </a:cubicBezTo>
                <a:cubicBezTo>
                  <a:pt x="743094" y="791474"/>
                  <a:pt x="743765" y="780054"/>
                  <a:pt x="743094" y="770649"/>
                </a:cubicBezTo>
                <a:cubicBezTo>
                  <a:pt x="741078" y="751840"/>
                  <a:pt x="737719" y="729672"/>
                  <a:pt x="735033" y="707503"/>
                </a:cubicBezTo>
                <a:cubicBezTo>
                  <a:pt x="729658" y="660480"/>
                  <a:pt x="730329" y="646372"/>
                  <a:pt x="757200" y="608754"/>
                </a:cubicBezTo>
                <a:cubicBezTo>
                  <a:pt x="759216" y="606066"/>
                  <a:pt x="760559" y="602707"/>
                  <a:pt x="761231" y="599348"/>
                </a:cubicBezTo>
                <a:cubicBezTo>
                  <a:pt x="771979" y="553668"/>
                  <a:pt x="794820" y="544935"/>
                  <a:pt x="838484" y="532843"/>
                </a:cubicBezTo>
                <a:cubicBezTo>
                  <a:pt x="864012" y="525454"/>
                  <a:pt x="912379" y="520080"/>
                  <a:pt x="939250" y="517393"/>
                </a:cubicBezTo>
                <a:cubicBezTo>
                  <a:pt x="941264" y="517393"/>
                  <a:pt x="942609" y="520080"/>
                  <a:pt x="944623" y="520752"/>
                </a:cubicBezTo>
                <a:cubicBezTo>
                  <a:pt x="951341" y="523439"/>
                  <a:pt x="958731" y="527470"/>
                  <a:pt x="965449" y="527470"/>
                </a:cubicBezTo>
                <a:cubicBezTo>
                  <a:pt x="996349" y="527470"/>
                  <a:pt x="1004410" y="552996"/>
                  <a:pt x="1015159" y="572478"/>
                </a:cubicBezTo>
                <a:cubicBezTo>
                  <a:pt x="1025908" y="592631"/>
                  <a:pt x="1029938" y="603379"/>
                  <a:pt x="1040015" y="624876"/>
                </a:cubicBezTo>
                <a:cubicBezTo>
                  <a:pt x="1054122" y="657121"/>
                  <a:pt x="1062183" y="690037"/>
                  <a:pt x="1067558" y="724969"/>
                </a:cubicBezTo>
                <a:cubicBezTo>
                  <a:pt x="1068901" y="733030"/>
                  <a:pt x="1075619" y="720938"/>
                  <a:pt x="1081664" y="728328"/>
                </a:cubicBezTo>
                <a:cubicBezTo>
                  <a:pt x="1087039" y="735717"/>
                  <a:pt x="1098458" y="741764"/>
                  <a:pt x="1099802" y="749825"/>
                </a:cubicBezTo>
                <a:cubicBezTo>
                  <a:pt x="1103833" y="778710"/>
                  <a:pt x="1102489" y="808940"/>
                  <a:pt x="1066885" y="830436"/>
                </a:cubicBezTo>
                <a:cubicBezTo>
                  <a:pt x="1063527" y="832452"/>
                  <a:pt x="1058824" y="836483"/>
                  <a:pt x="1058824" y="839842"/>
                </a:cubicBezTo>
                <a:cubicBezTo>
                  <a:pt x="1058824" y="862009"/>
                  <a:pt x="1038671" y="924484"/>
                  <a:pt x="1040687" y="946652"/>
                </a:cubicBezTo>
                <a:cubicBezTo>
                  <a:pt x="1041358" y="950683"/>
                  <a:pt x="1052107" y="985615"/>
                  <a:pt x="1055465" y="984272"/>
                </a:cubicBezTo>
                <a:cubicBezTo>
                  <a:pt x="1070244" y="978225"/>
                  <a:pt x="1085023" y="945309"/>
                  <a:pt x="1091069" y="927843"/>
                </a:cubicBezTo>
                <a:cubicBezTo>
                  <a:pt x="1092413" y="923812"/>
                  <a:pt x="1115924" y="898957"/>
                  <a:pt x="1119283" y="897613"/>
                </a:cubicBezTo>
                <a:cubicBezTo>
                  <a:pt x="1148169" y="888209"/>
                  <a:pt x="1150856" y="861338"/>
                  <a:pt x="1159589" y="837826"/>
                </a:cubicBezTo>
                <a:cubicBezTo>
                  <a:pt x="1160932" y="833795"/>
                  <a:pt x="1160932" y="828422"/>
                  <a:pt x="1159589" y="824391"/>
                </a:cubicBezTo>
                <a:cubicBezTo>
                  <a:pt x="1151528" y="802894"/>
                  <a:pt x="1143467" y="782069"/>
                  <a:pt x="1134734" y="761245"/>
                </a:cubicBezTo>
                <a:cubicBezTo>
                  <a:pt x="1108535" y="699442"/>
                  <a:pt x="1091069" y="634280"/>
                  <a:pt x="1077633" y="568447"/>
                </a:cubicBezTo>
                <a:cubicBezTo>
                  <a:pt x="1072931" y="544264"/>
                  <a:pt x="1072260" y="518737"/>
                  <a:pt x="1069572" y="493881"/>
                </a:cubicBezTo>
                <a:cubicBezTo>
                  <a:pt x="1068901" y="489179"/>
                  <a:pt x="1068229" y="485148"/>
                  <a:pt x="1066213" y="481118"/>
                </a:cubicBezTo>
                <a:cubicBezTo>
                  <a:pt x="1052107" y="450888"/>
                  <a:pt x="1026579" y="430735"/>
                  <a:pt x="1000380" y="411254"/>
                </a:cubicBezTo>
                <a:cubicBezTo>
                  <a:pt x="965449" y="385727"/>
                  <a:pt x="929844" y="359528"/>
                  <a:pt x="896928" y="331314"/>
                </a:cubicBezTo>
                <a:cubicBezTo>
                  <a:pt x="852592" y="292351"/>
                  <a:pt x="835125" y="245999"/>
                  <a:pt x="780712" y="225846"/>
                </a:cubicBezTo>
                <a:cubicBezTo>
                  <a:pt x="773659" y="223159"/>
                  <a:pt x="767109" y="222823"/>
                  <a:pt x="761567" y="225006"/>
                </a:cubicBezTo>
                <a:close/>
                <a:moveTo>
                  <a:pt x="544838" y="48"/>
                </a:moveTo>
                <a:cubicBezTo>
                  <a:pt x="556174" y="-540"/>
                  <a:pt x="567426" y="4163"/>
                  <a:pt x="595976" y="20285"/>
                </a:cubicBezTo>
                <a:cubicBezTo>
                  <a:pt x="626206" y="37079"/>
                  <a:pt x="659122" y="55888"/>
                  <a:pt x="689352" y="72011"/>
                </a:cubicBezTo>
                <a:cubicBezTo>
                  <a:pt x="757200" y="107615"/>
                  <a:pt x="799522" y="103585"/>
                  <a:pt x="867370" y="138516"/>
                </a:cubicBezTo>
                <a:cubicBezTo>
                  <a:pt x="894241" y="152623"/>
                  <a:pt x="931860" y="172776"/>
                  <a:pt x="960746" y="182181"/>
                </a:cubicBezTo>
                <a:cubicBezTo>
                  <a:pt x="1034640" y="237938"/>
                  <a:pt x="1048748" y="242640"/>
                  <a:pt x="1093084" y="271526"/>
                </a:cubicBezTo>
                <a:cubicBezTo>
                  <a:pt x="1210643" y="348779"/>
                  <a:pt x="1205941" y="370948"/>
                  <a:pt x="1243561" y="479103"/>
                </a:cubicBezTo>
                <a:cubicBezTo>
                  <a:pt x="1252293" y="505301"/>
                  <a:pt x="1271775" y="530157"/>
                  <a:pt x="1285209" y="555012"/>
                </a:cubicBezTo>
                <a:cubicBezTo>
                  <a:pt x="1312080" y="604051"/>
                  <a:pt x="1336935" y="656449"/>
                  <a:pt x="1343653" y="711534"/>
                </a:cubicBezTo>
                <a:cubicBezTo>
                  <a:pt x="1350371" y="760572"/>
                  <a:pt x="1357089" y="808940"/>
                  <a:pt x="1380601" y="853948"/>
                </a:cubicBezTo>
                <a:cubicBezTo>
                  <a:pt x="1390005" y="871415"/>
                  <a:pt x="1392021" y="892911"/>
                  <a:pt x="1396052" y="913064"/>
                </a:cubicBezTo>
                <a:cubicBezTo>
                  <a:pt x="1400754" y="933889"/>
                  <a:pt x="1402769" y="954714"/>
                  <a:pt x="1407471" y="975538"/>
                </a:cubicBezTo>
                <a:cubicBezTo>
                  <a:pt x="1417548" y="1017188"/>
                  <a:pt x="1414860" y="1058165"/>
                  <a:pt x="1400754" y="1098472"/>
                </a:cubicBezTo>
                <a:cubicBezTo>
                  <a:pt x="1397395" y="1109221"/>
                  <a:pt x="1366494" y="1146839"/>
                  <a:pt x="1364478" y="1158259"/>
                </a:cubicBezTo>
                <a:cubicBezTo>
                  <a:pt x="1359776" y="1183114"/>
                  <a:pt x="1347012" y="1184458"/>
                  <a:pt x="1369181" y="1199237"/>
                </a:cubicBezTo>
                <a:cubicBezTo>
                  <a:pt x="1373212" y="1201924"/>
                  <a:pt x="1377914" y="1204611"/>
                  <a:pt x="1381944" y="1207970"/>
                </a:cubicBezTo>
                <a:cubicBezTo>
                  <a:pt x="1425609" y="1245589"/>
                  <a:pt x="1416876" y="1247604"/>
                  <a:pt x="1398738" y="1284551"/>
                </a:cubicBezTo>
                <a:cubicBezTo>
                  <a:pt x="1393364" y="1295300"/>
                  <a:pt x="1393364" y="1309407"/>
                  <a:pt x="1390005" y="1321499"/>
                </a:cubicBezTo>
                <a:cubicBezTo>
                  <a:pt x="1379257" y="1362476"/>
                  <a:pt x="1414189" y="1400767"/>
                  <a:pt x="1414860" y="1441073"/>
                </a:cubicBezTo>
                <a:cubicBezTo>
                  <a:pt x="1414860" y="1451821"/>
                  <a:pt x="1403440" y="1461898"/>
                  <a:pt x="1407471" y="1471974"/>
                </a:cubicBezTo>
                <a:cubicBezTo>
                  <a:pt x="1422250" y="1505563"/>
                  <a:pt x="1389334" y="1545197"/>
                  <a:pt x="1404113" y="1578786"/>
                </a:cubicBezTo>
                <a:cubicBezTo>
                  <a:pt x="1412174" y="1597595"/>
                  <a:pt x="1423594" y="1616404"/>
                  <a:pt x="1428968" y="1635886"/>
                </a:cubicBezTo>
                <a:cubicBezTo>
                  <a:pt x="1443075" y="1690971"/>
                  <a:pt x="1442403" y="1823980"/>
                  <a:pt x="1450464" y="1840103"/>
                </a:cubicBezTo>
                <a:cubicBezTo>
                  <a:pt x="1468602" y="1879065"/>
                  <a:pt x="1490099" y="1920044"/>
                  <a:pt x="1498160" y="1961693"/>
                </a:cubicBezTo>
                <a:cubicBezTo>
                  <a:pt x="1502862" y="1986549"/>
                  <a:pt x="1508236" y="2011404"/>
                  <a:pt x="1512938" y="2036259"/>
                </a:cubicBezTo>
                <a:cubicBezTo>
                  <a:pt x="1512938" y="2037603"/>
                  <a:pt x="1513611" y="2038946"/>
                  <a:pt x="1512938" y="2039618"/>
                </a:cubicBezTo>
                <a:cubicBezTo>
                  <a:pt x="1495473" y="2063130"/>
                  <a:pt x="1512267" y="2083955"/>
                  <a:pt x="1517642" y="2106123"/>
                </a:cubicBezTo>
                <a:cubicBezTo>
                  <a:pt x="1521000" y="2120902"/>
                  <a:pt x="1521000" y="2136352"/>
                  <a:pt x="1520328" y="2151132"/>
                </a:cubicBezTo>
                <a:cubicBezTo>
                  <a:pt x="1520328" y="2156505"/>
                  <a:pt x="1512267" y="2180689"/>
                  <a:pt x="1504877" y="2186735"/>
                </a:cubicBezTo>
                <a:cubicBezTo>
                  <a:pt x="1508236" y="2188750"/>
                  <a:pt x="1516634" y="2190934"/>
                  <a:pt x="1525115" y="2193117"/>
                </a:cubicBezTo>
                <a:lnTo>
                  <a:pt x="1525775" y="2193320"/>
                </a:lnTo>
                <a:lnTo>
                  <a:pt x="769057" y="2193320"/>
                </a:lnTo>
                <a:lnTo>
                  <a:pt x="769965" y="2155834"/>
                </a:lnTo>
                <a:cubicBezTo>
                  <a:pt x="769292" y="2119559"/>
                  <a:pt x="767949" y="2083282"/>
                  <a:pt x="765934" y="2047007"/>
                </a:cubicBezTo>
                <a:cubicBezTo>
                  <a:pt x="765261" y="2030885"/>
                  <a:pt x="762575" y="1973785"/>
                  <a:pt x="763247" y="1961021"/>
                </a:cubicBezTo>
                <a:cubicBezTo>
                  <a:pt x="763918" y="1948929"/>
                  <a:pt x="763918" y="1936838"/>
                  <a:pt x="765934" y="1924746"/>
                </a:cubicBezTo>
                <a:cubicBezTo>
                  <a:pt x="769965" y="1901234"/>
                  <a:pt x="772651" y="1877050"/>
                  <a:pt x="780041" y="1855553"/>
                </a:cubicBezTo>
                <a:cubicBezTo>
                  <a:pt x="786758" y="1836072"/>
                  <a:pt x="788773" y="1819278"/>
                  <a:pt x="780712" y="1799797"/>
                </a:cubicBezTo>
                <a:cubicBezTo>
                  <a:pt x="773995" y="1784346"/>
                  <a:pt x="771308" y="1766881"/>
                  <a:pt x="770636" y="1750758"/>
                </a:cubicBezTo>
                <a:cubicBezTo>
                  <a:pt x="769292" y="1721872"/>
                  <a:pt x="751826" y="1692986"/>
                  <a:pt x="751826" y="1664100"/>
                </a:cubicBezTo>
                <a:cubicBezTo>
                  <a:pt x="751826" y="1654024"/>
                  <a:pt x="751826" y="1642604"/>
                  <a:pt x="747796" y="1633871"/>
                </a:cubicBezTo>
                <a:cubicBezTo>
                  <a:pt x="728986" y="1592221"/>
                  <a:pt x="707490" y="1538479"/>
                  <a:pt x="676589" y="1502876"/>
                </a:cubicBezTo>
                <a:cubicBezTo>
                  <a:pt x="668528" y="1494143"/>
                  <a:pt x="650390" y="1461898"/>
                  <a:pt x="645016" y="1459883"/>
                </a:cubicBezTo>
                <a:cubicBezTo>
                  <a:pt x="618145" y="1447791"/>
                  <a:pt x="596648" y="1420248"/>
                  <a:pt x="587915" y="1392706"/>
                </a:cubicBezTo>
                <a:cubicBezTo>
                  <a:pt x="576495" y="1356431"/>
                  <a:pt x="568434" y="1353743"/>
                  <a:pt x="568434" y="1316124"/>
                </a:cubicBezTo>
                <a:cubicBezTo>
                  <a:pt x="568434" y="1300002"/>
                  <a:pt x="523426" y="1297987"/>
                  <a:pt x="507975" y="1289254"/>
                </a:cubicBezTo>
                <a:cubicBezTo>
                  <a:pt x="442142" y="1254994"/>
                  <a:pt x="405194" y="1218046"/>
                  <a:pt x="340705" y="1182442"/>
                </a:cubicBezTo>
                <a:cubicBezTo>
                  <a:pt x="323911" y="1173038"/>
                  <a:pt x="305101" y="1166320"/>
                  <a:pt x="288979" y="1156916"/>
                </a:cubicBezTo>
                <a:cubicBezTo>
                  <a:pt x="253375" y="1135419"/>
                  <a:pt x="217771" y="1114594"/>
                  <a:pt x="183511" y="1090411"/>
                </a:cubicBezTo>
                <a:cubicBezTo>
                  <a:pt x="143205" y="1062196"/>
                  <a:pt x="103571" y="1032639"/>
                  <a:pt x="65280" y="1001737"/>
                </a:cubicBezTo>
                <a:cubicBezTo>
                  <a:pt x="49157" y="988974"/>
                  <a:pt x="37066" y="970836"/>
                  <a:pt x="23631" y="954714"/>
                </a:cubicBezTo>
                <a:cubicBezTo>
                  <a:pt x="-5928" y="918438"/>
                  <a:pt x="-3913" y="878132"/>
                  <a:pt x="8852" y="837154"/>
                </a:cubicBezTo>
                <a:cubicBezTo>
                  <a:pt x="39753" y="733703"/>
                  <a:pt x="114991" y="613456"/>
                  <a:pt x="173435" y="520752"/>
                </a:cubicBezTo>
                <a:cubicBezTo>
                  <a:pt x="188214" y="497911"/>
                  <a:pt x="203664" y="475744"/>
                  <a:pt x="218443" y="452904"/>
                </a:cubicBezTo>
                <a:cubicBezTo>
                  <a:pt x="232550" y="430063"/>
                  <a:pt x="229864" y="419315"/>
                  <a:pt x="209710" y="401849"/>
                </a:cubicBezTo>
                <a:cubicBezTo>
                  <a:pt x="204336" y="397147"/>
                  <a:pt x="192244" y="387742"/>
                  <a:pt x="192244" y="380352"/>
                </a:cubicBezTo>
                <a:cubicBezTo>
                  <a:pt x="190901" y="338703"/>
                  <a:pt x="190901" y="297053"/>
                  <a:pt x="191573" y="255403"/>
                </a:cubicBezTo>
                <a:cubicBezTo>
                  <a:pt x="191573" y="249358"/>
                  <a:pt x="204336" y="243312"/>
                  <a:pt x="207023" y="237266"/>
                </a:cubicBezTo>
                <a:cubicBezTo>
                  <a:pt x="209710" y="230548"/>
                  <a:pt x="214413" y="224502"/>
                  <a:pt x="215084" y="217113"/>
                </a:cubicBezTo>
                <a:cubicBezTo>
                  <a:pt x="225160" y="149264"/>
                  <a:pt x="262108" y="96195"/>
                  <a:pt x="315177" y="56560"/>
                </a:cubicBezTo>
                <a:cubicBezTo>
                  <a:pt x="342720" y="36407"/>
                  <a:pt x="376980" y="20956"/>
                  <a:pt x="414599" y="19613"/>
                </a:cubicBezTo>
                <a:cubicBezTo>
                  <a:pt x="440798" y="18270"/>
                  <a:pt x="466997" y="16254"/>
                  <a:pt x="493196" y="11552"/>
                </a:cubicBezTo>
                <a:cubicBezTo>
                  <a:pt x="522082" y="6514"/>
                  <a:pt x="533502" y="636"/>
                  <a:pt x="544838" y="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39"/>
          <p:cNvSpPr txBox="1"/>
          <p:nvPr/>
        </p:nvSpPr>
        <p:spPr>
          <a:xfrm>
            <a:off x="1461167" y="3397603"/>
            <a:ext cx="92696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BASKETBALL TOURNAMENT</a:t>
            </a:r>
            <a:endParaRPr b="1" sz="4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39"/>
          <p:cNvSpPr txBox="1"/>
          <p:nvPr/>
        </p:nvSpPr>
        <p:spPr>
          <a:xfrm>
            <a:off x="6398827" y="5093166"/>
            <a:ext cx="54273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39"/>
          <p:cNvSpPr txBox="1"/>
          <p:nvPr/>
        </p:nvSpPr>
        <p:spPr>
          <a:xfrm>
            <a:off x="6398827" y="4621194"/>
            <a:ext cx="54273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39"/>
          <p:cNvSpPr txBox="1"/>
          <p:nvPr/>
        </p:nvSpPr>
        <p:spPr>
          <a:xfrm>
            <a:off x="624685" y="350634"/>
            <a:ext cx="331087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ALLPPT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 Text Slide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your Presentation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0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582" name="Google Shape;1582;p40"/>
          <p:cNvGrpSpPr/>
          <p:nvPr/>
        </p:nvGrpSpPr>
        <p:grpSpPr>
          <a:xfrm>
            <a:off x="4223794" y="2048072"/>
            <a:ext cx="3744414" cy="3744416"/>
            <a:chOff x="2699794" y="1988840"/>
            <a:chExt cx="3744414" cy="3744416"/>
          </a:xfrm>
        </p:grpSpPr>
        <p:sp>
          <p:nvSpPr>
            <p:cNvPr id="1583" name="Google Shape;1583;p40"/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rect b="b" l="l" r="r" t="t"/>
              <a:pathLst>
                <a:path extrusionOk="0" h="1487016" w="226084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0"/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rect b="b" l="l" r="r" t="t"/>
              <a:pathLst>
                <a:path extrusionOk="0" h="1509539" w="2276605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0"/>
            <p:cNvSpPr/>
            <p:nvPr/>
          </p:nvSpPr>
          <p:spPr>
            <a:xfrm rot="-5400000">
              <a:off x="2295412" y="3861064"/>
              <a:ext cx="2276605" cy="1467779"/>
            </a:xfrm>
            <a:custGeom>
              <a:rect b="b" l="l" r="r" t="t"/>
              <a:pathLst>
                <a:path extrusionOk="0" h="1467779" w="2276605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fmla="val 30355" name="adj"/>
              </a:avLst>
            </a:prstGeom>
            <a:solidFill>
              <a:srgbClr val="666666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0"/>
            <p:cNvSpPr/>
            <p:nvPr/>
          </p:nvSpPr>
          <p:spPr>
            <a:xfrm rot="5400000">
              <a:off x="3094948" y="1593716"/>
              <a:ext cx="1486295" cy="2276604"/>
            </a:xfrm>
            <a:custGeom>
              <a:rect b="b" l="l" r="r" t="t"/>
              <a:pathLst>
                <a:path extrusionOk="0" h="2276604" w="1486295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8" name="Google Shape;1588;p40"/>
          <p:cNvSpPr txBox="1"/>
          <p:nvPr/>
        </p:nvSpPr>
        <p:spPr>
          <a:xfrm>
            <a:off x="5533599" y="4130098"/>
            <a:ext cx="11069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9" name="Google Shape;1589;p40"/>
          <p:cNvGrpSpPr/>
          <p:nvPr/>
        </p:nvGrpSpPr>
        <p:grpSpPr>
          <a:xfrm>
            <a:off x="896686" y="2659313"/>
            <a:ext cx="3327107" cy="1065468"/>
            <a:chOff x="2079598" y="4324401"/>
            <a:chExt cx="4492794" cy="1065468"/>
          </a:xfrm>
        </p:grpSpPr>
        <p:sp>
          <p:nvSpPr>
            <p:cNvPr id="1590" name="Google Shape;1590;p40"/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sp>
          <p:nvSpPr>
            <p:cNvPr id="1591" name="Google Shape;1591;p40"/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2" name="Google Shape;1592;p40"/>
          <p:cNvGrpSpPr/>
          <p:nvPr/>
        </p:nvGrpSpPr>
        <p:grpSpPr>
          <a:xfrm>
            <a:off x="896686" y="5224428"/>
            <a:ext cx="3327107" cy="1065468"/>
            <a:chOff x="2079598" y="4324401"/>
            <a:chExt cx="4492794" cy="1065468"/>
          </a:xfrm>
        </p:grpSpPr>
        <p:sp>
          <p:nvSpPr>
            <p:cNvPr id="1593" name="Google Shape;1593;p40"/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sp>
          <p:nvSpPr>
            <p:cNvPr id="1594" name="Google Shape;1594;p40"/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5" name="Google Shape;1595;p40"/>
          <p:cNvGrpSpPr/>
          <p:nvPr/>
        </p:nvGrpSpPr>
        <p:grpSpPr>
          <a:xfrm>
            <a:off x="8061104" y="1828316"/>
            <a:ext cx="3328230" cy="1065468"/>
            <a:chOff x="2079598" y="4324401"/>
            <a:chExt cx="4492794" cy="1065468"/>
          </a:xfrm>
        </p:grpSpPr>
        <p:sp>
          <p:nvSpPr>
            <p:cNvPr id="1596" name="Google Shape;1596;p40"/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sp>
          <p:nvSpPr>
            <p:cNvPr id="1597" name="Google Shape;1597;p40"/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8" name="Google Shape;1598;p40"/>
          <p:cNvGrpSpPr/>
          <p:nvPr/>
        </p:nvGrpSpPr>
        <p:grpSpPr>
          <a:xfrm>
            <a:off x="8061104" y="4247510"/>
            <a:ext cx="3328230" cy="1065468"/>
            <a:chOff x="2079598" y="4324401"/>
            <a:chExt cx="4492794" cy="1065468"/>
          </a:xfrm>
        </p:grpSpPr>
        <p:sp>
          <p:nvSpPr>
            <p:cNvPr id="1599" name="Google Shape;1599;p40"/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sp>
          <p:nvSpPr>
            <p:cNvPr id="1600" name="Google Shape;1600;p40"/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1" name="Google Shape;1601;p40"/>
          <p:cNvSpPr/>
          <p:nvPr/>
        </p:nvSpPr>
        <p:spPr>
          <a:xfrm>
            <a:off x="4736661" y="2626362"/>
            <a:ext cx="458892" cy="462627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40"/>
          <p:cNvSpPr/>
          <p:nvPr/>
        </p:nvSpPr>
        <p:spPr>
          <a:xfrm>
            <a:off x="4796407" y="4748671"/>
            <a:ext cx="339400" cy="645460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40"/>
          <p:cNvSpPr/>
          <p:nvPr/>
        </p:nvSpPr>
        <p:spPr>
          <a:xfrm>
            <a:off x="5846773" y="3401112"/>
            <a:ext cx="511472" cy="645436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4" name="Google Shape;1604;p40"/>
          <p:cNvGrpSpPr/>
          <p:nvPr/>
        </p:nvGrpSpPr>
        <p:grpSpPr>
          <a:xfrm flipH="1">
            <a:off x="7044295" y="4767203"/>
            <a:ext cx="458477" cy="457225"/>
            <a:chOff x="688950" y="1173205"/>
            <a:chExt cx="3371147" cy="3361942"/>
          </a:xfrm>
        </p:grpSpPr>
        <p:sp>
          <p:nvSpPr>
            <p:cNvPr id="1605" name="Google Shape;1605;p40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3" name="Google Shape;1613;p40"/>
          <p:cNvSpPr/>
          <p:nvPr/>
        </p:nvSpPr>
        <p:spPr>
          <a:xfrm flipH="1">
            <a:off x="6923414" y="2680499"/>
            <a:ext cx="627486" cy="453272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4"/>
          <p:cNvCxnSpPr/>
          <p:nvPr/>
        </p:nvCxnSpPr>
        <p:spPr>
          <a:xfrm>
            <a:off x="1013989" y="3961787"/>
            <a:ext cx="10248523" cy="0"/>
          </a:xfrm>
          <a:prstGeom prst="straightConnector1">
            <a:avLst/>
          </a:prstGeom>
          <a:noFill/>
          <a:ln cap="flat" cmpd="sng" w="50800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210" name="Google Shape;210;p4"/>
          <p:cNvGrpSpPr/>
          <p:nvPr/>
        </p:nvGrpSpPr>
        <p:grpSpPr>
          <a:xfrm>
            <a:off x="1439702" y="3821963"/>
            <a:ext cx="279648" cy="279648"/>
            <a:chOff x="1700064" y="4517504"/>
            <a:chExt cx="279648" cy="279648"/>
          </a:xfrm>
        </p:grpSpPr>
        <p:sp>
          <p:nvSpPr>
            <p:cNvPr id="211" name="Google Shape;211;p4"/>
            <p:cNvSpPr/>
            <p:nvPr/>
          </p:nvSpPr>
          <p:spPr>
            <a:xfrm>
              <a:off x="1700064" y="4517504"/>
              <a:ext cx="279648" cy="279648"/>
            </a:xfrm>
            <a:prstGeom prst="flowChartConnector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767880" y="4585320"/>
              <a:ext cx="144016" cy="14401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4"/>
          <p:cNvSpPr/>
          <p:nvPr/>
        </p:nvSpPr>
        <p:spPr>
          <a:xfrm>
            <a:off x="1716807" y="4307822"/>
            <a:ext cx="1296144" cy="46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1535083" y="4307822"/>
            <a:ext cx="98884" cy="14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1808004" y="4284739"/>
            <a:ext cx="1136126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1670494" y="4791610"/>
            <a:ext cx="13887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4"/>
          <p:cNvGrpSpPr/>
          <p:nvPr/>
        </p:nvGrpSpPr>
        <p:grpSpPr>
          <a:xfrm>
            <a:off x="3244503" y="3821963"/>
            <a:ext cx="279648" cy="279648"/>
            <a:chOff x="1700064" y="4517504"/>
            <a:chExt cx="279648" cy="279648"/>
          </a:xfrm>
        </p:grpSpPr>
        <p:sp>
          <p:nvSpPr>
            <p:cNvPr id="218" name="Google Shape;218;p4"/>
            <p:cNvSpPr/>
            <p:nvPr/>
          </p:nvSpPr>
          <p:spPr>
            <a:xfrm>
              <a:off x="1700064" y="4517504"/>
              <a:ext cx="279648" cy="279648"/>
            </a:xfrm>
            <a:prstGeom prst="flowChartConnector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767880" y="4585320"/>
              <a:ext cx="144016" cy="144016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4"/>
          <p:cNvSpPr/>
          <p:nvPr/>
        </p:nvSpPr>
        <p:spPr>
          <a:xfrm>
            <a:off x="5338859" y="4307822"/>
            <a:ext cx="1296144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5152521" y="4295754"/>
            <a:ext cx="98884" cy="14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5418868" y="4284739"/>
            <a:ext cx="1136126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5292020" y="4791610"/>
            <a:ext cx="13887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4"/>
          <p:cNvGrpSpPr/>
          <p:nvPr/>
        </p:nvGrpSpPr>
        <p:grpSpPr>
          <a:xfrm>
            <a:off x="6854105" y="3821963"/>
            <a:ext cx="279648" cy="279648"/>
            <a:chOff x="1700064" y="4517504"/>
            <a:chExt cx="279648" cy="279648"/>
          </a:xfrm>
        </p:grpSpPr>
        <p:sp>
          <p:nvSpPr>
            <p:cNvPr id="225" name="Google Shape;225;p4"/>
            <p:cNvSpPr/>
            <p:nvPr/>
          </p:nvSpPr>
          <p:spPr>
            <a:xfrm>
              <a:off x="1700064" y="4517504"/>
              <a:ext cx="279648" cy="279648"/>
            </a:xfrm>
            <a:prstGeom prst="flowChartConnector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767880" y="4585320"/>
              <a:ext cx="144016" cy="144016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8960911" y="4307822"/>
            <a:ext cx="1296144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8769959" y="4283686"/>
            <a:ext cx="98884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9040920" y="4284739"/>
            <a:ext cx="1136126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8913546" y="4791610"/>
            <a:ext cx="13887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4"/>
          <p:cNvGrpSpPr/>
          <p:nvPr/>
        </p:nvGrpSpPr>
        <p:grpSpPr>
          <a:xfrm>
            <a:off x="10463709" y="3821963"/>
            <a:ext cx="279648" cy="279648"/>
            <a:chOff x="1700064" y="4517504"/>
            <a:chExt cx="279648" cy="279648"/>
          </a:xfrm>
        </p:grpSpPr>
        <p:sp>
          <p:nvSpPr>
            <p:cNvPr id="232" name="Google Shape;232;p4"/>
            <p:cNvSpPr/>
            <p:nvPr/>
          </p:nvSpPr>
          <p:spPr>
            <a:xfrm>
              <a:off x="1700064" y="4517504"/>
              <a:ext cx="279648" cy="279648"/>
            </a:xfrm>
            <a:prstGeom prst="flowChartConnector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767880" y="4585320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4"/>
          <p:cNvGrpSpPr/>
          <p:nvPr/>
        </p:nvGrpSpPr>
        <p:grpSpPr>
          <a:xfrm>
            <a:off x="5049304" y="3821963"/>
            <a:ext cx="279648" cy="279648"/>
            <a:chOff x="1700064" y="4517504"/>
            <a:chExt cx="279648" cy="279648"/>
          </a:xfrm>
        </p:grpSpPr>
        <p:sp>
          <p:nvSpPr>
            <p:cNvPr id="235" name="Google Shape;235;p4"/>
            <p:cNvSpPr/>
            <p:nvPr/>
          </p:nvSpPr>
          <p:spPr>
            <a:xfrm>
              <a:off x="1700064" y="4517504"/>
              <a:ext cx="279648" cy="279648"/>
            </a:xfrm>
            <a:prstGeom prst="flowChartConnector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767880" y="4585320"/>
              <a:ext cx="144016" cy="144016"/>
            </a:xfrm>
            <a:prstGeom prst="flowChart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4"/>
          <p:cNvGrpSpPr/>
          <p:nvPr/>
        </p:nvGrpSpPr>
        <p:grpSpPr>
          <a:xfrm>
            <a:off x="8658906" y="3821963"/>
            <a:ext cx="279648" cy="279648"/>
            <a:chOff x="1700064" y="4517504"/>
            <a:chExt cx="279648" cy="279648"/>
          </a:xfrm>
        </p:grpSpPr>
        <p:sp>
          <p:nvSpPr>
            <p:cNvPr id="238" name="Google Shape;238;p4"/>
            <p:cNvSpPr/>
            <p:nvPr/>
          </p:nvSpPr>
          <p:spPr>
            <a:xfrm>
              <a:off x="1700064" y="4517504"/>
              <a:ext cx="279648" cy="279648"/>
            </a:xfrm>
            <a:prstGeom prst="flowChartConnector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767880" y="4585320"/>
              <a:ext cx="144016" cy="144016"/>
            </a:xfrm>
            <a:prstGeom prst="flowChart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"/>
          <p:cNvSpPr/>
          <p:nvPr/>
        </p:nvSpPr>
        <p:spPr>
          <a:xfrm>
            <a:off x="1983160" y="2264488"/>
            <a:ext cx="1296144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3343802" y="2264488"/>
            <a:ext cx="98884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2063170" y="2241405"/>
            <a:ext cx="1136126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1937896" y="2739223"/>
            <a:ext cx="13887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5591001" y="2264488"/>
            <a:ext cx="1296144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6961240" y="2252420"/>
            <a:ext cx="98884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5671010" y="2241405"/>
            <a:ext cx="1136126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5541316" y="2739223"/>
            <a:ext cx="13887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9208301" y="2264488"/>
            <a:ext cx="1296144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10578676" y="2240352"/>
            <a:ext cx="98884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9299498" y="2241405"/>
            <a:ext cx="1136126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 txBox="1"/>
          <p:nvPr/>
        </p:nvSpPr>
        <p:spPr>
          <a:xfrm>
            <a:off x="9144736" y="2739223"/>
            <a:ext cx="13887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Timeline Infographic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1"/>
          <p:cNvSpPr/>
          <p:nvPr/>
        </p:nvSpPr>
        <p:spPr>
          <a:xfrm>
            <a:off x="0" y="1901974"/>
            <a:ext cx="12192000" cy="86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41"/>
          <p:cNvSpPr/>
          <p:nvPr/>
        </p:nvSpPr>
        <p:spPr>
          <a:xfrm>
            <a:off x="5539154" y="1312191"/>
            <a:ext cx="1113692" cy="1113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41"/>
          <p:cNvSpPr txBox="1"/>
          <p:nvPr/>
        </p:nvSpPr>
        <p:spPr>
          <a:xfrm>
            <a:off x="2074986" y="2084142"/>
            <a:ext cx="80420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41"/>
          <p:cNvSpPr txBox="1"/>
          <p:nvPr/>
        </p:nvSpPr>
        <p:spPr>
          <a:xfrm>
            <a:off x="900000" y="3352299"/>
            <a:ext cx="1039200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Easy to change colors, photos and Text.  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 You can simply impress your audience and add a unique zing and appeal to your Presentations. Easy to change colors, photos and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2" name="Google Shape;1622;p41"/>
          <p:cNvGrpSpPr/>
          <p:nvPr/>
        </p:nvGrpSpPr>
        <p:grpSpPr>
          <a:xfrm>
            <a:off x="5822388" y="1479036"/>
            <a:ext cx="547224" cy="689779"/>
            <a:chOff x="5856066" y="1479036"/>
            <a:chExt cx="547224" cy="689779"/>
          </a:xfrm>
        </p:grpSpPr>
        <p:grpSp>
          <p:nvGrpSpPr>
            <p:cNvPr id="1623" name="Google Shape;1623;p41"/>
            <p:cNvGrpSpPr/>
            <p:nvPr/>
          </p:nvGrpSpPr>
          <p:grpSpPr>
            <a:xfrm>
              <a:off x="5905182" y="1479036"/>
              <a:ext cx="448991" cy="447765"/>
              <a:chOff x="688950" y="1173205"/>
              <a:chExt cx="3371147" cy="3361942"/>
            </a:xfrm>
          </p:grpSpPr>
          <p:sp>
            <p:nvSpPr>
              <p:cNvPr id="1624" name="Google Shape;1624;p41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32" name="Google Shape;1632;p41"/>
            <p:cNvSpPr/>
            <p:nvPr/>
          </p:nvSpPr>
          <p:spPr>
            <a:xfrm>
              <a:off x="5856066" y="1773521"/>
              <a:ext cx="547224" cy="395294"/>
            </a:xfrm>
            <a:custGeom>
              <a:rect b="b" l="l" r="r" t="t"/>
              <a:pathLst>
                <a:path extrusionOk="0" h="3245348" w="4492692">
                  <a:moveTo>
                    <a:pt x="4492692" y="326228"/>
                  </a:moveTo>
                  <a:cubicBezTo>
                    <a:pt x="4474067" y="326793"/>
                    <a:pt x="4455441" y="327357"/>
                    <a:pt x="4436816" y="327357"/>
                  </a:cubicBezTo>
                  <a:cubicBezTo>
                    <a:pt x="4358363" y="327357"/>
                    <a:pt x="4279910" y="327921"/>
                    <a:pt x="4201458" y="326793"/>
                  </a:cubicBezTo>
                  <a:cubicBezTo>
                    <a:pt x="4186783" y="326793"/>
                    <a:pt x="4176623" y="331308"/>
                    <a:pt x="4166464" y="342032"/>
                  </a:cubicBezTo>
                  <a:cubicBezTo>
                    <a:pt x="4016896" y="498937"/>
                    <a:pt x="3885953" y="669389"/>
                    <a:pt x="3771942" y="853386"/>
                  </a:cubicBezTo>
                  <a:cubicBezTo>
                    <a:pt x="3602056" y="1127124"/>
                    <a:pt x="3476192" y="1418923"/>
                    <a:pt x="3399997" y="1731605"/>
                  </a:cubicBezTo>
                  <a:cubicBezTo>
                    <a:pt x="3372905" y="1842229"/>
                    <a:pt x="3352587" y="1955111"/>
                    <a:pt x="3335655" y="2067993"/>
                  </a:cubicBezTo>
                  <a:cubicBezTo>
                    <a:pt x="3312514" y="2225463"/>
                    <a:pt x="3304612" y="2384626"/>
                    <a:pt x="3310256" y="2543789"/>
                  </a:cubicBezTo>
                  <a:cubicBezTo>
                    <a:pt x="3314207" y="2647640"/>
                    <a:pt x="3323238" y="2751492"/>
                    <a:pt x="3333961" y="2854778"/>
                  </a:cubicBezTo>
                  <a:cubicBezTo>
                    <a:pt x="3341863" y="2932667"/>
                    <a:pt x="3355973" y="3009426"/>
                    <a:pt x="3366133" y="3086750"/>
                  </a:cubicBezTo>
                  <a:cubicBezTo>
                    <a:pt x="3371777" y="3131338"/>
                    <a:pt x="3342992" y="3163510"/>
                    <a:pt x="3298404" y="3158995"/>
                  </a:cubicBezTo>
                  <a:cubicBezTo>
                    <a:pt x="3263410" y="3155044"/>
                    <a:pt x="3227853" y="3148271"/>
                    <a:pt x="3195117" y="3136418"/>
                  </a:cubicBezTo>
                  <a:cubicBezTo>
                    <a:pt x="3084493" y="3095781"/>
                    <a:pt x="2974997" y="3052886"/>
                    <a:pt x="2866067" y="3009991"/>
                  </a:cubicBezTo>
                  <a:cubicBezTo>
                    <a:pt x="2848570" y="3003218"/>
                    <a:pt x="2835589" y="3004347"/>
                    <a:pt x="2819785" y="3013377"/>
                  </a:cubicBezTo>
                  <a:cubicBezTo>
                    <a:pt x="2689407" y="3087315"/>
                    <a:pt x="2555078" y="3153915"/>
                    <a:pt x="2413411" y="3203018"/>
                  </a:cubicBezTo>
                  <a:cubicBezTo>
                    <a:pt x="2362050" y="3221080"/>
                    <a:pt x="2308996" y="3235754"/>
                    <a:pt x="2255941" y="3248735"/>
                  </a:cubicBezTo>
                  <a:cubicBezTo>
                    <a:pt x="2241266" y="3252122"/>
                    <a:pt x="2222641" y="3245349"/>
                    <a:pt x="2206838" y="3241398"/>
                  </a:cubicBezTo>
                  <a:cubicBezTo>
                    <a:pt x="2051625" y="3201890"/>
                    <a:pt x="1907136" y="3136418"/>
                    <a:pt x="1765470" y="3063045"/>
                  </a:cubicBezTo>
                  <a:cubicBezTo>
                    <a:pt x="1731605" y="3044984"/>
                    <a:pt x="1697741" y="3026923"/>
                    <a:pt x="1663876" y="3007733"/>
                  </a:cubicBezTo>
                  <a:cubicBezTo>
                    <a:pt x="1654846" y="3002653"/>
                    <a:pt x="1647509" y="3003218"/>
                    <a:pt x="1637914" y="3006604"/>
                  </a:cubicBezTo>
                  <a:cubicBezTo>
                    <a:pt x="1521081" y="3051757"/>
                    <a:pt x="1404249" y="3096910"/>
                    <a:pt x="1286852" y="3139805"/>
                  </a:cubicBezTo>
                  <a:cubicBezTo>
                    <a:pt x="1256938" y="3150528"/>
                    <a:pt x="1224767" y="3156173"/>
                    <a:pt x="1193160" y="3158995"/>
                  </a:cubicBezTo>
                  <a:cubicBezTo>
                    <a:pt x="1146878" y="3162946"/>
                    <a:pt x="1119222" y="3127952"/>
                    <a:pt x="1125995" y="3081671"/>
                  </a:cubicBezTo>
                  <a:cubicBezTo>
                    <a:pt x="1141234" y="2974997"/>
                    <a:pt x="1157038" y="2868324"/>
                    <a:pt x="1168890" y="2761087"/>
                  </a:cubicBezTo>
                  <a:cubicBezTo>
                    <a:pt x="1185822" y="2607003"/>
                    <a:pt x="1187516" y="2451791"/>
                    <a:pt x="1178485" y="2297143"/>
                  </a:cubicBezTo>
                  <a:cubicBezTo>
                    <a:pt x="1159295" y="1966399"/>
                    <a:pt x="1089873" y="1646380"/>
                    <a:pt x="966267" y="1338777"/>
                  </a:cubicBezTo>
                  <a:cubicBezTo>
                    <a:pt x="827987" y="995617"/>
                    <a:pt x="635524" y="686885"/>
                    <a:pt x="388878" y="411454"/>
                  </a:cubicBezTo>
                  <a:cubicBezTo>
                    <a:pt x="366866" y="387184"/>
                    <a:pt x="343725" y="364044"/>
                    <a:pt x="322277" y="339210"/>
                  </a:cubicBezTo>
                  <a:cubicBezTo>
                    <a:pt x="314376" y="330179"/>
                    <a:pt x="305909" y="327921"/>
                    <a:pt x="294621" y="327921"/>
                  </a:cubicBezTo>
                  <a:cubicBezTo>
                    <a:pt x="203751" y="327357"/>
                    <a:pt x="113446" y="327357"/>
                    <a:pt x="22576" y="327357"/>
                  </a:cubicBezTo>
                  <a:cubicBezTo>
                    <a:pt x="15803" y="327357"/>
                    <a:pt x="9031" y="327357"/>
                    <a:pt x="0" y="327357"/>
                  </a:cubicBezTo>
                  <a:cubicBezTo>
                    <a:pt x="0" y="217297"/>
                    <a:pt x="0" y="108366"/>
                    <a:pt x="0" y="0"/>
                  </a:cubicBezTo>
                  <a:cubicBezTo>
                    <a:pt x="1497376" y="0"/>
                    <a:pt x="2995316" y="0"/>
                    <a:pt x="4492692" y="0"/>
                  </a:cubicBezTo>
                  <a:cubicBezTo>
                    <a:pt x="4492692" y="108931"/>
                    <a:pt x="4492692" y="217862"/>
                    <a:pt x="4492692" y="326228"/>
                  </a:cubicBezTo>
                  <a:close/>
                  <a:moveTo>
                    <a:pt x="2097342" y="2619984"/>
                  </a:moveTo>
                  <a:cubicBezTo>
                    <a:pt x="1986154" y="2543789"/>
                    <a:pt x="1876094" y="2468723"/>
                    <a:pt x="1766034" y="2394221"/>
                  </a:cubicBezTo>
                  <a:cubicBezTo>
                    <a:pt x="1761519" y="2390835"/>
                    <a:pt x="1751924" y="2391399"/>
                    <a:pt x="1746845" y="2393657"/>
                  </a:cubicBezTo>
                  <a:cubicBezTo>
                    <a:pt x="1724268" y="2404945"/>
                    <a:pt x="1703385" y="2418491"/>
                    <a:pt x="1680809" y="2429779"/>
                  </a:cubicBezTo>
                  <a:cubicBezTo>
                    <a:pt x="1567363" y="2487348"/>
                    <a:pt x="1454481" y="2544918"/>
                    <a:pt x="1341035" y="2601923"/>
                  </a:cubicBezTo>
                  <a:cubicBezTo>
                    <a:pt x="1321845" y="2611518"/>
                    <a:pt x="1321280" y="2617162"/>
                    <a:pt x="1339342" y="2629015"/>
                  </a:cubicBezTo>
                  <a:cubicBezTo>
                    <a:pt x="1441499" y="2695615"/>
                    <a:pt x="1544222" y="2761087"/>
                    <a:pt x="1646380" y="2827687"/>
                  </a:cubicBezTo>
                  <a:cubicBezTo>
                    <a:pt x="1657104" y="2834460"/>
                    <a:pt x="1665570" y="2834460"/>
                    <a:pt x="1676293" y="2828816"/>
                  </a:cubicBezTo>
                  <a:cubicBezTo>
                    <a:pt x="1767728" y="2784227"/>
                    <a:pt x="1860291" y="2740768"/>
                    <a:pt x="1951725" y="2696180"/>
                  </a:cubicBezTo>
                  <a:cubicBezTo>
                    <a:pt x="2001393" y="2671910"/>
                    <a:pt x="2049932" y="2645383"/>
                    <a:pt x="2097342" y="2619984"/>
                  </a:cubicBezTo>
                  <a:close/>
                  <a:moveTo>
                    <a:pt x="2397043" y="2618291"/>
                  </a:moveTo>
                  <a:cubicBezTo>
                    <a:pt x="2397043" y="2618291"/>
                    <a:pt x="2397043" y="2619420"/>
                    <a:pt x="2397608" y="2619420"/>
                  </a:cubicBezTo>
                  <a:cubicBezTo>
                    <a:pt x="2539839" y="2689971"/>
                    <a:pt x="2682070" y="2761087"/>
                    <a:pt x="2824865" y="2831073"/>
                  </a:cubicBezTo>
                  <a:cubicBezTo>
                    <a:pt x="2829380" y="2833331"/>
                    <a:pt x="2837282" y="2832202"/>
                    <a:pt x="2841797" y="2828816"/>
                  </a:cubicBezTo>
                  <a:cubicBezTo>
                    <a:pt x="2946213" y="2761651"/>
                    <a:pt x="3051193" y="2694486"/>
                    <a:pt x="3155044" y="2627322"/>
                  </a:cubicBezTo>
                  <a:cubicBezTo>
                    <a:pt x="3170283" y="2617727"/>
                    <a:pt x="3169154" y="2610954"/>
                    <a:pt x="3153915" y="2603052"/>
                  </a:cubicBezTo>
                  <a:cubicBezTo>
                    <a:pt x="3017893" y="2533065"/>
                    <a:pt x="2882435" y="2463079"/>
                    <a:pt x="2746412" y="2394221"/>
                  </a:cubicBezTo>
                  <a:cubicBezTo>
                    <a:pt x="2741332" y="2391399"/>
                    <a:pt x="2731737" y="2391963"/>
                    <a:pt x="2726658" y="2395350"/>
                  </a:cubicBezTo>
                  <a:cubicBezTo>
                    <a:pt x="2704646" y="2409460"/>
                    <a:pt x="2683763" y="2425828"/>
                    <a:pt x="2662315" y="2440502"/>
                  </a:cubicBezTo>
                  <a:cubicBezTo>
                    <a:pt x="2574832" y="2499765"/>
                    <a:pt x="2486220" y="2559028"/>
                    <a:pt x="2397043" y="2618291"/>
                  </a:cubicBezTo>
                  <a:close/>
                  <a:moveTo>
                    <a:pt x="2809626" y="329050"/>
                  </a:moveTo>
                  <a:cubicBezTo>
                    <a:pt x="2645947" y="329050"/>
                    <a:pt x="2485091" y="329050"/>
                    <a:pt x="2323670" y="329050"/>
                  </a:cubicBezTo>
                  <a:cubicBezTo>
                    <a:pt x="2322541" y="340903"/>
                    <a:pt x="2319719" y="351627"/>
                    <a:pt x="2320848" y="361221"/>
                  </a:cubicBezTo>
                  <a:cubicBezTo>
                    <a:pt x="2345118" y="522078"/>
                    <a:pt x="2400430" y="672211"/>
                    <a:pt x="2483398" y="811619"/>
                  </a:cubicBezTo>
                  <a:cubicBezTo>
                    <a:pt x="2504845" y="847742"/>
                    <a:pt x="2527986" y="882171"/>
                    <a:pt x="2551691" y="919986"/>
                  </a:cubicBezTo>
                  <a:cubicBezTo>
                    <a:pt x="2667395" y="733731"/>
                    <a:pt x="2753185" y="538446"/>
                    <a:pt x="2809626" y="329050"/>
                  </a:cubicBezTo>
                  <a:close/>
                  <a:moveTo>
                    <a:pt x="1938179" y="917728"/>
                  </a:moveTo>
                  <a:cubicBezTo>
                    <a:pt x="1941001" y="916035"/>
                    <a:pt x="1941565" y="916035"/>
                    <a:pt x="1941565" y="915471"/>
                  </a:cubicBezTo>
                  <a:cubicBezTo>
                    <a:pt x="2048239" y="764774"/>
                    <a:pt x="2124434" y="600531"/>
                    <a:pt x="2161120" y="418791"/>
                  </a:cubicBezTo>
                  <a:cubicBezTo>
                    <a:pt x="2166764" y="389442"/>
                    <a:pt x="2176924" y="360093"/>
                    <a:pt x="2166764" y="328486"/>
                  </a:cubicBezTo>
                  <a:cubicBezTo>
                    <a:pt x="2006472" y="328486"/>
                    <a:pt x="1845616" y="328486"/>
                    <a:pt x="1682502" y="328486"/>
                  </a:cubicBezTo>
                  <a:cubicBezTo>
                    <a:pt x="1738943" y="538446"/>
                    <a:pt x="1825297" y="733167"/>
                    <a:pt x="1938179" y="917728"/>
                  </a:cubicBezTo>
                  <a:close/>
                  <a:moveTo>
                    <a:pt x="1822475" y="2924765"/>
                  </a:moveTo>
                  <a:cubicBezTo>
                    <a:pt x="1824733" y="2926458"/>
                    <a:pt x="1825862" y="2927587"/>
                    <a:pt x="1826991" y="2928151"/>
                  </a:cubicBezTo>
                  <a:cubicBezTo>
                    <a:pt x="1959062" y="2997009"/>
                    <a:pt x="2093391" y="3059659"/>
                    <a:pt x="2237880" y="3096910"/>
                  </a:cubicBezTo>
                  <a:cubicBezTo>
                    <a:pt x="2243524" y="3098603"/>
                    <a:pt x="2250861" y="3098039"/>
                    <a:pt x="2256505" y="3095781"/>
                  </a:cubicBezTo>
                  <a:cubicBezTo>
                    <a:pt x="2316897" y="3076026"/>
                    <a:pt x="2377853" y="3058530"/>
                    <a:pt x="2436552" y="3034825"/>
                  </a:cubicBezTo>
                  <a:cubicBezTo>
                    <a:pt x="2516133" y="3002089"/>
                    <a:pt x="2593457" y="2964274"/>
                    <a:pt x="2674168" y="2927023"/>
                  </a:cubicBezTo>
                  <a:cubicBezTo>
                    <a:pt x="2668524" y="2923072"/>
                    <a:pt x="2666830" y="2921378"/>
                    <a:pt x="2664573" y="2920250"/>
                  </a:cubicBezTo>
                  <a:cubicBezTo>
                    <a:pt x="2529115" y="2850263"/>
                    <a:pt x="2393092" y="2780276"/>
                    <a:pt x="2257634" y="2709725"/>
                  </a:cubicBezTo>
                  <a:cubicBezTo>
                    <a:pt x="2248039" y="2704646"/>
                    <a:pt x="2241831" y="2706903"/>
                    <a:pt x="2233929" y="2711419"/>
                  </a:cubicBezTo>
                  <a:cubicBezTo>
                    <a:pt x="2143624" y="2759958"/>
                    <a:pt x="2053318" y="2808497"/>
                    <a:pt x="1962449" y="2855907"/>
                  </a:cubicBezTo>
                  <a:cubicBezTo>
                    <a:pt x="1916732" y="2880177"/>
                    <a:pt x="1869885" y="2901624"/>
                    <a:pt x="1822475" y="2924765"/>
                  </a:cubicBezTo>
                  <a:close/>
                  <a:moveTo>
                    <a:pt x="1898106" y="2306738"/>
                  </a:moveTo>
                  <a:cubicBezTo>
                    <a:pt x="1900364" y="2308431"/>
                    <a:pt x="1902621" y="2310689"/>
                    <a:pt x="1905443" y="2312382"/>
                  </a:cubicBezTo>
                  <a:cubicBezTo>
                    <a:pt x="2015503" y="2384062"/>
                    <a:pt x="2125563" y="2455177"/>
                    <a:pt x="2235622" y="2526857"/>
                  </a:cubicBezTo>
                  <a:cubicBezTo>
                    <a:pt x="2244089" y="2532501"/>
                    <a:pt x="2250297" y="2532501"/>
                    <a:pt x="2258763" y="2526857"/>
                  </a:cubicBezTo>
                  <a:cubicBezTo>
                    <a:pt x="2341731" y="2473803"/>
                    <a:pt x="2425264" y="2421313"/>
                    <a:pt x="2508232" y="2367694"/>
                  </a:cubicBezTo>
                  <a:cubicBezTo>
                    <a:pt x="2538145" y="2348504"/>
                    <a:pt x="2567495" y="2327056"/>
                    <a:pt x="2595715" y="2307302"/>
                  </a:cubicBezTo>
                  <a:cubicBezTo>
                    <a:pt x="2477754" y="2227721"/>
                    <a:pt x="2361485" y="2148703"/>
                    <a:pt x="2246346" y="2070815"/>
                  </a:cubicBezTo>
                  <a:cubicBezTo>
                    <a:pt x="2131207" y="2148703"/>
                    <a:pt x="2015503" y="2227156"/>
                    <a:pt x="1898106" y="2306738"/>
                  </a:cubicBezTo>
                  <a:close/>
                  <a:moveTo>
                    <a:pt x="2884128" y="579648"/>
                  </a:moveTo>
                  <a:cubicBezTo>
                    <a:pt x="2821478" y="744455"/>
                    <a:pt x="2744155" y="896845"/>
                    <a:pt x="2650463" y="1041334"/>
                  </a:cubicBezTo>
                  <a:cubicBezTo>
                    <a:pt x="2721578" y="1123737"/>
                    <a:pt x="2800031" y="1196546"/>
                    <a:pt x="2886385" y="1265968"/>
                  </a:cubicBezTo>
                  <a:cubicBezTo>
                    <a:pt x="2957501" y="1171712"/>
                    <a:pt x="3028052" y="1079149"/>
                    <a:pt x="3098039" y="986586"/>
                  </a:cubicBezTo>
                  <a:cubicBezTo>
                    <a:pt x="3008298" y="860159"/>
                    <a:pt x="2938875" y="725829"/>
                    <a:pt x="2884128" y="579648"/>
                  </a:cubicBezTo>
                  <a:close/>
                  <a:moveTo>
                    <a:pt x="1608564" y="579648"/>
                  </a:moveTo>
                  <a:cubicBezTo>
                    <a:pt x="1553817" y="726394"/>
                    <a:pt x="1483266" y="860159"/>
                    <a:pt x="1394654" y="987150"/>
                  </a:cubicBezTo>
                  <a:cubicBezTo>
                    <a:pt x="1465205" y="1080278"/>
                    <a:pt x="1535191" y="1172841"/>
                    <a:pt x="1606307" y="1266533"/>
                  </a:cubicBezTo>
                  <a:cubicBezTo>
                    <a:pt x="1692661" y="1196546"/>
                    <a:pt x="1771678" y="1123737"/>
                    <a:pt x="1842230" y="1041334"/>
                  </a:cubicBezTo>
                  <a:cubicBezTo>
                    <a:pt x="1748538" y="896845"/>
                    <a:pt x="1671214" y="744455"/>
                    <a:pt x="1608564" y="579648"/>
                  </a:cubicBezTo>
                  <a:close/>
                  <a:moveTo>
                    <a:pt x="3449101" y="329050"/>
                  </a:moveTo>
                  <a:cubicBezTo>
                    <a:pt x="3285987" y="329050"/>
                    <a:pt x="3124566" y="329050"/>
                    <a:pt x="2962016" y="329050"/>
                  </a:cubicBezTo>
                  <a:cubicBezTo>
                    <a:pt x="3006040" y="516434"/>
                    <a:pt x="3079413" y="689707"/>
                    <a:pt x="3183264" y="850564"/>
                  </a:cubicBezTo>
                  <a:cubicBezTo>
                    <a:pt x="3263975" y="732602"/>
                    <a:pt x="3411285" y="443625"/>
                    <a:pt x="3449101" y="329050"/>
                  </a:cubicBezTo>
                  <a:close/>
                  <a:moveTo>
                    <a:pt x="1042463" y="327921"/>
                  </a:moveTo>
                  <a:cubicBezTo>
                    <a:pt x="1115271" y="511354"/>
                    <a:pt x="1205012" y="683499"/>
                    <a:pt x="1308863" y="850564"/>
                  </a:cubicBezTo>
                  <a:cubicBezTo>
                    <a:pt x="1413279" y="687450"/>
                    <a:pt x="1486088" y="514176"/>
                    <a:pt x="1530676" y="327921"/>
                  </a:cubicBezTo>
                  <a:cubicBezTo>
                    <a:pt x="1367562" y="327921"/>
                    <a:pt x="1206141" y="327921"/>
                    <a:pt x="1042463" y="327921"/>
                  </a:cubicBezTo>
                  <a:close/>
                  <a:moveTo>
                    <a:pt x="2247475" y="1314507"/>
                  </a:moveTo>
                  <a:cubicBezTo>
                    <a:pt x="2252555" y="1307735"/>
                    <a:pt x="2255377" y="1302655"/>
                    <a:pt x="2259327" y="1298704"/>
                  </a:cubicBezTo>
                  <a:cubicBezTo>
                    <a:pt x="2329879" y="1224767"/>
                    <a:pt x="2395350" y="1146314"/>
                    <a:pt x="2456306" y="1063910"/>
                  </a:cubicBezTo>
                  <a:cubicBezTo>
                    <a:pt x="2464208" y="1052622"/>
                    <a:pt x="2464208" y="1046413"/>
                    <a:pt x="2455742" y="1035690"/>
                  </a:cubicBezTo>
                  <a:cubicBezTo>
                    <a:pt x="2393092" y="953850"/>
                    <a:pt x="2340038" y="866367"/>
                    <a:pt x="2296014" y="773240"/>
                  </a:cubicBezTo>
                  <a:cubicBezTo>
                    <a:pt x="2278517" y="736553"/>
                    <a:pt x="2263278" y="699302"/>
                    <a:pt x="2246346" y="661487"/>
                  </a:cubicBezTo>
                  <a:cubicBezTo>
                    <a:pt x="2244653" y="663744"/>
                    <a:pt x="2243524" y="664873"/>
                    <a:pt x="2242960" y="666002"/>
                  </a:cubicBezTo>
                  <a:cubicBezTo>
                    <a:pt x="2191598" y="800331"/>
                    <a:pt x="2121612" y="924501"/>
                    <a:pt x="2034693" y="1039076"/>
                  </a:cubicBezTo>
                  <a:cubicBezTo>
                    <a:pt x="2027920" y="1048107"/>
                    <a:pt x="2028484" y="1054315"/>
                    <a:pt x="2035257" y="1063346"/>
                  </a:cubicBezTo>
                  <a:cubicBezTo>
                    <a:pt x="2074201" y="1111320"/>
                    <a:pt x="2111453" y="1160988"/>
                    <a:pt x="2150961" y="1208399"/>
                  </a:cubicBezTo>
                  <a:cubicBezTo>
                    <a:pt x="2180875" y="1243392"/>
                    <a:pt x="2213610" y="1276692"/>
                    <a:pt x="2247475" y="1314507"/>
                  </a:cubicBezTo>
                  <a:close/>
                  <a:moveTo>
                    <a:pt x="2726093" y="2214739"/>
                  </a:moveTo>
                  <a:cubicBezTo>
                    <a:pt x="2813577" y="2143059"/>
                    <a:pt x="2897674" y="2073637"/>
                    <a:pt x="2983464" y="2003086"/>
                  </a:cubicBezTo>
                  <a:cubicBezTo>
                    <a:pt x="2977819" y="1999699"/>
                    <a:pt x="2976126" y="1998571"/>
                    <a:pt x="2973869" y="1997442"/>
                  </a:cubicBezTo>
                  <a:cubicBezTo>
                    <a:pt x="2845184" y="1937614"/>
                    <a:pt x="2721014" y="1869885"/>
                    <a:pt x="2601924" y="1792562"/>
                  </a:cubicBezTo>
                  <a:cubicBezTo>
                    <a:pt x="2591764" y="1786353"/>
                    <a:pt x="2586120" y="1788046"/>
                    <a:pt x="2578218" y="1794819"/>
                  </a:cubicBezTo>
                  <a:cubicBezTo>
                    <a:pt x="2529679" y="1837714"/>
                    <a:pt x="2480576" y="1880045"/>
                    <a:pt x="2430908" y="1922375"/>
                  </a:cubicBezTo>
                  <a:cubicBezTo>
                    <a:pt x="2410589" y="1939872"/>
                    <a:pt x="2389141" y="1956804"/>
                    <a:pt x="2364872" y="1976559"/>
                  </a:cubicBezTo>
                  <a:cubicBezTo>
                    <a:pt x="2487349" y="2056140"/>
                    <a:pt x="2605874" y="2134593"/>
                    <a:pt x="2726093" y="2214739"/>
                  </a:cubicBezTo>
                  <a:close/>
                  <a:moveTo>
                    <a:pt x="1512615" y="2000264"/>
                  </a:moveTo>
                  <a:cubicBezTo>
                    <a:pt x="1514308" y="2003086"/>
                    <a:pt x="1515437" y="2004215"/>
                    <a:pt x="1516566" y="2005343"/>
                  </a:cubicBezTo>
                  <a:cubicBezTo>
                    <a:pt x="1596712" y="2071379"/>
                    <a:pt x="1677422" y="2137415"/>
                    <a:pt x="1757568" y="2204015"/>
                  </a:cubicBezTo>
                  <a:cubicBezTo>
                    <a:pt x="1766034" y="2210788"/>
                    <a:pt x="1771678" y="2208531"/>
                    <a:pt x="1779016" y="2204015"/>
                  </a:cubicBezTo>
                  <a:cubicBezTo>
                    <a:pt x="1861419" y="2150961"/>
                    <a:pt x="1943823" y="2097907"/>
                    <a:pt x="2025662" y="2044288"/>
                  </a:cubicBezTo>
                  <a:cubicBezTo>
                    <a:pt x="2058962" y="2022276"/>
                    <a:pt x="2091134" y="1998571"/>
                    <a:pt x="2123305" y="1975430"/>
                  </a:cubicBezTo>
                  <a:cubicBezTo>
                    <a:pt x="2053318" y="1915038"/>
                    <a:pt x="1984461" y="1856340"/>
                    <a:pt x="1916167" y="1796512"/>
                  </a:cubicBezTo>
                  <a:cubicBezTo>
                    <a:pt x="1904879" y="1786917"/>
                    <a:pt x="1898106" y="1786917"/>
                    <a:pt x="1886253" y="1794255"/>
                  </a:cubicBezTo>
                  <a:cubicBezTo>
                    <a:pt x="1778451" y="1864241"/>
                    <a:pt x="1666134" y="1926326"/>
                    <a:pt x="1550430" y="1981638"/>
                  </a:cubicBezTo>
                  <a:cubicBezTo>
                    <a:pt x="1538013" y="1987282"/>
                    <a:pt x="1525596" y="1993491"/>
                    <a:pt x="1512615" y="2000264"/>
                  </a:cubicBezTo>
                  <a:close/>
                  <a:moveTo>
                    <a:pt x="2702953" y="1680809"/>
                  </a:moveTo>
                  <a:cubicBezTo>
                    <a:pt x="2829945" y="1762083"/>
                    <a:pt x="2963145" y="1831506"/>
                    <a:pt x="3097474" y="1890204"/>
                  </a:cubicBezTo>
                  <a:cubicBezTo>
                    <a:pt x="3145449" y="1843358"/>
                    <a:pt x="3191730" y="1798206"/>
                    <a:pt x="3238012" y="1753053"/>
                  </a:cubicBezTo>
                  <a:cubicBezTo>
                    <a:pt x="3241963" y="1749102"/>
                    <a:pt x="3244785" y="1743458"/>
                    <a:pt x="3246478" y="1737814"/>
                  </a:cubicBezTo>
                  <a:cubicBezTo>
                    <a:pt x="3251558" y="1718060"/>
                    <a:pt x="3255509" y="1698305"/>
                    <a:pt x="3259459" y="1682502"/>
                  </a:cubicBezTo>
                  <a:cubicBezTo>
                    <a:pt x="3139805" y="1610822"/>
                    <a:pt x="3021844" y="1540835"/>
                    <a:pt x="2903882" y="1470284"/>
                  </a:cubicBezTo>
                  <a:cubicBezTo>
                    <a:pt x="2838975" y="1538578"/>
                    <a:pt x="2771246" y="1609129"/>
                    <a:pt x="2702953" y="1680809"/>
                  </a:cubicBezTo>
                  <a:close/>
                  <a:moveTo>
                    <a:pt x="1233233" y="1683066"/>
                  </a:moveTo>
                  <a:cubicBezTo>
                    <a:pt x="1235490" y="1692661"/>
                    <a:pt x="1240006" y="1704514"/>
                    <a:pt x="1241699" y="1717495"/>
                  </a:cubicBezTo>
                  <a:cubicBezTo>
                    <a:pt x="1243956" y="1736685"/>
                    <a:pt x="1252987" y="1750795"/>
                    <a:pt x="1266533" y="1763777"/>
                  </a:cubicBezTo>
                  <a:cubicBezTo>
                    <a:pt x="1306041" y="1802721"/>
                    <a:pt x="1344986" y="1842229"/>
                    <a:pt x="1383930" y="1882302"/>
                  </a:cubicBezTo>
                  <a:cubicBezTo>
                    <a:pt x="1391267" y="1889640"/>
                    <a:pt x="1396347" y="1891333"/>
                    <a:pt x="1405942" y="1886253"/>
                  </a:cubicBezTo>
                  <a:cubicBezTo>
                    <a:pt x="1504149" y="1836021"/>
                    <a:pt x="1602356" y="1786917"/>
                    <a:pt x="1699999" y="1736121"/>
                  </a:cubicBezTo>
                  <a:cubicBezTo>
                    <a:pt x="1731041" y="1719753"/>
                    <a:pt x="1760390" y="1699434"/>
                    <a:pt x="1790304" y="1681373"/>
                  </a:cubicBezTo>
                  <a:cubicBezTo>
                    <a:pt x="1721446" y="1609129"/>
                    <a:pt x="1653717" y="1538578"/>
                    <a:pt x="1589375" y="1470849"/>
                  </a:cubicBezTo>
                  <a:cubicBezTo>
                    <a:pt x="1470849" y="1541400"/>
                    <a:pt x="1352887" y="1611386"/>
                    <a:pt x="1233233" y="1683066"/>
                  </a:cubicBezTo>
                  <a:close/>
                  <a:moveTo>
                    <a:pt x="3510057" y="563280"/>
                  </a:moveTo>
                  <a:cubicBezTo>
                    <a:pt x="3508363" y="566102"/>
                    <a:pt x="3506670" y="568359"/>
                    <a:pt x="3505541" y="570617"/>
                  </a:cubicBezTo>
                  <a:cubicBezTo>
                    <a:pt x="3439506" y="707768"/>
                    <a:pt x="3366133" y="840969"/>
                    <a:pt x="3283165" y="968525"/>
                  </a:cubicBezTo>
                  <a:cubicBezTo>
                    <a:pt x="3277521" y="976991"/>
                    <a:pt x="3278649" y="982635"/>
                    <a:pt x="3285422" y="989408"/>
                  </a:cubicBezTo>
                  <a:cubicBezTo>
                    <a:pt x="3335090" y="1041334"/>
                    <a:pt x="3384194" y="1093259"/>
                    <a:pt x="3433862" y="1145749"/>
                  </a:cubicBezTo>
                  <a:cubicBezTo>
                    <a:pt x="3436684" y="1149136"/>
                    <a:pt x="3440634" y="1151393"/>
                    <a:pt x="3441199" y="1151393"/>
                  </a:cubicBezTo>
                  <a:cubicBezTo>
                    <a:pt x="3508928" y="1024401"/>
                    <a:pt x="3576093" y="897974"/>
                    <a:pt x="3644386" y="770982"/>
                  </a:cubicBezTo>
                  <a:cubicBezTo>
                    <a:pt x="3577786" y="698173"/>
                    <a:pt x="3577786" y="698173"/>
                    <a:pt x="3510057" y="563280"/>
                  </a:cubicBezTo>
                  <a:close/>
                  <a:moveTo>
                    <a:pt x="850564" y="774368"/>
                  </a:moveTo>
                  <a:cubicBezTo>
                    <a:pt x="917164" y="899667"/>
                    <a:pt x="984893" y="1026095"/>
                    <a:pt x="1053751" y="1155344"/>
                  </a:cubicBezTo>
                  <a:cubicBezTo>
                    <a:pt x="1107934" y="1097775"/>
                    <a:pt x="1162682" y="1040205"/>
                    <a:pt x="1213478" y="986586"/>
                  </a:cubicBezTo>
                  <a:cubicBezTo>
                    <a:pt x="1133332" y="843226"/>
                    <a:pt x="1056573" y="704946"/>
                    <a:pt x="980942" y="570053"/>
                  </a:cubicBezTo>
                  <a:cubicBezTo>
                    <a:pt x="964010" y="603353"/>
                    <a:pt x="947078" y="642297"/>
                    <a:pt x="925066" y="677290"/>
                  </a:cubicBezTo>
                  <a:cubicBezTo>
                    <a:pt x="902489" y="711719"/>
                    <a:pt x="874269" y="743326"/>
                    <a:pt x="850564" y="774368"/>
                  </a:cubicBezTo>
                  <a:close/>
                  <a:moveTo>
                    <a:pt x="2353584" y="1414972"/>
                  </a:moveTo>
                  <a:cubicBezTo>
                    <a:pt x="2423570" y="1479879"/>
                    <a:pt x="2498072" y="1539142"/>
                    <a:pt x="2577654" y="1596712"/>
                  </a:cubicBezTo>
                  <a:cubicBezTo>
                    <a:pt x="2648205" y="1523903"/>
                    <a:pt x="2718192" y="1451094"/>
                    <a:pt x="2786485" y="1380543"/>
                  </a:cubicBezTo>
                  <a:cubicBezTo>
                    <a:pt x="2710290" y="1309428"/>
                    <a:pt x="2636352" y="1240006"/>
                    <a:pt x="2561850" y="1170019"/>
                  </a:cubicBezTo>
                  <a:cubicBezTo>
                    <a:pt x="2529679" y="1210092"/>
                    <a:pt x="2496943" y="1252423"/>
                    <a:pt x="2461950" y="1293060"/>
                  </a:cubicBezTo>
                  <a:cubicBezTo>
                    <a:pt x="2427521" y="1334262"/>
                    <a:pt x="2390835" y="1373206"/>
                    <a:pt x="2353584" y="1414972"/>
                  </a:cubicBezTo>
                  <a:close/>
                  <a:moveTo>
                    <a:pt x="2139673" y="1418923"/>
                  </a:moveTo>
                  <a:cubicBezTo>
                    <a:pt x="2066864" y="1333697"/>
                    <a:pt x="1996877" y="1251294"/>
                    <a:pt x="1929148" y="1171712"/>
                  </a:cubicBezTo>
                  <a:cubicBezTo>
                    <a:pt x="1855775" y="1240570"/>
                    <a:pt x="1781838" y="1309428"/>
                    <a:pt x="1706207" y="1380543"/>
                  </a:cubicBezTo>
                  <a:cubicBezTo>
                    <a:pt x="1775065" y="1451659"/>
                    <a:pt x="1845052" y="1523903"/>
                    <a:pt x="1917296" y="1598405"/>
                  </a:cubicBezTo>
                  <a:cubicBezTo>
                    <a:pt x="1992927" y="1537449"/>
                    <a:pt x="2066300" y="1478186"/>
                    <a:pt x="2139673" y="1418923"/>
                  </a:cubicBezTo>
                  <a:close/>
                  <a:moveTo>
                    <a:pt x="3300097" y="1532369"/>
                  </a:moveTo>
                  <a:cubicBezTo>
                    <a:pt x="3327753" y="1453352"/>
                    <a:pt x="3354845" y="1376028"/>
                    <a:pt x="3380807" y="1300962"/>
                  </a:cubicBezTo>
                  <a:cubicBezTo>
                    <a:pt x="3316465" y="1237183"/>
                    <a:pt x="3253251" y="1173970"/>
                    <a:pt x="3190037" y="1111320"/>
                  </a:cubicBezTo>
                  <a:cubicBezTo>
                    <a:pt x="3129081" y="1191466"/>
                    <a:pt x="3066996" y="1272177"/>
                    <a:pt x="3003782" y="1354580"/>
                  </a:cubicBezTo>
                  <a:cubicBezTo>
                    <a:pt x="3098039" y="1420616"/>
                    <a:pt x="3197375" y="1479315"/>
                    <a:pt x="3300097" y="1532369"/>
                  </a:cubicBezTo>
                  <a:close/>
                  <a:moveTo>
                    <a:pt x="1303219" y="1112449"/>
                  </a:moveTo>
                  <a:cubicBezTo>
                    <a:pt x="1240570" y="1172841"/>
                    <a:pt x="1177921" y="1232668"/>
                    <a:pt x="1115836" y="1293624"/>
                  </a:cubicBezTo>
                  <a:cubicBezTo>
                    <a:pt x="1112449" y="1296446"/>
                    <a:pt x="1111885" y="1304913"/>
                    <a:pt x="1113578" y="1309992"/>
                  </a:cubicBezTo>
                  <a:cubicBezTo>
                    <a:pt x="1127688" y="1349501"/>
                    <a:pt x="1142927" y="1388445"/>
                    <a:pt x="1156473" y="1427954"/>
                  </a:cubicBezTo>
                  <a:cubicBezTo>
                    <a:pt x="1168890" y="1462383"/>
                    <a:pt x="1179614" y="1497940"/>
                    <a:pt x="1191467" y="1533498"/>
                  </a:cubicBezTo>
                  <a:cubicBezTo>
                    <a:pt x="1295318" y="1479315"/>
                    <a:pt x="1394654" y="1421181"/>
                    <a:pt x="1488345" y="1355145"/>
                  </a:cubicBezTo>
                  <a:cubicBezTo>
                    <a:pt x="1425696" y="1272177"/>
                    <a:pt x="1363611" y="1191466"/>
                    <a:pt x="1303219" y="1112449"/>
                  </a:cubicBezTo>
                  <a:close/>
                  <a:moveTo>
                    <a:pt x="2246346" y="1521081"/>
                  </a:moveTo>
                  <a:cubicBezTo>
                    <a:pt x="2174102" y="1580344"/>
                    <a:pt x="2101858" y="1639607"/>
                    <a:pt x="2027920" y="1700563"/>
                  </a:cubicBezTo>
                  <a:cubicBezTo>
                    <a:pt x="2100164" y="1761519"/>
                    <a:pt x="2172973" y="1822475"/>
                    <a:pt x="2246346" y="1883996"/>
                  </a:cubicBezTo>
                  <a:cubicBezTo>
                    <a:pt x="2320848" y="1821346"/>
                    <a:pt x="2393092" y="1760955"/>
                    <a:pt x="2464772" y="1700563"/>
                  </a:cubicBezTo>
                  <a:cubicBezTo>
                    <a:pt x="2390835" y="1639042"/>
                    <a:pt x="2318590" y="1580344"/>
                    <a:pt x="2246346" y="1521081"/>
                  </a:cubicBezTo>
                  <a:close/>
                  <a:moveTo>
                    <a:pt x="767596" y="647941"/>
                  </a:moveTo>
                  <a:cubicBezTo>
                    <a:pt x="784528" y="620849"/>
                    <a:pt x="803153" y="594887"/>
                    <a:pt x="817828" y="566666"/>
                  </a:cubicBezTo>
                  <a:cubicBezTo>
                    <a:pt x="852821" y="500630"/>
                    <a:pt x="870882" y="428950"/>
                    <a:pt x="884993" y="356142"/>
                  </a:cubicBezTo>
                  <a:cubicBezTo>
                    <a:pt x="890637" y="325664"/>
                    <a:pt x="883864" y="327357"/>
                    <a:pt x="861288" y="327357"/>
                  </a:cubicBezTo>
                  <a:cubicBezTo>
                    <a:pt x="751228" y="327921"/>
                    <a:pt x="641168" y="327357"/>
                    <a:pt x="531673" y="327357"/>
                  </a:cubicBezTo>
                  <a:cubicBezTo>
                    <a:pt x="526593" y="327357"/>
                    <a:pt x="521514" y="327921"/>
                    <a:pt x="518691" y="327921"/>
                  </a:cubicBezTo>
                  <a:cubicBezTo>
                    <a:pt x="600531" y="433466"/>
                    <a:pt x="682934" y="539010"/>
                    <a:pt x="767596" y="647941"/>
                  </a:cubicBezTo>
                  <a:close/>
                  <a:moveTo>
                    <a:pt x="3727354" y="645119"/>
                  </a:moveTo>
                  <a:cubicBezTo>
                    <a:pt x="3810322" y="538446"/>
                    <a:pt x="3892726" y="432901"/>
                    <a:pt x="3975129" y="327357"/>
                  </a:cubicBezTo>
                  <a:cubicBezTo>
                    <a:pt x="3857168" y="327357"/>
                    <a:pt x="3739207" y="327357"/>
                    <a:pt x="3621245" y="327357"/>
                  </a:cubicBezTo>
                  <a:cubicBezTo>
                    <a:pt x="3607135" y="327357"/>
                    <a:pt x="3603749" y="334694"/>
                    <a:pt x="3606006" y="345982"/>
                  </a:cubicBezTo>
                  <a:cubicBezTo>
                    <a:pt x="3618423" y="411454"/>
                    <a:pt x="3634227" y="475796"/>
                    <a:pt x="3660754" y="536753"/>
                  </a:cubicBezTo>
                  <a:cubicBezTo>
                    <a:pt x="3677122" y="576826"/>
                    <a:pt x="3698005" y="614077"/>
                    <a:pt x="3727354" y="645119"/>
                  </a:cubicBezTo>
                  <a:close/>
                  <a:moveTo>
                    <a:pt x="1629448" y="2292063"/>
                  </a:moveTo>
                  <a:cubicBezTo>
                    <a:pt x="1624932" y="2287548"/>
                    <a:pt x="1622110" y="2285290"/>
                    <a:pt x="1619288" y="2283033"/>
                  </a:cubicBezTo>
                  <a:cubicBezTo>
                    <a:pt x="1543093" y="2219254"/>
                    <a:pt x="1466333" y="2156605"/>
                    <a:pt x="1391832" y="2090005"/>
                  </a:cubicBezTo>
                  <a:cubicBezTo>
                    <a:pt x="1369255" y="2069686"/>
                    <a:pt x="1352323" y="2064606"/>
                    <a:pt x="1325231" y="2078152"/>
                  </a:cubicBezTo>
                  <a:cubicBezTo>
                    <a:pt x="1311121" y="2085489"/>
                    <a:pt x="1307170" y="2092262"/>
                    <a:pt x="1308299" y="2106937"/>
                  </a:cubicBezTo>
                  <a:cubicBezTo>
                    <a:pt x="1315072" y="2193292"/>
                    <a:pt x="1321280" y="2279082"/>
                    <a:pt x="1326925" y="2365436"/>
                  </a:cubicBezTo>
                  <a:cubicBezTo>
                    <a:pt x="1328618" y="2390835"/>
                    <a:pt x="1326925" y="2416233"/>
                    <a:pt x="1326925" y="2447275"/>
                  </a:cubicBezTo>
                  <a:cubicBezTo>
                    <a:pt x="1431905" y="2393657"/>
                    <a:pt x="1530112" y="2343424"/>
                    <a:pt x="1629448" y="2292063"/>
                  </a:cubicBezTo>
                  <a:close/>
                  <a:moveTo>
                    <a:pt x="3161252" y="2445582"/>
                  </a:moveTo>
                  <a:cubicBezTo>
                    <a:pt x="3161817" y="2439374"/>
                    <a:pt x="3162381" y="2437116"/>
                    <a:pt x="3162381" y="2434858"/>
                  </a:cubicBezTo>
                  <a:cubicBezTo>
                    <a:pt x="3168590" y="2331572"/>
                    <a:pt x="3173669" y="2228285"/>
                    <a:pt x="3180442" y="2125563"/>
                  </a:cubicBezTo>
                  <a:cubicBezTo>
                    <a:pt x="3182700" y="2085489"/>
                    <a:pt x="3183264" y="2086054"/>
                    <a:pt x="3146578" y="2071379"/>
                  </a:cubicBezTo>
                  <a:cubicBezTo>
                    <a:pt x="3135290" y="2066864"/>
                    <a:pt x="3127952" y="2069122"/>
                    <a:pt x="3118922" y="2077023"/>
                  </a:cubicBezTo>
                  <a:cubicBezTo>
                    <a:pt x="3054579" y="2132900"/>
                    <a:pt x="2989672" y="2188776"/>
                    <a:pt x="2924765" y="2244088"/>
                  </a:cubicBezTo>
                  <a:cubicBezTo>
                    <a:pt x="2906140" y="2259892"/>
                    <a:pt x="2886385" y="2275131"/>
                    <a:pt x="2863809" y="2293192"/>
                  </a:cubicBezTo>
                  <a:cubicBezTo>
                    <a:pt x="2964274" y="2343989"/>
                    <a:pt x="3061352" y="2394221"/>
                    <a:pt x="3161252" y="2445582"/>
                  </a:cubicBezTo>
                  <a:close/>
                  <a:moveTo>
                    <a:pt x="1492861" y="2907268"/>
                  </a:moveTo>
                  <a:cubicBezTo>
                    <a:pt x="1431340" y="2867760"/>
                    <a:pt x="1373770" y="2830509"/>
                    <a:pt x="1315636" y="2792693"/>
                  </a:cubicBezTo>
                  <a:cubicBezTo>
                    <a:pt x="1307735" y="2857036"/>
                    <a:pt x="1300397" y="2918556"/>
                    <a:pt x="1292496" y="2982899"/>
                  </a:cubicBezTo>
                  <a:cubicBezTo>
                    <a:pt x="1359660" y="2958065"/>
                    <a:pt x="1424567" y="2933231"/>
                    <a:pt x="1492861" y="2907268"/>
                  </a:cubicBezTo>
                  <a:close/>
                  <a:moveTo>
                    <a:pt x="3177620" y="2792693"/>
                  </a:moveTo>
                  <a:cubicBezTo>
                    <a:pt x="3118357" y="2831073"/>
                    <a:pt x="3061352" y="2867760"/>
                    <a:pt x="3000960" y="2907268"/>
                  </a:cubicBezTo>
                  <a:cubicBezTo>
                    <a:pt x="3068689" y="2932667"/>
                    <a:pt x="3133032" y="2957501"/>
                    <a:pt x="3199068" y="2982335"/>
                  </a:cubicBezTo>
                  <a:cubicBezTo>
                    <a:pt x="3191730" y="2917992"/>
                    <a:pt x="3184957" y="2857036"/>
                    <a:pt x="3177620" y="2792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3" name="Google Shape;1633;p41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Columns Inforaphic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2"/>
          <p:cNvSpPr txBox="1"/>
          <p:nvPr/>
        </p:nvSpPr>
        <p:spPr>
          <a:xfrm>
            <a:off x="623380" y="483946"/>
            <a:ext cx="48366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Columns Style</a:t>
            </a:r>
            <a:endParaRPr sz="5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42"/>
          <p:cNvSpPr txBox="1"/>
          <p:nvPr/>
        </p:nvSpPr>
        <p:spPr>
          <a:xfrm>
            <a:off x="617584" y="1363990"/>
            <a:ext cx="4842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42"/>
          <p:cNvSpPr/>
          <p:nvPr/>
        </p:nvSpPr>
        <p:spPr>
          <a:xfrm>
            <a:off x="918885" y="4172631"/>
            <a:ext cx="938489" cy="1042766"/>
          </a:xfrm>
          <a:custGeom>
            <a:rect b="b" l="l" r="r" t="t"/>
            <a:pathLst>
              <a:path extrusionOk="0" h="720080" w="648072">
                <a:moveTo>
                  <a:pt x="57377" y="0"/>
                </a:moveTo>
                <a:lnTo>
                  <a:pt x="590695" y="0"/>
                </a:lnTo>
                <a:cubicBezTo>
                  <a:pt x="622383" y="0"/>
                  <a:pt x="648072" y="25689"/>
                  <a:pt x="648072" y="57377"/>
                </a:cubicBezTo>
                <a:lnTo>
                  <a:pt x="648072" y="446679"/>
                </a:lnTo>
                <a:cubicBezTo>
                  <a:pt x="648072" y="478367"/>
                  <a:pt x="622383" y="504056"/>
                  <a:pt x="590695" y="504056"/>
                </a:cubicBezTo>
                <a:lnTo>
                  <a:pt x="534515" y="504056"/>
                </a:lnTo>
                <a:lnTo>
                  <a:pt x="571129" y="720080"/>
                </a:lnTo>
                <a:lnTo>
                  <a:pt x="395110" y="504056"/>
                </a:lnTo>
                <a:lnTo>
                  <a:pt x="57377" y="504056"/>
                </a:lnTo>
                <a:cubicBezTo>
                  <a:pt x="25689" y="504056"/>
                  <a:pt x="0" y="478367"/>
                  <a:pt x="0" y="446679"/>
                </a:cubicBezTo>
                <a:lnTo>
                  <a:pt x="0" y="57377"/>
                </a:lnTo>
                <a:cubicBezTo>
                  <a:pt x="0" y="25689"/>
                  <a:pt x="25689" y="0"/>
                  <a:pt x="57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42"/>
          <p:cNvSpPr txBox="1"/>
          <p:nvPr/>
        </p:nvSpPr>
        <p:spPr>
          <a:xfrm>
            <a:off x="918886" y="5216699"/>
            <a:ext cx="4541137" cy="822515"/>
          </a:xfrm>
          <a:prstGeom prst="rect">
            <a:avLst/>
          </a:prstGeom>
          <a:solidFill>
            <a:schemeClr val="accent4">
              <a:alpha val="51764"/>
            </a:schemeClr>
          </a:solidFill>
          <a:ln>
            <a:noFill/>
          </a:ln>
        </p:spPr>
        <p:txBody>
          <a:bodyPr anchorCtr="0" anchor="ctr" bIns="72000" lIns="72000" spcFirstLastPara="1" rIns="72000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 I hope and I believe that this Template will your Time. You can simply impress your audience and add a unique zing and appeal to your Presentations.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2" name="Google Shape;1642;p42"/>
          <p:cNvGrpSpPr/>
          <p:nvPr/>
        </p:nvGrpSpPr>
        <p:grpSpPr>
          <a:xfrm>
            <a:off x="1163964" y="4261774"/>
            <a:ext cx="448329" cy="565121"/>
            <a:chOff x="5856066" y="1479036"/>
            <a:chExt cx="547224" cy="689779"/>
          </a:xfrm>
        </p:grpSpPr>
        <p:grpSp>
          <p:nvGrpSpPr>
            <p:cNvPr id="1643" name="Google Shape;1643;p42"/>
            <p:cNvGrpSpPr/>
            <p:nvPr/>
          </p:nvGrpSpPr>
          <p:grpSpPr>
            <a:xfrm>
              <a:off x="5905182" y="1479036"/>
              <a:ext cx="448991" cy="447765"/>
              <a:chOff x="688950" y="1173205"/>
              <a:chExt cx="3371147" cy="3361942"/>
            </a:xfrm>
          </p:grpSpPr>
          <p:sp>
            <p:nvSpPr>
              <p:cNvPr id="1644" name="Google Shape;1644;p42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2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2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2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2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2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2" name="Google Shape;1652;p42"/>
            <p:cNvSpPr/>
            <p:nvPr/>
          </p:nvSpPr>
          <p:spPr>
            <a:xfrm>
              <a:off x="5856066" y="1773521"/>
              <a:ext cx="547224" cy="395294"/>
            </a:xfrm>
            <a:custGeom>
              <a:rect b="b" l="l" r="r" t="t"/>
              <a:pathLst>
                <a:path extrusionOk="0" h="3245348" w="4492692">
                  <a:moveTo>
                    <a:pt x="4492692" y="326228"/>
                  </a:moveTo>
                  <a:cubicBezTo>
                    <a:pt x="4474067" y="326793"/>
                    <a:pt x="4455441" y="327357"/>
                    <a:pt x="4436816" y="327357"/>
                  </a:cubicBezTo>
                  <a:cubicBezTo>
                    <a:pt x="4358363" y="327357"/>
                    <a:pt x="4279910" y="327921"/>
                    <a:pt x="4201458" y="326793"/>
                  </a:cubicBezTo>
                  <a:cubicBezTo>
                    <a:pt x="4186783" y="326793"/>
                    <a:pt x="4176623" y="331308"/>
                    <a:pt x="4166464" y="342032"/>
                  </a:cubicBezTo>
                  <a:cubicBezTo>
                    <a:pt x="4016896" y="498937"/>
                    <a:pt x="3885953" y="669389"/>
                    <a:pt x="3771942" y="853386"/>
                  </a:cubicBezTo>
                  <a:cubicBezTo>
                    <a:pt x="3602056" y="1127124"/>
                    <a:pt x="3476192" y="1418923"/>
                    <a:pt x="3399997" y="1731605"/>
                  </a:cubicBezTo>
                  <a:cubicBezTo>
                    <a:pt x="3372905" y="1842229"/>
                    <a:pt x="3352587" y="1955111"/>
                    <a:pt x="3335655" y="2067993"/>
                  </a:cubicBezTo>
                  <a:cubicBezTo>
                    <a:pt x="3312514" y="2225463"/>
                    <a:pt x="3304612" y="2384626"/>
                    <a:pt x="3310256" y="2543789"/>
                  </a:cubicBezTo>
                  <a:cubicBezTo>
                    <a:pt x="3314207" y="2647640"/>
                    <a:pt x="3323238" y="2751492"/>
                    <a:pt x="3333961" y="2854778"/>
                  </a:cubicBezTo>
                  <a:cubicBezTo>
                    <a:pt x="3341863" y="2932667"/>
                    <a:pt x="3355973" y="3009426"/>
                    <a:pt x="3366133" y="3086750"/>
                  </a:cubicBezTo>
                  <a:cubicBezTo>
                    <a:pt x="3371777" y="3131338"/>
                    <a:pt x="3342992" y="3163510"/>
                    <a:pt x="3298404" y="3158995"/>
                  </a:cubicBezTo>
                  <a:cubicBezTo>
                    <a:pt x="3263410" y="3155044"/>
                    <a:pt x="3227853" y="3148271"/>
                    <a:pt x="3195117" y="3136418"/>
                  </a:cubicBezTo>
                  <a:cubicBezTo>
                    <a:pt x="3084493" y="3095781"/>
                    <a:pt x="2974997" y="3052886"/>
                    <a:pt x="2866067" y="3009991"/>
                  </a:cubicBezTo>
                  <a:cubicBezTo>
                    <a:pt x="2848570" y="3003218"/>
                    <a:pt x="2835589" y="3004347"/>
                    <a:pt x="2819785" y="3013377"/>
                  </a:cubicBezTo>
                  <a:cubicBezTo>
                    <a:pt x="2689407" y="3087315"/>
                    <a:pt x="2555078" y="3153915"/>
                    <a:pt x="2413411" y="3203018"/>
                  </a:cubicBezTo>
                  <a:cubicBezTo>
                    <a:pt x="2362050" y="3221080"/>
                    <a:pt x="2308996" y="3235754"/>
                    <a:pt x="2255941" y="3248735"/>
                  </a:cubicBezTo>
                  <a:cubicBezTo>
                    <a:pt x="2241266" y="3252122"/>
                    <a:pt x="2222641" y="3245349"/>
                    <a:pt x="2206838" y="3241398"/>
                  </a:cubicBezTo>
                  <a:cubicBezTo>
                    <a:pt x="2051625" y="3201890"/>
                    <a:pt x="1907136" y="3136418"/>
                    <a:pt x="1765470" y="3063045"/>
                  </a:cubicBezTo>
                  <a:cubicBezTo>
                    <a:pt x="1731605" y="3044984"/>
                    <a:pt x="1697741" y="3026923"/>
                    <a:pt x="1663876" y="3007733"/>
                  </a:cubicBezTo>
                  <a:cubicBezTo>
                    <a:pt x="1654846" y="3002653"/>
                    <a:pt x="1647509" y="3003218"/>
                    <a:pt x="1637914" y="3006604"/>
                  </a:cubicBezTo>
                  <a:cubicBezTo>
                    <a:pt x="1521081" y="3051757"/>
                    <a:pt x="1404249" y="3096910"/>
                    <a:pt x="1286852" y="3139805"/>
                  </a:cubicBezTo>
                  <a:cubicBezTo>
                    <a:pt x="1256938" y="3150528"/>
                    <a:pt x="1224767" y="3156173"/>
                    <a:pt x="1193160" y="3158995"/>
                  </a:cubicBezTo>
                  <a:cubicBezTo>
                    <a:pt x="1146878" y="3162946"/>
                    <a:pt x="1119222" y="3127952"/>
                    <a:pt x="1125995" y="3081671"/>
                  </a:cubicBezTo>
                  <a:cubicBezTo>
                    <a:pt x="1141234" y="2974997"/>
                    <a:pt x="1157038" y="2868324"/>
                    <a:pt x="1168890" y="2761087"/>
                  </a:cubicBezTo>
                  <a:cubicBezTo>
                    <a:pt x="1185822" y="2607003"/>
                    <a:pt x="1187516" y="2451791"/>
                    <a:pt x="1178485" y="2297143"/>
                  </a:cubicBezTo>
                  <a:cubicBezTo>
                    <a:pt x="1159295" y="1966399"/>
                    <a:pt x="1089873" y="1646380"/>
                    <a:pt x="966267" y="1338777"/>
                  </a:cubicBezTo>
                  <a:cubicBezTo>
                    <a:pt x="827987" y="995617"/>
                    <a:pt x="635524" y="686885"/>
                    <a:pt x="388878" y="411454"/>
                  </a:cubicBezTo>
                  <a:cubicBezTo>
                    <a:pt x="366866" y="387184"/>
                    <a:pt x="343725" y="364044"/>
                    <a:pt x="322277" y="339210"/>
                  </a:cubicBezTo>
                  <a:cubicBezTo>
                    <a:pt x="314376" y="330179"/>
                    <a:pt x="305909" y="327921"/>
                    <a:pt x="294621" y="327921"/>
                  </a:cubicBezTo>
                  <a:cubicBezTo>
                    <a:pt x="203751" y="327357"/>
                    <a:pt x="113446" y="327357"/>
                    <a:pt x="22576" y="327357"/>
                  </a:cubicBezTo>
                  <a:cubicBezTo>
                    <a:pt x="15803" y="327357"/>
                    <a:pt x="9031" y="327357"/>
                    <a:pt x="0" y="327357"/>
                  </a:cubicBezTo>
                  <a:cubicBezTo>
                    <a:pt x="0" y="217297"/>
                    <a:pt x="0" y="108366"/>
                    <a:pt x="0" y="0"/>
                  </a:cubicBezTo>
                  <a:cubicBezTo>
                    <a:pt x="1497376" y="0"/>
                    <a:pt x="2995316" y="0"/>
                    <a:pt x="4492692" y="0"/>
                  </a:cubicBezTo>
                  <a:cubicBezTo>
                    <a:pt x="4492692" y="108931"/>
                    <a:pt x="4492692" y="217862"/>
                    <a:pt x="4492692" y="326228"/>
                  </a:cubicBezTo>
                  <a:close/>
                  <a:moveTo>
                    <a:pt x="2097342" y="2619984"/>
                  </a:moveTo>
                  <a:cubicBezTo>
                    <a:pt x="1986154" y="2543789"/>
                    <a:pt x="1876094" y="2468723"/>
                    <a:pt x="1766034" y="2394221"/>
                  </a:cubicBezTo>
                  <a:cubicBezTo>
                    <a:pt x="1761519" y="2390835"/>
                    <a:pt x="1751924" y="2391399"/>
                    <a:pt x="1746845" y="2393657"/>
                  </a:cubicBezTo>
                  <a:cubicBezTo>
                    <a:pt x="1724268" y="2404945"/>
                    <a:pt x="1703385" y="2418491"/>
                    <a:pt x="1680809" y="2429779"/>
                  </a:cubicBezTo>
                  <a:cubicBezTo>
                    <a:pt x="1567363" y="2487348"/>
                    <a:pt x="1454481" y="2544918"/>
                    <a:pt x="1341035" y="2601923"/>
                  </a:cubicBezTo>
                  <a:cubicBezTo>
                    <a:pt x="1321845" y="2611518"/>
                    <a:pt x="1321280" y="2617162"/>
                    <a:pt x="1339342" y="2629015"/>
                  </a:cubicBezTo>
                  <a:cubicBezTo>
                    <a:pt x="1441499" y="2695615"/>
                    <a:pt x="1544222" y="2761087"/>
                    <a:pt x="1646380" y="2827687"/>
                  </a:cubicBezTo>
                  <a:cubicBezTo>
                    <a:pt x="1657104" y="2834460"/>
                    <a:pt x="1665570" y="2834460"/>
                    <a:pt x="1676293" y="2828816"/>
                  </a:cubicBezTo>
                  <a:cubicBezTo>
                    <a:pt x="1767728" y="2784227"/>
                    <a:pt x="1860291" y="2740768"/>
                    <a:pt x="1951725" y="2696180"/>
                  </a:cubicBezTo>
                  <a:cubicBezTo>
                    <a:pt x="2001393" y="2671910"/>
                    <a:pt x="2049932" y="2645383"/>
                    <a:pt x="2097342" y="2619984"/>
                  </a:cubicBezTo>
                  <a:close/>
                  <a:moveTo>
                    <a:pt x="2397043" y="2618291"/>
                  </a:moveTo>
                  <a:cubicBezTo>
                    <a:pt x="2397043" y="2618291"/>
                    <a:pt x="2397043" y="2619420"/>
                    <a:pt x="2397608" y="2619420"/>
                  </a:cubicBezTo>
                  <a:cubicBezTo>
                    <a:pt x="2539839" y="2689971"/>
                    <a:pt x="2682070" y="2761087"/>
                    <a:pt x="2824865" y="2831073"/>
                  </a:cubicBezTo>
                  <a:cubicBezTo>
                    <a:pt x="2829380" y="2833331"/>
                    <a:pt x="2837282" y="2832202"/>
                    <a:pt x="2841797" y="2828816"/>
                  </a:cubicBezTo>
                  <a:cubicBezTo>
                    <a:pt x="2946213" y="2761651"/>
                    <a:pt x="3051193" y="2694486"/>
                    <a:pt x="3155044" y="2627322"/>
                  </a:cubicBezTo>
                  <a:cubicBezTo>
                    <a:pt x="3170283" y="2617727"/>
                    <a:pt x="3169154" y="2610954"/>
                    <a:pt x="3153915" y="2603052"/>
                  </a:cubicBezTo>
                  <a:cubicBezTo>
                    <a:pt x="3017893" y="2533065"/>
                    <a:pt x="2882435" y="2463079"/>
                    <a:pt x="2746412" y="2394221"/>
                  </a:cubicBezTo>
                  <a:cubicBezTo>
                    <a:pt x="2741332" y="2391399"/>
                    <a:pt x="2731737" y="2391963"/>
                    <a:pt x="2726658" y="2395350"/>
                  </a:cubicBezTo>
                  <a:cubicBezTo>
                    <a:pt x="2704646" y="2409460"/>
                    <a:pt x="2683763" y="2425828"/>
                    <a:pt x="2662315" y="2440502"/>
                  </a:cubicBezTo>
                  <a:cubicBezTo>
                    <a:pt x="2574832" y="2499765"/>
                    <a:pt x="2486220" y="2559028"/>
                    <a:pt x="2397043" y="2618291"/>
                  </a:cubicBezTo>
                  <a:close/>
                  <a:moveTo>
                    <a:pt x="2809626" y="329050"/>
                  </a:moveTo>
                  <a:cubicBezTo>
                    <a:pt x="2645947" y="329050"/>
                    <a:pt x="2485091" y="329050"/>
                    <a:pt x="2323670" y="329050"/>
                  </a:cubicBezTo>
                  <a:cubicBezTo>
                    <a:pt x="2322541" y="340903"/>
                    <a:pt x="2319719" y="351627"/>
                    <a:pt x="2320848" y="361221"/>
                  </a:cubicBezTo>
                  <a:cubicBezTo>
                    <a:pt x="2345118" y="522078"/>
                    <a:pt x="2400430" y="672211"/>
                    <a:pt x="2483398" y="811619"/>
                  </a:cubicBezTo>
                  <a:cubicBezTo>
                    <a:pt x="2504845" y="847742"/>
                    <a:pt x="2527986" y="882171"/>
                    <a:pt x="2551691" y="919986"/>
                  </a:cubicBezTo>
                  <a:cubicBezTo>
                    <a:pt x="2667395" y="733731"/>
                    <a:pt x="2753185" y="538446"/>
                    <a:pt x="2809626" y="329050"/>
                  </a:cubicBezTo>
                  <a:close/>
                  <a:moveTo>
                    <a:pt x="1938179" y="917728"/>
                  </a:moveTo>
                  <a:cubicBezTo>
                    <a:pt x="1941001" y="916035"/>
                    <a:pt x="1941565" y="916035"/>
                    <a:pt x="1941565" y="915471"/>
                  </a:cubicBezTo>
                  <a:cubicBezTo>
                    <a:pt x="2048239" y="764774"/>
                    <a:pt x="2124434" y="600531"/>
                    <a:pt x="2161120" y="418791"/>
                  </a:cubicBezTo>
                  <a:cubicBezTo>
                    <a:pt x="2166764" y="389442"/>
                    <a:pt x="2176924" y="360093"/>
                    <a:pt x="2166764" y="328486"/>
                  </a:cubicBezTo>
                  <a:cubicBezTo>
                    <a:pt x="2006472" y="328486"/>
                    <a:pt x="1845616" y="328486"/>
                    <a:pt x="1682502" y="328486"/>
                  </a:cubicBezTo>
                  <a:cubicBezTo>
                    <a:pt x="1738943" y="538446"/>
                    <a:pt x="1825297" y="733167"/>
                    <a:pt x="1938179" y="917728"/>
                  </a:cubicBezTo>
                  <a:close/>
                  <a:moveTo>
                    <a:pt x="1822475" y="2924765"/>
                  </a:moveTo>
                  <a:cubicBezTo>
                    <a:pt x="1824733" y="2926458"/>
                    <a:pt x="1825862" y="2927587"/>
                    <a:pt x="1826991" y="2928151"/>
                  </a:cubicBezTo>
                  <a:cubicBezTo>
                    <a:pt x="1959062" y="2997009"/>
                    <a:pt x="2093391" y="3059659"/>
                    <a:pt x="2237880" y="3096910"/>
                  </a:cubicBezTo>
                  <a:cubicBezTo>
                    <a:pt x="2243524" y="3098603"/>
                    <a:pt x="2250861" y="3098039"/>
                    <a:pt x="2256505" y="3095781"/>
                  </a:cubicBezTo>
                  <a:cubicBezTo>
                    <a:pt x="2316897" y="3076026"/>
                    <a:pt x="2377853" y="3058530"/>
                    <a:pt x="2436552" y="3034825"/>
                  </a:cubicBezTo>
                  <a:cubicBezTo>
                    <a:pt x="2516133" y="3002089"/>
                    <a:pt x="2593457" y="2964274"/>
                    <a:pt x="2674168" y="2927023"/>
                  </a:cubicBezTo>
                  <a:cubicBezTo>
                    <a:pt x="2668524" y="2923072"/>
                    <a:pt x="2666830" y="2921378"/>
                    <a:pt x="2664573" y="2920250"/>
                  </a:cubicBezTo>
                  <a:cubicBezTo>
                    <a:pt x="2529115" y="2850263"/>
                    <a:pt x="2393092" y="2780276"/>
                    <a:pt x="2257634" y="2709725"/>
                  </a:cubicBezTo>
                  <a:cubicBezTo>
                    <a:pt x="2248039" y="2704646"/>
                    <a:pt x="2241831" y="2706903"/>
                    <a:pt x="2233929" y="2711419"/>
                  </a:cubicBezTo>
                  <a:cubicBezTo>
                    <a:pt x="2143624" y="2759958"/>
                    <a:pt x="2053318" y="2808497"/>
                    <a:pt x="1962449" y="2855907"/>
                  </a:cubicBezTo>
                  <a:cubicBezTo>
                    <a:pt x="1916732" y="2880177"/>
                    <a:pt x="1869885" y="2901624"/>
                    <a:pt x="1822475" y="2924765"/>
                  </a:cubicBezTo>
                  <a:close/>
                  <a:moveTo>
                    <a:pt x="1898106" y="2306738"/>
                  </a:moveTo>
                  <a:cubicBezTo>
                    <a:pt x="1900364" y="2308431"/>
                    <a:pt x="1902621" y="2310689"/>
                    <a:pt x="1905443" y="2312382"/>
                  </a:cubicBezTo>
                  <a:cubicBezTo>
                    <a:pt x="2015503" y="2384062"/>
                    <a:pt x="2125563" y="2455177"/>
                    <a:pt x="2235622" y="2526857"/>
                  </a:cubicBezTo>
                  <a:cubicBezTo>
                    <a:pt x="2244089" y="2532501"/>
                    <a:pt x="2250297" y="2532501"/>
                    <a:pt x="2258763" y="2526857"/>
                  </a:cubicBezTo>
                  <a:cubicBezTo>
                    <a:pt x="2341731" y="2473803"/>
                    <a:pt x="2425264" y="2421313"/>
                    <a:pt x="2508232" y="2367694"/>
                  </a:cubicBezTo>
                  <a:cubicBezTo>
                    <a:pt x="2538145" y="2348504"/>
                    <a:pt x="2567495" y="2327056"/>
                    <a:pt x="2595715" y="2307302"/>
                  </a:cubicBezTo>
                  <a:cubicBezTo>
                    <a:pt x="2477754" y="2227721"/>
                    <a:pt x="2361485" y="2148703"/>
                    <a:pt x="2246346" y="2070815"/>
                  </a:cubicBezTo>
                  <a:cubicBezTo>
                    <a:pt x="2131207" y="2148703"/>
                    <a:pt x="2015503" y="2227156"/>
                    <a:pt x="1898106" y="2306738"/>
                  </a:cubicBezTo>
                  <a:close/>
                  <a:moveTo>
                    <a:pt x="2884128" y="579648"/>
                  </a:moveTo>
                  <a:cubicBezTo>
                    <a:pt x="2821478" y="744455"/>
                    <a:pt x="2744155" y="896845"/>
                    <a:pt x="2650463" y="1041334"/>
                  </a:cubicBezTo>
                  <a:cubicBezTo>
                    <a:pt x="2721578" y="1123737"/>
                    <a:pt x="2800031" y="1196546"/>
                    <a:pt x="2886385" y="1265968"/>
                  </a:cubicBezTo>
                  <a:cubicBezTo>
                    <a:pt x="2957501" y="1171712"/>
                    <a:pt x="3028052" y="1079149"/>
                    <a:pt x="3098039" y="986586"/>
                  </a:cubicBezTo>
                  <a:cubicBezTo>
                    <a:pt x="3008298" y="860159"/>
                    <a:pt x="2938875" y="725829"/>
                    <a:pt x="2884128" y="579648"/>
                  </a:cubicBezTo>
                  <a:close/>
                  <a:moveTo>
                    <a:pt x="1608564" y="579648"/>
                  </a:moveTo>
                  <a:cubicBezTo>
                    <a:pt x="1553817" y="726394"/>
                    <a:pt x="1483266" y="860159"/>
                    <a:pt x="1394654" y="987150"/>
                  </a:cubicBezTo>
                  <a:cubicBezTo>
                    <a:pt x="1465205" y="1080278"/>
                    <a:pt x="1535191" y="1172841"/>
                    <a:pt x="1606307" y="1266533"/>
                  </a:cubicBezTo>
                  <a:cubicBezTo>
                    <a:pt x="1692661" y="1196546"/>
                    <a:pt x="1771678" y="1123737"/>
                    <a:pt x="1842230" y="1041334"/>
                  </a:cubicBezTo>
                  <a:cubicBezTo>
                    <a:pt x="1748538" y="896845"/>
                    <a:pt x="1671214" y="744455"/>
                    <a:pt x="1608564" y="579648"/>
                  </a:cubicBezTo>
                  <a:close/>
                  <a:moveTo>
                    <a:pt x="3449101" y="329050"/>
                  </a:moveTo>
                  <a:cubicBezTo>
                    <a:pt x="3285987" y="329050"/>
                    <a:pt x="3124566" y="329050"/>
                    <a:pt x="2962016" y="329050"/>
                  </a:cubicBezTo>
                  <a:cubicBezTo>
                    <a:pt x="3006040" y="516434"/>
                    <a:pt x="3079413" y="689707"/>
                    <a:pt x="3183264" y="850564"/>
                  </a:cubicBezTo>
                  <a:cubicBezTo>
                    <a:pt x="3263975" y="732602"/>
                    <a:pt x="3411285" y="443625"/>
                    <a:pt x="3449101" y="329050"/>
                  </a:cubicBezTo>
                  <a:close/>
                  <a:moveTo>
                    <a:pt x="1042463" y="327921"/>
                  </a:moveTo>
                  <a:cubicBezTo>
                    <a:pt x="1115271" y="511354"/>
                    <a:pt x="1205012" y="683499"/>
                    <a:pt x="1308863" y="850564"/>
                  </a:cubicBezTo>
                  <a:cubicBezTo>
                    <a:pt x="1413279" y="687450"/>
                    <a:pt x="1486088" y="514176"/>
                    <a:pt x="1530676" y="327921"/>
                  </a:cubicBezTo>
                  <a:cubicBezTo>
                    <a:pt x="1367562" y="327921"/>
                    <a:pt x="1206141" y="327921"/>
                    <a:pt x="1042463" y="327921"/>
                  </a:cubicBezTo>
                  <a:close/>
                  <a:moveTo>
                    <a:pt x="2247475" y="1314507"/>
                  </a:moveTo>
                  <a:cubicBezTo>
                    <a:pt x="2252555" y="1307735"/>
                    <a:pt x="2255377" y="1302655"/>
                    <a:pt x="2259327" y="1298704"/>
                  </a:cubicBezTo>
                  <a:cubicBezTo>
                    <a:pt x="2329879" y="1224767"/>
                    <a:pt x="2395350" y="1146314"/>
                    <a:pt x="2456306" y="1063910"/>
                  </a:cubicBezTo>
                  <a:cubicBezTo>
                    <a:pt x="2464208" y="1052622"/>
                    <a:pt x="2464208" y="1046413"/>
                    <a:pt x="2455742" y="1035690"/>
                  </a:cubicBezTo>
                  <a:cubicBezTo>
                    <a:pt x="2393092" y="953850"/>
                    <a:pt x="2340038" y="866367"/>
                    <a:pt x="2296014" y="773240"/>
                  </a:cubicBezTo>
                  <a:cubicBezTo>
                    <a:pt x="2278517" y="736553"/>
                    <a:pt x="2263278" y="699302"/>
                    <a:pt x="2246346" y="661487"/>
                  </a:cubicBezTo>
                  <a:cubicBezTo>
                    <a:pt x="2244653" y="663744"/>
                    <a:pt x="2243524" y="664873"/>
                    <a:pt x="2242960" y="666002"/>
                  </a:cubicBezTo>
                  <a:cubicBezTo>
                    <a:pt x="2191598" y="800331"/>
                    <a:pt x="2121612" y="924501"/>
                    <a:pt x="2034693" y="1039076"/>
                  </a:cubicBezTo>
                  <a:cubicBezTo>
                    <a:pt x="2027920" y="1048107"/>
                    <a:pt x="2028484" y="1054315"/>
                    <a:pt x="2035257" y="1063346"/>
                  </a:cubicBezTo>
                  <a:cubicBezTo>
                    <a:pt x="2074201" y="1111320"/>
                    <a:pt x="2111453" y="1160988"/>
                    <a:pt x="2150961" y="1208399"/>
                  </a:cubicBezTo>
                  <a:cubicBezTo>
                    <a:pt x="2180875" y="1243392"/>
                    <a:pt x="2213610" y="1276692"/>
                    <a:pt x="2247475" y="1314507"/>
                  </a:cubicBezTo>
                  <a:close/>
                  <a:moveTo>
                    <a:pt x="2726093" y="2214739"/>
                  </a:moveTo>
                  <a:cubicBezTo>
                    <a:pt x="2813577" y="2143059"/>
                    <a:pt x="2897674" y="2073637"/>
                    <a:pt x="2983464" y="2003086"/>
                  </a:cubicBezTo>
                  <a:cubicBezTo>
                    <a:pt x="2977819" y="1999699"/>
                    <a:pt x="2976126" y="1998571"/>
                    <a:pt x="2973869" y="1997442"/>
                  </a:cubicBezTo>
                  <a:cubicBezTo>
                    <a:pt x="2845184" y="1937614"/>
                    <a:pt x="2721014" y="1869885"/>
                    <a:pt x="2601924" y="1792562"/>
                  </a:cubicBezTo>
                  <a:cubicBezTo>
                    <a:pt x="2591764" y="1786353"/>
                    <a:pt x="2586120" y="1788046"/>
                    <a:pt x="2578218" y="1794819"/>
                  </a:cubicBezTo>
                  <a:cubicBezTo>
                    <a:pt x="2529679" y="1837714"/>
                    <a:pt x="2480576" y="1880045"/>
                    <a:pt x="2430908" y="1922375"/>
                  </a:cubicBezTo>
                  <a:cubicBezTo>
                    <a:pt x="2410589" y="1939872"/>
                    <a:pt x="2389141" y="1956804"/>
                    <a:pt x="2364872" y="1976559"/>
                  </a:cubicBezTo>
                  <a:cubicBezTo>
                    <a:pt x="2487349" y="2056140"/>
                    <a:pt x="2605874" y="2134593"/>
                    <a:pt x="2726093" y="2214739"/>
                  </a:cubicBezTo>
                  <a:close/>
                  <a:moveTo>
                    <a:pt x="1512615" y="2000264"/>
                  </a:moveTo>
                  <a:cubicBezTo>
                    <a:pt x="1514308" y="2003086"/>
                    <a:pt x="1515437" y="2004215"/>
                    <a:pt x="1516566" y="2005343"/>
                  </a:cubicBezTo>
                  <a:cubicBezTo>
                    <a:pt x="1596712" y="2071379"/>
                    <a:pt x="1677422" y="2137415"/>
                    <a:pt x="1757568" y="2204015"/>
                  </a:cubicBezTo>
                  <a:cubicBezTo>
                    <a:pt x="1766034" y="2210788"/>
                    <a:pt x="1771678" y="2208531"/>
                    <a:pt x="1779016" y="2204015"/>
                  </a:cubicBezTo>
                  <a:cubicBezTo>
                    <a:pt x="1861419" y="2150961"/>
                    <a:pt x="1943823" y="2097907"/>
                    <a:pt x="2025662" y="2044288"/>
                  </a:cubicBezTo>
                  <a:cubicBezTo>
                    <a:pt x="2058962" y="2022276"/>
                    <a:pt x="2091134" y="1998571"/>
                    <a:pt x="2123305" y="1975430"/>
                  </a:cubicBezTo>
                  <a:cubicBezTo>
                    <a:pt x="2053318" y="1915038"/>
                    <a:pt x="1984461" y="1856340"/>
                    <a:pt x="1916167" y="1796512"/>
                  </a:cubicBezTo>
                  <a:cubicBezTo>
                    <a:pt x="1904879" y="1786917"/>
                    <a:pt x="1898106" y="1786917"/>
                    <a:pt x="1886253" y="1794255"/>
                  </a:cubicBezTo>
                  <a:cubicBezTo>
                    <a:pt x="1778451" y="1864241"/>
                    <a:pt x="1666134" y="1926326"/>
                    <a:pt x="1550430" y="1981638"/>
                  </a:cubicBezTo>
                  <a:cubicBezTo>
                    <a:pt x="1538013" y="1987282"/>
                    <a:pt x="1525596" y="1993491"/>
                    <a:pt x="1512615" y="2000264"/>
                  </a:cubicBezTo>
                  <a:close/>
                  <a:moveTo>
                    <a:pt x="2702953" y="1680809"/>
                  </a:moveTo>
                  <a:cubicBezTo>
                    <a:pt x="2829945" y="1762083"/>
                    <a:pt x="2963145" y="1831506"/>
                    <a:pt x="3097474" y="1890204"/>
                  </a:cubicBezTo>
                  <a:cubicBezTo>
                    <a:pt x="3145449" y="1843358"/>
                    <a:pt x="3191730" y="1798206"/>
                    <a:pt x="3238012" y="1753053"/>
                  </a:cubicBezTo>
                  <a:cubicBezTo>
                    <a:pt x="3241963" y="1749102"/>
                    <a:pt x="3244785" y="1743458"/>
                    <a:pt x="3246478" y="1737814"/>
                  </a:cubicBezTo>
                  <a:cubicBezTo>
                    <a:pt x="3251558" y="1718060"/>
                    <a:pt x="3255509" y="1698305"/>
                    <a:pt x="3259459" y="1682502"/>
                  </a:cubicBezTo>
                  <a:cubicBezTo>
                    <a:pt x="3139805" y="1610822"/>
                    <a:pt x="3021844" y="1540835"/>
                    <a:pt x="2903882" y="1470284"/>
                  </a:cubicBezTo>
                  <a:cubicBezTo>
                    <a:pt x="2838975" y="1538578"/>
                    <a:pt x="2771246" y="1609129"/>
                    <a:pt x="2702953" y="1680809"/>
                  </a:cubicBezTo>
                  <a:close/>
                  <a:moveTo>
                    <a:pt x="1233233" y="1683066"/>
                  </a:moveTo>
                  <a:cubicBezTo>
                    <a:pt x="1235490" y="1692661"/>
                    <a:pt x="1240006" y="1704514"/>
                    <a:pt x="1241699" y="1717495"/>
                  </a:cubicBezTo>
                  <a:cubicBezTo>
                    <a:pt x="1243956" y="1736685"/>
                    <a:pt x="1252987" y="1750795"/>
                    <a:pt x="1266533" y="1763777"/>
                  </a:cubicBezTo>
                  <a:cubicBezTo>
                    <a:pt x="1306041" y="1802721"/>
                    <a:pt x="1344986" y="1842229"/>
                    <a:pt x="1383930" y="1882302"/>
                  </a:cubicBezTo>
                  <a:cubicBezTo>
                    <a:pt x="1391267" y="1889640"/>
                    <a:pt x="1396347" y="1891333"/>
                    <a:pt x="1405942" y="1886253"/>
                  </a:cubicBezTo>
                  <a:cubicBezTo>
                    <a:pt x="1504149" y="1836021"/>
                    <a:pt x="1602356" y="1786917"/>
                    <a:pt x="1699999" y="1736121"/>
                  </a:cubicBezTo>
                  <a:cubicBezTo>
                    <a:pt x="1731041" y="1719753"/>
                    <a:pt x="1760390" y="1699434"/>
                    <a:pt x="1790304" y="1681373"/>
                  </a:cubicBezTo>
                  <a:cubicBezTo>
                    <a:pt x="1721446" y="1609129"/>
                    <a:pt x="1653717" y="1538578"/>
                    <a:pt x="1589375" y="1470849"/>
                  </a:cubicBezTo>
                  <a:cubicBezTo>
                    <a:pt x="1470849" y="1541400"/>
                    <a:pt x="1352887" y="1611386"/>
                    <a:pt x="1233233" y="1683066"/>
                  </a:cubicBezTo>
                  <a:close/>
                  <a:moveTo>
                    <a:pt x="3510057" y="563280"/>
                  </a:moveTo>
                  <a:cubicBezTo>
                    <a:pt x="3508363" y="566102"/>
                    <a:pt x="3506670" y="568359"/>
                    <a:pt x="3505541" y="570617"/>
                  </a:cubicBezTo>
                  <a:cubicBezTo>
                    <a:pt x="3439506" y="707768"/>
                    <a:pt x="3366133" y="840969"/>
                    <a:pt x="3283165" y="968525"/>
                  </a:cubicBezTo>
                  <a:cubicBezTo>
                    <a:pt x="3277521" y="976991"/>
                    <a:pt x="3278649" y="982635"/>
                    <a:pt x="3285422" y="989408"/>
                  </a:cubicBezTo>
                  <a:cubicBezTo>
                    <a:pt x="3335090" y="1041334"/>
                    <a:pt x="3384194" y="1093259"/>
                    <a:pt x="3433862" y="1145749"/>
                  </a:cubicBezTo>
                  <a:cubicBezTo>
                    <a:pt x="3436684" y="1149136"/>
                    <a:pt x="3440634" y="1151393"/>
                    <a:pt x="3441199" y="1151393"/>
                  </a:cubicBezTo>
                  <a:cubicBezTo>
                    <a:pt x="3508928" y="1024401"/>
                    <a:pt x="3576093" y="897974"/>
                    <a:pt x="3644386" y="770982"/>
                  </a:cubicBezTo>
                  <a:cubicBezTo>
                    <a:pt x="3577786" y="698173"/>
                    <a:pt x="3577786" y="698173"/>
                    <a:pt x="3510057" y="563280"/>
                  </a:cubicBezTo>
                  <a:close/>
                  <a:moveTo>
                    <a:pt x="850564" y="774368"/>
                  </a:moveTo>
                  <a:cubicBezTo>
                    <a:pt x="917164" y="899667"/>
                    <a:pt x="984893" y="1026095"/>
                    <a:pt x="1053751" y="1155344"/>
                  </a:cubicBezTo>
                  <a:cubicBezTo>
                    <a:pt x="1107934" y="1097775"/>
                    <a:pt x="1162682" y="1040205"/>
                    <a:pt x="1213478" y="986586"/>
                  </a:cubicBezTo>
                  <a:cubicBezTo>
                    <a:pt x="1133332" y="843226"/>
                    <a:pt x="1056573" y="704946"/>
                    <a:pt x="980942" y="570053"/>
                  </a:cubicBezTo>
                  <a:cubicBezTo>
                    <a:pt x="964010" y="603353"/>
                    <a:pt x="947078" y="642297"/>
                    <a:pt x="925066" y="677290"/>
                  </a:cubicBezTo>
                  <a:cubicBezTo>
                    <a:pt x="902489" y="711719"/>
                    <a:pt x="874269" y="743326"/>
                    <a:pt x="850564" y="774368"/>
                  </a:cubicBezTo>
                  <a:close/>
                  <a:moveTo>
                    <a:pt x="2353584" y="1414972"/>
                  </a:moveTo>
                  <a:cubicBezTo>
                    <a:pt x="2423570" y="1479879"/>
                    <a:pt x="2498072" y="1539142"/>
                    <a:pt x="2577654" y="1596712"/>
                  </a:cubicBezTo>
                  <a:cubicBezTo>
                    <a:pt x="2648205" y="1523903"/>
                    <a:pt x="2718192" y="1451094"/>
                    <a:pt x="2786485" y="1380543"/>
                  </a:cubicBezTo>
                  <a:cubicBezTo>
                    <a:pt x="2710290" y="1309428"/>
                    <a:pt x="2636352" y="1240006"/>
                    <a:pt x="2561850" y="1170019"/>
                  </a:cubicBezTo>
                  <a:cubicBezTo>
                    <a:pt x="2529679" y="1210092"/>
                    <a:pt x="2496943" y="1252423"/>
                    <a:pt x="2461950" y="1293060"/>
                  </a:cubicBezTo>
                  <a:cubicBezTo>
                    <a:pt x="2427521" y="1334262"/>
                    <a:pt x="2390835" y="1373206"/>
                    <a:pt x="2353584" y="1414972"/>
                  </a:cubicBezTo>
                  <a:close/>
                  <a:moveTo>
                    <a:pt x="2139673" y="1418923"/>
                  </a:moveTo>
                  <a:cubicBezTo>
                    <a:pt x="2066864" y="1333697"/>
                    <a:pt x="1996877" y="1251294"/>
                    <a:pt x="1929148" y="1171712"/>
                  </a:cubicBezTo>
                  <a:cubicBezTo>
                    <a:pt x="1855775" y="1240570"/>
                    <a:pt x="1781838" y="1309428"/>
                    <a:pt x="1706207" y="1380543"/>
                  </a:cubicBezTo>
                  <a:cubicBezTo>
                    <a:pt x="1775065" y="1451659"/>
                    <a:pt x="1845052" y="1523903"/>
                    <a:pt x="1917296" y="1598405"/>
                  </a:cubicBezTo>
                  <a:cubicBezTo>
                    <a:pt x="1992927" y="1537449"/>
                    <a:pt x="2066300" y="1478186"/>
                    <a:pt x="2139673" y="1418923"/>
                  </a:cubicBezTo>
                  <a:close/>
                  <a:moveTo>
                    <a:pt x="3300097" y="1532369"/>
                  </a:moveTo>
                  <a:cubicBezTo>
                    <a:pt x="3327753" y="1453352"/>
                    <a:pt x="3354845" y="1376028"/>
                    <a:pt x="3380807" y="1300962"/>
                  </a:cubicBezTo>
                  <a:cubicBezTo>
                    <a:pt x="3316465" y="1237183"/>
                    <a:pt x="3253251" y="1173970"/>
                    <a:pt x="3190037" y="1111320"/>
                  </a:cubicBezTo>
                  <a:cubicBezTo>
                    <a:pt x="3129081" y="1191466"/>
                    <a:pt x="3066996" y="1272177"/>
                    <a:pt x="3003782" y="1354580"/>
                  </a:cubicBezTo>
                  <a:cubicBezTo>
                    <a:pt x="3098039" y="1420616"/>
                    <a:pt x="3197375" y="1479315"/>
                    <a:pt x="3300097" y="1532369"/>
                  </a:cubicBezTo>
                  <a:close/>
                  <a:moveTo>
                    <a:pt x="1303219" y="1112449"/>
                  </a:moveTo>
                  <a:cubicBezTo>
                    <a:pt x="1240570" y="1172841"/>
                    <a:pt x="1177921" y="1232668"/>
                    <a:pt x="1115836" y="1293624"/>
                  </a:cubicBezTo>
                  <a:cubicBezTo>
                    <a:pt x="1112449" y="1296446"/>
                    <a:pt x="1111885" y="1304913"/>
                    <a:pt x="1113578" y="1309992"/>
                  </a:cubicBezTo>
                  <a:cubicBezTo>
                    <a:pt x="1127688" y="1349501"/>
                    <a:pt x="1142927" y="1388445"/>
                    <a:pt x="1156473" y="1427954"/>
                  </a:cubicBezTo>
                  <a:cubicBezTo>
                    <a:pt x="1168890" y="1462383"/>
                    <a:pt x="1179614" y="1497940"/>
                    <a:pt x="1191467" y="1533498"/>
                  </a:cubicBezTo>
                  <a:cubicBezTo>
                    <a:pt x="1295318" y="1479315"/>
                    <a:pt x="1394654" y="1421181"/>
                    <a:pt x="1488345" y="1355145"/>
                  </a:cubicBezTo>
                  <a:cubicBezTo>
                    <a:pt x="1425696" y="1272177"/>
                    <a:pt x="1363611" y="1191466"/>
                    <a:pt x="1303219" y="1112449"/>
                  </a:cubicBezTo>
                  <a:close/>
                  <a:moveTo>
                    <a:pt x="2246346" y="1521081"/>
                  </a:moveTo>
                  <a:cubicBezTo>
                    <a:pt x="2174102" y="1580344"/>
                    <a:pt x="2101858" y="1639607"/>
                    <a:pt x="2027920" y="1700563"/>
                  </a:cubicBezTo>
                  <a:cubicBezTo>
                    <a:pt x="2100164" y="1761519"/>
                    <a:pt x="2172973" y="1822475"/>
                    <a:pt x="2246346" y="1883996"/>
                  </a:cubicBezTo>
                  <a:cubicBezTo>
                    <a:pt x="2320848" y="1821346"/>
                    <a:pt x="2393092" y="1760955"/>
                    <a:pt x="2464772" y="1700563"/>
                  </a:cubicBezTo>
                  <a:cubicBezTo>
                    <a:pt x="2390835" y="1639042"/>
                    <a:pt x="2318590" y="1580344"/>
                    <a:pt x="2246346" y="1521081"/>
                  </a:cubicBezTo>
                  <a:close/>
                  <a:moveTo>
                    <a:pt x="767596" y="647941"/>
                  </a:moveTo>
                  <a:cubicBezTo>
                    <a:pt x="784528" y="620849"/>
                    <a:pt x="803153" y="594887"/>
                    <a:pt x="817828" y="566666"/>
                  </a:cubicBezTo>
                  <a:cubicBezTo>
                    <a:pt x="852821" y="500630"/>
                    <a:pt x="870882" y="428950"/>
                    <a:pt x="884993" y="356142"/>
                  </a:cubicBezTo>
                  <a:cubicBezTo>
                    <a:pt x="890637" y="325664"/>
                    <a:pt x="883864" y="327357"/>
                    <a:pt x="861288" y="327357"/>
                  </a:cubicBezTo>
                  <a:cubicBezTo>
                    <a:pt x="751228" y="327921"/>
                    <a:pt x="641168" y="327357"/>
                    <a:pt x="531673" y="327357"/>
                  </a:cubicBezTo>
                  <a:cubicBezTo>
                    <a:pt x="526593" y="327357"/>
                    <a:pt x="521514" y="327921"/>
                    <a:pt x="518691" y="327921"/>
                  </a:cubicBezTo>
                  <a:cubicBezTo>
                    <a:pt x="600531" y="433466"/>
                    <a:pt x="682934" y="539010"/>
                    <a:pt x="767596" y="647941"/>
                  </a:cubicBezTo>
                  <a:close/>
                  <a:moveTo>
                    <a:pt x="3727354" y="645119"/>
                  </a:moveTo>
                  <a:cubicBezTo>
                    <a:pt x="3810322" y="538446"/>
                    <a:pt x="3892726" y="432901"/>
                    <a:pt x="3975129" y="327357"/>
                  </a:cubicBezTo>
                  <a:cubicBezTo>
                    <a:pt x="3857168" y="327357"/>
                    <a:pt x="3739207" y="327357"/>
                    <a:pt x="3621245" y="327357"/>
                  </a:cubicBezTo>
                  <a:cubicBezTo>
                    <a:pt x="3607135" y="327357"/>
                    <a:pt x="3603749" y="334694"/>
                    <a:pt x="3606006" y="345982"/>
                  </a:cubicBezTo>
                  <a:cubicBezTo>
                    <a:pt x="3618423" y="411454"/>
                    <a:pt x="3634227" y="475796"/>
                    <a:pt x="3660754" y="536753"/>
                  </a:cubicBezTo>
                  <a:cubicBezTo>
                    <a:pt x="3677122" y="576826"/>
                    <a:pt x="3698005" y="614077"/>
                    <a:pt x="3727354" y="645119"/>
                  </a:cubicBezTo>
                  <a:close/>
                  <a:moveTo>
                    <a:pt x="1629448" y="2292063"/>
                  </a:moveTo>
                  <a:cubicBezTo>
                    <a:pt x="1624932" y="2287548"/>
                    <a:pt x="1622110" y="2285290"/>
                    <a:pt x="1619288" y="2283033"/>
                  </a:cubicBezTo>
                  <a:cubicBezTo>
                    <a:pt x="1543093" y="2219254"/>
                    <a:pt x="1466333" y="2156605"/>
                    <a:pt x="1391832" y="2090005"/>
                  </a:cubicBezTo>
                  <a:cubicBezTo>
                    <a:pt x="1369255" y="2069686"/>
                    <a:pt x="1352323" y="2064606"/>
                    <a:pt x="1325231" y="2078152"/>
                  </a:cubicBezTo>
                  <a:cubicBezTo>
                    <a:pt x="1311121" y="2085489"/>
                    <a:pt x="1307170" y="2092262"/>
                    <a:pt x="1308299" y="2106937"/>
                  </a:cubicBezTo>
                  <a:cubicBezTo>
                    <a:pt x="1315072" y="2193292"/>
                    <a:pt x="1321280" y="2279082"/>
                    <a:pt x="1326925" y="2365436"/>
                  </a:cubicBezTo>
                  <a:cubicBezTo>
                    <a:pt x="1328618" y="2390835"/>
                    <a:pt x="1326925" y="2416233"/>
                    <a:pt x="1326925" y="2447275"/>
                  </a:cubicBezTo>
                  <a:cubicBezTo>
                    <a:pt x="1431905" y="2393657"/>
                    <a:pt x="1530112" y="2343424"/>
                    <a:pt x="1629448" y="2292063"/>
                  </a:cubicBezTo>
                  <a:close/>
                  <a:moveTo>
                    <a:pt x="3161252" y="2445582"/>
                  </a:moveTo>
                  <a:cubicBezTo>
                    <a:pt x="3161817" y="2439374"/>
                    <a:pt x="3162381" y="2437116"/>
                    <a:pt x="3162381" y="2434858"/>
                  </a:cubicBezTo>
                  <a:cubicBezTo>
                    <a:pt x="3168590" y="2331572"/>
                    <a:pt x="3173669" y="2228285"/>
                    <a:pt x="3180442" y="2125563"/>
                  </a:cubicBezTo>
                  <a:cubicBezTo>
                    <a:pt x="3182700" y="2085489"/>
                    <a:pt x="3183264" y="2086054"/>
                    <a:pt x="3146578" y="2071379"/>
                  </a:cubicBezTo>
                  <a:cubicBezTo>
                    <a:pt x="3135290" y="2066864"/>
                    <a:pt x="3127952" y="2069122"/>
                    <a:pt x="3118922" y="2077023"/>
                  </a:cubicBezTo>
                  <a:cubicBezTo>
                    <a:pt x="3054579" y="2132900"/>
                    <a:pt x="2989672" y="2188776"/>
                    <a:pt x="2924765" y="2244088"/>
                  </a:cubicBezTo>
                  <a:cubicBezTo>
                    <a:pt x="2906140" y="2259892"/>
                    <a:pt x="2886385" y="2275131"/>
                    <a:pt x="2863809" y="2293192"/>
                  </a:cubicBezTo>
                  <a:cubicBezTo>
                    <a:pt x="2964274" y="2343989"/>
                    <a:pt x="3061352" y="2394221"/>
                    <a:pt x="3161252" y="2445582"/>
                  </a:cubicBezTo>
                  <a:close/>
                  <a:moveTo>
                    <a:pt x="1492861" y="2907268"/>
                  </a:moveTo>
                  <a:cubicBezTo>
                    <a:pt x="1431340" y="2867760"/>
                    <a:pt x="1373770" y="2830509"/>
                    <a:pt x="1315636" y="2792693"/>
                  </a:cubicBezTo>
                  <a:cubicBezTo>
                    <a:pt x="1307735" y="2857036"/>
                    <a:pt x="1300397" y="2918556"/>
                    <a:pt x="1292496" y="2982899"/>
                  </a:cubicBezTo>
                  <a:cubicBezTo>
                    <a:pt x="1359660" y="2958065"/>
                    <a:pt x="1424567" y="2933231"/>
                    <a:pt x="1492861" y="2907268"/>
                  </a:cubicBezTo>
                  <a:close/>
                  <a:moveTo>
                    <a:pt x="3177620" y="2792693"/>
                  </a:moveTo>
                  <a:cubicBezTo>
                    <a:pt x="3118357" y="2831073"/>
                    <a:pt x="3061352" y="2867760"/>
                    <a:pt x="3000960" y="2907268"/>
                  </a:cubicBezTo>
                  <a:cubicBezTo>
                    <a:pt x="3068689" y="2932667"/>
                    <a:pt x="3133032" y="2957501"/>
                    <a:pt x="3199068" y="2982335"/>
                  </a:cubicBezTo>
                  <a:cubicBezTo>
                    <a:pt x="3191730" y="2917992"/>
                    <a:pt x="3184957" y="2857036"/>
                    <a:pt x="3177620" y="2792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3" name="Google Shape;1653;p42"/>
          <p:cNvSpPr txBox="1"/>
          <p:nvPr/>
        </p:nvSpPr>
        <p:spPr>
          <a:xfrm>
            <a:off x="5959104" y="1832035"/>
            <a:ext cx="5314010" cy="423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You can simply impress your audience and add a unique zing and appeal to your Presentations. Get a modern PowerPoint  Presentation that is beautifully designed. I hope and I believe that this Template will your Time, Money and Reputation. Example Text : Get a modern PowerPoint  Presentation that is beautifully designed. I hope and I believe that this Template will your Time, Money and Reputation. Easy to change colors, photos and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I hope and I believe that this Template will your Time, Money and Reputation. Example Text : Get a modern PowerPoint  Presentation that is beautifully designed. I hope and I believe that this Template will your Time, Money and Reputation. Easy to change colors, photos and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 Easy to change colors, photos and Text. Get a modern PowerPoint  Presentation that is beautifully designed.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3"/>
          <p:cNvSpPr txBox="1"/>
          <p:nvPr/>
        </p:nvSpPr>
        <p:spPr>
          <a:xfrm>
            <a:off x="5727034" y="2631480"/>
            <a:ext cx="64649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43"/>
          <p:cNvSpPr txBox="1"/>
          <p:nvPr/>
        </p:nvSpPr>
        <p:spPr>
          <a:xfrm>
            <a:off x="5726968" y="3728405"/>
            <a:ext cx="6464888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the Sub Title of Your Presentation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4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Fully Editable Shapes</a:t>
            </a:r>
            <a:endParaRPr/>
          </a:p>
        </p:txBody>
      </p:sp>
      <p:sp>
        <p:nvSpPr>
          <p:cNvPr id="1665" name="Google Shape;1665;p44"/>
          <p:cNvSpPr/>
          <p:nvPr/>
        </p:nvSpPr>
        <p:spPr>
          <a:xfrm>
            <a:off x="7259078" y="1163130"/>
            <a:ext cx="1548458" cy="4229466"/>
          </a:xfrm>
          <a:custGeom>
            <a:rect b="b" l="l" r="r" t="t"/>
            <a:pathLst>
              <a:path extrusionOk="0" h="4229466" w="1548458">
                <a:moveTo>
                  <a:pt x="292429" y="0"/>
                </a:moveTo>
                <a:cubicBezTo>
                  <a:pt x="311624" y="4479"/>
                  <a:pt x="330820" y="8318"/>
                  <a:pt x="349376" y="14717"/>
                </a:cubicBezTo>
                <a:cubicBezTo>
                  <a:pt x="465830" y="54388"/>
                  <a:pt x="538134" y="169563"/>
                  <a:pt x="524697" y="293055"/>
                </a:cubicBezTo>
                <a:cubicBezTo>
                  <a:pt x="511900" y="411429"/>
                  <a:pt x="415921" y="508048"/>
                  <a:pt x="296268" y="522765"/>
                </a:cubicBezTo>
                <a:cubicBezTo>
                  <a:pt x="290509" y="523404"/>
                  <a:pt x="289229" y="524044"/>
                  <a:pt x="281551" y="524684"/>
                </a:cubicBezTo>
                <a:cubicBezTo>
                  <a:pt x="285390" y="554758"/>
                  <a:pt x="280271" y="577153"/>
                  <a:pt x="280911" y="607866"/>
                </a:cubicBezTo>
                <a:cubicBezTo>
                  <a:pt x="282191" y="608506"/>
                  <a:pt x="282191" y="627701"/>
                  <a:pt x="283470" y="628341"/>
                </a:cubicBezTo>
                <a:cubicBezTo>
                  <a:pt x="291149" y="616184"/>
                  <a:pt x="315463" y="589950"/>
                  <a:pt x="323142" y="577792"/>
                </a:cubicBezTo>
                <a:cubicBezTo>
                  <a:pt x="329540" y="568195"/>
                  <a:pt x="338498" y="559237"/>
                  <a:pt x="346177" y="550918"/>
                </a:cubicBezTo>
                <a:cubicBezTo>
                  <a:pt x="357054" y="538121"/>
                  <a:pt x="366652" y="538761"/>
                  <a:pt x="376250" y="552838"/>
                </a:cubicBezTo>
                <a:cubicBezTo>
                  <a:pt x="378809" y="556677"/>
                  <a:pt x="381369" y="561796"/>
                  <a:pt x="383288" y="566275"/>
                </a:cubicBezTo>
                <a:cubicBezTo>
                  <a:pt x="385208" y="572034"/>
                  <a:pt x="390967" y="586111"/>
                  <a:pt x="388407" y="589310"/>
                </a:cubicBezTo>
                <a:cubicBezTo>
                  <a:pt x="384568" y="593789"/>
                  <a:pt x="379449" y="595708"/>
                  <a:pt x="368572" y="591869"/>
                </a:cubicBezTo>
                <a:cubicBezTo>
                  <a:pt x="366652" y="591229"/>
                  <a:pt x="360893" y="591229"/>
                  <a:pt x="358974" y="591229"/>
                </a:cubicBezTo>
                <a:cubicBezTo>
                  <a:pt x="330180" y="641138"/>
                  <a:pt x="306505" y="652016"/>
                  <a:pt x="348096" y="673131"/>
                </a:cubicBezTo>
                <a:cubicBezTo>
                  <a:pt x="353215" y="663533"/>
                  <a:pt x="371131" y="646897"/>
                  <a:pt x="377530" y="637299"/>
                </a:cubicBezTo>
                <a:cubicBezTo>
                  <a:pt x="382649" y="629621"/>
                  <a:pt x="387767" y="621303"/>
                  <a:pt x="395446" y="616184"/>
                </a:cubicBezTo>
                <a:cubicBezTo>
                  <a:pt x="410802" y="605306"/>
                  <a:pt x="430638" y="613625"/>
                  <a:pt x="435757" y="631541"/>
                </a:cubicBezTo>
                <a:cubicBezTo>
                  <a:pt x="437676" y="637939"/>
                  <a:pt x="438956" y="644338"/>
                  <a:pt x="440236" y="650736"/>
                </a:cubicBezTo>
                <a:cubicBezTo>
                  <a:pt x="445355" y="678890"/>
                  <a:pt x="435117" y="685929"/>
                  <a:pt x="408243" y="674411"/>
                </a:cubicBezTo>
                <a:cubicBezTo>
                  <a:pt x="404404" y="681450"/>
                  <a:pt x="395446" y="689128"/>
                  <a:pt x="391607" y="696166"/>
                </a:cubicBezTo>
                <a:cubicBezTo>
                  <a:pt x="417201" y="711523"/>
                  <a:pt x="418481" y="713442"/>
                  <a:pt x="436397" y="692327"/>
                </a:cubicBezTo>
                <a:cubicBezTo>
                  <a:pt x="447914" y="678890"/>
                  <a:pt x="466470" y="651376"/>
                  <a:pt x="478627" y="637299"/>
                </a:cubicBezTo>
                <a:cubicBezTo>
                  <a:pt x="483106" y="632180"/>
                  <a:pt x="488865" y="627062"/>
                  <a:pt x="497183" y="627701"/>
                </a:cubicBezTo>
                <a:cubicBezTo>
                  <a:pt x="504222" y="631541"/>
                  <a:pt x="504222" y="643058"/>
                  <a:pt x="501662" y="648177"/>
                </a:cubicBezTo>
                <a:cubicBezTo>
                  <a:pt x="494624" y="663533"/>
                  <a:pt x="480547" y="689128"/>
                  <a:pt x="468390" y="705124"/>
                </a:cubicBezTo>
                <a:cubicBezTo>
                  <a:pt x="445355" y="733278"/>
                  <a:pt x="437676" y="755033"/>
                  <a:pt x="436397" y="787026"/>
                </a:cubicBezTo>
                <a:cubicBezTo>
                  <a:pt x="435117" y="814540"/>
                  <a:pt x="429358" y="842694"/>
                  <a:pt x="417841" y="867648"/>
                </a:cubicBezTo>
                <a:cubicBezTo>
                  <a:pt x="405683" y="895162"/>
                  <a:pt x="399925" y="984103"/>
                  <a:pt x="399285" y="1015456"/>
                </a:cubicBezTo>
                <a:cubicBezTo>
                  <a:pt x="410163" y="974505"/>
                  <a:pt x="444715" y="913078"/>
                  <a:pt x="453033" y="890683"/>
                </a:cubicBezTo>
                <a:cubicBezTo>
                  <a:pt x="458152" y="877246"/>
                  <a:pt x="477348" y="860610"/>
                  <a:pt x="491425" y="861890"/>
                </a:cubicBezTo>
                <a:cubicBezTo>
                  <a:pt x="493344" y="861890"/>
                  <a:pt x="502942" y="860610"/>
                  <a:pt x="479267" y="861890"/>
                </a:cubicBezTo>
                <a:cubicBezTo>
                  <a:pt x="518938" y="862530"/>
                  <a:pt x="535575" y="859330"/>
                  <a:pt x="584844" y="838215"/>
                </a:cubicBezTo>
                <a:cubicBezTo>
                  <a:pt x="627075" y="819659"/>
                  <a:pt x="703218" y="791505"/>
                  <a:pt x="742889" y="768470"/>
                </a:cubicBezTo>
                <a:cubicBezTo>
                  <a:pt x="746088" y="766551"/>
                  <a:pt x="749288" y="761432"/>
                  <a:pt x="749927" y="756953"/>
                </a:cubicBezTo>
                <a:cubicBezTo>
                  <a:pt x="753767" y="714722"/>
                  <a:pt x="742249" y="697446"/>
                  <a:pt x="733931" y="639219"/>
                </a:cubicBezTo>
                <a:cubicBezTo>
                  <a:pt x="733291" y="635380"/>
                  <a:pt x="719214" y="630261"/>
                  <a:pt x="717295" y="627062"/>
                </a:cubicBezTo>
                <a:cubicBezTo>
                  <a:pt x="698099" y="602107"/>
                  <a:pt x="686581" y="566275"/>
                  <a:pt x="684662" y="536202"/>
                </a:cubicBezTo>
                <a:cubicBezTo>
                  <a:pt x="684022" y="530443"/>
                  <a:pt x="682102" y="523404"/>
                  <a:pt x="678263" y="518925"/>
                </a:cubicBezTo>
                <a:cubicBezTo>
                  <a:pt x="651389" y="485013"/>
                  <a:pt x="645630" y="445982"/>
                  <a:pt x="650110" y="406310"/>
                </a:cubicBezTo>
                <a:cubicBezTo>
                  <a:pt x="652029" y="392233"/>
                  <a:pt x="663547" y="390314"/>
                  <a:pt x="677623" y="394153"/>
                </a:cubicBezTo>
                <a:cubicBezTo>
                  <a:pt x="676344" y="379436"/>
                  <a:pt x="680823" y="373678"/>
                  <a:pt x="679543" y="360880"/>
                </a:cubicBezTo>
                <a:cubicBezTo>
                  <a:pt x="678263" y="349363"/>
                  <a:pt x="677623" y="344244"/>
                  <a:pt x="676984" y="332727"/>
                </a:cubicBezTo>
                <a:cubicBezTo>
                  <a:pt x="668026" y="230989"/>
                  <a:pt x="691061" y="197716"/>
                  <a:pt x="772323" y="156126"/>
                </a:cubicBezTo>
                <a:cubicBezTo>
                  <a:pt x="816473" y="133730"/>
                  <a:pt x="862543" y="132451"/>
                  <a:pt x="912452" y="143328"/>
                </a:cubicBezTo>
                <a:cubicBezTo>
                  <a:pt x="923969" y="145888"/>
                  <a:pt x="935486" y="150367"/>
                  <a:pt x="945724" y="156126"/>
                </a:cubicBezTo>
                <a:cubicBezTo>
                  <a:pt x="1014189" y="194517"/>
                  <a:pt x="1053860" y="271300"/>
                  <a:pt x="1039783" y="348083"/>
                </a:cubicBezTo>
                <a:cubicBezTo>
                  <a:pt x="1035304" y="372398"/>
                  <a:pt x="1029546" y="383915"/>
                  <a:pt x="1024427" y="408870"/>
                </a:cubicBezTo>
                <a:cubicBezTo>
                  <a:pt x="1044902" y="410149"/>
                  <a:pt x="1053220" y="417828"/>
                  <a:pt x="1051941" y="437663"/>
                </a:cubicBezTo>
                <a:cubicBezTo>
                  <a:pt x="1050021" y="475415"/>
                  <a:pt x="1032745" y="513807"/>
                  <a:pt x="1009710" y="543240"/>
                </a:cubicBezTo>
                <a:cubicBezTo>
                  <a:pt x="1006511" y="547719"/>
                  <a:pt x="999472" y="548999"/>
                  <a:pt x="996913" y="550279"/>
                </a:cubicBezTo>
                <a:cubicBezTo>
                  <a:pt x="990514" y="568834"/>
                  <a:pt x="978357" y="592509"/>
                  <a:pt x="972598" y="609785"/>
                </a:cubicBezTo>
                <a:cubicBezTo>
                  <a:pt x="971958" y="611065"/>
                  <a:pt x="971319" y="637299"/>
                  <a:pt x="971319" y="638579"/>
                </a:cubicBezTo>
                <a:cubicBezTo>
                  <a:pt x="973238" y="682089"/>
                  <a:pt x="977717" y="700645"/>
                  <a:pt x="993714" y="742236"/>
                </a:cubicBezTo>
                <a:cubicBezTo>
                  <a:pt x="994993" y="746075"/>
                  <a:pt x="998832" y="749275"/>
                  <a:pt x="1002672" y="751834"/>
                </a:cubicBezTo>
                <a:cubicBezTo>
                  <a:pt x="1071137" y="798544"/>
                  <a:pt x="1151119" y="804942"/>
                  <a:pt x="1249657" y="829897"/>
                </a:cubicBezTo>
                <a:cubicBezTo>
                  <a:pt x="1261175" y="829897"/>
                  <a:pt x="1261175" y="830537"/>
                  <a:pt x="1272692" y="831176"/>
                </a:cubicBezTo>
                <a:cubicBezTo>
                  <a:pt x="1273972" y="831176"/>
                  <a:pt x="1287409" y="832456"/>
                  <a:pt x="1288688" y="833096"/>
                </a:cubicBezTo>
                <a:cubicBezTo>
                  <a:pt x="1288688" y="833096"/>
                  <a:pt x="1309164" y="845893"/>
                  <a:pt x="1309164" y="846533"/>
                </a:cubicBezTo>
                <a:cubicBezTo>
                  <a:pt x="1308524" y="873407"/>
                  <a:pt x="1301486" y="854211"/>
                  <a:pt x="1323881" y="870848"/>
                </a:cubicBezTo>
                <a:cubicBezTo>
                  <a:pt x="1341157" y="883645"/>
                  <a:pt x="1353954" y="907959"/>
                  <a:pt x="1358433" y="929715"/>
                </a:cubicBezTo>
                <a:cubicBezTo>
                  <a:pt x="1372510" y="994980"/>
                  <a:pt x="1395545" y="1086480"/>
                  <a:pt x="1404503" y="1152386"/>
                </a:cubicBezTo>
                <a:cubicBezTo>
                  <a:pt x="1409622" y="1188218"/>
                  <a:pt x="1404503" y="1225969"/>
                  <a:pt x="1412181" y="1261162"/>
                </a:cubicBezTo>
                <a:cubicBezTo>
                  <a:pt x="1428178" y="1336025"/>
                  <a:pt x="1440975" y="1411528"/>
                  <a:pt x="1440975" y="1488311"/>
                </a:cubicBezTo>
                <a:cubicBezTo>
                  <a:pt x="1440975" y="1493430"/>
                  <a:pt x="1442894" y="1499189"/>
                  <a:pt x="1444814" y="1504308"/>
                </a:cubicBezTo>
                <a:cubicBezTo>
                  <a:pt x="1487685" y="1593888"/>
                  <a:pt x="1481286" y="1689227"/>
                  <a:pt x="1490244" y="1787125"/>
                </a:cubicBezTo>
                <a:cubicBezTo>
                  <a:pt x="1505601" y="1957968"/>
                  <a:pt x="1533114" y="2116013"/>
                  <a:pt x="1547831" y="2286855"/>
                </a:cubicBezTo>
                <a:cubicBezTo>
                  <a:pt x="1549751" y="2312449"/>
                  <a:pt x="1549111" y="2336764"/>
                  <a:pt x="1535034" y="2359799"/>
                </a:cubicBezTo>
                <a:cubicBezTo>
                  <a:pt x="1530555" y="2371956"/>
                  <a:pt x="1525436" y="2384114"/>
                  <a:pt x="1520957" y="2393712"/>
                </a:cubicBezTo>
                <a:cubicBezTo>
                  <a:pt x="1513919" y="2409708"/>
                  <a:pt x="1498562" y="2423145"/>
                  <a:pt x="1486405" y="2434662"/>
                </a:cubicBezTo>
                <a:cubicBezTo>
                  <a:pt x="1456971" y="2463456"/>
                  <a:pt x="1422419" y="2485211"/>
                  <a:pt x="1388506" y="2514645"/>
                </a:cubicBezTo>
                <a:cubicBezTo>
                  <a:pt x="1372510" y="2503127"/>
                  <a:pt x="1383388" y="2485851"/>
                  <a:pt x="1396185" y="2466655"/>
                </a:cubicBezTo>
                <a:cubicBezTo>
                  <a:pt x="1414101" y="2439781"/>
                  <a:pt x="1421139" y="2429544"/>
                  <a:pt x="1439695" y="2402670"/>
                </a:cubicBezTo>
                <a:cubicBezTo>
                  <a:pt x="1455692" y="2383474"/>
                  <a:pt x="1456331" y="2351481"/>
                  <a:pt x="1450573" y="2323327"/>
                </a:cubicBezTo>
                <a:cubicBezTo>
                  <a:pt x="1447373" y="2309250"/>
                  <a:pt x="1439055" y="2306691"/>
                  <a:pt x="1421779" y="2301572"/>
                </a:cubicBezTo>
                <a:cubicBezTo>
                  <a:pt x="1407702" y="2322687"/>
                  <a:pt x="1405143" y="2357879"/>
                  <a:pt x="1399384" y="2375795"/>
                </a:cubicBezTo>
                <a:cubicBezTo>
                  <a:pt x="1394905" y="2387953"/>
                  <a:pt x="1353954" y="2409708"/>
                  <a:pt x="1355874" y="2395631"/>
                </a:cubicBezTo>
                <a:cubicBezTo>
                  <a:pt x="1356514" y="2386673"/>
                  <a:pt x="1360993" y="2374516"/>
                  <a:pt x="1363552" y="2356600"/>
                </a:cubicBezTo>
                <a:cubicBezTo>
                  <a:pt x="1366111" y="2339963"/>
                  <a:pt x="1366751" y="2348282"/>
                  <a:pt x="1369951" y="2331645"/>
                </a:cubicBezTo>
                <a:cubicBezTo>
                  <a:pt x="1373790" y="2311170"/>
                  <a:pt x="1378269" y="2290054"/>
                  <a:pt x="1377629" y="2268939"/>
                </a:cubicBezTo>
                <a:cubicBezTo>
                  <a:pt x="1376349" y="2240145"/>
                  <a:pt x="1375069" y="2213911"/>
                  <a:pt x="1393625" y="2192156"/>
                </a:cubicBezTo>
                <a:cubicBezTo>
                  <a:pt x="1418580" y="2162083"/>
                  <a:pt x="1420499" y="2128170"/>
                  <a:pt x="1416660" y="2091698"/>
                </a:cubicBezTo>
                <a:cubicBezTo>
                  <a:pt x="1410902" y="2030912"/>
                  <a:pt x="1391066" y="1987401"/>
                  <a:pt x="1366751" y="1932373"/>
                </a:cubicBezTo>
                <a:cubicBezTo>
                  <a:pt x="1325160" y="1840234"/>
                  <a:pt x="1297647" y="1744895"/>
                  <a:pt x="1279091" y="1645077"/>
                </a:cubicBezTo>
                <a:cubicBezTo>
                  <a:pt x="1271412" y="1602846"/>
                  <a:pt x="1272052" y="1559336"/>
                  <a:pt x="1266933" y="1516465"/>
                </a:cubicBezTo>
                <a:cubicBezTo>
                  <a:pt x="1263094" y="1487032"/>
                  <a:pt x="1241979" y="1381455"/>
                  <a:pt x="1235580" y="1352022"/>
                </a:cubicBezTo>
                <a:cubicBezTo>
                  <a:pt x="1234301" y="1352022"/>
                  <a:pt x="1245178" y="1428805"/>
                  <a:pt x="1243898" y="1428805"/>
                </a:cubicBezTo>
                <a:cubicBezTo>
                  <a:pt x="1242619" y="1437763"/>
                  <a:pt x="1241979" y="1447360"/>
                  <a:pt x="1240699" y="1456319"/>
                </a:cubicBezTo>
                <a:cubicBezTo>
                  <a:pt x="1221503" y="1563175"/>
                  <a:pt x="1238780" y="1657234"/>
                  <a:pt x="1259255" y="1767930"/>
                </a:cubicBezTo>
                <a:cubicBezTo>
                  <a:pt x="1270772" y="1801842"/>
                  <a:pt x="1271412" y="1837674"/>
                  <a:pt x="1279091" y="1872867"/>
                </a:cubicBezTo>
                <a:cubicBezTo>
                  <a:pt x="1282290" y="1887583"/>
                  <a:pt x="1273332" y="1909978"/>
                  <a:pt x="1273332" y="1924695"/>
                </a:cubicBezTo>
                <a:cubicBezTo>
                  <a:pt x="1273332" y="1941971"/>
                  <a:pt x="1272692" y="1959247"/>
                  <a:pt x="1273332" y="1976524"/>
                </a:cubicBezTo>
                <a:cubicBezTo>
                  <a:pt x="1273332" y="1987401"/>
                  <a:pt x="1275252" y="1998279"/>
                  <a:pt x="1273972" y="2009156"/>
                </a:cubicBezTo>
                <a:cubicBezTo>
                  <a:pt x="1272692" y="2017474"/>
                  <a:pt x="1269493" y="2029632"/>
                  <a:pt x="1263734" y="2031551"/>
                </a:cubicBezTo>
                <a:cubicBezTo>
                  <a:pt x="1244538" y="2039230"/>
                  <a:pt x="1273972" y="2047548"/>
                  <a:pt x="1274612" y="2061625"/>
                </a:cubicBezTo>
                <a:cubicBezTo>
                  <a:pt x="1289968" y="2377075"/>
                  <a:pt x="1279091" y="2692525"/>
                  <a:pt x="1294447" y="3007976"/>
                </a:cubicBezTo>
                <a:cubicBezTo>
                  <a:pt x="1295727" y="3029091"/>
                  <a:pt x="1295087" y="3028451"/>
                  <a:pt x="1273972" y="3029731"/>
                </a:cubicBezTo>
                <a:cubicBezTo>
                  <a:pt x="1220864" y="3032930"/>
                  <a:pt x="1245178" y="3036770"/>
                  <a:pt x="1190150" y="3040609"/>
                </a:cubicBezTo>
                <a:cubicBezTo>
                  <a:pt x="1191430" y="3061084"/>
                  <a:pt x="1192710" y="3112273"/>
                  <a:pt x="1194629" y="3131469"/>
                </a:cubicBezTo>
                <a:cubicBezTo>
                  <a:pt x="1203587" y="3245364"/>
                  <a:pt x="1168395" y="3357339"/>
                  <a:pt x="1147280" y="3469314"/>
                </a:cubicBezTo>
                <a:cubicBezTo>
                  <a:pt x="1124885" y="3586408"/>
                  <a:pt x="1101850" y="3702862"/>
                  <a:pt x="1079455" y="3819957"/>
                </a:cubicBezTo>
                <a:cubicBezTo>
                  <a:pt x="1078175" y="3825715"/>
                  <a:pt x="1077535" y="3832114"/>
                  <a:pt x="1079455" y="3837233"/>
                </a:cubicBezTo>
                <a:cubicBezTo>
                  <a:pt x="1089053" y="3864107"/>
                  <a:pt x="1087773" y="3892261"/>
                  <a:pt x="1085853" y="3919774"/>
                </a:cubicBezTo>
                <a:cubicBezTo>
                  <a:pt x="1081374" y="3978002"/>
                  <a:pt x="1161996" y="4036229"/>
                  <a:pt x="1207426" y="4071421"/>
                </a:cubicBezTo>
                <a:cubicBezTo>
                  <a:pt x="1220224" y="4081019"/>
                  <a:pt x="1234301" y="4088697"/>
                  <a:pt x="1246458" y="4098295"/>
                </a:cubicBezTo>
                <a:cubicBezTo>
                  <a:pt x="1268213" y="4114931"/>
                  <a:pt x="1280370" y="4136687"/>
                  <a:pt x="1281650" y="4164200"/>
                </a:cubicBezTo>
                <a:cubicBezTo>
                  <a:pt x="1283570" y="4194914"/>
                  <a:pt x="1269493" y="4215389"/>
                  <a:pt x="1239419" y="4218589"/>
                </a:cubicBezTo>
                <a:cubicBezTo>
                  <a:pt x="1211266" y="4221788"/>
                  <a:pt x="1124885" y="4208351"/>
                  <a:pt x="1097371" y="4204512"/>
                </a:cubicBezTo>
                <a:cubicBezTo>
                  <a:pt x="1062818" y="4200033"/>
                  <a:pt x="1016109" y="4191714"/>
                  <a:pt x="981556" y="4184036"/>
                </a:cubicBezTo>
                <a:cubicBezTo>
                  <a:pt x="952123" y="4177638"/>
                  <a:pt x="923329" y="4169959"/>
                  <a:pt x="893896" y="4164200"/>
                </a:cubicBezTo>
                <a:cubicBezTo>
                  <a:pt x="877899" y="4161001"/>
                  <a:pt x="872141" y="4151403"/>
                  <a:pt x="873420" y="4137966"/>
                </a:cubicBezTo>
                <a:cubicBezTo>
                  <a:pt x="874060" y="4125809"/>
                  <a:pt x="877259" y="4113012"/>
                  <a:pt x="880459" y="4101494"/>
                </a:cubicBezTo>
                <a:cubicBezTo>
                  <a:pt x="890056" y="4071421"/>
                  <a:pt x="902854" y="4041348"/>
                  <a:pt x="890696" y="4011914"/>
                </a:cubicBezTo>
                <a:cubicBezTo>
                  <a:pt x="879179" y="3983760"/>
                  <a:pt x="881099" y="3956886"/>
                  <a:pt x="896455" y="3930012"/>
                </a:cubicBezTo>
                <a:cubicBezTo>
                  <a:pt x="899654" y="3924253"/>
                  <a:pt x="900934" y="3915296"/>
                  <a:pt x="899015" y="3908897"/>
                </a:cubicBezTo>
                <a:cubicBezTo>
                  <a:pt x="895815" y="3896740"/>
                  <a:pt x="900294" y="3890981"/>
                  <a:pt x="910532" y="3885862"/>
                </a:cubicBezTo>
                <a:cubicBezTo>
                  <a:pt x="913731" y="3883942"/>
                  <a:pt x="917570" y="3879463"/>
                  <a:pt x="918210" y="3876264"/>
                </a:cubicBezTo>
                <a:cubicBezTo>
                  <a:pt x="920770" y="3837233"/>
                  <a:pt x="923969" y="3798201"/>
                  <a:pt x="923969" y="3758530"/>
                </a:cubicBezTo>
                <a:cubicBezTo>
                  <a:pt x="923969" y="3692625"/>
                  <a:pt x="923969" y="3626079"/>
                  <a:pt x="920770" y="3560174"/>
                </a:cubicBezTo>
                <a:cubicBezTo>
                  <a:pt x="915651" y="3447559"/>
                  <a:pt x="924609" y="3336224"/>
                  <a:pt x="945724" y="3226168"/>
                </a:cubicBezTo>
                <a:cubicBezTo>
                  <a:pt x="954042" y="3182017"/>
                  <a:pt x="966840" y="3105234"/>
                  <a:pt x="945084" y="3062364"/>
                </a:cubicBezTo>
                <a:cubicBezTo>
                  <a:pt x="943165" y="3057885"/>
                  <a:pt x="943165" y="3039969"/>
                  <a:pt x="942525" y="3034850"/>
                </a:cubicBezTo>
                <a:cubicBezTo>
                  <a:pt x="940605" y="3009256"/>
                  <a:pt x="877899" y="3023972"/>
                  <a:pt x="853585" y="3007976"/>
                </a:cubicBezTo>
                <a:cubicBezTo>
                  <a:pt x="849106" y="3004777"/>
                  <a:pt x="848466" y="2968305"/>
                  <a:pt x="847826" y="2961266"/>
                </a:cubicBezTo>
                <a:cubicBezTo>
                  <a:pt x="847186" y="2936952"/>
                  <a:pt x="849745" y="2911997"/>
                  <a:pt x="846546" y="2887682"/>
                </a:cubicBezTo>
                <a:cubicBezTo>
                  <a:pt x="840787" y="2838413"/>
                  <a:pt x="840148" y="2705323"/>
                  <a:pt x="833109" y="2656054"/>
                </a:cubicBezTo>
                <a:cubicBezTo>
                  <a:pt x="831829" y="2656054"/>
                  <a:pt x="822232" y="2740515"/>
                  <a:pt x="820312" y="2740515"/>
                </a:cubicBezTo>
                <a:cubicBezTo>
                  <a:pt x="807515" y="2799382"/>
                  <a:pt x="806235" y="2858249"/>
                  <a:pt x="794078" y="2917756"/>
                </a:cubicBezTo>
                <a:cubicBezTo>
                  <a:pt x="788959" y="2941431"/>
                  <a:pt x="787039" y="2965105"/>
                  <a:pt x="783200" y="2988780"/>
                </a:cubicBezTo>
                <a:cubicBezTo>
                  <a:pt x="782560" y="2992619"/>
                  <a:pt x="781281" y="2997738"/>
                  <a:pt x="778721" y="3000298"/>
                </a:cubicBezTo>
                <a:cubicBezTo>
                  <a:pt x="748008" y="3029091"/>
                  <a:pt x="805595" y="3059805"/>
                  <a:pt x="673784" y="3053406"/>
                </a:cubicBezTo>
                <a:cubicBezTo>
                  <a:pt x="640512" y="3051486"/>
                  <a:pt x="630914" y="3047007"/>
                  <a:pt x="597641" y="3046367"/>
                </a:cubicBezTo>
                <a:cubicBezTo>
                  <a:pt x="586764" y="3046367"/>
                  <a:pt x="590603" y="3055965"/>
                  <a:pt x="585484" y="3065563"/>
                </a:cubicBezTo>
                <a:cubicBezTo>
                  <a:pt x="578445" y="3079000"/>
                  <a:pt x="579725" y="3121231"/>
                  <a:pt x="574606" y="3141706"/>
                </a:cubicBezTo>
                <a:cubicBezTo>
                  <a:pt x="566928" y="3155143"/>
                  <a:pt x="561169" y="3163461"/>
                  <a:pt x="558610" y="3178178"/>
                </a:cubicBezTo>
                <a:cubicBezTo>
                  <a:pt x="546452" y="3263279"/>
                  <a:pt x="534935" y="3350300"/>
                  <a:pt x="517659" y="3434762"/>
                </a:cubicBezTo>
                <a:cubicBezTo>
                  <a:pt x="503582" y="3506426"/>
                  <a:pt x="470309" y="3576171"/>
                  <a:pt x="449194" y="3646555"/>
                </a:cubicBezTo>
                <a:cubicBezTo>
                  <a:pt x="431918" y="3703502"/>
                  <a:pt x="408883" y="3760450"/>
                  <a:pt x="392246" y="3818037"/>
                </a:cubicBezTo>
                <a:cubicBezTo>
                  <a:pt x="390327" y="3824436"/>
                  <a:pt x="387767" y="3830194"/>
                  <a:pt x="396086" y="3836593"/>
                </a:cubicBezTo>
                <a:cubicBezTo>
                  <a:pt x="401204" y="3840432"/>
                  <a:pt x="403124" y="3851310"/>
                  <a:pt x="403764" y="3858988"/>
                </a:cubicBezTo>
                <a:cubicBezTo>
                  <a:pt x="404404" y="3870506"/>
                  <a:pt x="402484" y="3882023"/>
                  <a:pt x="401844" y="3893540"/>
                </a:cubicBezTo>
                <a:cubicBezTo>
                  <a:pt x="400565" y="3911456"/>
                  <a:pt x="397365" y="3928093"/>
                  <a:pt x="408883" y="3946009"/>
                </a:cubicBezTo>
                <a:cubicBezTo>
                  <a:pt x="415921" y="3956886"/>
                  <a:pt x="413362" y="3977362"/>
                  <a:pt x="409523" y="3992079"/>
                </a:cubicBezTo>
                <a:cubicBezTo>
                  <a:pt x="401844" y="4025991"/>
                  <a:pt x="397365" y="4059264"/>
                  <a:pt x="388407" y="4093176"/>
                </a:cubicBezTo>
                <a:cubicBezTo>
                  <a:pt x="387128" y="4098295"/>
                  <a:pt x="385208" y="4103414"/>
                  <a:pt x="385208" y="4109173"/>
                </a:cubicBezTo>
                <a:cubicBezTo>
                  <a:pt x="383928" y="4136047"/>
                  <a:pt x="383288" y="4168680"/>
                  <a:pt x="382649" y="4195554"/>
                </a:cubicBezTo>
                <a:cubicBezTo>
                  <a:pt x="382009" y="4210910"/>
                  <a:pt x="374330" y="4220508"/>
                  <a:pt x="360254" y="4224347"/>
                </a:cubicBezTo>
                <a:cubicBezTo>
                  <a:pt x="350016" y="4226907"/>
                  <a:pt x="339778" y="4230106"/>
                  <a:pt x="329540" y="4229466"/>
                </a:cubicBezTo>
                <a:cubicBezTo>
                  <a:pt x="276432" y="4226907"/>
                  <a:pt x="223964" y="4224987"/>
                  <a:pt x="170855" y="4220508"/>
                </a:cubicBezTo>
                <a:cubicBezTo>
                  <a:pt x="142702" y="4217949"/>
                  <a:pt x="136943" y="4207711"/>
                  <a:pt x="138862" y="4179557"/>
                </a:cubicBezTo>
                <a:cubicBezTo>
                  <a:pt x="140142" y="4153963"/>
                  <a:pt x="148460" y="4123889"/>
                  <a:pt x="165097" y="4104054"/>
                </a:cubicBezTo>
                <a:cubicBezTo>
                  <a:pt x="169576" y="4098935"/>
                  <a:pt x="173415" y="4093816"/>
                  <a:pt x="177894" y="4088697"/>
                </a:cubicBezTo>
                <a:cubicBezTo>
                  <a:pt x="207967" y="4054785"/>
                  <a:pt x="215006" y="4015753"/>
                  <a:pt x="213726" y="3970323"/>
                </a:cubicBezTo>
                <a:cubicBezTo>
                  <a:pt x="213086" y="3949848"/>
                  <a:pt x="213726" y="3928093"/>
                  <a:pt x="218205" y="3908257"/>
                </a:cubicBezTo>
                <a:cubicBezTo>
                  <a:pt x="222044" y="3892901"/>
                  <a:pt x="232922" y="3878824"/>
                  <a:pt x="240600" y="3864107"/>
                </a:cubicBezTo>
                <a:cubicBezTo>
                  <a:pt x="243799" y="3857708"/>
                  <a:pt x="248918" y="3851310"/>
                  <a:pt x="249558" y="3844911"/>
                </a:cubicBezTo>
                <a:cubicBezTo>
                  <a:pt x="255317" y="3713740"/>
                  <a:pt x="266194" y="3582569"/>
                  <a:pt x="273233" y="3452038"/>
                </a:cubicBezTo>
                <a:cubicBezTo>
                  <a:pt x="278352" y="3352860"/>
                  <a:pt x="293068" y="3253682"/>
                  <a:pt x="328261" y="3158983"/>
                </a:cubicBezTo>
                <a:cubicBezTo>
                  <a:pt x="339778" y="3128909"/>
                  <a:pt x="342977" y="3057245"/>
                  <a:pt x="348096" y="3013095"/>
                </a:cubicBezTo>
                <a:cubicBezTo>
                  <a:pt x="348736" y="3007336"/>
                  <a:pt x="348736" y="3007336"/>
                  <a:pt x="351935" y="3000298"/>
                </a:cubicBezTo>
                <a:cubicBezTo>
                  <a:pt x="332740" y="2997098"/>
                  <a:pt x="319303" y="2989420"/>
                  <a:pt x="299467" y="2986221"/>
                </a:cubicBezTo>
                <a:cubicBezTo>
                  <a:pt x="305866" y="2953588"/>
                  <a:pt x="312904" y="2922235"/>
                  <a:pt x="318023" y="2890882"/>
                </a:cubicBezTo>
                <a:cubicBezTo>
                  <a:pt x="346816" y="2727718"/>
                  <a:pt x="381369" y="2590788"/>
                  <a:pt x="409523" y="2427624"/>
                </a:cubicBezTo>
                <a:cubicBezTo>
                  <a:pt x="428079" y="2319488"/>
                  <a:pt x="445995" y="2211352"/>
                  <a:pt x="465190" y="2103216"/>
                </a:cubicBezTo>
                <a:cubicBezTo>
                  <a:pt x="469029" y="2082740"/>
                  <a:pt x="477988" y="2062904"/>
                  <a:pt x="483746" y="2047548"/>
                </a:cubicBezTo>
                <a:cubicBezTo>
                  <a:pt x="481187" y="2031551"/>
                  <a:pt x="476708" y="2018754"/>
                  <a:pt x="476708" y="2005957"/>
                </a:cubicBezTo>
                <a:cubicBezTo>
                  <a:pt x="477348" y="1972684"/>
                  <a:pt x="475428" y="1940052"/>
                  <a:pt x="461351" y="1908698"/>
                </a:cubicBezTo>
                <a:cubicBezTo>
                  <a:pt x="446634" y="1875426"/>
                  <a:pt x="448554" y="1840234"/>
                  <a:pt x="460711" y="1806321"/>
                </a:cubicBezTo>
                <a:cubicBezTo>
                  <a:pt x="462631" y="1801842"/>
                  <a:pt x="463271" y="1796723"/>
                  <a:pt x="465830" y="1792244"/>
                </a:cubicBezTo>
                <a:cubicBezTo>
                  <a:pt x="492064" y="1746174"/>
                  <a:pt x="498463" y="1696266"/>
                  <a:pt x="502942" y="1644437"/>
                </a:cubicBezTo>
                <a:cubicBezTo>
                  <a:pt x="510620" y="1557416"/>
                  <a:pt x="482467" y="1470395"/>
                  <a:pt x="488865" y="1382735"/>
                </a:cubicBezTo>
                <a:cubicBezTo>
                  <a:pt x="485666" y="1390413"/>
                  <a:pt x="481187" y="1398091"/>
                  <a:pt x="479267" y="1406410"/>
                </a:cubicBezTo>
                <a:cubicBezTo>
                  <a:pt x="474148" y="1428165"/>
                  <a:pt x="463911" y="1449920"/>
                  <a:pt x="459432" y="1472315"/>
                </a:cubicBezTo>
                <a:cubicBezTo>
                  <a:pt x="445355" y="1537581"/>
                  <a:pt x="406963" y="1582371"/>
                  <a:pt x="341698" y="1572773"/>
                </a:cubicBezTo>
                <a:cubicBezTo>
                  <a:pt x="316743" y="1568934"/>
                  <a:pt x="292429" y="1556136"/>
                  <a:pt x="286670" y="1532462"/>
                </a:cubicBezTo>
                <a:cubicBezTo>
                  <a:pt x="277712" y="1495350"/>
                  <a:pt x="262355" y="1460158"/>
                  <a:pt x="247638" y="1424965"/>
                </a:cubicBezTo>
                <a:cubicBezTo>
                  <a:pt x="239960" y="1407049"/>
                  <a:pt x="236761" y="1385294"/>
                  <a:pt x="237401" y="1365458"/>
                </a:cubicBezTo>
                <a:cubicBezTo>
                  <a:pt x="239320" y="1300833"/>
                  <a:pt x="243799" y="1222770"/>
                  <a:pt x="247638" y="1158144"/>
                </a:cubicBezTo>
                <a:cubicBezTo>
                  <a:pt x="252757" y="1068564"/>
                  <a:pt x="263635" y="1017375"/>
                  <a:pt x="268114" y="927795"/>
                </a:cubicBezTo>
                <a:cubicBezTo>
                  <a:pt x="268114" y="922676"/>
                  <a:pt x="273873" y="884925"/>
                  <a:pt x="271313" y="880446"/>
                </a:cubicBezTo>
                <a:cubicBezTo>
                  <a:pt x="241880" y="843334"/>
                  <a:pt x="238680" y="804942"/>
                  <a:pt x="216925" y="767830"/>
                </a:cubicBezTo>
                <a:cubicBezTo>
                  <a:pt x="200929" y="740317"/>
                  <a:pt x="161257" y="701925"/>
                  <a:pt x="129265" y="694247"/>
                </a:cubicBezTo>
                <a:cubicBezTo>
                  <a:pt x="114548" y="691047"/>
                  <a:pt x="118387" y="686568"/>
                  <a:pt x="128625" y="675691"/>
                </a:cubicBezTo>
                <a:cubicBezTo>
                  <a:pt x="140142" y="663533"/>
                  <a:pt x="153579" y="663533"/>
                  <a:pt x="168296" y="668652"/>
                </a:cubicBezTo>
                <a:cubicBezTo>
                  <a:pt x="193890" y="677610"/>
                  <a:pt x="208607" y="696806"/>
                  <a:pt x="231002" y="712163"/>
                </a:cubicBezTo>
                <a:cubicBezTo>
                  <a:pt x="250198" y="720481"/>
                  <a:pt x="245079" y="701925"/>
                  <a:pt x="243799" y="685289"/>
                </a:cubicBezTo>
                <a:cubicBezTo>
                  <a:pt x="239960" y="635380"/>
                  <a:pt x="243799" y="591229"/>
                  <a:pt x="241880" y="541320"/>
                </a:cubicBezTo>
                <a:cubicBezTo>
                  <a:pt x="241240" y="529803"/>
                  <a:pt x="238041" y="525324"/>
                  <a:pt x="225883" y="524044"/>
                </a:cubicBezTo>
                <a:cubicBezTo>
                  <a:pt x="98551" y="507408"/>
                  <a:pt x="1933" y="396712"/>
                  <a:pt x="13" y="268101"/>
                </a:cubicBezTo>
                <a:cubicBezTo>
                  <a:pt x="-1267" y="140129"/>
                  <a:pt x="91513" y="28154"/>
                  <a:pt x="218205" y="6399"/>
                </a:cubicBezTo>
                <a:cubicBezTo>
                  <a:pt x="222684" y="5759"/>
                  <a:pt x="227163" y="3839"/>
                  <a:pt x="232282" y="2559"/>
                </a:cubicBezTo>
                <a:cubicBezTo>
                  <a:pt x="252757" y="0"/>
                  <a:pt x="272593" y="0"/>
                  <a:pt x="2924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44"/>
          <p:cNvSpPr/>
          <p:nvPr/>
        </p:nvSpPr>
        <p:spPr>
          <a:xfrm>
            <a:off x="3812564" y="969639"/>
            <a:ext cx="2283436" cy="4587950"/>
          </a:xfrm>
          <a:custGeom>
            <a:rect b="b" l="l" r="r" t="t"/>
            <a:pathLst>
              <a:path extrusionOk="0" h="4587950" w="2283436">
                <a:moveTo>
                  <a:pt x="372500" y="4590899"/>
                </a:moveTo>
                <a:cubicBezTo>
                  <a:pt x="324723" y="4556472"/>
                  <a:pt x="306456" y="4503777"/>
                  <a:pt x="298024" y="4451082"/>
                </a:cubicBezTo>
                <a:cubicBezTo>
                  <a:pt x="288188" y="4387849"/>
                  <a:pt x="290296" y="4323912"/>
                  <a:pt x="309266" y="4261381"/>
                </a:cubicBezTo>
                <a:cubicBezTo>
                  <a:pt x="321210" y="4221333"/>
                  <a:pt x="322615" y="4180583"/>
                  <a:pt x="321210" y="4139129"/>
                </a:cubicBezTo>
                <a:cubicBezTo>
                  <a:pt x="319805" y="4091353"/>
                  <a:pt x="327533" y="4044279"/>
                  <a:pt x="329641" y="3996503"/>
                </a:cubicBezTo>
                <a:cubicBezTo>
                  <a:pt x="330344" y="3981045"/>
                  <a:pt x="334559" y="3964886"/>
                  <a:pt x="340180" y="3949429"/>
                </a:cubicBezTo>
                <a:cubicBezTo>
                  <a:pt x="352827" y="3916407"/>
                  <a:pt x="375310" y="3907975"/>
                  <a:pt x="410440" y="3905868"/>
                </a:cubicBezTo>
                <a:cubicBezTo>
                  <a:pt x="458216" y="3903057"/>
                  <a:pt x="497562" y="3911488"/>
                  <a:pt x="542528" y="3923433"/>
                </a:cubicBezTo>
                <a:cubicBezTo>
                  <a:pt x="572739" y="3931161"/>
                  <a:pt x="598033" y="3926243"/>
                  <a:pt x="617003" y="3900247"/>
                </a:cubicBezTo>
                <a:cubicBezTo>
                  <a:pt x="626137" y="3887600"/>
                  <a:pt x="637378" y="3883384"/>
                  <a:pt x="652133" y="3886195"/>
                </a:cubicBezTo>
                <a:cubicBezTo>
                  <a:pt x="663374" y="3888303"/>
                  <a:pt x="671805" y="3884790"/>
                  <a:pt x="679534" y="3874251"/>
                </a:cubicBezTo>
                <a:cubicBezTo>
                  <a:pt x="711853" y="3829987"/>
                  <a:pt x="746983" y="3787832"/>
                  <a:pt x="777897" y="3742865"/>
                </a:cubicBezTo>
                <a:cubicBezTo>
                  <a:pt x="796165" y="3716167"/>
                  <a:pt x="872748" y="3591807"/>
                  <a:pt x="900149" y="3561596"/>
                </a:cubicBezTo>
                <a:cubicBezTo>
                  <a:pt x="958464" y="3497660"/>
                  <a:pt x="1046991" y="3475177"/>
                  <a:pt x="1117251" y="3425995"/>
                </a:cubicBezTo>
                <a:cubicBezTo>
                  <a:pt x="1130600" y="3416861"/>
                  <a:pt x="1141842" y="3403512"/>
                  <a:pt x="1153083" y="3391568"/>
                </a:cubicBezTo>
                <a:cubicBezTo>
                  <a:pt x="1165028" y="3378921"/>
                  <a:pt x="1162217" y="3364869"/>
                  <a:pt x="1150273" y="3355735"/>
                </a:cubicBezTo>
                <a:cubicBezTo>
                  <a:pt x="1109523" y="3324118"/>
                  <a:pt x="1112333" y="3279855"/>
                  <a:pt x="1105307" y="3232078"/>
                </a:cubicBezTo>
                <a:cubicBezTo>
                  <a:pt x="1100389" y="3199759"/>
                  <a:pt x="1093363" y="3167440"/>
                  <a:pt x="1082824" y="3137228"/>
                </a:cubicBezTo>
                <a:cubicBezTo>
                  <a:pt x="1068069" y="3092964"/>
                  <a:pt x="1061043" y="3047998"/>
                  <a:pt x="1066664" y="3001627"/>
                </a:cubicBezTo>
                <a:cubicBezTo>
                  <a:pt x="1071582" y="2966497"/>
                  <a:pt x="1066664" y="2932773"/>
                  <a:pt x="1058936" y="2899048"/>
                </a:cubicBezTo>
                <a:cubicBezTo>
                  <a:pt x="1054017" y="2875160"/>
                  <a:pt x="1054720" y="2853379"/>
                  <a:pt x="1061746" y="2830896"/>
                </a:cubicBezTo>
                <a:cubicBezTo>
                  <a:pt x="1063854" y="2822465"/>
                  <a:pt x="1062449" y="2812629"/>
                  <a:pt x="1061043" y="2803495"/>
                </a:cubicBezTo>
                <a:cubicBezTo>
                  <a:pt x="1057530" y="2788740"/>
                  <a:pt x="1051910" y="2773986"/>
                  <a:pt x="1048397" y="2759232"/>
                </a:cubicBezTo>
                <a:cubicBezTo>
                  <a:pt x="1046991" y="2754313"/>
                  <a:pt x="1048397" y="2747287"/>
                  <a:pt x="1051207" y="2744477"/>
                </a:cubicBezTo>
                <a:cubicBezTo>
                  <a:pt x="1063151" y="2731830"/>
                  <a:pt x="1043478" y="2717778"/>
                  <a:pt x="1041371" y="2703727"/>
                </a:cubicBezTo>
                <a:cubicBezTo>
                  <a:pt x="1040668" y="2700916"/>
                  <a:pt x="1039263" y="2697403"/>
                  <a:pt x="1037155" y="2695998"/>
                </a:cubicBezTo>
                <a:cubicBezTo>
                  <a:pt x="1011159" y="2685459"/>
                  <a:pt x="1023103" y="2658058"/>
                  <a:pt x="992189" y="2655247"/>
                </a:cubicBezTo>
                <a:cubicBezTo>
                  <a:pt x="979542" y="2653842"/>
                  <a:pt x="966896" y="2648924"/>
                  <a:pt x="954951" y="2644006"/>
                </a:cubicBezTo>
                <a:cubicBezTo>
                  <a:pt x="949331" y="2641898"/>
                  <a:pt x="943007" y="2638385"/>
                  <a:pt x="938792" y="2633467"/>
                </a:cubicBezTo>
                <a:cubicBezTo>
                  <a:pt x="881179" y="2575151"/>
                  <a:pt x="834808" y="2509810"/>
                  <a:pt x="812325" y="2429012"/>
                </a:cubicBezTo>
                <a:cubicBezTo>
                  <a:pt x="805299" y="2403718"/>
                  <a:pt x="787734" y="2343997"/>
                  <a:pt x="790544" y="2339782"/>
                </a:cubicBezTo>
                <a:cubicBezTo>
                  <a:pt x="806704" y="2313083"/>
                  <a:pt x="806001" y="2284277"/>
                  <a:pt x="805299" y="2254768"/>
                </a:cubicBezTo>
                <a:cubicBezTo>
                  <a:pt x="804596" y="2216828"/>
                  <a:pt x="803191" y="2178887"/>
                  <a:pt x="801083" y="2140947"/>
                </a:cubicBezTo>
                <a:cubicBezTo>
                  <a:pt x="800380" y="2124085"/>
                  <a:pt x="797570" y="2064364"/>
                  <a:pt x="798273" y="2051015"/>
                </a:cubicBezTo>
                <a:cubicBezTo>
                  <a:pt x="798975" y="2038368"/>
                  <a:pt x="798975" y="2025722"/>
                  <a:pt x="801083" y="2013075"/>
                </a:cubicBezTo>
                <a:cubicBezTo>
                  <a:pt x="805299" y="1988484"/>
                  <a:pt x="808109" y="1963190"/>
                  <a:pt x="815838" y="1940707"/>
                </a:cubicBezTo>
                <a:cubicBezTo>
                  <a:pt x="822863" y="1920332"/>
                  <a:pt x="824971" y="1902767"/>
                  <a:pt x="816540" y="1882392"/>
                </a:cubicBezTo>
                <a:cubicBezTo>
                  <a:pt x="809514" y="1866232"/>
                  <a:pt x="806704" y="1847965"/>
                  <a:pt x="806001" y="1831102"/>
                </a:cubicBezTo>
                <a:cubicBezTo>
                  <a:pt x="804596" y="1800891"/>
                  <a:pt x="786328" y="1770679"/>
                  <a:pt x="786328" y="1740468"/>
                </a:cubicBezTo>
                <a:cubicBezTo>
                  <a:pt x="786328" y="1729929"/>
                  <a:pt x="786328" y="1717985"/>
                  <a:pt x="782113" y="1708851"/>
                </a:cubicBezTo>
                <a:cubicBezTo>
                  <a:pt x="762440" y="1665290"/>
                  <a:pt x="739957" y="1609082"/>
                  <a:pt x="707638" y="1571845"/>
                </a:cubicBezTo>
                <a:cubicBezTo>
                  <a:pt x="699207" y="1562711"/>
                  <a:pt x="680237" y="1528986"/>
                  <a:pt x="674616" y="1526879"/>
                </a:cubicBezTo>
                <a:cubicBezTo>
                  <a:pt x="646512" y="1514232"/>
                  <a:pt x="624029" y="1485425"/>
                  <a:pt x="614895" y="1456619"/>
                </a:cubicBezTo>
                <a:cubicBezTo>
                  <a:pt x="602951" y="1418679"/>
                  <a:pt x="594520" y="1415868"/>
                  <a:pt x="594520" y="1376523"/>
                </a:cubicBezTo>
                <a:cubicBezTo>
                  <a:pt x="594520" y="1359661"/>
                  <a:pt x="547446" y="1357553"/>
                  <a:pt x="531286" y="1348419"/>
                </a:cubicBezTo>
                <a:cubicBezTo>
                  <a:pt x="462432" y="1312587"/>
                  <a:pt x="423789" y="1273944"/>
                  <a:pt x="356340" y="1236706"/>
                </a:cubicBezTo>
                <a:cubicBezTo>
                  <a:pt x="338775" y="1226870"/>
                  <a:pt x="319102" y="1219844"/>
                  <a:pt x="302240" y="1210008"/>
                </a:cubicBezTo>
                <a:cubicBezTo>
                  <a:pt x="265002" y="1187525"/>
                  <a:pt x="227765" y="1165744"/>
                  <a:pt x="191932" y="1140451"/>
                </a:cubicBezTo>
                <a:cubicBezTo>
                  <a:pt x="149777" y="1110942"/>
                  <a:pt x="108324" y="1080028"/>
                  <a:pt x="68276" y="1047708"/>
                </a:cubicBezTo>
                <a:cubicBezTo>
                  <a:pt x="51413" y="1034359"/>
                  <a:pt x="38767" y="1015389"/>
                  <a:pt x="24715" y="998527"/>
                </a:cubicBezTo>
                <a:cubicBezTo>
                  <a:pt x="-6200" y="960586"/>
                  <a:pt x="-4092" y="918431"/>
                  <a:pt x="9258" y="875572"/>
                </a:cubicBezTo>
                <a:cubicBezTo>
                  <a:pt x="41577" y="767373"/>
                  <a:pt x="120268" y="641608"/>
                  <a:pt x="181394" y="544650"/>
                </a:cubicBezTo>
                <a:cubicBezTo>
                  <a:pt x="196851" y="520761"/>
                  <a:pt x="213010" y="497576"/>
                  <a:pt x="228467" y="473688"/>
                </a:cubicBezTo>
                <a:cubicBezTo>
                  <a:pt x="243222" y="449799"/>
                  <a:pt x="240412" y="438558"/>
                  <a:pt x="219334" y="420290"/>
                </a:cubicBezTo>
                <a:cubicBezTo>
                  <a:pt x="213713" y="415372"/>
                  <a:pt x="201066" y="405536"/>
                  <a:pt x="201066" y="397807"/>
                </a:cubicBezTo>
                <a:cubicBezTo>
                  <a:pt x="199661" y="354246"/>
                  <a:pt x="199661" y="310685"/>
                  <a:pt x="200364" y="267124"/>
                </a:cubicBezTo>
                <a:cubicBezTo>
                  <a:pt x="200364" y="260801"/>
                  <a:pt x="213713" y="254478"/>
                  <a:pt x="216523" y="248154"/>
                </a:cubicBezTo>
                <a:cubicBezTo>
                  <a:pt x="219334" y="241128"/>
                  <a:pt x="224252" y="234805"/>
                  <a:pt x="224954" y="227076"/>
                </a:cubicBezTo>
                <a:cubicBezTo>
                  <a:pt x="235493" y="156114"/>
                  <a:pt x="274136" y="100609"/>
                  <a:pt x="329641" y="59156"/>
                </a:cubicBezTo>
                <a:cubicBezTo>
                  <a:pt x="358448" y="38078"/>
                  <a:pt x="394280" y="21918"/>
                  <a:pt x="433625" y="20513"/>
                </a:cubicBezTo>
                <a:cubicBezTo>
                  <a:pt x="461027" y="19108"/>
                  <a:pt x="488428" y="17000"/>
                  <a:pt x="515829" y="12082"/>
                </a:cubicBezTo>
                <a:cubicBezTo>
                  <a:pt x="576252" y="1543"/>
                  <a:pt x="563606" y="-12509"/>
                  <a:pt x="623326" y="21216"/>
                </a:cubicBezTo>
                <a:cubicBezTo>
                  <a:pt x="654943" y="38781"/>
                  <a:pt x="689370" y="58453"/>
                  <a:pt x="720987" y="75316"/>
                </a:cubicBezTo>
                <a:cubicBezTo>
                  <a:pt x="791949" y="112553"/>
                  <a:pt x="836213" y="108338"/>
                  <a:pt x="907175" y="144873"/>
                </a:cubicBezTo>
                <a:cubicBezTo>
                  <a:pt x="935279" y="159627"/>
                  <a:pt x="974624" y="180705"/>
                  <a:pt x="1004836" y="190541"/>
                </a:cubicBezTo>
                <a:cubicBezTo>
                  <a:pt x="1082121" y="248857"/>
                  <a:pt x="1096876" y="253775"/>
                  <a:pt x="1143247" y="283987"/>
                </a:cubicBezTo>
                <a:cubicBezTo>
                  <a:pt x="1266201" y="364785"/>
                  <a:pt x="1261283" y="387971"/>
                  <a:pt x="1300629" y="501089"/>
                </a:cubicBezTo>
                <a:cubicBezTo>
                  <a:pt x="1309762" y="528490"/>
                  <a:pt x="1330138" y="554486"/>
                  <a:pt x="1344189" y="580482"/>
                </a:cubicBezTo>
                <a:cubicBezTo>
                  <a:pt x="1372293" y="631772"/>
                  <a:pt x="1398289" y="686574"/>
                  <a:pt x="1405315" y="744187"/>
                </a:cubicBezTo>
                <a:cubicBezTo>
                  <a:pt x="1412341" y="795476"/>
                  <a:pt x="1419367" y="846063"/>
                  <a:pt x="1443958" y="893137"/>
                </a:cubicBezTo>
                <a:cubicBezTo>
                  <a:pt x="1453794" y="911405"/>
                  <a:pt x="1455902" y="933888"/>
                  <a:pt x="1460118" y="954966"/>
                </a:cubicBezTo>
                <a:cubicBezTo>
                  <a:pt x="1465036" y="976746"/>
                  <a:pt x="1467144" y="998527"/>
                  <a:pt x="1472062" y="1020307"/>
                </a:cubicBezTo>
                <a:cubicBezTo>
                  <a:pt x="1482601" y="1063868"/>
                  <a:pt x="1479790" y="1106726"/>
                  <a:pt x="1465036" y="1148882"/>
                </a:cubicBezTo>
                <a:cubicBezTo>
                  <a:pt x="1461523" y="1160124"/>
                  <a:pt x="1429204" y="1199469"/>
                  <a:pt x="1427096" y="1211413"/>
                </a:cubicBezTo>
                <a:cubicBezTo>
                  <a:pt x="1422178" y="1237409"/>
                  <a:pt x="1408828" y="1238814"/>
                  <a:pt x="1432014" y="1254271"/>
                </a:cubicBezTo>
                <a:cubicBezTo>
                  <a:pt x="1436230" y="1257082"/>
                  <a:pt x="1441148" y="1259892"/>
                  <a:pt x="1445363" y="1263405"/>
                </a:cubicBezTo>
                <a:cubicBezTo>
                  <a:pt x="1491032" y="1302751"/>
                  <a:pt x="1481898" y="1304858"/>
                  <a:pt x="1462928" y="1343501"/>
                </a:cubicBezTo>
                <a:cubicBezTo>
                  <a:pt x="1457307" y="1354743"/>
                  <a:pt x="1457307" y="1369497"/>
                  <a:pt x="1453794" y="1382144"/>
                </a:cubicBezTo>
                <a:cubicBezTo>
                  <a:pt x="1442553" y="1425002"/>
                  <a:pt x="1479088" y="1465050"/>
                  <a:pt x="1479790" y="1507206"/>
                </a:cubicBezTo>
                <a:cubicBezTo>
                  <a:pt x="1479790" y="1518447"/>
                  <a:pt x="1467846" y="1528986"/>
                  <a:pt x="1472062" y="1539525"/>
                </a:cubicBezTo>
                <a:cubicBezTo>
                  <a:pt x="1487519" y="1574655"/>
                  <a:pt x="1453092" y="1616108"/>
                  <a:pt x="1468549" y="1651238"/>
                </a:cubicBezTo>
                <a:cubicBezTo>
                  <a:pt x="1476980" y="1670911"/>
                  <a:pt x="1488924" y="1690583"/>
                  <a:pt x="1494545" y="1710959"/>
                </a:cubicBezTo>
                <a:cubicBezTo>
                  <a:pt x="1509299" y="1768572"/>
                  <a:pt x="1508597" y="1907685"/>
                  <a:pt x="1517028" y="1924548"/>
                </a:cubicBezTo>
                <a:cubicBezTo>
                  <a:pt x="1535998" y="1965298"/>
                  <a:pt x="1558481" y="2008157"/>
                  <a:pt x="1566912" y="2051718"/>
                </a:cubicBezTo>
                <a:cubicBezTo>
                  <a:pt x="1571830" y="2077714"/>
                  <a:pt x="1577451" y="2103710"/>
                  <a:pt x="1582369" y="2129706"/>
                </a:cubicBezTo>
                <a:cubicBezTo>
                  <a:pt x="1582369" y="2131111"/>
                  <a:pt x="1583072" y="2132516"/>
                  <a:pt x="1582369" y="2133219"/>
                </a:cubicBezTo>
                <a:cubicBezTo>
                  <a:pt x="1564102" y="2157810"/>
                  <a:pt x="1581667" y="2179590"/>
                  <a:pt x="1587288" y="2202776"/>
                </a:cubicBezTo>
                <a:cubicBezTo>
                  <a:pt x="1590801" y="2218233"/>
                  <a:pt x="1590801" y="2234392"/>
                  <a:pt x="1590098" y="2249850"/>
                </a:cubicBezTo>
                <a:cubicBezTo>
                  <a:pt x="1590098" y="2255470"/>
                  <a:pt x="1581667" y="2280764"/>
                  <a:pt x="1573938" y="2287087"/>
                </a:cubicBezTo>
                <a:cubicBezTo>
                  <a:pt x="1580964" y="2291303"/>
                  <a:pt x="1609068" y="2296221"/>
                  <a:pt x="1616797" y="2300436"/>
                </a:cubicBezTo>
                <a:cubicBezTo>
                  <a:pt x="1654034" y="2318001"/>
                  <a:pt x="1739751" y="2335566"/>
                  <a:pt x="1776988" y="2351726"/>
                </a:cubicBezTo>
                <a:cubicBezTo>
                  <a:pt x="1784717" y="2355239"/>
                  <a:pt x="1794553" y="2355239"/>
                  <a:pt x="1802984" y="2354536"/>
                </a:cubicBezTo>
                <a:cubicBezTo>
                  <a:pt x="1822657" y="2354536"/>
                  <a:pt x="1835304" y="2364373"/>
                  <a:pt x="1849356" y="2377020"/>
                </a:cubicBezTo>
                <a:cubicBezTo>
                  <a:pt x="1864110" y="2390369"/>
                  <a:pt x="1891511" y="2383343"/>
                  <a:pt x="1909076" y="2394584"/>
                </a:cubicBezTo>
                <a:cubicBezTo>
                  <a:pt x="1925236" y="2405123"/>
                  <a:pt x="1939991" y="2417067"/>
                  <a:pt x="1955448" y="2429012"/>
                </a:cubicBezTo>
                <a:cubicBezTo>
                  <a:pt x="1968094" y="2438848"/>
                  <a:pt x="1979336" y="2450792"/>
                  <a:pt x="1992685" y="2459223"/>
                </a:cubicBezTo>
                <a:cubicBezTo>
                  <a:pt x="2051001" y="2495056"/>
                  <a:pt x="2066458" y="2527375"/>
                  <a:pt x="2054514" y="2595527"/>
                </a:cubicBezTo>
                <a:cubicBezTo>
                  <a:pt x="2046083" y="2646816"/>
                  <a:pt x="2032733" y="2713563"/>
                  <a:pt x="2022194" y="2764852"/>
                </a:cubicBezTo>
                <a:cubicBezTo>
                  <a:pt x="2015168" y="2799982"/>
                  <a:pt x="2003224" y="2918018"/>
                  <a:pt x="1999711" y="2943311"/>
                </a:cubicBezTo>
                <a:cubicBezTo>
                  <a:pt x="1989875" y="3010058"/>
                  <a:pt x="1913995" y="3241915"/>
                  <a:pt x="1909076" y="3258777"/>
                </a:cubicBezTo>
                <a:cubicBezTo>
                  <a:pt x="1896430" y="3300230"/>
                  <a:pt x="1869731" y="3468853"/>
                  <a:pt x="1860597" y="3507496"/>
                </a:cubicBezTo>
                <a:cubicBezTo>
                  <a:pt x="1862705" y="3508901"/>
                  <a:pt x="1864813" y="3510306"/>
                  <a:pt x="1866921" y="3511712"/>
                </a:cubicBezTo>
                <a:cubicBezTo>
                  <a:pt x="1871839" y="3509604"/>
                  <a:pt x="1877460" y="3508199"/>
                  <a:pt x="1882378" y="3504686"/>
                </a:cubicBezTo>
                <a:cubicBezTo>
                  <a:pt x="1896430" y="3494849"/>
                  <a:pt x="1909779" y="3483608"/>
                  <a:pt x="1925236" y="3475879"/>
                </a:cubicBezTo>
                <a:cubicBezTo>
                  <a:pt x="1932965" y="3471664"/>
                  <a:pt x="1944206" y="3474474"/>
                  <a:pt x="1954042" y="3473771"/>
                </a:cubicBezTo>
                <a:cubicBezTo>
                  <a:pt x="1953340" y="3482905"/>
                  <a:pt x="1954745" y="3492039"/>
                  <a:pt x="1951935" y="3500470"/>
                </a:cubicBezTo>
                <a:cubicBezTo>
                  <a:pt x="1940693" y="3541923"/>
                  <a:pt x="1935073" y="3575648"/>
                  <a:pt x="1923831" y="3617101"/>
                </a:cubicBezTo>
                <a:cubicBezTo>
                  <a:pt x="1921723" y="3624829"/>
                  <a:pt x="1922426" y="3633261"/>
                  <a:pt x="1921723" y="3639584"/>
                </a:cubicBezTo>
                <a:cubicBezTo>
                  <a:pt x="1934370" y="3645205"/>
                  <a:pt x="1944909" y="3650123"/>
                  <a:pt x="1955448" y="3653636"/>
                </a:cubicBezTo>
                <a:cubicBezTo>
                  <a:pt x="1984957" y="3664877"/>
                  <a:pt x="1978633" y="3656446"/>
                  <a:pt x="1989172" y="3715464"/>
                </a:cubicBezTo>
                <a:cubicBezTo>
                  <a:pt x="1989875" y="3719680"/>
                  <a:pt x="1987767" y="3724598"/>
                  <a:pt x="1986362" y="3728813"/>
                </a:cubicBezTo>
                <a:cubicBezTo>
                  <a:pt x="1983552" y="3735137"/>
                  <a:pt x="1968797" y="3728111"/>
                  <a:pt x="1970202" y="3732326"/>
                </a:cubicBezTo>
                <a:cubicBezTo>
                  <a:pt x="1973715" y="3742865"/>
                  <a:pt x="1986362" y="3768861"/>
                  <a:pt x="1994793" y="3774482"/>
                </a:cubicBezTo>
                <a:cubicBezTo>
                  <a:pt x="2043272" y="3803289"/>
                  <a:pt x="2060837" y="3842634"/>
                  <a:pt x="2101588" y="3879871"/>
                </a:cubicBezTo>
                <a:cubicBezTo>
                  <a:pt x="2117045" y="3893923"/>
                  <a:pt x="2134610" y="3898139"/>
                  <a:pt x="2153580" y="3900247"/>
                </a:cubicBezTo>
                <a:cubicBezTo>
                  <a:pt x="2180981" y="3904462"/>
                  <a:pt x="2209085" y="3907975"/>
                  <a:pt x="2236486" y="3912894"/>
                </a:cubicBezTo>
                <a:cubicBezTo>
                  <a:pt x="2242107" y="3913596"/>
                  <a:pt x="2250538" y="3917812"/>
                  <a:pt x="2252646" y="3922027"/>
                </a:cubicBezTo>
                <a:cubicBezTo>
                  <a:pt x="2263887" y="3944510"/>
                  <a:pt x="2275129" y="3967696"/>
                  <a:pt x="2282857" y="3991584"/>
                </a:cubicBezTo>
                <a:cubicBezTo>
                  <a:pt x="2287775" y="4007744"/>
                  <a:pt x="2276534" y="4016878"/>
                  <a:pt x="2259672" y="4021093"/>
                </a:cubicBezTo>
                <a:cubicBezTo>
                  <a:pt x="2221732" y="4028822"/>
                  <a:pt x="2183791" y="4039361"/>
                  <a:pt x="2145851" y="4041468"/>
                </a:cubicBezTo>
                <a:cubicBezTo>
                  <a:pt x="2065053" y="4046387"/>
                  <a:pt x="1997603" y="4032335"/>
                  <a:pt x="1917508" y="4019688"/>
                </a:cubicBezTo>
                <a:cubicBezTo>
                  <a:pt x="1836709" y="4006339"/>
                  <a:pt x="1755208" y="3994395"/>
                  <a:pt x="1674409" y="3978938"/>
                </a:cubicBezTo>
                <a:cubicBezTo>
                  <a:pt x="1629443" y="3970506"/>
                  <a:pt x="1584477" y="3963481"/>
                  <a:pt x="1540214" y="3951536"/>
                </a:cubicBezTo>
                <a:cubicBezTo>
                  <a:pt x="1532485" y="3949429"/>
                  <a:pt x="1525459" y="3944510"/>
                  <a:pt x="1518433" y="3939592"/>
                </a:cubicBezTo>
                <a:cubicBezTo>
                  <a:pt x="1509299" y="3933269"/>
                  <a:pt x="1507192" y="3925540"/>
                  <a:pt x="1510002" y="3913596"/>
                </a:cubicBezTo>
                <a:cubicBezTo>
                  <a:pt x="1526162" y="3838419"/>
                  <a:pt x="1553563" y="3766754"/>
                  <a:pt x="1581667" y="3695792"/>
                </a:cubicBezTo>
                <a:cubicBezTo>
                  <a:pt x="1593611" y="3665580"/>
                  <a:pt x="1599232" y="3627640"/>
                  <a:pt x="1573938" y="3602346"/>
                </a:cubicBezTo>
                <a:cubicBezTo>
                  <a:pt x="1564804" y="3593213"/>
                  <a:pt x="1557779" y="3581971"/>
                  <a:pt x="1569723" y="3570027"/>
                </a:cubicBezTo>
                <a:cubicBezTo>
                  <a:pt x="1578154" y="3560893"/>
                  <a:pt x="1597124" y="3560893"/>
                  <a:pt x="1607663" y="3570730"/>
                </a:cubicBezTo>
                <a:cubicBezTo>
                  <a:pt x="1613284" y="3575648"/>
                  <a:pt x="1609068" y="3590402"/>
                  <a:pt x="1613986" y="3596725"/>
                </a:cubicBezTo>
                <a:cubicBezTo>
                  <a:pt x="1618202" y="3602346"/>
                  <a:pt x="1622417" y="3607264"/>
                  <a:pt x="1627336" y="3612183"/>
                </a:cubicBezTo>
                <a:cubicBezTo>
                  <a:pt x="1633659" y="3605859"/>
                  <a:pt x="1642793" y="3600238"/>
                  <a:pt x="1645603" y="3592510"/>
                </a:cubicBezTo>
                <a:cubicBezTo>
                  <a:pt x="1650521" y="3577756"/>
                  <a:pt x="1652629" y="3562298"/>
                  <a:pt x="1654737" y="3547544"/>
                </a:cubicBezTo>
                <a:cubicBezTo>
                  <a:pt x="1664573" y="3470961"/>
                  <a:pt x="1654034" y="3408430"/>
                  <a:pt x="1661060" y="3331144"/>
                </a:cubicBezTo>
                <a:cubicBezTo>
                  <a:pt x="1668789" y="3251751"/>
                  <a:pt x="1673707" y="3172358"/>
                  <a:pt x="1679328" y="3092262"/>
                </a:cubicBezTo>
                <a:cubicBezTo>
                  <a:pt x="1682841" y="3038865"/>
                  <a:pt x="1695487" y="2986873"/>
                  <a:pt x="1710242" y="2935583"/>
                </a:cubicBezTo>
                <a:cubicBezTo>
                  <a:pt x="1724996" y="2884996"/>
                  <a:pt x="1742561" y="2835112"/>
                  <a:pt x="1755911" y="2784525"/>
                </a:cubicBezTo>
                <a:cubicBezTo>
                  <a:pt x="1763639" y="2757124"/>
                  <a:pt x="1761531" y="2755016"/>
                  <a:pt x="1734130" y="2746585"/>
                </a:cubicBezTo>
                <a:cubicBezTo>
                  <a:pt x="1708837" y="2738856"/>
                  <a:pt x="1661763" y="2733235"/>
                  <a:pt x="1635767" y="2726912"/>
                </a:cubicBezTo>
                <a:cubicBezTo>
                  <a:pt x="1620310" y="2723399"/>
                  <a:pt x="1542321" y="2719886"/>
                  <a:pt x="1522649" y="2715671"/>
                </a:cubicBezTo>
                <a:cubicBezTo>
                  <a:pt x="1518433" y="2770473"/>
                  <a:pt x="1513515" y="2821060"/>
                  <a:pt x="1510705" y="2872349"/>
                </a:cubicBezTo>
                <a:cubicBezTo>
                  <a:pt x="1507894" y="2913803"/>
                  <a:pt x="1514920" y="2957363"/>
                  <a:pt x="1504381" y="2996709"/>
                </a:cubicBezTo>
                <a:cubicBezTo>
                  <a:pt x="1492437" y="3040972"/>
                  <a:pt x="1520541" y="3085236"/>
                  <a:pt x="1512110" y="3128797"/>
                </a:cubicBezTo>
                <a:cubicBezTo>
                  <a:pt x="1505786" y="3160414"/>
                  <a:pt x="1517028" y="3177979"/>
                  <a:pt x="1510705" y="3209595"/>
                </a:cubicBezTo>
                <a:cubicBezTo>
                  <a:pt x="1503679" y="3246833"/>
                  <a:pt x="1496653" y="3284773"/>
                  <a:pt x="1484709" y="3320605"/>
                </a:cubicBezTo>
                <a:cubicBezTo>
                  <a:pt x="1479088" y="3338170"/>
                  <a:pt x="1490329" y="3352222"/>
                  <a:pt x="1476980" y="3366274"/>
                </a:cubicBezTo>
                <a:cubicBezTo>
                  <a:pt x="1468549" y="3375408"/>
                  <a:pt x="1465036" y="3383136"/>
                  <a:pt x="1466441" y="3395783"/>
                </a:cubicBezTo>
                <a:cubicBezTo>
                  <a:pt x="1468549" y="3434426"/>
                  <a:pt x="1462226" y="3471664"/>
                  <a:pt x="1433419" y="3499767"/>
                </a:cubicBezTo>
                <a:cubicBezTo>
                  <a:pt x="1385643" y="3547544"/>
                  <a:pt x="1314680" y="3587592"/>
                  <a:pt x="1266201" y="3634666"/>
                </a:cubicBezTo>
                <a:cubicBezTo>
                  <a:pt x="1240205" y="3659959"/>
                  <a:pt x="1214209" y="3685955"/>
                  <a:pt x="1190321" y="3712654"/>
                </a:cubicBezTo>
                <a:cubicBezTo>
                  <a:pt x="1147463" y="3759728"/>
                  <a:pt x="1100389" y="3801884"/>
                  <a:pt x="1049099" y="3839824"/>
                </a:cubicBezTo>
                <a:cubicBezTo>
                  <a:pt x="1025211" y="3857389"/>
                  <a:pt x="909985" y="3931864"/>
                  <a:pt x="878368" y="3954347"/>
                </a:cubicBezTo>
                <a:cubicBezTo>
                  <a:pt x="835510" y="3985261"/>
                  <a:pt x="793354" y="4017580"/>
                  <a:pt x="751901" y="4050603"/>
                </a:cubicBezTo>
                <a:cubicBezTo>
                  <a:pt x="736444" y="4062546"/>
                  <a:pt x="742768" y="4092055"/>
                  <a:pt x="761035" y="4096974"/>
                </a:cubicBezTo>
                <a:cubicBezTo>
                  <a:pt x="775087" y="4101189"/>
                  <a:pt x="780708" y="4108918"/>
                  <a:pt x="784221" y="4122970"/>
                </a:cubicBezTo>
                <a:cubicBezTo>
                  <a:pt x="787734" y="4135616"/>
                  <a:pt x="787031" y="4155289"/>
                  <a:pt x="794760" y="4166531"/>
                </a:cubicBezTo>
                <a:cubicBezTo>
                  <a:pt x="806704" y="4183393"/>
                  <a:pt x="805299" y="4192527"/>
                  <a:pt x="785626" y="4196743"/>
                </a:cubicBezTo>
                <a:cubicBezTo>
                  <a:pt x="761738" y="4201661"/>
                  <a:pt x="744875" y="4197445"/>
                  <a:pt x="720284" y="4200256"/>
                </a:cubicBezTo>
                <a:cubicBezTo>
                  <a:pt x="706233" y="4202363"/>
                  <a:pt x="691478" y="4202363"/>
                  <a:pt x="677426" y="4204471"/>
                </a:cubicBezTo>
                <a:cubicBezTo>
                  <a:pt x="669698" y="4205876"/>
                  <a:pt x="661969" y="4208687"/>
                  <a:pt x="656348" y="4212902"/>
                </a:cubicBezTo>
                <a:cubicBezTo>
                  <a:pt x="651430" y="4217118"/>
                  <a:pt x="648620" y="4238195"/>
                  <a:pt x="644404" y="4243817"/>
                </a:cubicBezTo>
                <a:cubicBezTo>
                  <a:pt x="649322" y="4247330"/>
                  <a:pt x="654241" y="4250842"/>
                  <a:pt x="659861" y="4253653"/>
                </a:cubicBezTo>
                <a:cubicBezTo>
                  <a:pt x="662672" y="4255058"/>
                  <a:pt x="666185" y="4256463"/>
                  <a:pt x="669698" y="4257868"/>
                </a:cubicBezTo>
                <a:cubicBezTo>
                  <a:pt x="668292" y="4259273"/>
                  <a:pt x="667590" y="4260679"/>
                  <a:pt x="666887" y="4260679"/>
                </a:cubicBezTo>
                <a:cubicBezTo>
                  <a:pt x="633163" y="4248032"/>
                  <a:pt x="614193" y="4253653"/>
                  <a:pt x="598033" y="4278243"/>
                </a:cubicBezTo>
                <a:cubicBezTo>
                  <a:pt x="579765" y="4304942"/>
                  <a:pt x="542528" y="4323210"/>
                  <a:pt x="529881" y="4352719"/>
                </a:cubicBezTo>
                <a:cubicBezTo>
                  <a:pt x="507398" y="4404711"/>
                  <a:pt x="468755" y="4450379"/>
                  <a:pt x="463134" y="4509398"/>
                </a:cubicBezTo>
                <a:cubicBezTo>
                  <a:pt x="460324" y="4536799"/>
                  <a:pt x="449083" y="4557876"/>
                  <a:pt x="422384" y="4569821"/>
                </a:cubicBezTo>
                <a:cubicBezTo>
                  <a:pt x="415358" y="4572631"/>
                  <a:pt x="424492" y="4585980"/>
                  <a:pt x="418871" y="4590899"/>
                </a:cubicBezTo>
                <a:cubicBezTo>
                  <a:pt x="403414" y="4590899"/>
                  <a:pt x="387957" y="4590899"/>
                  <a:pt x="372500" y="4590899"/>
                </a:cubicBezTo>
                <a:close/>
                <a:moveTo>
                  <a:pt x="768764" y="739971"/>
                </a:moveTo>
                <a:cubicBezTo>
                  <a:pt x="763143" y="690790"/>
                  <a:pt x="763845" y="676035"/>
                  <a:pt x="791949" y="636690"/>
                </a:cubicBezTo>
                <a:cubicBezTo>
                  <a:pt x="794057" y="633879"/>
                  <a:pt x="795462" y="630366"/>
                  <a:pt x="796165" y="626853"/>
                </a:cubicBezTo>
                <a:cubicBezTo>
                  <a:pt x="807406" y="579077"/>
                  <a:pt x="831295" y="569943"/>
                  <a:pt x="876963" y="557296"/>
                </a:cubicBezTo>
                <a:cubicBezTo>
                  <a:pt x="903662" y="549568"/>
                  <a:pt x="954249" y="543947"/>
                  <a:pt x="982353" y="541137"/>
                </a:cubicBezTo>
                <a:cubicBezTo>
                  <a:pt x="984460" y="541137"/>
                  <a:pt x="985866" y="543947"/>
                  <a:pt x="987973" y="544650"/>
                </a:cubicBezTo>
                <a:cubicBezTo>
                  <a:pt x="994999" y="547460"/>
                  <a:pt x="1002728" y="551676"/>
                  <a:pt x="1009754" y="551676"/>
                </a:cubicBezTo>
                <a:cubicBezTo>
                  <a:pt x="1042073" y="551676"/>
                  <a:pt x="1050504" y="578374"/>
                  <a:pt x="1061746" y="598750"/>
                </a:cubicBezTo>
                <a:cubicBezTo>
                  <a:pt x="1072988" y="619827"/>
                  <a:pt x="1077203" y="631069"/>
                  <a:pt x="1087742" y="653552"/>
                </a:cubicBezTo>
                <a:cubicBezTo>
                  <a:pt x="1102497" y="687277"/>
                  <a:pt x="1110928" y="721704"/>
                  <a:pt x="1116549" y="758239"/>
                </a:cubicBezTo>
                <a:cubicBezTo>
                  <a:pt x="1117954" y="766670"/>
                  <a:pt x="1124980" y="754023"/>
                  <a:pt x="1131303" y="761752"/>
                </a:cubicBezTo>
                <a:cubicBezTo>
                  <a:pt x="1136924" y="769480"/>
                  <a:pt x="1148868" y="775804"/>
                  <a:pt x="1150273" y="784235"/>
                </a:cubicBezTo>
                <a:cubicBezTo>
                  <a:pt x="1154489" y="814446"/>
                  <a:pt x="1153083" y="846063"/>
                  <a:pt x="1115846" y="868546"/>
                </a:cubicBezTo>
                <a:cubicBezTo>
                  <a:pt x="1112333" y="870654"/>
                  <a:pt x="1107415" y="874870"/>
                  <a:pt x="1107415" y="878383"/>
                </a:cubicBezTo>
                <a:cubicBezTo>
                  <a:pt x="1107415" y="901568"/>
                  <a:pt x="1086337" y="966910"/>
                  <a:pt x="1088445" y="990095"/>
                </a:cubicBezTo>
                <a:cubicBezTo>
                  <a:pt x="1089147" y="994311"/>
                  <a:pt x="1100389" y="1030846"/>
                  <a:pt x="1103902" y="1029441"/>
                </a:cubicBezTo>
                <a:cubicBezTo>
                  <a:pt x="1119359" y="1023117"/>
                  <a:pt x="1134816" y="988690"/>
                  <a:pt x="1141139" y="970423"/>
                </a:cubicBezTo>
                <a:cubicBezTo>
                  <a:pt x="1142545" y="966207"/>
                  <a:pt x="1167135" y="940211"/>
                  <a:pt x="1170648" y="938806"/>
                </a:cubicBezTo>
                <a:cubicBezTo>
                  <a:pt x="1200860" y="928970"/>
                  <a:pt x="1203670" y="900866"/>
                  <a:pt x="1212804" y="876275"/>
                </a:cubicBezTo>
                <a:cubicBezTo>
                  <a:pt x="1214209" y="872059"/>
                  <a:pt x="1214209" y="866439"/>
                  <a:pt x="1212804" y="862223"/>
                </a:cubicBezTo>
                <a:cubicBezTo>
                  <a:pt x="1204373" y="839740"/>
                  <a:pt x="1195942" y="817959"/>
                  <a:pt x="1186808" y="796179"/>
                </a:cubicBezTo>
                <a:cubicBezTo>
                  <a:pt x="1159407" y="731540"/>
                  <a:pt x="1141139" y="663388"/>
                  <a:pt x="1127087" y="594534"/>
                </a:cubicBezTo>
                <a:cubicBezTo>
                  <a:pt x="1122169" y="569241"/>
                  <a:pt x="1121467" y="542542"/>
                  <a:pt x="1118656" y="516546"/>
                </a:cubicBezTo>
                <a:cubicBezTo>
                  <a:pt x="1117954" y="511628"/>
                  <a:pt x="1117251" y="507412"/>
                  <a:pt x="1115143" y="503197"/>
                </a:cubicBezTo>
                <a:cubicBezTo>
                  <a:pt x="1100389" y="471580"/>
                  <a:pt x="1073690" y="450502"/>
                  <a:pt x="1046289" y="430127"/>
                </a:cubicBezTo>
                <a:cubicBezTo>
                  <a:pt x="1009754" y="403428"/>
                  <a:pt x="972516" y="376027"/>
                  <a:pt x="938089" y="346518"/>
                </a:cubicBezTo>
                <a:cubicBezTo>
                  <a:pt x="891718" y="305767"/>
                  <a:pt x="873450" y="257288"/>
                  <a:pt x="816540" y="236210"/>
                </a:cubicBezTo>
                <a:cubicBezTo>
                  <a:pt x="801786" y="230589"/>
                  <a:pt x="789139" y="234805"/>
                  <a:pt x="782815" y="250262"/>
                </a:cubicBezTo>
                <a:cubicBezTo>
                  <a:pt x="772277" y="274853"/>
                  <a:pt x="763143" y="300146"/>
                  <a:pt x="751901" y="324035"/>
                </a:cubicBezTo>
                <a:cubicBezTo>
                  <a:pt x="746983" y="334574"/>
                  <a:pt x="740660" y="344410"/>
                  <a:pt x="732931" y="352841"/>
                </a:cubicBezTo>
                <a:cubicBezTo>
                  <a:pt x="717474" y="370406"/>
                  <a:pt x="699909" y="386566"/>
                  <a:pt x="683749" y="403428"/>
                </a:cubicBezTo>
                <a:cubicBezTo>
                  <a:pt x="657051" y="430829"/>
                  <a:pt x="634568" y="462446"/>
                  <a:pt x="603654" y="483524"/>
                </a:cubicBezTo>
                <a:cubicBezTo>
                  <a:pt x="548851" y="521464"/>
                  <a:pt x="484915" y="532003"/>
                  <a:pt x="418871" y="517248"/>
                </a:cubicBezTo>
                <a:cubicBezTo>
                  <a:pt x="394280" y="511628"/>
                  <a:pt x="373905" y="505304"/>
                  <a:pt x="355637" y="528490"/>
                </a:cubicBezTo>
                <a:cubicBezTo>
                  <a:pt x="350017" y="535516"/>
                  <a:pt x="337370" y="537624"/>
                  <a:pt x="333857" y="545352"/>
                </a:cubicBezTo>
                <a:cubicBezTo>
                  <a:pt x="314887" y="587508"/>
                  <a:pt x="279054" y="650742"/>
                  <a:pt x="268515" y="695708"/>
                </a:cubicBezTo>
                <a:cubicBezTo>
                  <a:pt x="253058" y="761049"/>
                  <a:pt x="224252" y="828498"/>
                  <a:pt x="214416" y="894542"/>
                </a:cubicBezTo>
                <a:cubicBezTo>
                  <a:pt x="210200" y="921944"/>
                  <a:pt x="212308" y="924754"/>
                  <a:pt x="239709" y="933185"/>
                </a:cubicBezTo>
                <a:cubicBezTo>
                  <a:pt x="334559" y="961992"/>
                  <a:pt x="423086" y="987988"/>
                  <a:pt x="497562" y="1056139"/>
                </a:cubicBezTo>
                <a:cubicBezTo>
                  <a:pt x="529178" y="1084946"/>
                  <a:pt x="551661" y="1061760"/>
                  <a:pt x="591709" y="1063165"/>
                </a:cubicBezTo>
                <a:cubicBezTo>
                  <a:pt x="593115" y="1063165"/>
                  <a:pt x="616300" y="1075812"/>
                  <a:pt x="617705" y="1074407"/>
                </a:cubicBezTo>
                <a:cubicBezTo>
                  <a:pt x="630352" y="1063165"/>
                  <a:pt x="635973" y="1061760"/>
                  <a:pt x="652133" y="1068084"/>
                </a:cubicBezTo>
                <a:cubicBezTo>
                  <a:pt x="658456" y="1070894"/>
                  <a:pt x="673913" y="1067381"/>
                  <a:pt x="681642" y="1066678"/>
                </a:cubicBezTo>
                <a:cubicBezTo>
                  <a:pt x="689370" y="1065976"/>
                  <a:pt x="711151" y="1063165"/>
                  <a:pt x="718177" y="1062463"/>
                </a:cubicBezTo>
                <a:cubicBezTo>
                  <a:pt x="754712" y="1059652"/>
                  <a:pt x="829187" y="1087756"/>
                  <a:pt x="856588" y="1064571"/>
                </a:cubicBezTo>
                <a:cubicBezTo>
                  <a:pt x="882584" y="1042790"/>
                  <a:pt x="853075" y="1006958"/>
                  <a:pt x="836213" y="976746"/>
                </a:cubicBezTo>
                <a:cubicBezTo>
                  <a:pt x="822161" y="951453"/>
                  <a:pt x="780708" y="904379"/>
                  <a:pt x="768764" y="878383"/>
                </a:cubicBezTo>
                <a:cubicBezTo>
                  <a:pt x="762440" y="864331"/>
                  <a:pt x="760332" y="849576"/>
                  <a:pt x="771574" y="834822"/>
                </a:cubicBezTo>
                <a:cubicBezTo>
                  <a:pt x="777195" y="827796"/>
                  <a:pt x="777897" y="815852"/>
                  <a:pt x="777195" y="806015"/>
                </a:cubicBezTo>
                <a:cubicBezTo>
                  <a:pt x="775087" y="786343"/>
                  <a:pt x="771574" y="763157"/>
                  <a:pt x="768764" y="73997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7" name="Google Shape;1667;p44"/>
          <p:cNvGrpSpPr/>
          <p:nvPr/>
        </p:nvGrpSpPr>
        <p:grpSpPr>
          <a:xfrm>
            <a:off x="10187486" y="155529"/>
            <a:ext cx="1482278" cy="6546941"/>
            <a:chOff x="5228266" y="311712"/>
            <a:chExt cx="1482278" cy="6546941"/>
          </a:xfrm>
        </p:grpSpPr>
        <p:sp>
          <p:nvSpPr>
            <p:cNvPr id="1668" name="Google Shape;1668;p44"/>
            <p:cNvSpPr/>
            <p:nvPr/>
          </p:nvSpPr>
          <p:spPr>
            <a:xfrm>
              <a:off x="5524722" y="975662"/>
              <a:ext cx="1185822" cy="5882991"/>
            </a:xfrm>
            <a:custGeom>
              <a:rect b="b" l="l" r="r" t="t"/>
              <a:pathLst>
                <a:path extrusionOk="0" h="5882991" w="1185821">
                  <a:moveTo>
                    <a:pt x="658896" y="5881679"/>
                  </a:moveTo>
                  <a:cubicBezTo>
                    <a:pt x="617393" y="5858622"/>
                    <a:pt x="572595" y="5838858"/>
                    <a:pt x="534385" y="5810530"/>
                  </a:cubicBezTo>
                  <a:cubicBezTo>
                    <a:pt x="499469" y="5784178"/>
                    <a:pt x="477070" y="5741357"/>
                    <a:pt x="481023" y="5697877"/>
                  </a:cubicBezTo>
                  <a:cubicBezTo>
                    <a:pt x="485635" y="5651103"/>
                    <a:pt x="471141" y="5613552"/>
                    <a:pt x="444131" y="5577977"/>
                  </a:cubicBezTo>
                  <a:cubicBezTo>
                    <a:pt x="413827" y="5537791"/>
                    <a:pt x="387475" y="5495628"/>
                    <a:pt x="394063" y="5442925"/>
                  </a:cubicBezTo>
                  <a:cubicBezTo>
                    <a:pt x="396039" y="5425797"/>
                    <a:pt x="401968" y="5406692"/>
                    <a:pt x="413168" y="5394834"/>
                  </a:cubicBezTo>
                  <a:cubicBezTo>
                    <a:pt x="427661" y="5378364"/>
                    <a:pt x="432932" y="5363212"/>
                    <a:pt x="432932" y="5342130"/>
                  </a:cubicBezTo>
                  <a:cubicBezTo>
                    <a:pt x="433590" y="5307215"/>
                    <a:pt x="424367" y="5281522"/>
                    <a:pt x="458624" y="5270981"/>
                  </a:cubicBezTo>
                  <a:cubicBezTo>
                    <a:pt x="490246" y="5261099"/>
                    <a:pt x="506057" y="5249241"/>
                    <a:pt x="504081" y="5216302"/>
                  </a:cubicBezTo>
                  <a:cubicBezTo>
                    <a:pt x="496175" y="5111554"/>
                    <a:pt x="488270" y="4992972"/>
                    <a:pt x="479706" y="4888224"/>
                  </a:cubicBezTo>
                  <a:cubicBezTo>
                    <a:pt x="472459" y="4805876"/>
                    <a:pt x="463895" y="4724186"/>
                    <a:pt x="456648" y="4641837"/>
                  </a:cubicBezTo>
                  <a:cubicBezTo>
                    <a:pt x="444790" y="4511397"/>
                    <a:pt x="460601" y="4377004"/>
                    <a:pt x="483658" y="4249857"/>
                  </a:cubicBezTo>
                  <a:cubicBezTo>
                    <a:pt x="491564" y="4206377"/>
                    <a:pt x="490905" y="4202424"/>
                    <a:pt x="448742" y="4185296"/>
                  </a:cubicBezTo>
                  <a:cubicBezTo>
                    <a:pt x="430296" y="4177390"/>
                    <a:pt x="421073" y="4165532"/>
                    <a:pt x="415144" y="4147086"/>
                  </a:cubicBezTo>
                  <a:cubicBezTo>
                    <a:pt x="408556" y="4126005"/>
                    <a:pt x="395381" y="4106900"/>
                    <a:pt x="388793" y="4085160"/>
                  </a:cubicBezTo>
                  <a:cubicBezTo>
                    <a:pt x="378911" y="4052879"/>
                    <a:pt x="364417" y="4019939"/>
                    <a:pt x="364417" y="3987659"/>
                  </a:cubicBezTo>
                  <a:cubicBezTo>
                    <a:pt x="363100" y="3840749"/>
                    <a:pt x="368370" y="3703720"/>
                    <a:pt x="330160" y="3562740"/>
                  </a:cubicBezTo>
                  <a:cubicBezTo>
                    <a:pt x="303809" y="3465239"/>
                    <a:pt x="303809" y="3367079"/>
                    <a:pt x="313032" y="3268261"/>
                  </a:cubicBezTo>
                  <a:cubicBezTo>
                    <a:pt x="315008" y="3246521"/>
                    <a:pt x="314349" y="3228074"/>
                    <a:pt x="293927" y="3214240"/>
                  </a:cubicBezTo>
                  <a:cubicBezTo>
                    <a:pt x="271528" y="3198429"/>
                    <a:pt x="269552" y="3177348"/>
                    <a:pt x="273504" y="3150337"/>
                  </a:cubicBezTo>
                  <a:cubicBezTo>
                    <a:pt x="284704" y="3066671"/>
                    <a:pt x="290633" y="2982346"/>
                    <a:pt x="300515" y="2898021"/>
                  </a:cubicBezTo>
                  <a:cubicBezTo>
                    <a:pt x="313032" y="2784050"/>
                    <a:pt x="309079" y="2670080"/>
                    <a:pt x="318302" y="2555450"/>
                  </a:cubicBezTo>
                  <a:cubicBezTo>
                    <a:pt x="320937" y="2523169"/>
                    <a:pt x="305785" y="2489571"/>
                    <a:pt x="297221" y="2457290"/>
                  </a:cubicBezTo>
                  <a:cubicBezTo>
                    <a:pt x="265599" y="2341344"/>
                    <a:pt x="243859" y="2235278"/>
                    <a:pt x="186544" y="2130531"/>
                  </a:cubicBezTo>
                  <a:cubicBezTo>
                    <a:pt x="178639" y="2116037"/>
                    <a:pt x="169416" y="2110767"/>
                    <a:pt x="168757" y="2094297"/>
                  </a:cubicBezTo>
                  <a:cubicBezTo>
                    <a:pt x="167439" y="2050158"/>
                    <a:pt x="168757" y="2006678"/>
                    <a:pt x="168757" y="1962540"/>
                  </a:cubicBezTo>
                  <a:cubicBezTo>
                    <a:pt x="168757" y="1955952"/>
                    <a:pt x="166780" y="1948046"/>
                    <a:pt x="162828" y="1942776"/>
                  </a:cubicBezTo>
                  <a:cubicBezTo>
                    <a:pt x="79161" y="1830123"/>
                    <a:pt x="98266" y="1693753"/>
                    <a:pt x="125277" y="1567925"/>
                  </a:cubicBezTo>
                  <a:cubicBezTo>
                    <a:pt x="129888" y="1546843"/>
                    <a:pt x="130547" y="1523127"/>
                    <a:pt x="125277" y="1502704"/>
                  </a:cubicBezTo>
                  <a:cubicBezTo>
                    <a:pt x="108148" y="1431555"/>
                    <a:pt x="104195" y="1360406"/>
                    <a:pt x="119348" y="1288598"/>
                  </a:cubicBezTo>
                  <a:cubicBezTo>
                    <a:pt x="135159" y="1213496"/>
                    <a:pt x="148334" y="1139052"/>
                    <a:pt x="142405" y="1061315"/>
                  </a:cubicBezTo>
                  <a:cubicBezTo>
                    <a:pt x="131865" y="919017"/>
                    <a:pt x="158875" y="754319"/>
                    <a:pt x="181933" y="614656"/>
                  </a:cubicBezTo>
                  <a:cubicBezTo>
                    <a:pt x="192473" y="551412"/>
                    <a:pt x="189179" y="485533"/>
                    <a:pt x="191156" y="420972"/>
                  </a:cubicBezTo>
                  <a:cubicBezTo>
                    <a:pt x="191156" y="413066"/>
                    <a:pt x="185227" y="404502"/>
                    <a:pt x="180615" y="397914"/>
                  </a:cubicBezTo>
                  <a:cubicBezTo>
                    <a:pt x="160851" y="368927"/>
                    <a:pt x="138452" y="341917"/>
                    <a:pt x="121324" y="312271"/>
                  </a:cubicBezTo>
                  <a:cubicBezTo>
                    <a:pt x="96290" y="274720"/>
                    <a:pt x="98266" y="254298"/>
                    <a:pt x="65327" y="233876"/>
                  </a:cubicBezTo>
                  <a:cubicBezTo>
                    <a:pt x="47539" y="222676"/>
                    <a:pt x="21847" y="201595"/>
                    <a:pt x="6694" y="186443"/>
                  </a:cubicBezTo>
                  <a:cubicBezTo>
                    <a:pt x="-1870" y="177878"/>
                    <a:pt x="-1870" y="158773"/>
                    <a:pt x="4718" y="155479"/>
                  </a:cubicBezTo>
                  <a:cubicBezTo>
                    <a:pt x="14600" y="149550"/>
                    <a:pt x="26458" y="154162"/>
                    <a:pt x="33705" y="158773"/>
                  </a:cubicBezTo>
                  <a:cubicBezTo>
                    <a:pt x="60056" y="175243"/>
                    <a:pt x="85090" y="195007"/>
                    <a:pt x="110783" y="212794"/>
                  </a:cubicBezTo>
                  <a:cubicBezTo>
                    <a:pt x="116054" y="216088"/>
                    <a:pt x="121983" y="221358"/>
                    <a:pt x="129229" y="218723"/>
                  </a:cubicBezTo>
                  <a:cubicBezTo>
                    <a:pt x="137794" y="214771"/>
                    <a:pt x="131206" y="202912"/>
                    <a:pt x="128571" y="197642"/>
                  </a:cubicBezTo>
                  <a:cubicBezTo>
                    <a:pt x="106831" y="155479"/>
                    <a:pt x="83773" y="113317"/>
                    <a:pt x="60715" y="72472"/>
                  </a:cubicBezTo>
                  <a:cubicBezTo>
                    <a:pt x="51492" y="56661"/>
                    <a:pt x="48857" y="39533"/>
                    <a:pt x="63350" y="32286"/>
                  </a:cubicBezTo>
                  <a:cubicBezTo>
                    <a:pt x="74550" y="27016"/>
                    <a:pt x="95631" y="45462"/>
                    <a:pt x="102219" y="57320"/>
                  </a:cubicBezTo>
                  <a:cubicBezTo>
                    <a:pt x="113418" y="76425"/>
                    <a:pt x="122641" y="90259"/>
                    <a:pt x="133182" y="110023"/>
                  </a:cubicBezTo>
                  <a:cubicBezTo>
                    <a:pt x="138452" y="117270"/>
                    <a:pt x="137794" y="117928"/>
                    <a:pt x="135817" y="108705"/>
                  </a:cubicBezTo>
                  <a:cubicBezTo>
                    <a:pt x="125277" y="88283"/>
                    <a:pt x="116712" y="66543"/>
                    <a:pt x="106831" y="45462"/>
                  </a:cubicBezTo>
                  <a:cubicBezTo>
                    <a:pt x="100243" y="31627"/>
                    <a:pt x="93655" y="7911"/>
                    <a:pt x="107489" y="1323"/>
                  </a:cubicBezTo>
                  <a:cubicBezTo>
                    <a:pt x="120665" y="-4606"/>
                    <a:pt x="123959" y="11863"/>
                    <a:pt x="139770" y="2640"/>
                  </a:cubicBezTo>
                  <a:cubicBezTo>
                    <a:pt x="145699" y="-654"/>
                    <a:pt x="154922" y="3958"/>
                    <a:pt x="159534" y="9228"/>
                  </a:cubicBezTo>
                  <a:cubicBezTo>
                    <a:pt x="183909" y="-10535"/>
                    <a:pt x="197744" y="17134"/>
                    <a:pt x="211578" y="35580"/>
                  </a:cubicBezTo>
                  <a:cubicBezTo>
                    <a:pt x="246494" y="81036"/>
                    <a:pt x="266916" y="130445"/>
                    <a:pt x="298538" y="177878"/>
                  </a:cubicBezTo>
                  <a:cubicBezTo>
                    <a:pt x="328843" y="223335"/>
                    <a:pt x="351242" y="266815"/>
                    <a:pt x="348606" y="330718"/>
                  </a:cubicBezTo>
                  <a:cubicBezTo>
                    <a:pt x="349265" y="378150"/>
                    <a:pt x="336089" y="388032"/>
                    <a:pt x="334113" y="435465"/>
                  </a:cubicBezTo>
                  <a:cubicBezTo>
                    <a:pt x="329502" y="549436"/>
                    <a:pt x="334113" y="708863"/>
                    <a:pt x="343995" y="813610"/>
                  </a:cubicBezTo>
                  <a:cubicBezTo>
                    <a:pt x="357171" y="907817"/>
                    <a:pt x="359806" y="1001365"/>
                    <a:pt x="347289" y="1095572"/>
                  </a:cubicBezTo>
                  <a:cubicBezTo>
                    <a:pt x="343336" y="1126536"/>
                    <a:pt x="345312" y="1158157"/>
                    <a:pt x="346630" y="1189121"/>
                  </a:cubicBezTo>
                  <a:cubicBezTo>
                    <a:pt x="348606" y="1243141"/>
                    <a:pt x="351900" y="1296503"/>
                    <a:pt x="353877" y="1350524"/>
                  </a:cubicBezTo>
                  <a:cubicBezTo>
                    <a:pt x="354536" y="1360406"/>
                    <a:pt x="354536" y="1370947"/>
                    <a:pt x="355194" y="1379511"/>
                  </a:cubicBezTo>
                  <a:cubicBezTo>
                    <a:pt x="368370" y="1365676"/>
                    <a:pt x="376934" y="1351841"/>
                    <a:pt x="387475" y="1338666"/>
                  </a:cubicBezTo>
                  <a:cubicBezTo>
                    <a:pt x="394063" y="1330760"/>
                    <a:pt x="394722" y="1323514"/>
                    <a:pt x="404604" y="1314291"/>
                  </a:cubicBezTo>
                  <a:cubicBezTo>
                    <a:pt x="402627" y="1311655"/>
                    <a:pt x="408556" y="1307044"/>
                    <a:pt x="412509" y="1301774"/>
                  </a:cubicBezTo>
                  <a:cubicBezTo>
                    <a:pt x="436225" y="1280692"/>
                    <a:pt x="515939" y="1272787"/>
                    <a:pt x="557443" y="1272787"/>
                  </a:cubicBezTo>
                  <a:cubicBezTo>
                    <a:pt x="554149" y="1270152"/>
                    <a:pt x="549537" y="1266199"/>
                    <a:pt x="544267" y="1262246"/>
                  </a:cubicBezTo>
                  <a:cubicBezTo>
                    <a:pt x="514621" y="1240506"/>
                    <a:pt x="493540" y="1212837"/>
                    <a:pt x="487611" y="1176604"/>
                  </a:cubicBezTo>
                  <a:cubicBezTo>
                    <a:pt x="482341" y="1143005"/>
                    <a:pt x="485635" y="1114677"/>
                    <a:pt x="463895" y="1089643"/>
                  </a:cubicBezTo>
                  <a:cubicBezTo>
                    <a:pt x="454672" y="1079103"/>
                    <a:pt x="440837" y="1063292"/>
                    <a:pt x="436884" y="1050116"/>
                  </a:cubicBezTo>
                  <a:cubicBezTo>
                    <a:pt x="434249" y="1040893"/>
                    <a:pt x="434249" y="1031670"/>
                    <a:pt x="440837" y="1025082"/>
                  </a:cubicBezTo>
                  <a:cubicBezTo>
                    <a:pt x="446107" y="1019811"/>
                    <a:pt x="463236" y="1019811"/>
                    <a:pt x="468506" y="1024423"/>
                  </a:cubicBezTo>
                  <a:cubicBezTo>
                    <a:pt x="484976" y="1038916"/>
                    <a:pt x="502104" y="1055386"/>
                    <a:pt x="515939" y="1072515"/>
                  </a:cubicBezTo>
                  <a:cubicBezTo>
                    <a:pt x="522527" y="1081079"/>
                    <a:pt x="527797" y="1090961"/>
                    <a:pt x="534385" y="1100184"/>
                  </a:cubicBezTo>
                  <a:cubicBezTo>
                    <a:pt x="538338" y="1104137"/>
                    <a:pt x="544926" y="1101501"/>
                    <a:pt x="545585" y="1097549"/>
                  </a:cubicBezTo>
                  <a:cubicBezTo>
                    <a:pt x="546243" y="1083714"/>
                    <a:pt x="549537" y="1058021"/>
                    <a:pt x="544267" y="1048140"/>
                  </a:cubicBezTo>
                  <a:cubicBezTo>
                    <a:pt x="525821" y="1011906"/>
                    <a:pt x="496834" y="984896"/>
                    <a:pt x="452036" y="984896"/>
                  </a:cubicBezTo>
                  <a:cubicBezTo>
                    <a:pt x="440178" y="984896"/>
                    <a:pt x="415144" y="979625"/>
                    <a:pt x="413168" y="971720"/>
                  </a:cubicBezTo>
                  <a:cubicBezTo>
                    <a:pt x="408556" y="950639"/>
                    <a:pt x="426344" y="953933"/>
                    <a:pt x="417121" y="948662"/>
                  </a:cubicBezTo>
                  <a:cubicBezTo>
                    <a:pt x="407897" y="944051"/>
                    <a:pt x="394063" y="919017"/>
                    <a:pt x="424367" y="917699"/>
                  </a:cubicBezTo>
                  <a:cubicBezTo>
                    <a:pt x="478388" y="926922"/>
                    <a:pt x="544267" y="926922"/>
                    <a:pt x="585112" y="973037"/>
                  </a:cubicBezTo>
                  <a:cubicBezTo>
                    <a:pt x="597629" y="986872"/>
                    <a:pt x="606193" y="996754"/>
                    <a:pt x="620687" y="1009271"/>
                  </a:cubicBezTo>
                  <a:cubicBezTo>
                    <a:pt x="663508" y="1045504"/>
                    <a:pt x="664167" y="1100843"/>
                    <a:pt x="670755" y="1148275"/>
                  </a:cubicBezTo>
                  <a:cubicBezTo>
                    <a:pt x="678001" y="1195708"/>
                    <a:pt x="678001" y="1232601"/>
                    <a:pt x="715552" y="1262246"/>
                  </a:cubicBezTo>
                  <a:cubicBezTo>
                    <a:pt x="772208" y="1306385"/>
                    <a:pt x="826888" y="1352500"/>
                    <a:pt x="885520" y="1394004"/>
                  </a:cubicBezTo>
                  <a:cubicBezTo>
                    <a:pt x="966551" y="1451319"/>
                    <a:pt x="1050876" y="1498752"/>
                    <a:pt x="1114779" y="1575171"/>
                  </a:cubicBezTo>
                  <a:cubicBezTo>
                    <a:pt x="1172753" y="1645003"/>
                    <a:pt x="1203057" y="1722740"/>
                    <a:pt x="1176705" y="1814971"/>
                  </a:cubicBezTo>
                  <a:cubicBezTo>
                    <a:pt x="1160236" y="1873603"/>
                    <a:pt x="1149036" y="1934870"/>
                    <a:pt x="1124002" y="1989550"/>
                  </a:cubicBezTo>
                  <a:cubicBezTo>
                    <a:pt x="1099627" y="2043571"/>
                    <a:pt x="1046924" y="2110108"/>
                    <a:pt x="1015302" y="2161494"/>
                  </a:cubicBezTo>
                  <a:cubicBezTo>
                    <a:pt x="1008055" y="2173352"/>
                    <a:pt x="1001467" y="2191140"/>
                    <a:pt x="1005420" y="2202339"/>
                  </a:cubicBezTo>
                  <a:cubicBezTo>
                    <a:pt x="1031113" y="2280076"/>
                    <a:pt x="1018596" y="2353861"/>
                    <a:pt x="1020572" y="2434892"/>
                  </a:cubicBezTo>
                  <a:cubicBezTo>
                    <a:pt x="1025184" y="2585096"/>
                    <a:pt x="1020572" y="2735300"/>
                    <a:pt x="1024525" y="2885504"/>
                  </a:cubicBezTo>
                  <a:cubicBezTo>
                    <a:pt x="1025184" y="2902632"/>
                    <a:pt x="1029136" y="2921078"/>
                    <a:pt x="1035724" y="2937548"/>
                  </a:cubicBezTo>
                  <a:cubicBezTo>
                    <a:pt x="1062735" y="3000133"/>
                    <a:pt x="1076569" y="3065354"/>
                    <a:pt x="1084475" y="3133209"/>
                  </a:cubicBezTo>
                  <a:cubicBezTo>
                    <a:pt x="1094357" y="3214898"/>
                    <a:pt x="1108191" y="3296589"/>
                    <a:pt x="1122685" y="3378279"/>
                  </a:cubicBezTo>
                  <a:cubicBezTo>
                    <a:pt x="1145742" y="3510037"/>
                    <a:pt x="1156283" y="3638501"/>
                    <a:pt x="1125320" y="3768282"/>
                  </a:cubicBezTo>
                  <a:cubicBezTo>
                    <a:pt x="1099627" y="3876323"/>
                    <a:pt x="1089745" y="3987659"/>
                    <a:pt x="1071958" y="4097677"/>
                  </a:cubicBezTo>
                  <a:cubicBezTo>
                    <a:pt x="1062076" y="4161579"/>
                    <a:pt x="1064052" y="4185296"/>
                    <a:pt x="1052853" y="4249198"/>
                  </a:cubicBezTo>
                  <a:cubicBezTo>
                    <a:pt x="1051535" y="4255128"/>
                    <a:pt x="1050218" y="4263692"/>
                    <a:pt x="1046265" y="4266327"/>
                  </a:cubicBezTo>
                  <a:cubicBezTo>
                    <a:pt x="1002785" y="4293996"/>
                    <a:pt x="998832" y="4342747"/>
                    <a:pt x="994879" y="4384250"/>
                  </a:cubicBezTo>
                  <a:cubicBezTo>
                    <a:pt x="983021" y="4503491"/>
                    <a:pt x="951399" y="4659625"/>
                    <a:pt x="919777" y="4774913"/>
                  </a:cubicBezTo>
                  <a:cubicBezTo>
                    <a:pt x="901331" y="4843427"/>
                    <a:pt x="880909" y="4910623"/>
                    <a:pt x="861804" y="4979138"/>
                  </a:cubicBezTo>
                  <a:cubicBezTo>
                    <a:pt x="844016" y="5043699"/>
                    <a:pt x="834135" y="5135270"/>
                    <a:pt x="818324" y="5200491"/>
                  </a:cubicBezTo>
                  <a:cubicBezTo>
                    <a:pt x="815030" y="5213666"/>
                    <a:pt x="817665" y="5228819"/>
                    <a:pt x="817665" y="5242653"/>
                  </a:cubicBezTo>
                  <a:cubicBezTo>
                    <a:pt x="869050" y="5255170"/>
                    <a:pt x="881567" y="5273616"/>
                    <a:pt x="857192" y="5305897"/>
                  </a:cubicBezTo>
                  <a:cubicBezTo>
                    <a:pt x="871027" y="5305897"/>
                    <a:pt x="882226" y="5305897"/>
                    <a:pt x="898696" y="5305897"/>
                  </a:cubicBezTo>
                  <a:cubicBezTo>
                    <a:pt x="888814" y="5321049"/>
                    <a:pt x="880909" y="5332907"/>
                    <a:pt x="876956" y="5338837"/>
                  </a:cubicBezTo>
                  <a:cubicBezTo>
                    <a:pt x="885520" y="5355965"/>
                    <a:pt x="891449" y="5368482"/>
                    <a:pt x="897378" y="5380999"/>
                  </a:cubicBezTo>
                  <a:cubicBezTo>
                    <a:pt x="881567" y="5387587"/>
                    <a:pt x="865756" y="5393516"/>
                    <a:pt x="849946" y="5400104"/>
                  </a:cubicBezTo>
                  <a:cubicBezTo>
                    <a:pt x="847310" y="5397469"/>
                    <a:pt x="844675" y="5395492"/>
                    <a:pt x="841381" y="5392857"/>
                  </a:cubicBezTo>
                  <a:cubicBezTo>
                    <a:pt x="839405" y="5410645"/>
                    <a:pt x="834793" y="5429091"/>
                    <a:pt x="836111" y="5446878"/>
                  </a:cubicBezTo>
                  <a:cubicBezTo>
                    <a:pt x="840064" y="5482453"/>
                    <a:pt x="844675" y="5518027"/>
                    <a:pt x="853898" y="5552285"/>
                  </a:cubicBezTo>
                  <a:cubicBezTo>
                    <a:pt x="859827" y="5572707"/>
                    <a:pt x="884861" y="5589835"/>
                    <a:pt x="891449" y="5610917"/>
                  </a:cubicBezTo>
                  <a:cubicBezTo>
                    <a:pt x="908578" y="5665596"/>
                    <a:pt x="925048" y="5720276"/>
                    <a:pt x="936247" y="5776273"/>
                  </a:cubicBezTo>
                  <a:cubicBezTo>
                    <a:pt x="942835" y="5807894"/>
                    <a:pt x="923730" y="5825024"/>
                    <a:pt x="891449" y="5825682"/>
                  </a:cubicBezTo>
                  <a:cubicBezTo>
                    <a:pt x="878932" y="5825682"/>
                    <a:pt x="846652" y="5825682"/>
                    <a:pt x="832817" y="5825682"/>
                  </a:cubicBezTo>
                  <a:cubicBezTo>
                    <a:pt x="827547" y="5871797"/>
                    <a:pt x="788019" y="5871139"/>
                    <a:pt x="757715" y="5884315"/>
                  </a:cubicBezTo>
                  <a:cubicBezTo>
                    <a:pt x="727411" y="5881679"/>
                    <a:pt x="693154" y="5881679"/>
                    <a:pt x="658896" y="5881679"/>
                  </a:cubicBezTo>
                  <a:close/>
                  <a:moveTo>
                    <a:pt x="759691" y="1477670"/>
                  </a:moveTo>
                  <a:cubicBezTo>
                    <a:pt x="757715" y="1478329"/>
                    <a:pt x="757056" y="1527738"/>
                    <a:pt x="760350" y="1551455"/>
                  </a:cubicBezTo>
                  <a:cubicBezTo>
                    <a:pt x="761009" y="1558702"/>
                    <a:pt x="765620" y="1565948"/>
                    <a:pt x="770891" y="1571877"/>
                  </a:cubicBezTo>
                  <a:cubicBezTo>
                    <a:pt x="794607" y="1600864"/>
                    <a:pt x="793290" y="1639733"/>
                    <a:pt x="759691" y="1656861"/>
                  </a:cubicBezTo>
                  <a:cubicBezTo>
                    <a:pt x="754421" y="1659496"/>
                    <a:pt x="742563" y="1664108"/>
                    <a:pt x="739928" y="1668719"/>
                  </a:cubicBezTo>
                  <a:cubicBezTo>
                    <a:pt x="714894" y="1709564"/>
                    <a:pt x="725434" y="1754362"/>
                    <a:pt x="727411" y="1802454"/>
                  </a:cubicBezTo>
                  <a:cubicBezTo>
                    <a:pt x="728069" y="1811677"/>
                    <a:pt x="730705" y="1841981"/>
                    <a:pt x="728069" y="1849886"/>
                  </a:cubicBezTo>
                  <a:cubicBezTo>
                    <a:pt x="722799" y="1867015"/>
                    <a:pt x="779455" y="1863721"/>
                    <a:pt x="803830" y="1875579"/>
                  </a:cubicBezTo>
                  <a:cubicBezTo>
                    <a:pt x="836111" y="1891390"/>
                    <a:pt x="873662" y="1886120"/>
                    <a:pt x="902649" y="1882826"/>
                  </a:cubicBezTo>
                  <a:cubicBezTo>
                    <a:pt x="906601" y="1882167"/>
                    <a:pt x="911872" y="1827488"/>
                    <a:pt x="914507" y="1822217"/>
                  </a:cubicBezTo>
                  <a:cubicBezTo>
                    <a:pt x="935588" y="1779396"/>
                    <a:pt x="946129" y="1772808"/>
                    <a:pt x="967210" y="1729328"/>
                  </a:cubicBezTo>
                  <a:cubicBezTo>
                    <a:pt x="899355" y="1646979"/>
                    <a:pt x="829523" y="1562654"/>
                    <a:pt x="759691" y="1477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5228266" y="311712"/>
              <a:ext cx="592911" cy="592911"/>
            </a:xfrm>
            <a:custGeom>
              <a:rect b="b" l="l" r="r" t="t"/>
              <a:pathLst>
                <a:path extrusionOk="0" h="592910" w="592910">
                  <a:moveTo>
                    <a:pt x="297117" y="592979"/>
                  </a:moveTo>
                  <a:cubicBezTo>
                    <a:pt x="165359" y="604837"/>
                    <a:pt x="661" y="490866"/>
                    <a:pt x="3" y="309699"/>
                  </a:cubicBezTo>
                  <a:cubicBezTo>
                    <a:pt x="-656" y="125897"/>
                    <a:pt x="120561" y="14561"/>
                    <a:pt x="269448" y="1385"/>
                  </a:cubicBezTo>
                  <a:cubicBezTo>
                    <a:pt x="459179" y="-15743"/>
                    <a:pt x="588961" y="128532"/>
                    <a:pt x="594890" y="291253"/>
                  </a:cubicBezTo>
                  <a:cubicBezTo>
                    <a:pt x="600819" y="449362"/>
                    <a:pt x="474990" y="593637"/>
                    <a:pt x="297117" y="5929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0" name="Google Shape;1670;p44"/>
          <p:cNvSpPr/>
          <p:nvPr/>
        </p:nvSpPr>
        <p:spPr>
          <a:xfrm>
            <a:off x="606431" y="969639"/>
            <a:ext cx="2438913" cy="4587590"/>
          </a:xfrm>
          <a:custGeom>
            <a:rect b="b" l="l" r="r" t="t"/>
            <a:pathLst>
              <a:path extrusionOk="0" h="6858000" w="3645937">
                <a:moveTo>
                  <a:pt x="3610947" y="2347028"/>
                </a:moveTo>
                <a:cubicBezTo>
                  <a:pt x="3573158" y="2232261"/>
                  <a:pt x="3491282" y="2143388"/>
                  <a:pt x="3452794" y="2028621"/>
                </a:cubicBezTo>
                <a:cubicBezTo>
                  <a:pt x="3440197" y="1991532"/>
                  <a:pt x="3421303" y="1955142"/>
                  <a:pt x="3401008" y="1922252"/>
                </a:cubicBezTo>
                <a:cubicBezTo>
                  <a:pt x="3353422" y="1845974"/>
                  <a:pt x="3303737" y="1798388"/>
                  <a:pt x="3253352" y="1723510"/>
                </a:cubicBezTo>
                <a:cubicBezTo>
                  <a:pt x="3200867" y="1644433"/>
                  <a:pt x="3211364" y="1561857"/>
                  <a:pt x="3182672" y="1470884"/>
                </a:cubicBezTo>
                <a:cubicBezTo>
                  <a:pt x="3164477" y="1411401"/>
                  <a:pt x="3133687" y="1360316"/>
                  <a:pt x="3088900" y="1316229"/>
                </a:cubicBezTo>
                <a:cubicBezTo>
                  <a:pt x="3000025" y="1228054"/>
                  <a:pt x="2962936" y="1160174"/>
                  <a:pt x="2874762" y="1071300"/>
                </a:cubicBezTo>
                <a:cubicBezTo>
                  <a:pt x="2801983" y="997821"/>
                  <a:pt x="2750198" y="967730"/>
                  <a:pt x="2652927" y="940438"/>
                </a:cubicBezTo>
                <a:cubicBezTo>
                  <a:pt x="2607440" y="927842"/>
                  <a:pt x="2435990" y="931341"/>
                  <a:pt x="2389104" y="921544"/>
                </a:cubicBezTo>
                <a:cubicBezTo>
                  <a:pt x="2383505" y="920144"/>
                  <a:pt x="2317025" y="919444"/>
                  <a:pt x="2314225" y="914546"/>
                </a:cubicBezTo>
                <a:cubicBezTo>
                  <a:pt x="2234449" y="745195"/>
                  <a:pt x="2342217" y="788582"/>
                  <a:pt x="2368110" y="639526"/>
                </a:cubicBezTo>
                <a:cubicBezTo>
                  <a:pt x="2419195" y="646524"/>
                  <a:pt x="2424793" y="598938"/>
                  <a:pt x="2424093" y="557650"/>
                </a:cubicBezTo>
                <a:cubicBezTo>
                  <a:pt x="2423394" y="500267"/>
                  <a:pt x="2457684" y="398796"/>
                  <a:pt x="2381406" y="412792"/>
                </a:cubicBezTo>
                <a:cubicBezTo>
                  <a:pt x="2385605" y="357508"/>
                  <a:pt x="2395402" y="342113"/>
                  <a:pt x="2382805" y="277032"/>
                </a:cubicBezTo>
                <a:cubicBezTo>
                  <a:pt x="2355513" y="134973"/>
                  <a:pt x="2265940" y="65693"/>
                  <a:pt x="2135777" y="23006"/>
                </a:cubicBezTo>
                <a:cubicBezTo>
                  <a:pt x="2129479" y="20906"/>
                  <a:pt x="2086792" y="9710"/>
                  <a:pt x="2079794" y="7610"/>
                </a:cubicBezTo>
                <a:cubicBezTo>
                  <a:pt x="2057400" y="2012"/>
                  <a:pt x="2028009" y="-2887"/>
                  <a:pt x="2002116" y="2012"/>
                </a:cubicBezTo>
                <a:cubicBezTo>
                  <a:pt x="1953830" y="11809"/>
                  <a:pt x="1866356" y="57296"/>
                  <a:pt x="1823668" y="87387"/>
                </a:cubicBezTo>
                <a:cubicBezTo>
                  <a:pt x="1788679" y="111880"/>
                  <a:pt x="1776082" y="145470"/>
                  <a:pt x="1759987" y="184659"/>
                </a:cubicBezTo>
                <a:cubicBezTo>
                  <a:pt x="1735494" y="245541"/>
                  <a:pt x="1727097" y="309222"/>
                  <a:pt x="1725697" y="374303"/>
                </a:cubicBezTo>
                <a:cubicBezTo>
                  <a:pt x="1724997" y="400896"/>
                  <a:pt x="1731295" y="402995"/>
                  <a:pt x="1692806" y="410693"/>
                </a:cubicBezTo>
                <a:cubicBezTo>
                  <a:pt x="1688608" y="411392"/>
                  <a:pt x="1684409" y="417691"/>
                  <a:pt x="1682310" y="422589"/>
                </a:cubicBezTo>
                <a:cubicBezTo>
                  <a:pt x="1657117" y="477173"/>
                  <a:pt x="1669013" y="533857"/>
                  <a:pt x="1684409" y="594739"/>
                </a:cubicBezTo>
                <a:cubicBezTo>
                  <a:pt x="1696305" y="641625"/>
                  <a:pt x="1720798" y="654222"/>
                  <a:pt x="1766285" y="640226"/>
                </a:cubicBezTo>
                <a:cubicBezTo>
                  <a:pt x="1782380" y="635327"/>
                  <a:pt x="1787979" y="703207"/>
                  <a:pt x="1790778" y="716503"/>
                </a:cubicBezTo>
                <a:cubicBezTo>
                  <a:pt x="1800575" y="764789"/>
                  <a:pt x="1820869" y="775986"/>
                  <a:pt x="1835565" y="787183"/>
                </a:cubicBezTo>
                <a:cubicBezTo>
                  <a:pt x="1869855" y="814475"/>
                  <a:pt x="1863557" y="988024"/>
                  <a:pt x="1755788" y="920844"/>
                </a:cubicBezTo>
                <a:cubicBezTo>
                  <a:pt x="1712401" y="893552"/>
                  <a:pt x="1664815" y="911747"/>
                  <a:pt x="1624926" y="941838"/>
                </a:cubicBezTo>
                <a:cubicBezTo>
                  <a:pt x="1594135" y="965631"/>
                  <a:pt x="1573141" y="943237"/>
                  <a:pt x="1543050" y="968430"/>
                </a:cubicBezTo>
                <a:cubicBezTo>
                  <a:pt x="1510860" y="995722"/>
                  <a:pt x="1474470" y="1011817"/>
                  <a:pt x="1433182" y="1017416"/>
                </a:cubicBezTo>
                <a:cubicBezTo>
                  <a:pt x="1383497" y="1023714"/>
                  <a:pt x="1312817" y="1049606"/>
                  <a:pt x="1279227" y="1085996"/>
                </a:cubicBezTo>
                <a:cubicBezTo>
                  <a:pt x="1151164" y="1227355"/>
                  <a:pt x="1146266" y="1403703"/>
                  <a:pt x="1186854" y="1584950"/>
                </a:cubicBezTo>
                <a:cubicBezTo>
                  <a:pt x="1200850" y="1647932"/>
                  <a:pt x="1208548" y="1727709"/>
                  <a:pt x="1172158" y="1781593"/>
                </a:cubicBezTo>
                <a:cubicBezTo>
                  <a:pt x="1145566" y="1820782"/>
                  <a:pt x="1150465" y="1866968"/>
                  <a:pt x="1149765" y="1915254"/>
                </a:cubicBezTo>
                <a:cubicBezTo>
                  <a:pt x="1149065" y="1969138"/>
                  <a:pt x="1136469" y="2022323"/>
                  <a:pt x="1109177" y="2070609"/>
                </a:cubicBezTo>
                <a:cubicBezTo>
                  <a:pt x="1090982" y="2103499"/>
                  <a:pt x="1050394" y="2113996"/>
                  <a:pt x="1030800" y="2103499"/>
                </a:cubicBezTo>
                <a:cubicBezTo>
                  <a:pt x="1004907" y="2089503"/>
                  <a:pt x="973416" y="2039818"/>
                  <a:pt x="986712" y="2011826"/>
                </a:cubicBezTo>
                <a:cubicBezTo>
                  <a:pt x="1003507" y="1976836"/>
                  <a:pt x="991611" y="1957242"/>
                  <a:pt x="952422" y="1957942"/>
                </a:cubicBezTo>
                <a:cubicBezTo>
                  <a:pt x="933528" y="1958641"/>
                  <a:pt x="913934" y="1964940"/>
                  <a:pt x="895039" y="1966339"/>
                </a:cubicBezTo>
                <a:cubicBezTo>
                  <a:pt x="875445" y="1967739"/>
                  <a:pt x="874045" y="1985234"/>
                  <a:pt x="856550" y="1978236"/>
                </a:cubicBezTo>
                <a:cubicBezTo>
                  <a:pt x="798467" y="1953743"/>
                  <a:pt x="745983" y="1941146"/>
                  <a:pt x="683701" y="1936948"/>
                </a:cubicBezTo>
                <a:cubicBezTo>
                  <a:pt x="655009" y="1934848"/>
                  <a:pt x="636814" y="1936248"/>
                  <a:pt x="624218" y="1910355"/>
                </a:cubicBezTo>
                <a:cubicBezTo>
                  <a:pt x="613721" y="1889361"/>
                  <a:pt x="604624" y="1864169"/>
                  <a:pt x="573833" y="1866968"/>
                </a:cubicBezTo>
                <a:cubicBezTo>
                  <a:pt x="543042" y="1869767"/>
                  <a:pt x="507352" y="1899858"/>
                  <a:pt x="499654" y="1927850"/>
                </a:cubicBezTo>
                <a:cubicBezTo>
                  <a:pt x="496155" y="1940447"/>
                  <a:pt x="488458" y="1939747"/>
                  <a:pt x="484959" y="1953043"/>
                </a:cubicBezTo>
                <a:cubicBezTo>
                  <a:pt x="478660" y="1976836"/>
                  <a:pt x="465364" y="1983834"/>
                  <a:pt x="443671" y="1972637"/>
                </a:cubicBezTo>
                <a:cubicBezTo>
                  <a:pt x="424776" y="1962840"/>
                  <a:pt x="418478" y="1968438"/>
                  <a:pt x="397484" y="1954443"/>
                </a:cubicBezTo>
                <a:cubicBezTo>
                  <a:pt x="360395" y="1959341"/>
                  <a:pt x="335202" y="1978935"/>
                  <a:pt x="310709" y="2002728"/>
                </a:cubicBezTo>
                <a:cubicBezTo>
                  <a:pt x="291815" y="2021623"/>
                  <a:pt x="284117" y="2044716"/>
                  <a:pt x="298813" y="2069909"/>
                </a:cubicBezTo>
                <a:cubicBezTo>
                  <a:pt x="307910" y="2086004"/>
                  <a:pt x="303711" y="2099300"/>
                  <a:pt x="289716" y="2109098"/>
                </a:cubicBezTo>
                <a:cubicBezTo>
                  <a:pt x="263823" y="2127292"/>
                  <a:pt x="236531" y="2151085"/>
                  <a:pt x="210639" y="2169280"/>
                </a:cubicBezTo>
                <a:cubicBezTo>
                  <a:pt x="172850" y="2195872"/>
                  <a:pt x="167251" y="2225963"/>
                  <a:pt x="188245" y="2267951"/>
                </a:cubicBezTo>
                <a:cubicBezTo>
                  <a:pt x="194543" y="2281247"/>
                  <a:pt x="189645" y="2300842"/>
                  <a:pt x="188945" y="2316937"/>
                </a:cubicBezTo>
                <a:cubicBezTo>
                  <a:pt x="185446" y="2362424"/>
                  <a:pt x="177748" y="2408610"/>
                  <a:pt x="178448" y="2454097"/>
                </a:cubicBezTo>
                <a:cubicBezTo>
                  <a:pt x="181947" y="2644441"/>
                  <a:pt x="329604" y="2877473"/>
                  <a:pt x="540942" y="2916662"/>
                </a:cubicBezTo>
                <a:cubicBezTo>
                  <a:pt x="624218" y="2932057"/>
                  <a:pt x="720790" y="2924360"/>
                  <a:pt x="804765" y="2901966"/>
                </a:cubicBezTo>
                <a:cubicBezTo>
                  <a:pt x="939826" y="2866277"/>
                  <a:pt x="1031499" y="2776703"/>
                  <a:pt x="1097980" y="2658437"/>
                </a:cubicBezTo>
                <a:cubicBezTo>
                  <a:pt x="1112676" y="2632545"/>
                  <a:pt x="1125972" y="2605253"/>
                  <a:pt x="1139268" y="2578660"/>
                </a:cubicBezTo>
                <a:cubicBezTo>
                  <a:pt x="1151864" y="2553468"/>
                  <a:pt x="1172158" y="2542971"/>
                  <a:pt x="1200150" y="2548569"/>
                </a:cubicBezTo>
                <a:cubicBezTo>
                  <a:pt x="1206448" y="2549969"/>
                  <a:pt x="1247736" y="2542271"/>
                  <a:pt x="1253335" y="2544371"/>
                </a:cubicBezTo>
                <a:cubicBezTo>
                  <a:pt x="1326813" y="2564665"/>
                  <a:pt x="1378598" y="2533874"/>
                  <a:pt x="1419186" y="2475791"/>
                </a:cubicBezTo>
                <a:cubicBezTo>
                  <a:pt x="1442280" y="2442200"/>
                  <a:pt x="1451377" y="2415608"/>
                  <a:pt x="1474470" y="2382718"/>
                </a:cubicBezTo>
                <a:cubicBezTo>
                  <a:pt x="1480069" y="2374320"/>
                  <a:pt x="1510860" y="2260953"/>
                  <a:pt x="1522056" y="2246257"/>
                </a:cubicBezTo>
                <a:cubicBezTo>
                  <a:pt x="1530454" y="2265852"/>
                  <a:pt x="1490565" y="2385517"/>
                  <a:pt x="1496164" y="2399513"/>
                </a:cubicBezTo>
                <a:cubicBezTo>
                  <a:pt x="1507361" y="2426805"/>
                  <a:pt x="1497563" y="2461795"/>
                  <a:pt x="1509460" y="2489087"/>
                </a:cubicBezTo>
                <a:cubicBezTo>
                  <a:pt x="1512959" y="2498184"/>
                  <a:pt x="1517857" y="2506582"/>
                  <a:pt x="1521356" y="2515679"/>
                </a:cubicBezTo>
                <a:cubicBezTo>
                  <a:pt x="1533253" y="2540872"/>
                  <a:pt x="1534653" y="2540172"/>
                  <a:pt x="1510860" y="2556267"/>
                </a:cubicBezTo>
                <a:cubicBezTo>
                  <a:pt x="1494064" y="2567464"/>
                  <a:pt x="1478669" y="2580760"/>
                  <a:pt x="1461874" y="2592656"/>
                </a:cubicBezTo>
                <a:cubicBezTo>
                  <a:pt x="1405190" y="2632545"/>
                  <a:pt x="1415687" y="2699725"/>
                  <a:pt x="1413588" y="2769705"/>
                </a:cubicBezTo>
                <a:cubicBezTo>
                  <a:pt x="1412188" y="2814492"/>
                  <a:pt x="1400292" y="2854380"/>
                  <a:pt x="1375799" y="2894268"/>
                </a:cubicBezTo>
                <a:cubicBezTo>
                  <a:pt x="1339410" y="2953751"/>
                  <a:pt x="1314917" y="3019532"/>
                  <a:pt x="1305819" y="3090211"/>
                </a:cubicBezTo>
                <a:cubicBezTo>
                  <a:pt x="1303720" y="3103507"/>
                  <a:pt x="1298821" y="3118203"/>
                  <a:pt x="1290424" y="3128700"/>
                </a:cubicBezTo>
                <a:cubicBezTo>
                  <a:pt x="1230941" y="3205678"/>
                  <a:pt x="1170759" y="3330241"/>
                  <a:pt x="1139268" y="3420515"/>
                </a:cubicBezTo>
                <a:cubicBezTo>
                  <a:pt x="1124572" y="3463203"/>
                  <a:pt x="1107777" y="3505190"/>
                  <a:pt x="1090982" y="3546478"/>
                </a:cubicBezTo>
                <a:cubicBezTo>
                  <a:pt x="1078386" y="3577969"/>
                  <a:pt x="1074187" y="3586367"/>
                  <a:pt x="1052493" y="3611559"/>
                </a:cubicBezTo>
                <a:cubicBezTo>
                  <a:pt x="1042696" y="3622756"/>
                  <a:pt x="1034299" y="3624855"/>
                  <a:pt x="1021702" y="3616458"/>
                </a:cubicBezTo>
                <a:cubicBezTo>
                  <a:pt x="997909" y="3600363"/>
                  <a:pt x="983213" y="3603162"/>
                  <a:pt x="976215" y="3631154"/>
                </a:cubicBezTo>
                <a:cubicBezTo>
                  <a:pt x="970617" y="3654247"/>
                  <a:pt x="968518" y="3716529"/>
                  <a:pt x="975516" y="3738222"/>
                </a:cubicBezTo>
                <a:cubicBezTo>
                  <a:pt x="990911" y="3785109"/>
                  <a:pt x="989512" y="3746620"/>
                  <a:pt x="1011205" y="3790707"/>
                </a:cubicBezTo>
                <a:cubicBezTo>
                  <a:pt x="1035698" y="3839693"/>
                  <a:pt x="1025201" y="3844591"/>
                  <a:pt x="1008406" y="3913171"/>
                </a:cubicBezTo>
                <a:cubicBezTo>
                  <a:pt x="990211" y="3986650"/>
                  <a:pt x="984613" y="4025838"/>
                  <a:pt x="977615" y="4101417"/>
                </a:cubicBezTo>
                <a:cubicBezTo>
                  <a:pt x="972716" y="4152502"/>
                  <a:pt x="957321" y="4202887"/>
                  <a:pt x="941925" y="4252573"/>
                </a:cubicBezTo>
                <a:cubicBezTo>
                  <a:pt x="931428" y="4286163"/>
                  <a:pt x="913234" y="4316954"/>
                  <a:pt x="899938" y="4349844"/>
                </a:cubicBezTo>
                <a:cubicBezTo>
                  <a:pt x="869846" y="4424722"/>
                  <a:pt x="820861" y="4489803"/>
                  <a:pt x="764877" y="4548586"/>
                </a:cubicBezTo>
                <a:cubicBezTo>
                  <a:pt x="676003" y="4641659"/>
                  <a:pt x="630516" y="4759225"/>
                  <a:pt x="599025" y="4882389"/>
                </a:cubicBezTo>
                <a:cubicBezTo>
                  <a:pt x="533245" y="5137115"/>
                  <a:pt x="469563" y="5392540"/>
                  <a:pt x="403083" y="5647266"/>
                </a:cubicBezTo>
                <a:cubicBezTo>
                  <a:pt x="393985" y="5683655"/>
                  <a:pt x="376490" y="5717945"/>
                  <a:pt x="363894" y="5753635"/>
                </a:cubicBezTo>
                <a:cubicBezTo>
                  <a:pt x="358995" y="5768330"/>
                  <a:pt x="357596" y="5784426"/>
                  <a:pt x="353397" y="5799821"/>
                </a:cubicBezTo>
                <a:cubicBezTo>
                  <a:pt x="333103" y="5887296"/>
                  <a:pt x="312109" y="5975470"/>
                  <a:pt x="291115" y="6062945"/>
                </a:cubicBezTo>
                <a:cubicBezTo>
                  <a:pt x="287616" y="6078340"/>
                  <a:pt x="280618" y="6094435"/>
                  <a:pt x="270821" y="6105632"/>
                </a:cubicBezTo>
                <a:cubicBezTo>
                  <a:pt x="261724" y="6116129"/>
                  <a:pt x="246328" y="6125226"/>
                  <a:pt x="233032" y="6127326"/>
                </a:cubicBezTo>
                <a:cubicBezTo>
                  <a:pt x="217637" y="6129425"/>
                  <a:pt x="209239" y="6133624"/>
                  <a:pt x="204340" y="6148320"/>
                </a:cubicBezTo>
                <a:cubicBezTo>
                  <a:pt x="171450" y="6249790"/>
                  <a:pt x="137860" y="6351261"/>
                  <a:pt x="105669" y="6452731"/>
                </a:cubicBezTo>
                <a:cubicBezTo>
                  <a:pt x="98671" y="6473725"/>
                  <a:pt x="95872" y="6495418"/>
                  <a:pt x="90274" y="6517112"/>
                </a:cubicBezTo>
                <a:cubicBezTo>
                  <a:pt x="88174" y="6525510"/>
                  <a:pt x="86075" y="6535307"/>
                  <a:pt x="81176" y="6541605"/>
                </a:cubicBezTo>
                <a:cubicBezTo>
                  <a:pt x="39189" y="6589891"/>
                  <a:pt x="20294" y="6648674"/>
                  <a:pt x="4199" y="6708856"/>
                </a:cubicBezTo>
                <a:cubicBezTo>
                  <a:pt x="3499" y="6712355"/>
                  <a:pt x="1400" y="6715155"/>
                  <a:pt x="0" y="6718653"/>
                </a:cubicBezTo>
                <a:cubicBezTo>
                  <a:pt x="0" y="6736148"/>
                  <a:pt x="0" y="6754343"/>
                  <a:pt x="0" y="6771838"/>
                </a:cubicBezTo>
                <a:cubicBezTo>
                  <a:pt x="15396" y="6815925"/>
                  <a:pt x="50385" y="6835519"/>
                  <a:pt x="92373" y="6839718"/>
                </a:cubicBezTo>
                <a:cubicBezTo>
                  <a:pt x="171450" y="6848815"/>
                  <a:pt x="250527" y="6854414"/>
                  <a:pt x="329604" y="6860012"/>
                </a:cubicBezTo>
                <a:cubicBezTo>
                  <a:pt x="367393" y="6862811"/>
                  <a:pt x="405882" y="6860712"/>
                  <a:pt x="443671" y="6861412"/>
                </a:cubicBezTo>
                <a:cubicBezTo>
                  <a:pt x="468863" y="6861412"/>
                  <a:pt x="484959" y="6853014"/>
                  <a:pt x="484259" y="6825022"/>
                </a:cubicBezTo>
                <a:cubicBezTo>
                  <a:pt x="483559" y="6791432"/>
                  <a:pt x="485658" y="6757842"/>
                  <a:pt x="481460" y="6724951"/>
                </a:cubicBezTo>
                <a:cubicBezTo>
                  <a:pt x="476561" y="6686463"/>
                  <a:pt x="484959" y="6652173"/>
                  <a:pt x="500354" y="6617183"/>
                </a:cubicBezTo>
                <a:cubicBezTo>
                  <a:pt x="517849" y="6576595"/>
                  <a:pt x="533245" y="6535307"/>
                  <a:pt x="547940" y="6494019"/>
                </a:cubicBezTo>
                <a:cubicBezTo>
                  <a:pt x="552139" y="6483522"/>
                  <a:pt x="554938" y="6471625"/>
                  <a:pt x="554938" y="6460429"/>
                </a:cubicBezTo>
                <a:cubicBezTo>
                  <a:pt x="554238" y="6410743"/>
                  <a:pt x="569634" y="6366656"/>
                  <a:pt x="597626" y="6326768"/>
                </a:cubicBezTo>
                <a:cubicBezTo>
                  <a:pt x="610222" y="6308573"/>
                  <a:pt x="610922" y="6290378"/>
                  <a:pt x="592727" y="6272183"/>
                </a:cubicBezTo>
                <a:cubicBezTo>
                  <a:pt x="584330" y="6263786"/>
                  <a:pt x="582230" y="6246291"/>
                  <a:pt x="582930" y="6233695"/>
                </a:cubicBezTo>
                <a:cubicBezTo>
                  <a:pt x="584330" y="6210601"/>
                  <a:pt x="585029" y="6190308"/>
                  <a:pt x="566835" y="6172113"/>
                </a:cubicBezTo>
                <a:cubicBezTo>
                  <a:pt x="551439" y="6156717"/>
                  <a:pt x="564036" y="6143421"/>
                  <a:pt x="573133" y="6130125"/>
                </a:cubicBezTo>
                <a:cubicBezTo>
                  <a:pt x="597626" y="6095835"/>
                  <a:pt x="622818" y="6061545"/>
                  <a:pt x="643812" y="6025155"/>
                </a:cubicBezTo>
                <a:cubicBezTo>
                  <a:pt x="652210" y="6011160"/>
                  <a:pt x="649411" y="5991565"/>
                  <a:pt x="652210" y="5974770"/>
                </a:cubicBezTo>
                <a:cubicBezTo>
                  <a:pt x="649411" y="5974070"/>
                  <a:pt x="645912" y="5973371"/>
                  <a:pt x="643113" y="5973371"/>
                </a:cubicBezTo>
                <a:cubicBezTo>
                  <a:pt x="641713" y="5976870"/>
                  <a:pt x="640313" y="5981068"/>
                  <a:pt x="637514" y="5983868"/>
                </a:cubicBezTo>
                <a:cubicBezTo>
                  <a:pt x="631916" y="5989466"/>
                  <a:pt x="624918" y="5993665"/>
                  <a:pt x="619319" y="5998563"/>
                </a:cubicBezTo>
                <a:cubicBezTo>
                  <a:pt x="615821" y="5990866"/>
                  <a:pt x="612322" y="5982468"/>
                  <a:pt x="609522" y="5974770"/>
                </a:cubicBezTo>
                <a:cubicBezTo>
                  <a:pt x="608823" y="5973371"/>
                  <a:pt x="610222" y="5971271"/>
                  <a:pt x="610922" y="5969872"/>
                </a:cubicBezTo>
                <a:cubicBezTo>
                  <a:pt x="644512" y="5881697"/>
                  <a:pt x="672504" y="5791424"/>
                  <a:pt x="713092" y="5706748"/>
                </a:cubicBezTo>
                <a:cubicBezTo>
                  <a:pt x="769076" y="5589183"/>
                  <a:pt x="834857" y="5475116"/>
                  <a:pt x="896439" y="5360349"/>
                </a:cubicBezTo>
                <a:cubicBezTo>
                  <a:pt x="906236" y="5341455"/>
                  <a:pt x="916733" y="5322561"/>
                  <a:pt x="929329" y="5305765"/>
                </a:cubicBezTo>
                <a:cubicBezTo>
                  <a:pt x="1035698" y="5158109"/>
                  <a:pt x="1110576" y="4987358"/>
                  <a:pt x="1147665" y="4812409"/>
                </a:cubicBezTo>
                <a:cubicBezTo>
                  <a:pt x="1153964" y="4780918"/>
                  <a:pt x="1165860" y="4749428"/>
                  <a:pt x="1181955" y="4721436"/>
                </a:cubicBezTo>
                <a:cubicBezTo>
                  <a:pt x="1233740" y="4629063"/>
                  <a:pt x="1324014" y="4538789"/>
                  <a:pt x="1376499" y="4446416"/>
                </a:cubicBezTo>
                <a:cubicBezTo>
                  <a:pt x="1410089" y="4387633"/>
                  <a:pt x="1444379" y="4329550"/>
                  <a:pt x="1489866" y="4277765"/>
                </a:cubicBezTo>
                <a:cubicBezTo>
                  <a:pt x="1525555" y="4237177"/>
                  <a:pt x="1552148" y="4187491"/>
                  <a:pt x="1580139" y="4140605"/>
                </a:cubicBezTo>
                <a:cubicBezTo>
                  <a:pt x="1601133" y="4106315"/>
                  <a:pt x="1610930" y="4101417"/>
                  <a:pt x="1645220" y="4121011"/>
                </a:cubicBezTo>
                <a:cubicBezTo>
                  <a:pt x="1647320" y="4122411"/>
                  <a:pt x="1778881" y="4132207"/>
                  <a:pt x="1777482" y="4134307"/>
                </a:cubicBezTo>
                <a:cubicBezTo>
                  <a:pt x="1735494" y="4223181"/>
                  <a:pt x="1712401" y="4244175"/>
                  <a:pt x="1694206" y="4293861"/>
                </a:cubicBezTo>
                <a:cubicBezTo>
                  <a:pt x="1692107" y="4300859"/>
                  <a:pt x="1665514" y="4338647"/>
                  <a:pt x="1662715" y="4344946"/>
                </a:cubicBezTo>
                <a:cubicBezTo>
                  <a:pt x="1610930" y="4456213"/>
                  <a:pt x="1570342" y="4587075"/>
                  <a:pt x="1539551" y="4691345"/>
                </a:cubicBezTo>
                <a:cubicBezTo>
                  <a:pt x="1505961" y="4804712"/>
                  <a:pt x="1501762" y="4798413"/>
                  <a:pt x="1508060" y="4916679"/>
                </a:cubicBezTo>
                <a:cubicBezTo>
                  <a:pt x="1510860" y="4969164"/>
                  <a:pt x="1530454" y="5007652"/>
                  <a:pt x="1577340" y="5032845"/>
                </a:cubicBezTo>
                <a:cubicBezTo>
                  <a:pt x="1637523" y="5065035"/>
                  <a:pt x="1731995" y="5104924"/>
                  <a:pt x="1804074" y="5100725"/>
                </a:cubicBezTo>
                <a:cubicBezTo>
                  <a:pt x="1832766" y="5099326"/>
                  <a:pt x="1833465" y="5139214"/>
                  <a:pt x="1825068" y="5167206"/>
                </a:cubicBezTo>
                <a:cubicBezTo>
                  <a:pt x="1806873" y="5227388"/>
                  <a:pt x="1799175" y="5286171"/>
                  <a:pt x="1783780" y="5347053"/>
                </a:cubicBezTo>
                <a:cubicBezTo>
                  <a:pt x="1771184" y="5397438"/>
                  <a:pt x="1762086" y="5449224"/>
                  <a:pt x="1756488" y="5501009"/>
                </a:cubicBezTo>
                <a:cubicBezTo>
                  <a:pt x="1753689" y="5531100"/>
                  <a:pt x="1742492" y="5563290"/>
                  <a:pt x="1750190" y="5592682"/>
                </a:cubicBezTo>
                <a:cubicBezTo>
                  <a:pt x="1773983" y="5685055"/>
                  <a:pt x="1860058" y="5727742"/>
                  <a:pt x="1948932" y="5693452"/>
                </a:cubicBezTo>
                <a:cubicBezTo>
                  <a:pt x="2016812" y="5667560"/>
                  <a:pt x="2035007" y="5613676"/>
                  <a:pt x="2082593" y="5561191"/>
                </a:cubicBezTo>
                <a:cubicBezTo>
                  <a:pt x="2138577" y="5498909"/>
                  <a:pt x="2182664" y="5428929"/>
                  <a:pt x="2214155" y="5351252"/>
                </a:cubicBezTo>
                <a:cubicBezTo>
                  <a:pt x="2226051" y="5321861"/>
                  <a:pt x="2238648" y="5291769"/>
                  <a:pt x="2256142" y="5265877"/>
                </a:cubicBezTo>
                <a:cubicBezTo>
                  <a:pt x="2287633" y="5218291"/>
                  <a:pt x="2347116" y="5167905"/>
                  <a:pt x="2329621" y="5114721"/>
                </a:cubicBezTo>
                <a:cubicBezTo>
                  <a:pt x="2307927" y="5047541"/>
                  <a:pt x="2279236" y="4990158"/>
                  <a:pt x="2298130" y="4923677"/>
                </a:cubicBezTo>
                <a:cubicBezTo>
                  <a:pt x="2316325" y="4859995"/>
                  <a:pt x="2331020" y="4795614"/>
                  <a:pt x="2347116" y="4731233"/>
                </a:cubicBezTo>
                <a:cubicBezTo>
                  <a:pt x="2359712" y="4680848"/>
                  <a:pt x="2352014" y="4633262"/>
                  <a:pt x="2322623" y="4589174"/>
                </a:cubicBezTo>
                <a:cubicBezTo>
                  <a:pt x="2317724" y="4582176"/>
                  <a:pt x="2277836" y="4574479"/>
                  <a:pt x="2273637" y="4566781"/>
                </a:cubicBezTo>
                <a:cubicBezTo>
                  <a:pt x="2239347" y="4512897"/>
                  <a:pt x="2236548" y="4492602"/>
                  <a:pt x="2279236" y="4443617"/>
                </a:cubicBezTo>
                <a:cubicBezTo>
                  <a:pt x="2350615" y="4360341"/>
                  <a:pt x="2433891" y="4281264"/>
                  <a:pt x="2507369" y="4200787"/>
                </a:cubicBezTo>
                <a:cubicBezTo>
                  <a:pt x="2533261" y="4172096"/>
                  <a:pt x="2607440" y="4142005"/>
                  <a:pt x="2634032" y="4114013"/>
                </a:cubicBezTo>
                <a:cubicBezTo>
                  <a:pt x="2669022" y="4077623"/>
                  <a:pt x="2684417" y="4033536"/>
                  <a:pt x="2689316" y="3984551"/>
                </a:cubicBezTo>
                <a:cubicBezTo>
                  <a:pt x="2693515" y="3946062"/>
                  <a:pt x="2703312" y="3910372"/>
                  <a:pt x="2728505" y="3879581"/>
                </a:cubicBezTo>
                <a:cubicBezTo>
                  <a:pt x="2736902" y="3869084"/>
                  <a:pt x="2741101" y="3854388"/>
                  <a:pt x="2745300" y="3841092"/>
                </a:cubicBezTo>
                <a:cubicBezTo>
                  <a:pt x="2763494" y="3783009"/>
                  <a:pt x="2785188" y="3726326"/>
                  <a:pt x="2822977" y="3676640"/>
                </a:cubicBezTo>
                <a:cubicBezTo>
                  <a:pt x="2859366" y="3629754"/>
                  <a:pt x="2877561" y="3574470"/>
                  <a:pt x="2890857" y="3517087"/>
                </a:cubicBezTo>
                <a:cubicBezTo>
                  <a:pt x="2930746" y="3342138"/>
                  <a:pt x="2962936" y="3137798"/>
                  <a:pt x="2981131" y="2958650"/>
                </a:cubicBezTo>
                <a:cubicBezTo>
                  <a:pt x="2982531" y="2942554"/>
                  <a:pt x="2989529" y="2935556"/>
                  <a:pt x="3004224" y="2931358"/>
                </a:cubicBezTo>
                <a:cubicBezTo>
                  <a:pt x="3084701" y="2908264"/>
                  <a:pt x="3165177" y="2856480"/>
                  <a:pt x="3244954" y="2831287"/>
                </a:cubicBezTo>
                <a:cubicBezTo>
                  <a:pt x="3261749" y="2825689"/>
                  <a:pt x="3326130" y="2785800"/>
                  <a:pt x="3340126" y="2773904"/>
                </a:cubicBezTo>
                <a:cubicBezTo>
                  <a:pt x="3411505" y="2713721"/>
                  <a:pt x="3490582" y="2696926"/>
                  <a:pt x="3579456" y="2668934"/>
                </a:cubicBezTo>
                <a:cubicBezTo>
                  <a:pt x="3618645" y="2656338"/>
                  <a:pt x="3643138" y="2624147"/>
                  <a:pt x="3645937" y="2582859"/>
                </a:cubicBezTo>
                <a:cubicBezTo>
                  <a:pt x="3653635" y="2498184"/>
                  <a:pt x="3636140" y="2422606"/>
                  <a:pt x="3610947" y="2347028"/>
                </a:cubicBezTo>
                <a:close/>
                <a:moveTo>
                  <a:pt x="3198068" y="2444300"/>
                </a:moveTo>
                <a:cubicBezTo>
                  <a:pt x="3149082" y="2462495"/>
                  <a:pt x="3056709" y="2521277"/>
                  <a:pt x="3000725" y="2541571"/>
                </a:cubicBezTo>
                <a:cubicBezTo>
                  <a:pt x="2990928" y="2212667"/>
                  <a:pt x="2950340" y="2329533"/>
                  <a:pt x="2976932" y="2090203"/>
                </a:cubicBezTo>
                <a:cubicBezTo>
                  <a:pt x="2988129" y="2097901"/>
                  <a:pt x="2994427" y="2100700"/>
                  <a:pt x="2999326" y="2104899"/>
                </a:cubicBezTo>
                <a:cubicBezTo>
                  <a:pt x="3028017" y="2130791"/>
                  <a:pt x="3118991" y="2248357"/>
                  <a:pt x="3148382" y="2273550"/>
                </a:cubicBezTo>
                <a:cubicBezTo>
                  <a:pt x="3181972" y="2302241"/>
                  <a:pt x="3210664" y="2333732"/>
                  <a:pt x="3226759" y="2375020"/>
                </a:cubicBezTo>
                <a:cubicBezTo>
                  <a:pt x="3242855" y="2414208"/>
                  <a:pt x="3236556" y="2430304"/>
                  <a:pt x="3198068" y="24443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1" name="Google Shape;16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92596"/>
            <a:ext cx="10902544" cy="146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45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Fully Editable Shapes</a:t>
            </a:r>
            <a:endParaRPr/>
          </a:p>
        </p:txBody>
      </p:sp>
      <p:grpSp>
        <p:nvGrpSpPr>
          <p:cNvPr id="1677" name="Google Shape;1677;p45"/>
          <p:cNvGrpSpPr/>
          <p:nvPr/>
        </p:nvGrpSpPr>
        <p:grpSpPr>
          <a:xfrm>
            <a:off x="586234" y="1343346"/>
            <a:ext cx="1239929" cy="865469"/>
            <a:chOff x="1180171" y="1500688"/>
            <a:chExt cx="1239929" cy="865469"/>
          </a:xfrm>
        </p:grpSpPr>
        <p:sp>
          <p:nvSpPr>
            <p:cNvPr id="1678" name="Google Shape;1678;p45"/>
            <p:cNvSpPr/>
            <p:nvPr/>
          </p:nvSpPr>
          <p:spPr>
            <a:xfrm rot="-1229559">
              <a:off x="1231518" y="1683967"/>
              <a:ext cx="1137234" cy="498910"/>
            </a:xfrm>
            <a:custGeom>
              <a:rect b="b" l="l" r="r" t="t"/>
              <a:pathLst>
                <a:path extrusionOk="0" h="498910" w="1137234">
                  <a:moveTo>
                    <a:pt x="109934" y="188930"/>
                  </a:moveTo>
                  <a:cubicBezTo>
                    <a:pt x="75809" y="176176"/>
                    <a:pt x="37805" y="193501"/>
                    <a:pt x="25051" y="227627"/>
                  </a:cubicBezTo>
                  <a:cubicBezTo>
                    <a:pt x="12297" y="261752"/>
                    <a:pt x="29622" y="299755"/>
                    <a:pt x="63748" y="312509"/>
                  </a:cubicBezTo>
                  <a:cubicBezTo>
                    <a:pt x="89342" y="322075"/>
                    <a:pt x="117117" y="314721"/>
                    <a:pt x="134786" y="296050"/>
                  </a:cubicBezTo>
                  <a:lnTo>
                    <a:pt x="148123" y="274629"/>
                  </a:lnTo>
                  <a:lnTo>
                    <a:pt x="144470" y="274698"/>
                  </a:lnTo>
                  <a:cubicBezTo>
                    <a:pt x="140263" y="274778"/>
                    <a:pt x="136787" y="271431"/>
                    <a:pt x="136707" y="267224"/>
                  </a:cubicBezTo>
                  <a:lnTo>
                    <a:pt x="136128" y="236751"/>
                  </a:lnTo>
                  <a:cubicBezTo>
                    <a:pt x="136048" y="232543"/>
                    <a:pt x="139395" y="229067"/>
                    <a:pt x="143602" y="228987"/>
                  </a:cubicBezTo>
                  <a:lnTo>
                    <a:pt x="148193" y="228900"/>
                  </a:lnTo>
                  <a:lnTo>
                    <a:pt x="146862" y="223357"/>
                  </a:lnTo>
                  <a:cubicBezTo>
                    <a:pt x="139860" y="207997"/>
                    <a:pt x="126997" y="195307"/>
                    <a:pt x="109934" y="188930"/>
                  </a:cubicBezTo>
                  <a:close/>
                  <a:moveTo>
                    <a:pt x="1104841" y="4167"/>
                  </a:moveTo>
                  <a:cubicBezTo>
                    <a:pt x="1123884" y="12218"/>
                    <a:pt x="1137234" y="31069"/>
                    <a:pt x="1137234" y="53062"/>
                  </a:cubicBezTo>
                  <a:lnTo>
                    <a:pt x="1137234" y="60742"/>
                  </a:lnTo>
                  <a:cubicBezTo>
                    <a:pt x="1137234" y="86226"/>
                    <a:pt x="1118736" y="108218"/>
                    <a:pt x="1093607" y="112757"/>
                  </a:cubicBezTo>
                  <a:lnTo>
                    <a:pt x="674383" y="186550"/>
                  </a:lnTo>
                  <a:lnTo>
                    <a:pt x="678789" y="201275"/>
                  </a:lnTo>
                  <a:cubicBezTo>
                    <a:pt x="681845" y="216899"/>
                    <a:pt x="683415" y="233046"/>
                    <a:pt x="683415" y="249630"/>
                  </a:cubicBezTo>
                  <a:cubicBezTo>
                    <a:pt x="683415" y="387188"/>
                    <a:pt x="571694" y="498910"/>
                    <a:pt x="433786" y="498910"/>
                  </a:cubicBezTo>
                  <a:cubicBezTo>
                    <a:pt x="330618" y="498910"/>
                    <a:pt x="241982" y="436066"/>
                    <a:pt x="204112" y="346612"/>
                  </a:cubicBezTo>
                  <a:lnTo>
                    <a:pt x="189401" y="273845"/>
                  </a:lnTo>
                  <a:lnTo>
                    <a:pt x="169265" y="274227"/>
                  </a:lnTo>
                  <a:lnTo>
                    <a:pt x="168165" y="281114"/>
                  </a:lnTo>
                  <a:cubicBezTo>
                    <a:pt x="151379" y="326027"/>
                    <a:pt x="101361" y="348830"/>
                    <a:pt x="56447" y="332044"/>
                  </a:cubicBezTo>
                  <a:cubicBezTo>
                    <a:pt x="11533" y="315258"/>
                    <a:pt x="-11269" y="265240"/>
                    <a:pt x="5517" y="220326"/>
                  </a:cubicBezTo>
                  <a:cubicBezTo>
                    <a:pt x="22303" y="175412"/>
                    <a:pt x="72321" y="152610"/>
                    <a:pt x="117235" y="169396"/>
                  </a:cubicBezTo>
                  <a:cubicBezTo>
                    <a:pt x="139692" y="177789"/>
                    <a:pt x="156621" y="194490"/>
                    <a:pt x="165837" y="214707"/>
                  </a:cubicBezTo>
                  <a:lnTo>
                    <a:pt x="169148" y="228502"/>
                  </a:lnTo>
                  <a:lnTo>
                    <a:pt x="186668" y="228169"/>
                  </a:lnTo>
                  <a:lnTo>
                    <a:pt x="189575" y="199309"/>
                  </a:lnTo>
                  <a:cubicBezTo>
                    <a:pt x="212840" y="85538"/>
                    <a:pt x="313423" y="0"/>
                    <a:pt x="433786" y="0"/>
                  </a:cubicBezTo>
                  <a:lnTo>
                    <a:pt x="433960" y="17"/>
                  </a:lnTo>
                  <a:lnTo>
                    <a:pt x="433961" y="0"/>
                  </a:lnTo>
                  <a:lnTo>
                    <a:pt x="496784" y="0"/>
                  </a:lnTo>
                  <a:cubicBezTo>
                    <a:pt x="507604" y="0"/>
                    <a:pt x="516329" y="8727"/>
                    <a:pt x="516329" y="19549"/>
                  </a:cubicBezTo>
                  <a:cubicBezTo>
                    <a:pt x="516329" y="40145"/>
                    <a:pt x="533082" y="56902"/>
                    <a:pt x="553674" y="56902"/>
                  </a:cubicBezTo>
                  <a:lnTo>
                    <a:pt x="573219" y="56902"/>
                  </a:lnTo>
                  <a:cubicBezTo>
                    <a:pt x="594160" y="56902"/>
                    <a:pt x="610913" y="40146"/>
                    <a:pt x="610913" y="19549"/>
                  </a:cubicBezTo>
                  <a:cubicBezTo>
                    <a:pt x="610913" y="8727"/>
                    <a:pt x="619639" y="0"/>
                    <a:pt x="630458" y="0"/>
                  </a:cubicBezTo>
                  <a:lnTo>
                    <a:pt x="1084183" y="0"/>
                  </a:lnTo>
                  <a:cubicBezTo>
                    <a:pt x="1091513" y="0"/>
                    <a:pt x="1098493" y="1484"/>
                    <a:pt x="1104841" y="41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5"/>
            <p:cNvSpPr/>
            <p:nvPr/>
          </p:nvSpPr>
          <p:spPr>
            <a:xfrm rot="-1229559">
              <a:off x="1504546" y="1811110"/>
              <a:ext cx="338909" cy="338910"/>
            </a:xfrm>
            <a:custGeom>
              <a:rect b="b" l="l" r="r" t="t"/>
              <a:pathLst>
                <a:path extrusionOk="0" h="338910" w="338909">
                  <a:moveTo>
                    <a:pt x="196348" y="104310"/>
                  </a:moveTo>
                  <a:cubicBezTo>
                    <a:pt x="221146" y="114744"/>
                    <a:pt x="238546" y="139169"/>
                    <a:pt x="238546" y="167637"/>
                  </a:cubicBezTo>
                  <a:cubicBezTo>
                    <a:pt x="238546" y="205594"/>
                    <a:pt x="207613" y="236365"/>
                    <a:pt x="169455" y="236365"/>
                  </a:cubicBezTo>
                  <a:cubicBezTo>
                    <a:pt x="131297" y="236365"/>
                    <a:pt x="100364" y="205594"/>
                    <a:pt x="100364" y="167637"/>
                  </a:cubicBezTo>
                  <a:cubicBezTo>
                    <a:pt x="100364" y="129680"/>
                    <a:pt x="131297" y="98909"/>
                    <a:pt x="169455" y="98909"/>
                  </a:cubicBezTo>
                  <a:cubicBezTo>
                    <a:pt x="178994" y="98909"/>
                    <a:pt x="188082" y="100832"/>
                    <a:pt x="196348" y="104310"/>
                  </a:cubicBezTo>
                  <a:close/>
                  <a:moveTo>
                    <a:pt x="235533" y="13277"/>
                  </a:moveTo>
                  <a:cubicBezTo>
                    <a:pt x="255841" y="21837"/>
                    <a:pt x="274097" y="34241"/>
                    <a:pt x="289296" y="49614"/>
                  </a:cubicBezTo>
                  <a:cubicBezTo>
                    <a:pt x="320042" y="80360"/>
                    <a:pt x="338909" y="122637"/>
                    <a:pt x="338909" y="169455"/>
                  </a:cubicBezTo>
                  <a:cubicBezTo>
                    <a:pt x="338909" y="215924"/>
                    <a:pt x="320042" y="258550"/>
                    <a:pt x="289296" y="288947"/>
                  </a:cubicBezTo>
                  <a:cubicBezTo>
                    <a:pt x="258899" y="319694"/>
                    <a:pt x="216273" y="338910"/>
                    <a:pt x="169454" y="338910"/>
                  </a:cubicBezTo>
                  <a:cubicBezTo>
                    <a:pt x="122986" y="338910"/>
                    <a:pt x="80360" y="319693"/>
                    <a:pt x="49963" y="288947"/>
                  </a:cubicBezTo>
                  <a:cubicBezTo>
                    <a:pt x="19217" y="258550"/>
                    <a:pt x="0" y="215924"/>
                    <a:pt x="0" y="169455"/>
                  </a:cubicBezTo>
                  <a:cubicBezTo>
                    <a:pt x="0" y="122636"/>
                    <a:pt x="19216" y="80360"/>
                    <a:pt x="49963" y="49614"/>
                  </a:cubicBezTo>
                  <a:cubicBezTo>
                    <a:pt x="80360" y="18867"/>
                    <a:pt x="122986" y="0"/>
                    <a:pt x="169455" y="0"/>
                  </a:cubicBezTo>
                  <a:cubicBezTo>
                    <a:pt x="161418" y="0"/>
                    <a:pt x="155130" y="6289"/>
                    <a:pt x="155129" y="14325"/>
                  </a:cubicBezTo>
                  <a:cubicBezTo>
                    <a:pt x="155129" y="22361"/>
                    <a:pt x="161419" y="29000"/>
                    <a:pt x="169455" y="29000"/>
                  </a:cubicBezTo>
                  <a:cubicBezTo>
                    <a:pt x="131022" y="29000"/>
                    <a:pt x="95733" y="44722"/>
                    <a:pt x="70577" y="70228"/>
                  </a:cubicBezTo>
                  <a:cubicBezTo>
                    <a:pt x="45071" y="95733"/>
                    <a:pt x="29349" y="130673"/>
                    <a:pt x="29349" y="169455"/>
                  </a:cubicBezTo>
                  <a:cubicBezTo>
                    <a:pt x="29349" y="207888"/>
                    <a:pt x="45071" y="243177"/>
                    <a:pt x="70577" y="268333"/>
                  </a:cubicBezTo>
                  <a:cubicBezTo>
                    <a:pt x="95733" y="293838"/>
                    <a:pt x="131021" y="309561"/>
                    <a:pt x="169455" y="309561"/>
                  </a:cubicBezTo>
                  <a:cubicBezTo>
                    <a:pt x="208237" y="309561"/>
                    <a:pt x="243176" y="293839"/>
                    <a:pt x="268681" y="268333"/>
                  </a:cubicBezTo>
                  <a:cubicBezTo>
                    <a:pt x="294187" y="243177"/>
                    <a:pt x="309910" y="207888"/>
                    <a:pt x="309910" y="169455"/>
                  </a:cubicBezTo>
                  <a:cubicBezTo>
                    <a:pt x="309910" y="130672"/>
                    <a:pt x="294187" y="95733"/>
                    <a:pt x="268681" y="70228"/>
                  </a:cubicBezTo>
                  <a:cubicBezTo>
                    <a:pt x="243176" y="44722"/>
                    <a:pt x="208237" y="29000"/>
                    <a:pt x="169455" y="29000"/>
                  </a:cubicBezTo>
                  <a:cubicBezTo>
                    <a:pt x="177490" y="28999"/>
                    <a:pt x="184129" y="22361"/>
                    <a:pt x="184129" y="14325"/>
                  </a:cubicBezTo>
                  <a:cubicBezTo>
                    <a:pt x="184129" y="6289"/>
                    <a:pt x="177490" y="0"/>
                    <a:pt x="169455" y="0"/>
                  </a:cubicBezTo>
                  <a:cubicBezTo>
                    <a:pt x="192864" y="0"/>
                    <a:pt x="215225" y="4717"/>
                    <a:pt x="235533" y="13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0" name="Google Shape;1680;p45"/>
          <p:cNvGrpSpPr/>
          <p:nvPr/>
        </p:nvGrpSpPr>
        <p:grpSpPr>
          <a:xfrm>
            <a:off x="4304287" y="1165952"/>
            <a:ext cx="391241" cy="1055256"/>
            <a:chOff x="4782588" y="2431618"/>
            <a:chExt cx="446393" cy="1204012"/>
          </a:xfrm>
        </p:grpSpPr>
        <p:sp>
          <p:nvSpPr>
            <p:cNvPr id="1681" name="Google Shape;1681;p45"/>
            <p:cNvSpPr/>
            <p:nvPr/>
          </p:nvSpPr>
          <p:spPr>
            <a:xfrm>
              <a:off x="4810906" y="2544309"/>
              <a:ext cx="391452" cy="1091321"/>
            </a:xfrm>
            <a:custGeom>
              <a:rect b="b" l="l" r="r" t="t"/>
              <a:pathLst>
                <a:path extrusionOk="0" h="545" w="195">
                  <a:moveTo>
                    <a:pt x="0" y="19"/>
                  </a:moveTo>
                  <a:cubicBezTo>
                    <a:pt x="0" y="20"/>
                    <a:pt x="0" y="20"/>
                    <a:pt x="0" y="2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1"/>
                    <a:pt x="5" y="98"/>
                    <a:pt x="12" y="101"/>
                  </a:cubicBezTo>
                  <a:cubicBezTo>
                    <a:pt x="18" y="105"/>
                    <a:pt x="21" y="111"/>
                    <a:pt x="21" y="119"/>
                  </a:cubicBezTo>
                  <a:cubicBezTo>
                    <a:pt x="21" y="126"/>
                    <a:pt x="18" y="133"/>
                    <a:pt x="12" y="137"/>
                  </a:cubicBezTo>
                  <a:cubicBezTo>
                    <a:pt x="5" y="140"/>
                    <a:pt x="0" y="147"/>
                    <a:pt x="0" y="15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0" y="532"/>
                    <a:pt x="4" y="537"/>
                    <a:pt x="9" y="541"/>
                  </a:cubicBezTo>
                  <a:cubicBezTo>
                    <a:pt x="9" y="541"/>
                    <a:pt x="9" y="541"/>
                    <a:pt x="9" y="541"/>
                  </a:cubicBezTo>
                  <a:cubicBezTo>
                    <a:pt x="10" y="542"/>
                    <a:pt x="12" y="543"/>
                    <a:pt x="14" y="544"/>
                  </a:cubicBezTo>
                  <a:cubicBezTo>
                    <a:pt x="14" y="544"/>
                    <a:pt x="14" y="544"/>
                    <a:pt x="14" y="544"/>
                  </a:cubicBezTo>
                  <a:cubicBezTo>
                    <a:pt x="15" y="544"/>
                    <a:pt x="16" y="544"/>
                    <a:pt x="17" y="545"/>
                  </a:cubicBezTo>
                  <a:cubicBezTo>
                    <a:pt x="17" y="545"/>
                    <a:pt x="17" y="545"/>
                    <a:pt x="17" y="545"/>
                  </a:cubicBezTo>
                  <a:cubicBezTo>
                    <a:pt x="18" y="545"/>
                    <a:pt x="19" y="545"/>
                    <a:pt x="20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4" y="545"/>
                    <a:pt x="175" y="545"/>
                    <a:pt x="176" y="545"/>
                  </a:cubicBezTo>
                  <a:cubicBezTo>
                    <a:pt x="177" y="545"/>
                    <a:pt x="177" y="545"/>
                    <a:pt x="177" y="545"/>
                  </a:cubicBezTo>
                  <a:cubicBezTo>
                    <a:pt x="178" y="544"/>
                    <a:pt x="179" y="544"/>
                    <a:pt x="180" y="544"/>
                  </a:cubicBezTo>
                  <a:cubicBezTo>
                    <a:pt x="180" y="544"/>
                    <a:pt x="180" y="544"/>
                    <a:pt x="180" y="544"/>
                  </a:cubicBezTo>
                  <a:cubicBezTo>
                    <a:pt x="182" y="543"/>
                    <a:pt x="183" y="542"/>
                    <a:pt x="185" y="541"/>
                  </a:cubicBezTo>
                  <a:cubicBezTo>
                    <a:pt x="185" y="541"/>
                    <a:pt x="185" y="541"/>
                    <a:pt x="185" y="541"/>
                  </a:cubicBezTo>
                  <a:cubicBezTo>
                    <a:pt x="190" y="537"/>
                    <a:pt x="193" y="532"/>
                    <a:pt x="193" y="525"/>
                  </a:cubicBezTo>
                  <a:cubicBezTo>
                    <a:pt x="193" y="417"/>
                    <a:pt x="193" y="417"/>
                    <a:pt x="193" y="417"/>
                  </a:cubicBezTo>
                  <a:cubicBezTo>
                    <a:pt x="193" y="404"/>
                    <a:pt x="193" y="404"/>
                    <a:pt x="193" y="404"/>
                  </a:cubicBezTo>
                  <a:cubicBezTo>
                    <a:pt x="193" y="218"/>
                    <a:pt x="193" y="218"/>
                    <a:pt x="193" y="218"/>
                  </a:cubicBezTo>
                  <a:cubicBezTo>
                    <a:pt x="193" y="205"/>
                    <a:pt x="193" y="205"/>
                    <a:pt x="193" y="205"/>
                  </a:cubicBezTo>
                  <a:cubicBezTo>
                    <a:pt x="193" y="155"/>
                    <a:pt x="193" y="155"/>
                    <a:pt x="193" y="155"/>
                  </a:cubicBezTo>
                  <a:cubicBezTo>
                    <a:pt x="193" y="147"/>
                    <a:pt x="188" y="140"/>
                    <a:pt x="181" y="137"/>
                  </a:cubicBezTo>
                  <a:cubicBezTo>
                    <a:pt x="176" y="133"/>
                    <a:pt x="173" y="126"/>
                    <a:pt x="173" y="119"/>
                  </a:cubicBezTo>
                  <a:cubicBezTo>
                    <a:pt x="173" y="111"/>
                    <a:pt x="176" y="105"/>
                    <a:pt x="181" y="101"/>
                  </a:cubicBezTo>
                  <a:cubicBezTo>
                    <a:pt x="188" y="98"/>
                    <a:pt x="193" y="91"/>
                    <a:pt x="193" y="83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4" y="21"/>
                    <a:pt x="194" y="20"/>
                    <a:pt x="195" y="19"/>
                  </a:cubicBezTo>
                  <a:cubicBezTo>
                    <a:pt x="162" y="6"/>
                    <a:pt x="130" y="0"/>
                    <a:pt x="97" y="0"/>
                  </a:cubicBezTo>
                  <a:cubicBezTo>
                    <a:pt x="65" y="0"/>
                    <a:pt x="32" y="6"/>
                    <a:pt x="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4782588" y="2431618"/>
              <a:ext cx="446393" cy="927792"/>
            </a:xfrm>
            <a:custGeom>
              <a:rect b="b" l="l" r="r" t="t"/>
              <a:pathLst>
                <a:path extrusionOk="0" h="927792" w="446393">
                  <a:moveTo>
                    <a:pt x="26518" y="553286"/>
                  </a:moveTo>
                  <a:cubicBezTo>
                    <a:pt x="26518" y="553286"/>
                    <a:pt x="26518" y="553286"/>
                    <a:pt x="419875" y="553286"/>
                  </a:cubicBezTo>
                  <a:cubicBezTo>
                    <a:pt x="435344" y="553286"/>
                    <a:pt x="446393" y="563300"/>
                    <a:pt x="446393" y="577319"/>
                  </a:cubicBezTo>
                  <a:cubicBezTo>
                    <a:pt x="446393" y="577319"/>
                    <a:pt x="446393" y="577319"/>
                    <a:pt x="446393" y="581324"/>
                  </a:cubicBezTo>
                  <a:cubicBezTo>
                    <a:pt x="446393" y="595343"/>
                    <a:pt x="435344" y="605356"/>
                    <a:pt x="419875" y="605356"/>
                  </a:cubicBezTo>
                  <a:cubicBezTo>
                    <a:pt x="435344" y="605356"/>
                    <a:pt x="446393" y="617373"/>
                    <a:pt x="446393" y="629389"/>
                  </a:cubicBezTo>
                  <a:cubicBezTo>
                    <a:pt x="446393" y="629389"/>
                    <a:pt x="446393" y="629389"/>
                    <a:pt x="446393" y="635397"/>
                  </a:cubicBezTo>
                  <a:cubicBezTo>
                    <a:pt x="446393" y="649416"/>
                    <a:pt x="435344" y="659430"/>
                    <a:pt x="419875" y="659430"/>
                  </a:cubicBezTo>
                  <a:cubicBezTo>
                    <a:pt x="435344" y="659430"/>
                    <a:pt x="446393" y="671446"/>
                    <a:pt x="446393" y="683462"/>
                  </a:cubicBezTo>
                  <a:cubicBezTo>
                    <a:pt x="446393" y="683462"/>
                    <a:pt x="446393" y="683462"/>
                    <a:pt x="446393" y="689470"/>
                  </a:cubicBezTo>
                  <a:cubicBezTo>
                    <a:pt x="446393" y="703489"/>
                    <a:pt x="435344" y="713503"/>
                    <a:pt x="419875" y="713503"/>
                  </a:cubicBezTo>
                  <a:cubicBezTo>
                    <a:pt x="435344" y="713503"/>
                    <a:pt x="446393" y="723516"/>
                    <a:pt x="446393" y="737535"/>
                  </a:cubicBezTo>
                  <a:cubicBezTo>
                    <a:pt x="446393" y="737535"/>
                    <a:pt x="446393" y="737535"/>
                    <a:pt x="446393" y="743543"/>
                  </a:cubicBezTo>
                  <a:cubicBezTo>
                    <a:pt x="446393" y="755559"/>
                    <a:pt x="435344" y="767576"/>
                    <a:pt x="419875" y="767576"/>
                  </a:cubicBezTo>
                  <a:cubicBezTo>
                    <a:pt x="435344" y="767576"/>
                    <a:pt x="446393" y="777589"/>
                    <a:pt x="446393" y="791608"/>
                  </a:cubicBezTo>
                  <a:cubicBezTo>
                    <a:pt x="446393" y="791608"/>
                    <a:pt x="446393" y="791608"/>
                    <a:pt x="446393" y="795614"/>
                  </a:cubicBezTo>
                  <a:cubicBezTo>
                    <a:pt x="446393" y="809632"/>
                    <a:pt x="435344" y="819646"/>
                    <a:pt x="419875" y="819646"/>
                  </a:cubicBezTo>
                  <a:cubicBezTo>
                    <a:pt x="435344" y="819646"/>
                    <a:pt x="446393" y="831662"/>
                    <a:pt x="446393" y="843678"/>
                  </a:cubicBezTo>
                  <a:cubicBezTo>
                    <a:pt x="446393" y="843678"/>
                    <a:pt x="446393" y="843678"/>
                    <a:pt x="446393" y="849687"/>
                  </a:cubicBezTo>
                  <a:cubicBezTo>
                    <a:pt x="446393" y="863706"/>
                    <a:pt x="435344" y="873719"/>
                    <a:pt x="419875" y="873719"/>
                  </a:cubicBezTo>
                  <a:cubicBezTo>
                    <a:pt x="435344" y="873719"/>
                    <a:pt x="446393" y="885735"/>
                    <a:pt x="446393" y="897752"/>
                  </a:cubicBezTo>
                  <a:cubicBezTo>
                    <a:pt x="446393" y="897752"/>
                    <a:pt x="446393" y="897752"/>
                    <a:pt x="446393" y="903760"/>
                  </a:cubicBezTo>
                  <a:cubicBezTo>
                    <a:pt x="446393" y="917779"/>
                    <a:pt x="435344" y="927792"/>
                    <a:pt x="419875" y="927792"/>
                  </a:cubicBezTo>
                  <a:cubicBezTo>
                    <a:pt x="419875" y="927792"/>
                    <a:pt x="419875" y="927792"/>
                    <a:pt x="26518" y="927792"/>
                  </a:cubicBezTo>
                  <a:cubicBezTo>
                    <a:pt x="11049" y="927792"/>
                    <a:pt x="0" y="917779"/>
                    <a:pt x="0" y="903760"/>
                  </a:cubicBezTo>
                  <a:cubicBezTo>
                    <a:pt x="0" y="903760"/>
                    <a:pt x="0" y="903760"/>
                    <a:pt x="0" y="897752"/>
                  </a:cubicBezTo>
                  <a:cubicBezTo>
                    <a:pt x="0" y="885735"/>
                    <a:pt x="11049" y="873719"/>
                    <a:pt x="26518" y="873719"/>
                  </a:cubicBezTo>
                  <a:cubicBezTo>
                    <a:pt x="11049" y="873719"/>
                    <a:pt x="0" y="863706"/>
                    <a:pt x="0" y="849687"/>
                  </a:cubicBezTo>
                  <a:cubicBezTo>
                    <a:pt x="0" y="849687"/>
                    <a:pt x="0" y="849687"/>
                    <a:pt x="0" y="843678"/>
                  </a:cubicBezTo>
                  <a:cubicBezTo>
                    <a:pt x="0" y="831662"/>
                    <a:pt x="11049" y="819646"/>
                    <a:pt x="26518" y="819646"/>
                  </a:cubicBezTo>
                  <a:cubicBezTo>
                    <a:pt x="11049" y="819646"/>
                    <a:pt x="0" y="809632"/>
                    <a:pt x="0" y="795614"/>
                  </a:cubicBezTo>
                  <a:cubicBezTo>
                    <a:pt x="0" y="795614"/>
                    <a:pt x="0" y="795614"/>
                    <a:pt x="0" y="791608"/>
                  </a:cubicBezTo>
                  <a:cubicBezTo>
                    <a:pt x="0" y="777589"/>
                    <a:pt x="11049" y="767576"/>
                    <a:pt x="26518" y="767576"/>
                  </a:cubicBezTo>
                  <a:cubicBezTo>
                    <a:pt x="11049" y="767576"/>
                    <a:pt x="0" y="755559"/>
                    <a:pt x="0" y="743543"/>
                  </a:cubicBezTo>
                  <a:cubicBezTo>
                    <a:pt x="0" y="743543"/>
                    <a:pt x="0" y="743543"/>
                    <a:pt x="0" y="737535"/>
                  </a:cubicBezTo>
                  <a:cubicBezTo>
                    <a:pt x="0" y="723516"/>
                    <a:pt x="11049" y="713503"/>
                    <a:pt x="26518" y="713503"/>
                  </a:cubicBezTo>
                  <a:cubicBezTo>
                    <a:pt x="11049" y="713503"/>
                    <a:pt x="0" y="703489"/>
                    <a:pt x="0" y="689470"/>
                  </a:cubicBezTo>
                  <a:cubicBezTo>
                    <a:pt x="0" y="689470"/>
                    <a:pt x="0" y="689470"/>
                    <a:pt x="0" y="683462"/>
                  </a:cubicBezTo>
                  <a:cubicBezTo>
                    <a:pt x="0" y="671446"/>
                    <a:pt x="11049" y="659430"/>
                    <a:pt x="26518" y="659430"/>
                  </a:cubicBezTo>
                  <a:cubicBezTo>
                    <a:pt x="11049" y="659430"/>
                    <a:pt x="0" y="649416"/>
                    <a:pt x="0" y="635397"/>
                  </a:cubicBezTo>
                  <a:cubicBezTo>
                    <a:pt x="0" y="635397"/>
                    <a:pt x="0" y="635397"/>
                    <a:pt x="0" y="629389"/>
                  </a:cubicBezTo>
                  <a:cubicBezTo>
                    <a:pt x="0" y="617373"/>
                    <a:pt x="11049" y="605356"/>
                    <a:pt x="26518" y="605356"/>
                  </a:cubicBezTo>
                  <a:cubicBezTo>
                    <a:pt x="11049" y="605356"/>
                    <a:pt x="0" y="595343"/>
                    <a:pt x="0" y="581324"/>
                  </a:cubicBezTo>
                  <a:cubicBezTo>
                    <a:pt x="0" y="581324"/>
                    <a:pt x="0" y="581324"/>
                    <a:pt x="0" y="577319"/>
                  </a:cubicBezTo>
                  <a:cubicBezTo>
                    <a:pt x="0" y="563300"/>
                    <a:pt x="11049" y="553286"/>
                    <a:pt x="26518" y="553286"/>
                  </a:cubicBezTo>
                  <a:close/>
                  <a:moveTo>
                    <a:pt x="64532" y="318585"/>
                  </a:moveTo>
                  <a:cubicBezTo>
                    <a:pt x="64532" y="318585"/>
                    <a:pt x="64532" y="318585"/>
                    <a:pt x="383870" y="318585"/>
                  </a:cubicBezTo>
                  <a:cubicBezTo>
                    <a:pt x="371819" y="324613"/>
                    <a:pt x="365794" y="338678"/>
                    <a:pt x="365794" y="352743"/>
                  </a:cubicBezTo>
                  <a:cubicBezTo>
                    <a:pt x="365794" y="368818"/>
                    <a:pt x="373828" y="382883"/>
                    <a:pt x="385878" y="388911"/>
                  </a:cubicBezTo>
                  <a:cubicBezTo>
                    <a:pt x="385878" y="388911"/>
                    <a:pt x="385878" y="388911"/>
                    <a:pt x="60515" y="388911"/>
                  </a:cubicBezTo>
                  <a:cubicBezTo>
                    <a:pt x="72566" y="382883"/>
                    <a:pt x="82608" y="368818"/>
                    <a:pt x="82608" y="352743"/>
                  </a:cubicBezTo>
                  <a:cubicBezTo>
                    <a:pt x="82608" y="338678"/>
                    <a:pt x="74574" y="324613"/>
                    <a:pt x="64532" y="318585"/>
                  </a:cubicBezTo>
                  <a:close/>
                  <a:moveTo>
                    <a:pt x="191067" y="0"/>
                  </a:moveTo>
                  <a:cubicBezTo>
                    <a:pt x="191067" y="0"/>
                    <a:pt x="191067" y="0"/>
                    <a:pt x="255326" y="0"/>
                  </a:cubicBezTo>
                  <a:cubicBezTo>
                    <a:pt x="265366" y="0"/>
                    <a:pt x="275407" y="10013"/>
                    <a:pt x="275407" y="20027"/>
                  </a:cubicBezTo>
                  <a:cubicBezTo>
                    <a:pt x="275407" y="32043"/>
                    <a:pt x="265366" y="40054"/>
                    <a:pt x="255326" y="40054"/>
                  </a:cubicBezTo>
                  <a:cubicBezTo>
                    <a:pt x="255326" y="40054"/>
                    <a:pt x="255326" y="40054"/>
                    <a:pt x="249302" y="40054"/>
                  </a:cubicBezTo>
                  <a:cubicBezTo>
                    <a:pt x="249302" y="40054"/>
                    <a:pt x="249302" y="40054"/>
                    <a:pt x="249302" y="86116"/>
                  </a:cubicBezTo>
                  <a:cubicBezTo>
                    <a:pt x="315569" y="88119"/>
                    <a:pt x="371796" y="100135"/>
                    <a:pt x="401917" y="118159"/>
                  </a:cubicBezTo>
                  <a:cubicBezTo>
                    <a:pt x="415974" y="124168"/>
                    <a:pt x="424006" y="132178"/>
                    <a:pt x="424006" y="146197"/>
                  </a:cubicBezTo>
                  <a:cubicBezTo>
                    <a:pt x="424006" y="164222"/>
                    <a:pt x="411958" y="176238"/>
                    <a:pt x="395893" y="176238"/>
                  </a:cubicBezTo>
                  <a:cubicBezTo>
                    <a:pt x="395893" y="176238"/>
                    <a:pt x="395893" y="176238"/>
                    <a:pt x="223196" y="176238"/>
                  </a:cubicBezTo>
                  <a:cubicBezTo>
                    <a:pt x="223196" y="176238"/>
                    <a:pt x="223196" y="176238"/>
                    <a:pt x="52507" y="176238"/>
                  </a:cubicBezTo>
                  <a:cubicBezTo>
                    <a:pt x="36442" y="176238"/>
                    <a:pt x="22386" y="164222"/>
                    <a:pt x="22386" y="146197"/>
                  </a:cubicBezTo>
                  <a:cubicBezTo>
                    <a:pt x="22386" y="132178"/>
                    <a:pt x="30418" y="124168"/>
                    <a:pt x="44475" y="118159"/>
                  </a:cubicBezTo>
                  <a:cubicBezTo>
                    <a:pt x="74597" y="100135"/>
                    <a:pt x="130824" y="88119"/>
                    <a:pt x="197091" y="86116"/>
                  </a:cubicBezTo>
                  <a:cubicBezTo>
                    <a:pt x="197091" y="86116"/>
                    <a:pt x="197091" y="86116"/>
                    <a:pt x="197091" y="40054"/>
                  </a:cubicBezTo>
                  <a:cubicBezTo>
                    <a:pt x="197091" y="40054"/>
                    <a:pt x="197091" y="40054"/>
                    <a:pt x="191067" y="40054"/>
                  </a:cubicBezTo>
                  <a:cubicBezTo>
                    <a:pt x="179018" y="40054"/>
                    <a:pt x="170986" y="32043"/>
                    <a:pt x="170986" y="20027"/>
                  </a:cubicBezTo>
                  <a:cubicBezTo>
                    <a:pt x="170986" y="10013"/>
                    <a:pt x="179018" y="0"/>
                    <a:pt x="19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Google Shape;1683;p45"/>
          <p:cNvGrpSpPr/>
          <p:nvPr/>
        </p:nvGrpSpPr>
        <p:grpSpPr>
          <a:xfrm>
            <a:off x="5276437" y="1295154"/>
            <a:ext cx="652914" cy="895620"/>
            <a:chOff x="4837373" y="3903730"/>
            <a:chExt cx="1964261" cy="2694427"/>
          </a:xfrm>
        </p:grpSpPr>
        <p:grpSp>
          <p:nvGrpSpPr>
            <p:cNvPr id="1684" name="Google Shape;1684;p45"/>
            <p:cNvGrpSpPr/>
            <p:nvPr/>
          </p:nvGrpSpPr>
          <p:grpSpPr>
            <a:xfrm>
              <a:off x="4837373" y="3903730"/>
              <a:ext cx="1964261" cy="2694427"/>
              <a:chOff x="4837373" y="3903730"/>
              <a:chExt cx="1964261" cy="2694427"/>
            </a:xfrm>
          </p:grpSpPr>
          <p:sp>
            <p:nvSpPr>
              <p:cNvPr id="1685" name="Google Shape;1685;p45"/>
              <p:cNvSpPr/>
              <p:nvPr/>
            </p:nvSpPr>
            <p:spPr>
              <a:xfrm rot="10800000">
                <a:off x="4851026" y="3908450"/>
                <a:ext cx="1940186" cy="2597206"/>
              </a:xfrm>
              <a:custGeom>
                <a:rect b="b" l="l" r="r" t="t"/>
                <a:pathLst>
                  <a:path extrusionOk="0" h="2597206" w="1940186">
                    <a:moveTo>
                      <a:pt x="1735545" y="2597206"/>
                    </a:moveTo>
                    <a:lnTo>
                      <a:pt x="1549069" y="2597206"/>
                    </a:lnTo>
                    <a:lnTo>
                      <a:pt x="1526424" y="2532590"/>
                    </a:lnTo>
                    <a:cubicBezTo>
                      <a:pt x="1405841" y="2256147"/>
                      <a:pt x="1201636" y="2074393"/>
                      <a:pt x="970022" y="2074393"/>
                    </a:cubicBezTo>
                    <a:cubicBezTo>
                      <a:pt x="738408" y="2074393"/>
                      <a:pt x="534203" y="2256147"/>
                      <a:pt x="413620" y="2532590"/>
                    </a:cubicBezTo>
                    <a:lnTo>
                      <a:pt x="390975" y="2597206"/>
                    </a:lnTo>
                    <a:lnTo>
                      <a:pt x="208919" y="2597206"/>
                    </a:lnTo>
                    <a:lnTo>
                      <a:pt x="215615" y="2558452"/>
                    </a:lnTo>
                    <a:cubicBezTo>
                      <a:pt x="228359" y="2465766"/>
                      <a:pt x="235052" y="2369801"/>
                      <a:pt x="235052" y="2271509"/>
                    </a:cubicBezTo>
                    <a:cubicBezTo>
                      <a:pt x="235052" y="1927488"/>
                      <a:pt x="153064" y="1611964"/>
                      <a:pt x="16579" y="1365850"/>
                    </a:cubicBezTo>
                    <a:lnTo>
                      <a:pt x="0" y="1338703"/>
                    </a:lnTo>
                    <a:lnTo>
                      <a:pt x="26955" y="0"/>
                    </a:lnTo>
                    <a:lnTo>
                      <a:pt x="1913089" y="0"/>
                    </a:lnTo>
                    <a:lnTo>
                      <a:pt x="1940186" y="1345708"/>
                    </a:lnTo>
                    <a:lnTo>
                      <a:pt x="1927885" y="1365850"/>
                    </a:lnTo>
                    <a:cubicBezTo>
                      <a:pt x="1791400" y="1611964"/>
                      <a:pt x="1709411" y="1927488"/>
                      <a:pt x="1709411" y="2271509"/>
                    </a:cubicBezTo>
                    <a:cubicBezTo>
                      <a:pt x="1709411" y="2369801"/>
                      <a:pt x="1716104" y="2465766"/>
                      <a:pt x="1728849" y="255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5"/>
              <p:cNvSpPr/>
              <p:nvPr/>
            </p:nvSpPr>
            <p:spPr>
              <a:xfrm>
                <a:off x="4837373" y="3903730"/>
                <a:ext cx="1964261" cy="2694427"/>
              </a:xfrm>
              <a:custGeom>
                <a:rect b="b" l="l" r="r" t="t"/>
                <a:pathLst>
                  <a:path extrusionOk="0" h="2694427" w="1964261">
                    <a:moveTo>
                      <a:pt x="32702" y="2630419"/>
                    </a:moveTo>
                    <a:lnTo>
                      <a:pt x="1934654" y="2630419"/>
                    </a:lnTo>
                    <a:lnTo>
                      <a:pt x="1934654" y="2694427"/>
                    </a:lnTo>
                    <a:lnTo>
                      <a:pt x="32702" y="2694427"/>
                    </a:lnTo>
                    <a:close/>
                    <a:moveTo>
                      <a:pt x="1806422" y="0"/>
                    </a:moveTo>
                    <a:lnTo>
                      <a:pt x="1887432" y="0"/>
                    </a:lnTo>
                    <a:lnTo>
                      <a:pt x="1881413" y="18711"/>
                    </a:lnTo>
                    <a:cubicBezTo>
                      <a:pt x="1852568" y="133778"/>
                      <a:pt x="1836618" y="260288"/>
                      <a:pt x="1836618" y="393083"/>
                    </a:cubicBezTo>
                    <a:cubicBezTo>
                      <a:pt x="1836618" y="592276"/>
                      <a:pt x="1872506" y="777326"/>
                      <a:pt x="1933967" y="930829"/>
                    </a:cubicBezTo>
                    <a:lnTo>
                      <a:pt x="1961861" y="987872"/>
                    </a:lnTo>
                    <a:lnTo>
                      <a:pt x="1964261" y="1165436"/>
                    </a:lnTo>
                    <a:lnTo>
                      <a:pt x="1952090" y="1146761"/>
                    </a:lnTo>
                    <a:cubicBezTo>
                      <a:pt x="1835763" y="950379"/>
                      <a:pt x="1763813" y="679078"/>
                      <a:pt x="1763813" y="379408"/>
                    </a:cubicBezTo>
                    <a:cubicBezTo>
                      <a:pt x="1763813" y="304491"/>
                      <a:pt x="1768310" y="231346"/>
                      <a:pt x="1776873" y="160702"/>
                    </a:cubicBezTo>
                    <a:close/>
                    <a:moveTo>
                      <a:pt x="441113" y="0"/>
                    </a:moveTo>
                    <a:lnTo>
                      <a:pt x="523538" y="0"/>
                    </a:lnTo>
                    <a:lnTo>
                      <a:pt x="580686" y="111922"/>
                    </a:lnTo>
                    <a:cubicBezTo>
                      <a:pt x="683838" y="278602"/>
                      <a:pt x="826341" y="381696"/>
                      <a:pt x="983745" y="381696"/>
                    </a:cubicBezTo>
                    <a:cubicBezTo>
                      <a:pt x="1141150" y="381696"/>
                      <a:pt x="1283653" y="278602"/>
                      <a:pt x="1386805" y="111922"/>
                    </a:cubicBezTo>
                    <a:lnTo>
                      <a:pt x="1443953" y="0"/>
                    </a:lnTo>
                    <a:lnTo>
                      <a:pt x="1526378" y="0"/>
                    </a:lnTo>
                    <a:lnTo>
                      <a:pt x="1516779" y="28590"/>
                    </a:lnTo>
                    <a:cubicBezTo>
                      <a:pt x="1401260" y="305033"/>
                      <a:pt x="1205631" y="486786"/>
                      <a:pt x="983745" y="486786"/>
                    </a:cubicBezTo>
                    <a:cubicBezTo>
                      <a:pt x="761859" y="486786"/>
                      <a:pt x="566230" y="305033"/>
                      <a:pt x="450711" y="28590"/>
                    </a:cubicBezTo>
                    <a:close/>
                    <a:moveTo>
                      <a:pt x="77992" y="0"/>
                    </a:moveTo>
                    <a:lnTo>
                      <a:pt x="159002" y="0"/>
                    </a:lnTo>
                    <a:lnTo>
                      <a:pt x="188551" y="160702"/>
                    </a:lnTo>
                    <a:cubicBezTo>
                      <a:pt x="197113" y="231346"/>
                      <a:pt x="201610" y="304491"/>
                      <a:pt x="201610" y="379408"/>
                    </a:cubicBezTo>
                    <a:cubicBezTo>
                      <a:pt x="201610" y="679078"/>
                      <a:pt x="129661" y="950379"/>
                      <a:pt x="13334" y="1146761"/>
                    </a:cubicBezTo>
                    <a:lnTo>
                      <a:pt x="0" y="1167219"/>
                    </a:lnTo>
                    <a:lnTo>
                      <a:pt x="2392" y="990266"/>
                    </a:lnTo>
                    <a:lnTo>
                      <a:pt x="31456" y="930829"/>
                    </a:lnTo>
                    <a:cubicBezTo>
                      <a:pt x="92917" y="777326"/>
                      <a:pt x="128805" y="592276"/>
                      <a:pt x="128805" y="393083"/>
                    </a:cubicBezTo>
                    <a:cubicBezTo>
                      <a:pt x="128805" y="260288"/>
                      <a:pt x="112855" y="133778"/>
                      <a:pt x="84011" y="18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7" name="Google Shape;1687;p45"/>
            <p:cNvSpPr/>
            <p:nvPr/>
          </p:nvSpPr>
          <p:spPr>
            <a:xfrm>
              <a:off x="5266780" y="4892942"/>
              <a:ext cx="1105446" cy="675596"/>
            </a:xfrm>
            <a:custGeom>
              <a:rect b="b" l="l" r="r" t="t"/>
              <a:pathLst>
                <a:path extrusionOk="0" h="507653" w="830647">
                  <a:moveTo>
                    <a:pt x="623702" y="0"/>
                  </a:moveTo>
                  <a:cubicBezTo>
                    <a:pt x="687772" y="0"/>
                    <a:pt x="734095" y="11943"/>
                    <a:pt x="762670" y="35830"/>
                  </a:cubicBezTo>
                  <a:cubicBezTo>
                    <a:pt x="791245" y="59717"/>
                    <a:pt x="805532" y="89743"/>
                    <a:pt x="805532" y="125909"/>
                  </a:cubicBezTo>
                  <a:cubicBezTo>
                    <a:pt x="805532" y="147117"/>
                    <a:pt x="799728" y="166315"/>
                    <a:pt x="788120" y="183505"/>
                  </a:cubicBezTo>
                  <a:cubicBezTo>
                    <a:pt x="776511" y="200695"/>
                    <a:pt x="758986" y="215764"/>
                    <a:pt x="735546" y="228712"/>
                  </a:cubicBezTo>
                  <a:cubicBezTo>
                    <a:pt x="754522" y="233400"/>
                    <a:pt x="769032" y="238869"/>
                    <a:pt x="779078" y="245120"/>
                  </a:cubicBezTo>
                  <a:cubicBezTo>
                    <a:pt x="795375" y="255166"/>
                    <a:pt x="808044" y="268393"/>
                    <a:pt x="817085" y="284801"/>
                  </a:cubicBezTo>
                  <a:cubicBezTo>
                    <a:pt x="826126" y="301210"/>
                    <a:pt x="830647" y="320799"/>
                    <a:pt x="830647" y="343570"/>
                  </a:cubicBezTo>
                  <a:cubicBezTo>
                    <a:pt x="830647" y="372145"/>
                    <a:pt x="823168" y="399548"/>
                    <a:pt x="808211" y="425779"/>
                  </a:cubicBezTo>
                  <a:cubicBezTo>
                    <a:pt x="793254" y="452010"/>
                    <a:pt x="771711" y="472213"/>
                    <a:pt x="743583" y="486389"/>
                  </a:cubicBezTo>
                  <a:cubicBezTo>
                    <a:pt x="715454" y="500565"/>
                    <a:pt x="678508" y="507653"/>
                    <a:pt x="632743" y="507653"/>
                  </a:cubicBezTo>
                  <a:cubicBezTo>
                    <a:pt x="588095" y="507653"/>
                    <a:pt x="552878" y="502407"/>
                    <a:pt x="527094" y="491914"/>
                  </a:cubicBezTo>
                  <a:cubicBezTo>
                    <a:pt x="501309" y="481422"/>
                    <a:pt x="480101" y="466074"/>
                    <a:pt x="463470" y="445870"/>
                  </a:cubicBezTo>
                  <a:cubicBezTo>
                    <a:pt x="446838" y="425667"/>
                    <a:pt x="434057" y="400273"/>
                    <a:pt x="425128" y="369689"/>
                  </a:cubicBezTo>
                  <a:lnTo>
                    <a:pt x="561417" y="351606"/>
                  </a:lnTo>
                  <a:cubicBezTo>
                    <a:pt x="566775" y="379065"/>
                    <a:pt x="575091" y="398097"/>
                    <a:pt x="586364" y="408701"/>
                  </a:cubicBezTo>
                  <a:cubicBezTo>
                    <a:pt x="597638" y="419305"/>
                    <a:pt x="611981" y="424607"/>
                    <a:pt x="629394" y="424607"/>
                  </a:cubicBezTo>
                  <a:cubicBezTo>
                    <a:pt x="647700" y="424607"/>
                    <a:pt x="662936" y="417909"/>
                    <a:pt x="675103" y="404515"/>
                  </a:cubicBezTo>
                  <a:cubicBezTo>
                    <a:pt x="687270" y="391120"/>
                    <a:pt x="693353" y="373261"/>
                    <a:pt x="693353" y="350937"/>
                  </a:cubicBezTo>
                  <a:cubicBezTo>
                    <a:pt x="693353" y="328166"/>
                    <a:pt x="687493" y="310530"/>
                    <a:pt x="675773" y="298028"/>
                  </a:cubicBezTo>
                  <a:cubicBezTo>
                    <a:pt x="664053" y="285527"/>
                    <a:pt x="648146" y="279276"/>
                    <a:pt x="628055" y="279276"/>
                  </a:cubicBezTo>
                  <a:cubicBezTo>
                    <a:pt x="617339" y="279276"/>
                    <a:pt x="602605" y="281955"/>
                    <a:pt x="583853" y="287313"/>
                  </a:cubicBezTo>
                  <a:lnTo>
                    <a:pt x="590885" y="189867"/>
                  </a:lnTo>
                  <a:cubicBezTo>
                    <a:pt x="598475" y="190984"/>
                    <a:pt x="604391" y="191542"/>
                    <a:pt x="608633" y="191542"/>
                  </a:cubicBezTo>
                  <a:cubicBezTo>
                    <a:pt x="626492" y="191542"/>
                    <a:pt x="641394" y="185849"/>
                    <a:pt x="653337" y="174464"/>
                  </a:cubicBezTo>
                  <a:cubicBezTo>
                    <a:pt x="665280" y="163078"/>
                    <a:pt x="671252" y="149572"/>
                    <a:pt x="671252" y="133945"/>
                  </a:cubicBezTo>
                  <a:cubicBezTo>
                    <a:pt x="671252" y="118988"/>
                    <a:pt x="666788" y="107045"/>
                    <a:pt x="657858" y="98115"/>
                  </a:cubicBezTo>
                  <a:cubicBezTo>
                    <a:pt x="648928" y="89185"/>
                    <a:pt x="636650" y="84720"/>
                    <a:pt x="621023" y="84720"/>
                  </a:cubicBezTo>
                  <a:cubicBezTo>
                    <a:pt x="604949" y="84720"/>
                    <a:pt x="591890" y="89576"/>
                    <a:pt x="581844" y="99287"/>
                  </a:cubicBezTo>
                  <a:cubicBezTo>
                    <a:pt x="571798" y="108998"/>
                    <a:pt x="564989" y="126020"/>
                    <a:pt x="561417" y="150354"/>
                  </a:cubicBezTo>
                  <a:lnTo>
                    <a:pt x="432495" y="127248"/>
                  </a:lnTo>
                  <a:cubicBezTo>
                    <a:pt x="443210" y="86171"/>
                    <a:pt x="463804" y="54694"/>
                    <a:pt x="494277" y="32817"/>
                  </a:cubicBezTo>
                  <a:cubicBezTo>
                    <a:pt x="524750" y="10939"/>
                    <a:pt x="567891" y="0"/>
                    <a:pt x="623702" y="0"/>
                  </a:cubicBezTo>
                  <a:close/>
                  <a:moveTo>
                    <a:pt x="207950" y="0"/>
                  </a:moveTo>
                  <a:cubicBezTo>
                    <a:pt x="255947" y="0"/>
                    <a:pt x="293285" y="5469"/>
                    <a:pt x="319962" y="16408"/>
                  </a:cubicBezTo>
                  <a:cubicBezTo>
                    <a:pt x="346640" y="27347"/>
                    <a:pt x="367624" y="44146"/>
                    <a:pt x="382916" y="66805"/>
                  </a:cubicBezTo>
                  <a:cubicBezTo>
                    <a:pt x="398208" y="89464"/>
                    <a:pt x="405855" y="114858"/>
                    <a:pt x="405855" y="142987"/>
                  </a:cubicBezTo>
                  <a:cubicBezTo>
                    <a:pt x="405855" y="172901"/>
                    <a:pt x="397092" y="201476"/>
                    <a:pt x="379568" y="228712"/>
                  </a:cubicBezTo>
                  <a:cubicBezTo>
                    <a:pt x="362043" y="255947"/>
                    <a:pt x="330175" y="285862"/>
                    <a:pt x="283964" y="318455"/>
                  </a:cubicBezTo>
                  <a:cubicBezTo>
                    <a:pt x="256506" y="337431"/>
                    <a:pt x="238144" y="350713"/>
                    <a:pt x="228879" y="358304"/>
                  </a:cubicBezTo>
                  <a:cubicBezTo>
                    <a:pt x="219615" y="365894"/>
                    <a:pt x="208732" y="375828"/>
                    <a:pt x="196230" y="388107"/>
                  </a:cubicBezTo>
                  <a:lnTo>
                    <a:pt x="409203" y="388107"/>
                  </a:lnTo>
                  <a:lnTo>
                    <a:pt x="409203" y="499281"/>
                  </a:lnTo>
                  <a:lnTo>
                    <a:pt x="0" y="499281"/>
                  </a:lnTo>
                  <a:cubicBezTo>
                    <a:pt x="4688" y="458874"/>
                    <a:pt x="18920" y="420867"/>
                    <a:pt x="42695" y="385260"/>
                  </a:cubicBezTo>
                  <a:cubicBezTo>
                    <a:pt x="66471" y="349653"/>
                    <a:pt x="111063" y="307628"/>
                    <a:pt x="176473" y="259184"/>
                  </a:cubicBezTo>
                  <a:cubicBezTo>
                    <a:pt x="216434" y="229493"/>
                    <a:pt x="241995" y="206946"/>
                    <a:pt x="253157" y="191542"/>
                  </a:cubicBezTo>
                  <a:cubicBezTo>
                    <a:pt x="264319" y="176138"/>
                    <a:pt x="269900" y="161516"/>
                    <a:pt x="269900" y="147675"/>
                  </a:cubicBezTo>
                  <a:cubicBezTo>
                    <a:pt x="269900" y="132717"/>
                    <a:pt x="264375" y="119937"/>
                    <a:pt x="253324" y="109333"/>
                  </a:cubicBezTo>
                  <a:cubicBezTo>
                    <a:pt x="242274" y="98729"/>
                    <a:pt x="228377" y="93427"/>
                    <a:pt x="211634" y="93427"/>
                  </a:cubicBezTo>
                  <a:cubicBezTo>
                    <a:pt x="194221" y="93427"/>
                    <a:pt x="179989" y="98896"/>
                    <a:pt x="168939" y="109835"/>
                  </a:cubicBezTo>
                  <a:cubicBezTo>
                    <a:pt x="157888" y="120774"/>
                    <a:pt x="150466" y="140084"/>
                    <a:pt x="146670" y="167766"/>
                  </a:cubicBezTo>
                  <a:lnTo>
                    <a:pt x="10046" y="156716"/>
                  </a:lnTo>
                  <a:cubicBezTo>
                    <a:pt x="15404" y="118318"/>
                    <a:pt x="25227" y="88348"/>
                    <a:pt x="39514" y="66805"/>
                  </a:cubicBezTo>
                  <a:cubicBezTo>
                    <a:pt x="53802" y="45262"/>
                    <a:pt x="73949" y="28742"/>
                    <a:pt x="99957" y="17245"/>
                  </a:cubicBezTo>
                  <a:cubicBezTo>
                    <a:pt x="125965" y="5748"/>
                    <a:pt x="161962" y="0"/>
                    <a:pt x="207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8" name="Google Shape;1688;p45"/>
          <p:cNvGrpSpPr/>
          <p:nvPr/>
        </p:nvGrpSpPr>
        <p:grpSpPr>
          <a:xfrm>
            <a:off x="1979198" y="1101200"/>
            <a:ext cx="757801" cy="1103220"/>
            <a:chOff x="2371069" y="2877253"/>
            <a:chExt cx="416267" cy="606009"/>
          </a:xfrm>
        </p:grpSpPr>
        <p:sp>
          <p:nvSpPr>
            <p:cNvPr id="1689" name="Google Shape;1689;p45"/>
            <p:cNvSpPr/>
            <p:nvPr/>
          </p:nvSpPr>
          <p:spPr>
            <a:xfrm>
              <a:off x="2371069" y="2912822"/>
              <a:ext cx="416267" cy="570440"/>
            </a:xfrm>
            <a:custGeom>
              <a:rect b="b" l="l" r="r" t="t"/>
              <a:pathLst>
                <a:path extrusionOk="0" h="485" w="353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2408866" y="2956587"/>
              <a:ext cx="340673" cy="4714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2406877" y="2954100"/>
              <a:ext cx="345148" cy="476444"/>
            </a:xfrm>
            <a:custGeom>
              <a:rect b="b" l="l" r="r" t="t"/>
              <a:pathLst>
                <a:path extrusionOk="0" h="958" w="694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2440695" y="3045608"/>
              <a:ext cx="277014" cy="301384"/>
            </a:xfrm>
            <a:custGeom>
              <a:rect b="b" l="l" r="r" t="t"/>
              <a:pathLst>
                <a:path extrusionOk="0" h="301384" w="277014">
                  <a:moveTo>
                    <a:pt x="27458" y="286961"/>
                  </a:moveTo>
                  <a:cubicBezTo>
                    <a:pt x="27458" y="286961"/>
                    <a:pt x="27458" y="286961"/>
                    <a:pt x="250055" y="286961"/>
                  </a:cubicBezTo>
                  <a:cubicBezTo>
                    <a:pt x="254766" y="286961"/>
                    <a:pt x="257121" y="290567"/>
                    <a:pt x="257121" y="294173"/>
                  </a:cubicBezTo>
                  <a:cubicBezTo>
                    <a:pt x="257121" y="297778"/>
                    <a:pt x="254766" y="301384"/>
                    <a:pt x="250055" y="301384"/>
                  </a:cubicBezTo>
                  <a:cubicBezTo>
                    <a:pt x="250055" y="301384"/>
                    <a:pt x="250055" y="301384"/>
                    <a:pt x="27458" y="301384"/>
                  </a:cubicBezTo>
                  <a:cubicBezTo>
                    <a:pt x="23924" y="301384"/>
                    <a:pt x="20391" y="297778"/>
                    <a:pt x="20391" y="294173"/>
                  </a:cubicBezTo>
                  <a:cubicBezTo>
                    <a:pt x="20391" y="290567"/>
                    <a:pt x="23924" y="286961"/>
                    <a:pt x="27458" y="286961"/>
                  </a:cubicBezTo>
                  <a:close/>
                  <a:moveTo>
                    <a:pt x="7073" y="238720"/>
                  </a:moveTo>
                  <a:cubicBezTo>
                    <a:pt x="7073" y="238720"/>
                    <a:pt x="7073" y="238720"/>
                    <a:pt x="269941" y="238720"/>
                  </a:cubicBezTo>
                  <a:cubicBezTo>
                    <a:pt x="273478" y="238720"/>
                    <a:pt x="277014" y="242326"/>
                    <a:pt x="277014" y="245932"/>
                  </a:cubicBezTo>
                  <a:cubicBezTo>
                    <a:pt x="277014" y="250739"/>
                    <a:pt x="273478" y="253143"/>
                    <a:pt x="269941" y="253143"/>
                  </a:cubicBezTo>
                  <a:cubicBezTo>
                    <a:pt x="269941" y="253143"/>
                    <a:pt x="269941" y="253143"/>
                    <a:pt x="7073" y="253143"/>
                  </a:cubicBezTo>
                  <a:cubicBezTo>
                    <a:pt x="3536" y="253143"/>
                    <a:pt x="0" y="250739"/>
                    <a:pt x="0" y="245932"/>
                  </a:cubicBezTo>
                  <a:cubicBezTo>
                    <a:pt x="0" y="242326"/>
                    <a:pt x="3536" y="238720"/>
                    <a:pt x="7073" y="238720"/>
                  </a:cubicBezTo>
                  <a:close/>
                  <a:moveTo>
                    <a:pt x="27458" y="191971"/>
                  </a:moveTo>
                  <a:cubicBezTo>
                    <a:pt x="27458" y="191971"/>
                    <a:pt x="27458" y="191971"/>
                    <a:pt x="250055" y="191971"/>
                  </a:cubicBezTo>
                  <a:cubicBezTo>
                    <a:pt x="254766" y="191971"/>
                    <a:pt x="257121" y="194292"/>
                    <a:pt x="257121" y="198933"/>
                  </a:cubicBezTo>
                  <a:cubicBezTo>
                    <a:pt x="257121" y="202415"/>
                    <a:pt x="254766" y="205896"/>
                    <a:pt x="250055" y="205896"/>
                  </a:cubicBezTo>
                  <a:cubicBezTo>
                    <a:pt x="250055" y="205896"/>
                    <a:pt x="250055" y="205896"/>
                    <a:pt x="27458" y="205896"/>
                  </a:cubicBezTo>
                  <a:cubicBezTo>
                    <a:pt x="23924" y="205896"/>
                    <a:pt x="20391" y="202415"/>
                    <a:pt x="20391" y="198933"/>
                  </a:cubicBezTo>
                  <a:cubicBezTo>
                    <a:pt x="20391" y="194292"/>
                    <a:pt x="23924" y="191971"/>
                    <a:pt x="27458" y="191971"/>
                  </a:cubicBezTo>
                  <a:close/>
                  <a:moveTo>
                    <a:pt x="7073" y="143729"/>
                  </a:moveTo>
                  <a:cubicBezTo>
                    <a:pt x="7073" y="143729"/>
                    <a:pt x="7073" y="143729"/>
                    <a:pt x="269941" y="143729"/>
                  </a:cubicBezTo>
                  <a:cubicBezTo>
                    <a:pt x="273478" y="143729"/>
                    <a:pt x="277014" y="147210"/>
                    <a:pt x="277014" y="150691"/>
                  </a:cubicBezTo>
                  <a:cubicBezTo>
                    <a:pt x="277014" y="154173"/>
                    <a:pt x="273478" y="157654"/>
                    <a:pt x="269941" y="157654"/>
                  </a:cubicBezTo>
                  <a:cubicBezTo>
                    <a:pt x="269941" y="157654"/>
                    <a:pt x="269941" y="157654"/>
                    <a:pt x="7073" y="157654"/>
                  </a:cubicBezTo>
                  <a:cubicBezTo>
                    <a:pt x="3536" y="157654"/>
                    <a:pt x="0" y="154173"/>
                    <a:pt x="0" y="150691"/>
                  </a:cubicBezTo>
                  <a:cubicBezTo>
                    <a:pt x="0" y="147210"/>
                    <a:pt x="3536" y="143729"/>
                    <a:pt x="7073" y="143729"/>
                  </a:cubicBezTo>
                  <a:close/>
                  <a:moveTo>
                    <a:pt x="27458" y="95488"/>
                  </a:moveTo>
                  <a:cubicBezTo>
                    <a:pt x="27458" y="95488"/>
                    <a:pt x="27458" y="95488"/>
                    <a:pt x="250055" y="95488"/>
                  </a:cubicBezTo>
                  <a:cubicBezTo>
                    <a:pt x="254766" y="95488"/>
                    <a:pt x="257121" y="98969"/>
                    <a:pt x="257121" y="102450"/>
                  </a:cubicBezTo>
                  <a:cubicBezTo>
                    <a:pt x="257121" y="107092"/>
                    <a:pt x="254766" y="109413"/>
                    <a:pt x="250055" y="109413"/>
                  </a:cubicBezTo>
                  <a:cubicBezTo>
                    <a:pt x="250055" y="109413"/>
                    <a:pt x="250055" y="109413"/>
                    <a:pt x="27458" y="109413"/>
                  </a:cubicBezTo>
                  <a:cubicBezTo>
                    <a:pt x="23924" y="109413"/>
                    <a:pt x="20391" y="107092"/>
                    <a:pt x="20391" y="102450"/>
                  </a:cubicBezTo>
                  <a:cubicBezTo>
                    <a:pt x="20391" y="98969"/>
                    <a:pt x="23924" y="95488"/>
                    <a:pt x="27458" y="95488"/>
                  </a:cubicBezTo>
                  <a:close/>
                  <a:moveTo>
                    <a:pt x="7073" y="47247"/>
                  </a:moveTo>
                  <a:cubicBezTo>
                    <a:pt x="7073" y="47247"/>
                    <a:pt x="7073" y="47247"/>
                    <a:pt x="269941" y="47247"/>
                  </a:cubicBezTo>
                  <a:cubicBezTo>
                    <a:pt x="273478" y="47247"/>
                    <a:pt x="277014" y="50728"/>
                    <a:pt x="277014" y="54209"/>
                  </a:cubicBezTo>
                  <a:cubicBezTo>
                    <a:pt x="277014" y="58851"/>
                    <a:pt x="273478" y="61172"/>
                    <a:pt x="269941" y="61172"/>
                  </a:cubicBezTo>
                  <a:cubicBezTo>
                    <a:pt x="269941" y="61172"/>
                    <a:pt x="269941" y="61172"/>
                    <a:pt x="7073" y="61172"/>
                  </a:cubicBezTo>
                  <a:cubicBezTo>
                    <a:pt x="3536" y="61172"/>
                    <a:pt x="0" y="58851"/>
                    <a:pt x="0" y="54209"/>
                  </a:cubicBezTo>
                  <a:cubicBezTo>
                    <a:pt x="0" y="50728"/>
                    <a:pt x="3536" y="47247"/>
                    <a:pt x="7073" y="47247"/>
                  </a:cubicBezTo>
                  <a:close/>
                  <a:moveTo>
                    <a:pt x="27458" y="0"/>
                  </a:moveTo>
                  <a:cubicBezTo>
                    <a:pt x="27458" y="0"/>
                    <a:pt x="27458" y="0"/>
                    <a:pt x="250055" y="0"/>
                  </a:cubicBezTo>
                  <a:cubicBezTo>
                    <a:pt x="254766" y="0"/>
                    <a:pt x="257121" y="2404"/>
                    <a:pt x="257121" y="7211"/>
                  </a:cubicBezTo>
                  <a:cubicBezTo>
                    <a:pt x="257121" y="10817"/>
                    <a:pt x="254766" y="14423"/>
                    <a:pt x="250055" y="14423"/>
                  </a:cubicBezTo>
                  <a:cubicBezTo>
                    <a:pt x="250055" y="14423"/>
                    <a:pt x="250055" y="14423"/>
                    <a:pt x="27458" y="14423"/>
                  </a:cubicBezTo>
                  <a:cubicBezTo>
                    <a:pt x="23924" y="14423"/>
                    <a:pt x="20391" y="10817"/>
                    <a:pt x="20391" y="7211"/>
                  </a:cubicBezTo>
                  <a:cubicBezTo>
                    <a:pt x="20391" y="2404"/>
                    <a:pt x="23924" y="0"/>
                    <a:pt x="27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2484461" y="2877253"/>
              <a:ext cx="189484" cy="105196"/>
            </a:xfrm>
            <a:custGeom>
              <a:rect b="b" l="l" r="r" t="t"/>
              <a:pathLst>
                <a:path extrusionOk="0" h="105196" w="189484">
                  <a:moveTo>
                    <a:pt x="94742" y="19975"/>
                  </a:moveTo>
                  <a:cubicBezTo>
                    <a:pt x="84595" y="19975"/>
                    <a:pt x="75408" y="24088"/>
                    <a:pt x="68758" y="30738"/>
                  </a:cubicBezTo>
                  <a:lnTo>
                    <a:pt x="61813" y="47505"/>
                  </a:lnTo>
                  <a:lnTo>
                    <a:pt x="87055" y="47505"/>
                  </a:lnTo>
                  <a:lnTo>
                    <a:pt x="127671" y="47505"/>
                  </a:lnTo>
                  <a:lnTo>
                    <a:pt x="120726" y="30738"/>
                  </a:lnTo>
                  <a:cubicBezTo>
                    <a:pt x="114076" y="24088"/>
                    <a:pt x="104890" y="19975"/>
                    <a:pt x="94742" y="19975"/>
                  </a:cubicBezTo>
                  <a:close/>
                  <a:moveTo>
                    <a:pt x="94742" y="0"/>
                  </a:moveTo>
                  <a:cubicBezTo>
                    <a:pt x="110406" y="0"/>
                    <a:pt x="124586" y="6349"/>
                    <a:pt x="134851" y="16614"/>
                  </a:cubicBezTo>
                  <a:lnTo>
                    <a:pt x="147646" y="47505"/>
                  </a:lnTo>
                  <a:lnTo>
                    <a:pt x="148292" y="47505"/>
                  </a:lnTo>
                  <a:cubicBezTo>
                    <a:pt x="171830" y="47505"/>
                    <a:pt x="189484" y="66343"/>
                    <a:pt x="189484" y="89890"/>
                  </a:cubicBezTo>
                  <a:cubicBezTo>
                    <a:pt x="189484" y="98132"/>
                    <a:pt x="182423" y="105196"/>
                    <a:pt x="174184" y="105196"/>
                  </a:cubicBezTo>
                  <a:cubicBezTo>
                    <a:pt x="174184" y="105196"/>
                    <a:pt x="174184" y="105196"/>
                    <a:pt x="15300" y="105196"/>
                  </a:cubicBezTo>
                  <a:cubicBezTo>
                    <a:pt x="7061" y="105196"/>
                    <a:pt x="0" y="98132"/>
                    <a:pt x="0" y="89890"/>
                  </a:cubicBezTo>
                  <a:cubicBezTo>
                    <a:pt x="0" y="78117"/>
                    <a:pt x="4708" y="67520"/>
                    <a:pt x="12358" y="59868"/>
                  </a:cubicBezTo>
                  <a:lnTo>
                    <a:pt x="41729" y="47769"/>
                  </a:lnTo>
                  <a:lnTo>
                    <a:pt x="54634" y="16614"/>
                  </a:lnTo>
                  <a:cubicBezTo>
                    <a:pt x="64898" y="6349"/>
                    <a:pt x="79079" y="0"/>
                    <a:pt x="9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4" name="Google Shape;1694;p45"/>
          <p:cNvGrpSpPr/>
          <p:nvPr/>
        </p:nvGrpSpPr>
        <p:grpSpPr>
          <a:xfrm>
            <a:off x="1938441" y="2504711"/>
            <a:ext cx="867840" cy="865470"/>
            <a:chOff x="688950" y="1173205"/>
            <a:chExt cx="3371147" cy="3361942"/>
          </a:xfrm>
        </p:grpSpPr>
        <p:sp>
          <p:nvSpPr>
            <p:cNvPr id="1695" name="Google Shape;1695;p45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3" name="Google Shape;1703;p45"/>
          <p:cNvSpPr/>
          <p:nvPr/>
        </p:nvSpPr>
        <p:spPr>
          <a:xfrm>
            <a:off x="502637" y="2650415"/>
            <a:ext cx="1157341" cy="836019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4" name="Google Shape;1704;p45"/>
          <p:cNvGrpSpPr/>
          <p:nvPr/>
        </p:nvGrpSpPr>
        <p:grpSpPr>
          <a:xfrm>
            <a:off x="3341137" y="2477299"/>
            <a:ext cx="865470" cy="865470"/>
            <a:chOff x="3558021" y="4307747"/>
            <a:chExt cx="1724555" cy="1724555"/>
          </a:xfrm>
        </p:grpSpPr>
        <p:sp>
          <p:nvSpPr>
            <p:cNvPr id="1705" name="Google Shape;1705;p45"/>
            <p:cNvSpPr/>
            <p:nvPr/>
          </p:nvSpPr>
          <p:spPr>
            <a:xfrm>
              <a:off x="3558021" y="4307747"/>
              <a:ext cx="1724555" cy="1724555"/>
            </a:xfrm>
            <a:custGeom>
              <a:rect b="b" l="l" r="r" t="t"/>
              <a:pathLst>
                <a:path extrusionOk="0" h="6858000" w="6858000">
                  <a:moveTo>
                    <a:pt x="6859810" y="3429905"/>
                  </a:moveTo>
                  <a:cubicBezTo>
                    <a:pt x="6859810" y="5324189"/>
                    <a:pt x="5324189" y="6859810"/>
                    <a:pt x="3429905" y="6859810"/>
                  </a:cubicBezTo>
                  <a:cubicBezTo>
                    <a:pt x="1535621" y="6859810"/>
                    <a:pt x="0" y="5324189"/>
                    <a:pt x="0" y="3429905"/>
                  </a:cubicBezTo>
                  <a:cubicBezTo>
                    <a:pt x="0" y="1535621"/>
                    <a:pt x="1535621" y="0"/>
                    <a:pt x="3429905" y="0"/>
                  </a:cubicBezTo>
                  <a:cubicBezTo>
                    <a:pt x="5324189" y="0"/>
                    <a:pt x="6859810" y="1535621"/>
                    <a:pt x="6859810" y="3429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6" name="Google Shape;1706;p45"/>
            <p:cNvGrpSpPr/>
            <p:nvPr/>
          </p:nvGrpSpPr>
          <p:grpSpPr>
            <a:xfrm>
              <a:off x="3565074" y="4330726"/>
              <a:ext cx="1715455" cy="1691281"/>
              <a:chOff x="3565074" y="4330726"/>
              <a:chExt cx="1715455" cy="1691281"/>
            </a:xfrm>
          </p:grpSpPr>
          <p:sp>
            <p:nvSpPr>
              <p:cNvPr id="1707" name="Google Shape;1707;p45"/>
              <p:cNvSpPr/>
              <p:nvPr/>
            </p:nvSpPr>
            <p:spPr>
              <a:xfrm>
                <a:off x="3565074" y="5209840"/>
                <a:ext cx="1715455" cy="211588"/>
              </a:xfrm>
              <a:custGeom>
                <a:rect b="b" l="l" r="r" t="t"/>
                <a:pathLst>
                  <a:path extrusionOk="0" h="841416" w="6821810">
                    <a:moveTo>
                      <a:pt x="4025230" y="564564"/>
                    </a:moveTo>
                    <a:cubicBezTo>
                      <a:pt x="5461972" y="464136"/>
                      <a:pt x="6587480" y="90475"/>
                      <a:pt x="6824525" y="0"/>
                    </a:cubicBezTo>
                    <a:cubicBezTo>
                      <a:pt x="6827239" y="62428"/>
                      <a:pt x="6808239" y="196331"/>
                      <a:pt x="6805525" y="243378"/>
                    </a:cubicBezTo>
                    <a:cubicBezTo>
                      <a:pt x="6099820" y="494898"/>
                      <a:pt x="5453829" y="726514"/>
                      <a:pt x="4048753" y="802513"/>
                    </a:cubicBezTo>
                    <a:cubicBezTo>
                      <a:pt x="2661773" y="876702"/>
                      <a:pt x="1187936" y="904749"/>
                      <a:pt x="39809" y="531993"/>
                    </a:cubicBezTo>
                    <a:cubicBezTo>
                      <a:pt x="19000" y="456898"/>
                      <a:pt x="6333" y="378185"/>
                      <a:pt x="0" y="286806"/>
                    </a:cubicBezTo>
                    <a:cubicBezTo>
                      <a:pt x="954511" y="637848"/>
                      <a:pt x="2963959" y="639658"/>
                      <a:pt x="4025230" y="5645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5"/>
              <p:cNvSpPr/>
              <p:nvPr/>
            </p:nvSpPr>
            <p:spPr>
              <a:xfrm>
                <a:off x="3777567" y="4330726"/>
                <a:ext cx="445927" cy="1005611"/>
              </a:xfrm>
              <a:custGeom>
                <a:rect b="b" l="l" r="r" t="t"/>
                <a:pathLst>
                  <a:path extrusionOk="0" h="3998992" w="1773308">
                    <a:moveTo>
                      <a:pt x="394491" y="2241064"/>
                    </a:moveTo>
                    <a:cubicBezTo>
                      <a:pt x="156542" y="3131338"/>
                      <a:pt x="161066" y="3789995"/>
                      <a:pt x="153828" y="4007135"/>
                    </a:cubicBezTo>
                    <a:cubicBezTo>
                      <a:pt x="116733" y="3992659"/>
                      <a:pt x="27163" y="3992659"/>
                      <a:pt x="20" y="3979088"/>
                    </a:cubicBezTo>
                    <a:cubicBezTo>
                      <a:pt x="-885" y="3315002"/>
                      <a:pt x="28067" y="2960340"/>
                      <a:pt x="213541" y="2194017"/>
                    </a:cubicBezTo>
                    <a:cubicBezTo>
                      <a:pt x="420729" y="1339029"/>
                      <a:pt x="942769" y="630610"/>
                      <a:pt x="1537189" y="55190"/>
                    </a:cubicBezTo>
                    <a:cubicBezTo>
                      <a:pt x="1622236" y="40714"/>
                      <a:pt x="1683759" y="14476"/>
                      <a:pt x="1778757" y="0"/>
                    </a:cubicBezTo>
                    <a:cubicBezTo>
                      <a:pt x="1311002" y="432470"/>
                      <a:pt x="684011" y="1155365"/>
                      <a:pt x="394491" y="2241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5"/>
              <p:cNvSpPr/>
              <p:nvPr/>
            </p:nvSpPr>
            <p:spPr>
              <a:xfrm>
                <a:off x="3593968" y="4535716"/>
                <a:ext cx="1444713" cy="607462"/>
              </a:xfrm>
              <a:custGeom>
                <a:rect b="b" l="l" r="r" t="t"/>
                <a:pathLst>
                  <a:path extrusionOk="0" h="2415680" w="5745158">
                    <a:moveTo>
                      <a:pt x="779894" y="2204874"/>
                    </a:moveTo>
                    <a:cubicBezTo>
                      <a:pt x="2152399" y="2313444"/>
                      <a:pt x="3524903" y="93189"/>
                      <a:pt x="5599494" y="0"/>
                    </a:cubicBezTo>
                    <a:cubicBezTo>
                      <a:pt x="5619399" y="34381"/>
                      <a:pt x="5734301" y="109475"/>
                      <a:pt x="5746968" y="136617"/>
                    </a:cubicBezTo>
                    <a:cubicBezTo>
                      <a:pt x="3699520" y="274139"/>
                      <a:pt x="2268207" y="2530584"/>
                      <a:pt x="730133" y="2417490"/>
                    </a:cubicBezTo>
                    <a:cubicBezTo>
                      <a:pt x="436994" y="2395776"/>
                      <a:pt x="0" y="1963306"/>
                      <a:pt x="0" y="1545312"/>
                    </a:cubicBezTo>
                    <a:cubicBezTo>
                      <a:pt x="32571" y="1438552"/>
                      <a:pt x="76904" y="1317315"/>
                      <a:pt x="107665" y="1268459"/>
                    </a:cubicBezTo>
                    <a:cubicBezTo>
                      <a:pt x="102237" y="1547122"/>
                      <a:pt x="348329" y="2170494"/>
                      <a:pt x="779894" y="22048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5"/>
              <p:cNvSpPr/>
              <p:nvPr/>
            </p:nvSpPr>
            <p:spPr>
              <a:xfrm flipH="1" rot="10800000">
                <a:off x="3678832" y="5361456"/>
                <a:ext cx="972356" cy="660551"/>
              </a:xfrm>
              <a:custGeom>
                <a:rect b="b" l="l" r="r" t="t"/>
                <a:pathLst>
                  <a:path extrusionOk="0" h="998613" w="1469995">
                    <a:moveTo>
                      <a:pt x="209654" y="998613"/>
                    </a:moveTo>
                    <a:cubicBezTo>
                      <a:pt x="211030" y="957338"/>
                      <a:pt x="211288" y="874102"/>
                      <a:pt x="222509" y="758878"/>
                    </a:cubicBezTo>
                    <a:lnTo>
                      <a:pt x="228999" y="702709"/>
                    </a:lnTo>
                    <a:lnTo>
                      <a:pt x="260407" y="702111"/>
                    </a:lnTo>
                    <a:cubicBezTo>
                      <a:pt x="600673" y="665231"/>
                      <a:pt x="932901" y="355696"/>
                      <a:pt x="1312375" y="116765"/>
                    </a:cubicBezTo>
                    <a:lnTo>
                      <a:pt x="1469995" y="27680"/>
                    </a:lnTo>
                    <a:lnTo>
                      <a:pt x="1385977" y="6076"/>
                    </a:lnTo>
                    <a:lnTo>
                      <a:pt x="1346166" y="0"/>
                    </a:lnTo>
                    <a:lnTo>
                      <a:pt x="1257888" y="48739"/>
                    </a:lnTo>
                    <a:cubicBezTo>
                      <a:pt x="886402" y="279967"/>
                      <a:pt x="574335" y="584356"/>
                      <a:pt x="267996" y="621138"/>
                    </a:cubicBezTo>
                    <a:lnTo>
                      <a:pt x="240073" y="621772"/>
                    </a:lnTo>
                    <a:lnTo>
                      <a:pt x="249074" y="563298"/>
                    </a:lnTo>
                    <a:cubicBezTo>
                      <a:pt x="261677" y="490939"/>
                      <a:pt x="278530" y="411830"/>
                      <a:pt x="301145" y="327218"/>
                    </a:cubicBezTo>
                    <a:lnTo>
                      <a:pt x="324087" y="254670"/>
                    </a:lnTo>
                    <a:lnTo>
                      <a:pt x="293774" y="277338"/>
                    </a:lnTo>
                    <a:lnTo>
                      <a:pt x="225579" y="339318"/>
                    </a:lnTo>
                    <a:lnTo>
                      <a:pt x="198651" y="458505"/>
                    </a:lnTo>
                    <a:cubicBezTo>
                      <a:pt x="189296" y="503932"/>
                      <a:pt x="181717" y="545665"/>
                      <a:pt x="175594" y="585509"/>
                    </a:cubicBezTo>
                    <a:lnTo>
                      <a:pt x="170531" y="623351"/>
                    </a:lnTo>
                    <a:lnTo>
                      <a:pt x="170098" y="623361"/>
                    </a:lnTo>
                    <a:cubicBezTo>
                      <a:pt x="129082" y="620094"/>
                      <a:pt x="92472" y="602831"/>
                      <a:pt x="60662" y="577121"/>
                    </a:cubicBezTo>
                    <a:lnTo>
                      <a:pt x="40491" y="556885"/>
                    </a:lnTo>
                    <a:lnTo>
                      <a:pt x="0" y="623536"/>
                    </a:lnTo>
                    <a:lnTo>
                      <a:pt x="14383" y="637550"/>
                    </a:lnTo>
                    <a:cubicBezTo>
                      <a:pt x="59910" y="676039"/>
                      <a:pt x="109391" y="701094"/>
                      <a:pt x="151181" y="704189"/>
                    </a:cubicBezTo>
                    <a:lnTo>
                      <a:pt x="162165" y="703980"/>
                    </a:lnTo>
                    <a:lnTo>
                      <a:pt x="153805" y="816377"/>
                    </a:lnTo>
                    <a:cubicBezTo>
                      <a:pt x="151719" y="869072"/>
                      <a:pt x="151096" y="924835"/>
                      <a:pt x="151182" y="987950"/>
                    </a:cubicBezTo>
                    <a:cubicBezTo>
                      <a:pt x="161500" y="993110"/>
                      <a:pt x="195552" y="993110"/>
                      <a:pt x="209654" y="9986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1" name="Google Shape;1711;p45"/>
          <p:cNvGrpSpPr/>
          <p:nvPr/>
        </p:nvGrpSpPr>
        <p:grpSpPr>
          <a:xfrm>
            <a:off x="719073" y="3542303"/>
            <a:ext cx="2708651" cy="3110459"/>
            <a:chOff x="3262319" y="180975"/>
            <a:chExt cx="5656891" cy="6496050"/>
          </a:xfrm>
        </p:grpSpPr>
        <p:sp>
          <p:nvSpPr>
            <p:cNvPr id="1712" name="Google Shape;1712;p45"/>
            <p:cNvSpPr/>
            <p:nvPr/>
          </p:nvSpPr>
          <p:spPr>
            <a:xfrm>
              <a:off x="3375660" y="180975"/>
              <a:ext cx="5543550" cy="6496050"/>
            </a:xfrm>
            <a:custGeom>
              <a:rect b="b" l="l" r="r" t="t"/>
              <a:pathLst>
                <a:path extrusionOk="0" h="6496050" w="5543550">
                  <a:moveTo>
                    <a:pt x="5549265" y="3502343"/>
                  </a:moveTo>
                  <a:lnTo>
                    <a:pt x="0" y="6497955"/>
                  </a:lnTo>
                  <a:lnTo>
                    <a:pt x="294323" y="3434715"/>
                  </a:lnTo>
                  <a:lnTo>
                    <a:pt x="5046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3489960" y="433388"/>
              <a:ext cx="5210175" cy="5943600"/>
            </a:xfrm>
            <a:custGeom>
              <a:rect b="b" l="l" r="r" t="t"/>
              <a:pathLst>
                <a:path extrusionOk="0" h="5943600" w="5210175">
                  <a:moveTo>
                    <a:pt x="5211128" y="3070860"/>
                  </a:moveTo>
                  <a:lnTo>
                    <a:pt x="0" y="5951220"/>
                  </a:lnTo>
                  <a:lnTo>
                    <a:pt x="213360" y="3282315"/>
                  </a:lnTo>
                  <a:lnTo>
                    <a:pt x="475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4888230" y="2999422"/>
              <a:ext cx="1647825" cy="2447925"/>
            </a:xfrm>
            <a:custGeom>
              <a:rect b="b" l="l" r="r" t="t"/>
              <a:pathLst>
                <a:path extrusionOk="0" h="2447925" w="1647825">
                  <a:moveTo>
                    <a:pt x="1655445" y="1525905"/>
                  </a:moveTo>
                  <a:lnTo>
                    <a:pt x="0" y="2448878"/>
                  </a:lnTo>
                  <a:lnTo>
                    <a:pt x="63817" y="993458"/>
                  </a:lnTo>
                  <a:lnTo>
                    <a:pt x="160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5043488" y="3308032"/>
              <a:ext cx="1314450" cy="1895475"/>
            </a:xfrm>
            <a:custGeom>
              <a:rect b="b" l="l" r="r" t="t"/>
              <a:pathLst>
                <a:path extrusionOk="0" h="1895475" w="1314450">
                  <a:moveTo>
                    <a:pt x="1320165" y="1122998"/>
                  </a:moveTo>
                  <a:lnTo>
                    <a:pt x="0" y="1901190"/>
                  </a:lnTo>
                  <a:lnTo>
                    <a:pt x="52388" y="770573"/>
                  </a:lnTo>
                  <a:lnTo>
                    <a:pt x="129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5145404" y="4716780"/>
              <a:ext cx="713423" cy="819151"/>
            </a:xfrm>
            <a:custGeom>
              <a:rect b="b" l="l" r="r" t="t"/>
              <a:pathLst>
                <a:path extrusionOk="0" h="819151" w="713423">
                  <a:moveTo>
                    <a:pt x="0" y="182880"/>
                  </a:moveTo>
                  <a:cubicBezTo>
                    <a:pt x="73661" y="138748"/>
                    <a:pt x="249873" y="35719"/>
                    <a:pt x="296228" y="0"/>
                  </a:cubicBezTo>
                  <a:cubicBezTo>
                    <a:pt x="294323" y="19050"/>
                    <a:pt x="309563" y="61913"/>
                    <a:pt x="303848" y="94298"/>
                  </a:cubicBezTo>
                  <a:cubicBezTo>
                    <a:pt x="407670" y="183356"/>
                    <a:pt x="624364" y="413544"/>
                    <a:pt x="713423" y="551498"/>
                  </a:cubicBezTo>
                  <a:cubicBezTo>
                    <a:pt x="590233" y="617855"/>
                    <a:pt x="370840" y="733743"/>
                    <a:pt x="203835" y="819151"/>
                  </a:cubicBezTo>
                  <a:cubicBezTo>
                    <a:pt x="139858" y="594201"/>
                    <a:pt x="55087" y="336550"/>
                    <a:pt x="0" y="1828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3262319" y="3499258"/>
              <a:ext cx="2599550" cy="1776640"/>
            </a:xfrm>
            <a:custGeom>
              <a:rect b="b" l="l" r="r" t="t"/>
              <a:pathLst>
                <a:path extrusionOk="0" h="1776640" w="2599550">
                  <a:moveTo>
                    <a:pt x="2599366" y="1776640"/>
                  </a:moveTo>
                  <a:cubicBezTo>
                    <a:pt x="2601589" y="1672818"/>
                    <a:pt x="2583174" y="1386750"/>
                    <a:pt x="2572696" y="1260385"/>
                  </a:cubicBezTo>
                  <a:cubicBezTo>
                    <a:pt x="2500147" y="1205298"/>
                    <a:pt x="2345842" y="1107509"/>
                    <a:pt x="2296471" y="1069885"/>
                  </a:cubicBezTo>
                  <a:cubicBezTo>
                    <a:pt x="2284088" y="1060360"/>
                    <a:pt x="2276468" y="1050835"/>
                    <a:pt x="2276468" y="1034642"/>
                  </a:cubicBezTo>
                  <a:cubicBezTo>
                    <a:pt x="2276468" y="1014639"/>
                    <a:pt x="2273611" y="993685"/>
                    <a:pt x="2269801" y="974635"/>
                  </a:cubicBezTo>
                  <a:cubicBezTo>
                    <a:pt x="2264086" y="942249"/>
                    <a:pt x="2267896" y="912722"/>
                    <a:pt x="2279326" y="883194"/>
                  </a:cubicBezTo>
                  <a:cubicBezTo>
                    <a:pt x="2295518" y="841285"/>
                    <a:pt x="2305043" y="797469"/>
                    <a:pt x="2306948" y="752702"/>
                  </a:cubicBezTo>
                  <a:cubicBezTo>
                    <a:pt x="2311711" y="652689"/>
                    <a:pt x="2284088" y="562202"/>
                    <a:pt x="2234558" y="477429"/>
                  </a:cubicBezTo>
                  <a:cubicBezTo>
                    <a:pt x="2187251" y="393609"/>
                    <a:pt x="2109623" y="312012"/>
                    <a:pt x="2023104" y="249782"/>
                  </a:cubicBezTo>
                  <a:cubicBezTo>
                    <a:pt x="1936585" y="187552"/>
                    <a:pt x="1821332" y="142625"/>
                    <a:pt x="1715446" y="104049"/>
                  </a:cubicBezTo>
                  <a:cubicBezTo>
                    <a:pt x="1609560" y="65473"/>
                    <a:pt x="1505579" y="34517"/>
                    <a:pt x="1387786" y="18324"/>
                  </a:cubicBezTo>
                  <a:cubicBezTo>
                    <a:pt x="1269994" y="2132"/>
                    <a:pt x="1149552" y="-7178"/>
                    <a:pt x="1008691" y="6894"/>
                  </a:cubicBezTo>
                  <a:cubicBezTo>
                    <a:pt x="867830" y="20966"/>
                    <a:pt x="672686" y="56972"/>
                    <a:pt x="542620" y="102756"/>
                  </a:cubicBezTo>
                  <a:cubicBezTo>
                    <a:pt x="412554" y="148540"/>
                    <a:pt x="313176" y="208516"/>
                    <a:pt x="228294" y="281598"/>
                  </a:cubicBezTo>
                  <a:cubicBezTo>
                    <a:pt x="143412" y="354680"/>
                    <a:pt x="87623" y="409801"/>
                    <a:pt x="33330" y="541247"/>
                  </a:cubicBezTo>
                  <a:cubicBezTo>
                    <a:pt x="-6466" y="621193"/>
                    <a:pt x="-3817" y="691107"/>
                    <a:pt x="6661" y="764132"/>
                  </a:cubicBezTo>
                  <a:cubicBezTo>
                    <a:pt x="17139" y="837157"/>
                    <a:pt x="50634" y="924311"/>
                    <a:pt x="99053" y="993685"/>
                  </a:cubicBezTo>
                  <a:cubicBezTo>
                    <a:pt x="147472" y="1063059"/>
                    <a:pt x="221926" y="1127987"/>
                    <a:pt x="297173" y="1180374"/>
                  </a:cubicBezTo>
                  <a:cubicBezTo>
                    <a:pt x="296220" y="1238476"/>
                    <a:pt x="275107" y="1309279"/>
                    <a:pt x="281933" y="1342299"/>
                  </a:cubicBezTo>
                  <a:cubicBezTo>
                    <a:pt x="296221" y="1361349"/>
                    <a:pt x="320033" y="1365160"/>
                    <a:pt x="338131" y="1378495"/>
                  </a:cubicBezTo>
                  <a:cubicBezTo>
                    <a:pt x="457193" y="1440407"/>
                    <a:pt x="580066" y="1491842"/>
                    <a:pt x="709606" y="1526132"/>
                  </a:cubicBezTo>
                  <a:cubicBezTo>
                    <a:pt x="761041" y="1539467"/>
                    <a:pt x="811523" y="1555660"/>
                    <a:pt x="865816" y="1559469"/>
                  </a:cubicBezTo>
                  <a:cubicBezTo>
                    <a:pt x="924554" y="1567883"/>
                    <a:pt x="1002500" y="1573757"/>
                    <a:pt x="1062031" y="1576615"/>
                  </a:cubicBezTo>
                  <a:cubicBezTo>
                    <a:pt x="1118863" y="1579790"/>
                    <a:pt x="1166012" y="1579631"/>
                    <a:pt x="1223003" y="1576615"/>
                  </a:cubicBezTo>
                  <a:cubicBezTo>
                    <a:pt x="1283963" y="1578519"/>
                    <a:pt x="1343971" y="1568042"/>
                    <a:pt x="1403978" y="1558517"/>
                  </a:cubicBezTo>
                  <a:cubicBezTo>
                    <a:pt x="1480178" y="1546135"/>
                    <a:pt x="1542884" y="1531688"/>
                    <a:pt x="1628768" y="1503272"/>
                  </a:cubicBezTo>
                  <a:cubicBezTo>
                    <a:pt x="1714652" y="1474856"/>
                    <a:pt x="1833397" y="1430565"/>
                    <a:pt x="1919281" y="1388020"/>
                  </a:cubicBezTo>
                  <a:cubicBezTo>
                    <a:pt x="2005165" y="1345475"/>
                    <a:pt x="2071681" y="1298485"/>
                    <a:pt x="2144071" y="1248002"/>
                  </a:cubicBezTo>
                  <a:cubicBezTo>
                    <a:pt x="2150738" y="1243239"/>
                    <a:pt x="2155501" y="1235620"/>
                    <a:pt x="2167883" y="1237524"/>
                  </a:cubicBezTo>
                  <a:cubicBezTo>
                    <a:pt x="2162168" y="1257527"/>
                    <a:pt x="2164073" y="1277529"/>
                    <a:pt x="2162168" y="1297532"/>
                  </a:cubicBezTo>
                  <a:cubicBezTo>
                    <a:pt x="2159311" y="1321345"/>
                    <a:pt x="2168836" y="1335632"/>
                    <a:pt x="2189791" y="1345157"/>
                  </a:cubicBezTo>
                  <a:cubicBezTo>
                    <a:pt x="2190743" y="1345157"/>
                    <a:pt x="2190743" y="1345157"/>
                    <a:pt x="2191696" y="1344204"/>
                  </a:cubicBezTo>
                  <a:lnTo>
                    <a:pt x="2599366" y="1776640"/>
                  </a:lnTo>
                  <a:close/>
                  <a:moveTo>
                    <a:pt x="2160263" y="796517"/>
                  </a:moveTo>
                  <a:cubicBezTo>
                    <a:pt x="2136451" y="871764"/>
                    <a:pt x="2095493" y="935582"/>
                    <a:pt x="2042153" y="991779"/>
                  </a:cubicBezTo>
                  <a:cubicBezTo>
                    <a:pt x="1973573" y="1063217"/>
                    <a:pt x="1891658" y="1115604"/>
                    <a:pt x="1804028" y="1160372"/>
                  </a:cubicBezTo>
                  <a:cubicBezTo>
                    <a:pt x="1738940" y="1199742"/>
                    <a:pt x="1718303" y="1206885"/>
                    <a:pt x="1651628" y="1227999"/>
                  </a:cubicBezTo>
                  <a:cubicBezTo>
                    <a:pt x="1570666" y="1255622"/>
                    <a:pt x="1487798" y="1272767"/>
                    <a:pt x="1403978" y="1287054"/>
                  </a:cubicBezTo>
                  <a:cubicBezTo>
                    <a:pt x="1297774" y="1297690"/>
                    <a:pt x="1146327" y="1305946"/>
                    <a:pt x="1014406" y="1291817"/>
                  </a:cubicBezTo>
                  <a:cubicBezTo>
                    <a:pt x="882485" y="1277688"/>
                    <a:pt x="728656" y="1246097"/>
                    <a:pt x="612451" y="1202282"/>
                  </a:cubicBezTo>
                  <a:cubicBezTo>
                    <a:pt x="496246" y="1158467"/>
                    <a:pt x="384486" y="1078140"/>
                    <a:pt x="317176" y="1028927"/>
                  </a:cubicBezTo>
                  <a:cubicBezTo>
                    <a:pt x="289236" y="1000670"/>
                    <a:pt x="218275" y="968919"/>
                    <a:pt x="191446" y="892719"/>
                  </a:cubicBezTo>
                  <a:cubicBezTo>
                    <a:pt x="164617" y="816519"/>
                    <a:pt x="113658" y="675708"/>
                    <a:pt x="156203" y="571727"/>
                  </a:cubicBezTo>
                  <a:cubicBezTo>
                    <a:pt x="198748" y="467746"/>
                    <a:pt x="331146" y="321219"/>
                    <a:pt x="446716" y="268832"/>
                  </a:cubicBezTo>
                  <a:cubicBezTo>
                    <a:pt x="614500" y="190111"/>
                    <a:pt x="988006" y="164502"/>
                    <a:pt x="1143946" y="165962"/>
                  </a:cubicBezTo>
                  <a:cubicBezTo>
                    <a:pt x="1296505" y="167390"/>
                    <a:pt x="1268247" y="178185"/>
                    <a:pt x="1379213" y="191679"/>
                  </a:cubicBezTo>
                  <a:cubicBezTo>
                    <a:pt x="1485420" y="204594"/>
                    <a:pt x="1645913" y="242162"/>
                    <a:pt x="1775453" y="281214"/>
                  </a:cubicBezTo>
                  <a:cubicBezTo>
                    <a:pt x="1871656" y="314075"/>
                    <a:pt x="1818474" y="352969"/>
                    <a:pt x="1802123" y="434567"/>
                  </a:cubicBezTo>
                  <a:cubicBezTo>
                    <a:pt x="1825777" y="476159"/>
                    <a:pt x="1884991" y="501242"/>
                    <a:pt x="1917376" y="530769"/>
                  </a:cubicBezTo>
                  <a:cubicBezTo>
                    <a:pt x="1972304" y="581569"/>
                    <a:pt x="2108352" y="700791"/>
                    <a:pt x="2148833" y="745082"/>
                  </a:cubicBezTo>
                  <a:cubicBezTo>
                    <a:pt x="2164073" y="761274"/>
                    <a:pt x="2166931" y="776514"/>
                    <a:pt x="2160263" y="796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8" name="Google Shape;1718;p45"/>
          <p:cNvGrpSpPr/>
          <p:nvPr/>
        </p:nvGrpSpPr>
        <p:grpSpPr>
          <a:xfrm>
            <a:off x="2983007" y="1166194"/>
            <a:ext cx="889435" cy="1050897"/>
            <a:chOff x="4602768" y="3117737"/>
            <a:chExt cx="418206" cy="494124"/>
          </a:xfrm>
        </p:grpSpPr>
        <p:sp>
          <p:nvSpPr>
            <p:cNvPr id="1719" name="Google Shape;1719;p45"/>
            <p:cNvSpPr/>
            <p:nvPr/>
          </p:nvSpPr>
          <p:spPr>
            <a:xfrm>
              <a:off x="4602768" y="3117737"/>
              <a:ext cx="418206" cy="494124"/>
            </a:xfrm>
            <a:custGeom>
              <a:rect b="b" l="l" r="r" t="t"/>
              <a:pathLst>
                <a:path extrusionOk="0" h="1828800" w="1547814">
                  <a:moveTo>
                    <a:pt x="532153" y="0"/>
                  </a:moveTo>
                  <a:lnTo>
                    <a:pt x="1018010" y="0"/>
                  </a:lnTo>
                  <a:cubicBezTo>
                    <a:pt x="1054563" y="0"/>
                    <a:pt x="1084263" y="29655"/>
                    <a:pt x="1084263" y="66153"/>
                  </a:cubicBezTo>
                  <a:cubicBezTo>
                    <a:pt x="1084263" y="103412"/>
                    <a:pt x="1054563" y="133067"/>
                    <a:pt x="1018010" y="133067"/>
                  </a:cubicBezTo>
                  <a:lnTo>
                    <a:pt x="855804" y="133067"/>
                  </a:lnTo>
                  <a:lnTo>
                    <a:pt x="855804" y="287665"/>
                  </a:lnTo>
                  <a:lnTo>
                    <a:pt x="929876" y="295139"/>
                  </a:lnTo>
                  <a:cubicBezTo>
                    <a:pt x="1282533" y="367377"/>
                    <a:pt x="1547814" y="679727"/>
                    <a:pt x="1547814" y="1054100"/>
                  </a:cubicBezTo>
                  <a:cubicBezTo>
                    <a:pt x="1547814" y="1481955"/>
                    <a:pt x="1201324" y="1828800"/>
                    <a:pt x="773907" y="1828800"/>
                  </a:cubicBezTo>
                  <a:cubicBezTo>
                    <a:pt x="346490" y="1828800"/>
                    <a:pt x="0" y="1481955"/>
                    <a:pt x="0" y="1054100"/>
                  </a:cubicBezTo>
                  <a:cubicBezTo>
                    <a:pt x="0" y="893655"/>
                    <a:pt x="48725" y="744601"/>
                    <a:pt x="132171" y="620958"/>
                  </a:cubicBezTo>
                  <a:lnTo>
                    <a:pt x="204011" y="533798"/>
                  </a:lnTo>
                  <a:lnTo>
                    <a:pt x="148603" y="475263"/>
                  </a:lnTo>
                  <a:lnTo>
                    <a:pt x="105868" y="515728"/>
                  </a:lnTo>
                  <a:cubicBezTo>
                    <a:pt x="95184" y="525654"/>
                    <a:pt x="77632" y="524127"/>
                    <a:pt x="66185" y="511911"/>
                  </a:cubicBezTo>
                  <a:cubicBezTo>
                    <a:pt x="54738" y="499695"/>
                    <a:pt x="53975" y="482135"/>
                    <a:pt x="64659" y="472209"/>
                  </a:cubicBezTo>
                  <a:lnTo>
                    <a:pt x="108157" y="430981"/>
                  </a:lnTo>
                  <a:lnTo>
                    <a:pt x="134867" y="405786"/>
                  </a:lnTo>
                  <a:lnTo>
                    <a:pt x="204312" y="340126"/>
                  </a:lnTo>
                  <a:cubicBezTo>
                    <a:pt x="209654" y="335163"/>
                    <a:pt x="216713" y="333254"/>
                    <a:pt x="223867" y="334018"/>
                  </a:cubicBezTo>
                  <a:cubicBezTo>
                    <a:pt x="231022" y="334781"/>
                    <a:pt x="238272" y="338217"/>
                    <a:pt x="243995" y="343943"/>
                  </a:cubicBezTo>
                  <a:cubicBezTo>
                    <a:pt x="255441" y="356159"/>
                    <a:pt x="256205" y="374483"/>
                    <a:pt x="245521" y="384408"/>
                  </a:cubicBezTo>
                  <a:lnTo>
                    <a:pt x="202022" y="424873"/>
                  </a:lnTo>
                  <a:lnTo>
                    <a:pt x="255898" y="482166"/>
                  </a:lnTo>
                  <a:lnTo>
                    <a:pt x="341208" y="411707"/>
                  </a:lnTo>
                  <a:cubicBezTo>
                    <a:pt x="423553" y="356019"/>
                    <a:pt x="517179" y="315779"/>
                    <a:pt x="617938" y="295139"/>
                  </a:cubicBezTo>
                  <a:lnTo>
                    <a:pt x="694359" y="287428"/>
                  </a:lnTo>
                  <a:lnTo>
                    <a:pt x="694359" y="133067"/>
                  </a:lnTo>
                  <a:lnTo>
                    <a:pt x="532153" y="133067"/>
                  </a:lnTo>
                  <a:cubicBezTo>
                    <a:pt x="495599" y="133067"/>
                    <a:pt x="465138" y="103412"/>
                    <a:pt x="465138" y="66153"/>
                  </a:cubicBezTo>
                  <a:cubicBezTo>
                    <a:pt x="465138" y="29655"/>
                    <a:pt x="495599" y="0"/>
                    <a:pt x="532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4644803" y="3238951"/>
              <a:ext cx="334565" cy="334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4775198" y="3364627"/>
              <a:ext cx="83212" cy="83212"/>
            </a:xfrm>
            <a:prstGeom prst="ellipse">
              <a:avLst/>
            </a:prstGeom>
            <a:solidFill>
              <a:srgbClr val="EB82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4650808" y="3244956"/>
              <a:ext cx="324271" cy="324269"/>
            </a:xfrm>
            <a:custGeom>
              <a:rect b="b" l="l" r="r" t="t"/>
              <a:pathLst>
                <a:path extrusionOk="0" h="324269" w="324271">
                  <a:moveTo>
                    <a:pt x="165679" y="283092"/>
                  </a:moveTo>
                  <a:cubicBezTo>
                    <a:pt x="168714" y="283092"/>
                    <a:pt x="171142" y="285575"/>
                    <a:pt x="171142" y="288679"/>
                  </a:cubicBezTo>
                  <a:lnTo>
                    <a:pt x="171142" y="318682"/>
                  </a:lnTo>
                  <a:cubicBezTo>
                    <a:pt x="171142" y="321786"/>
                    <a:pt x="168714" y="324269"/>
                    <a:pt x="165679" y="324269"/>
                  </a:cubicBezTo>
                  <a:cubicBezTo>
                    <a:pt x="162847" y="324269"/>
                    <a:pt x="160419" y="321786"/>
                    <a:pt x="160419" y="318682"/>
                  </a:cubicBezTo>
                  <a:lnTo>
                    <a:pt x="160419" y="288679"/>
                  </a:lnTo>
                  <a:cubicBezTo>
                    <a:pt x="160419" y="285575"/>
                    <a:pt x="162847" y="283092"/>
                    <a:pt x="165679" y="283092"/>
                  </a:cubicBezTo>
                  <a:close/>
                  <a:moveTo>
                    <a:pt x="5587" y="159990"/>
                  </a:moveTo>
                  <a:lnTo>
                    <a:pt x="35797" y="159990"/>
                  </a:lnTo>
                  <a:cubicBezTo>
                    <a:pt x="38694" y="159990"/>
                    <a:pt x="41177" y="162418"/>
                    <a:pt x="41177" y="165453"/>
                  </a:cubicBezTo>
                  <a:cubicBezTo>
                    <a:pt x="41177" y="168285"/>
                    <a:pt x="38694" y="170713"/>
                    <a:pt x="35797" y="170713"/>
                  </a:cubicBezTo>
                  <a:lnTo>
                    <a:pt x="5587" y="170713"/>
                  </a:lnTo>
                  <a:cubicBezTo>
                    <a:pt x="2690" y="170713"/>
                    <a:pt x="0" y="168285"/>
                    <a:pt x="0" y="165453"/>
                  </a:cubicBezTo>
                  <a:cubicBezTo>
                    <a:pt x="0" y="162418"/>
                    <a:pt x="2690" y="159990"/>
                    <a:pt x="5587" y="159990"/>
                  </a:cubicBezTo>
                  <a:close/>
                  <a:moveTo>
                    <a:pt x="288873" y="156559"/>
                  </a:moveTo>
                  <a:lnTo>
                    <a:pt x="318920" y="156559"/>
                  </a:lnTo>
                  <a:cubicBezTo>
                    <a:pt x="321802" y="156559"/>
                    <a:pt x="324271" y="158987"/>
                    <a:pt x="324271" y="161819"/>
                  </a:cubicBezTo>
                  <a:cubicBezTo>
                    <a:pt x="324271" y="164854"/>
                    <a:pt x="321802" y="167282"/>
                    <a:pt x="318920" y="167282"/>
                  </a:cubicBezTo>
                  <a:lnTo>
                    <a:pt x="288873" y="167282"/>
                  </a:lnTo>
                  <a:cubicBezTo>
                    <a:pt x="285992" y="167282"/>
                    <a:pt x="283522" y="164854"/>
                    <a:pt x="283522" y="161819"/>
                  </a:cubicBezTo>
                  <a:cubicBezTo>
                    <a:pt x="283522" y="158987"/>
                    <a:pt x="285992" y="156559"/>
                    <a:pt x="288873" y="156559"/>
                  </a:cubicBezTo>
                  <a:close/>
                  <a:moveTo>
                    <a:pt x="220023" y="67904"/>
                  </a:moveTo>
                  <a:cubicBezTo>
                    <a:pt x="223304" y="69753"/>
                    <a:pt x="224330" y="73863"/>
                    <a:pt x="222484" y="77150"/>
                  </a:cubicBezTo>
                  <a:lnTo>
                    <a:pt x="172444" y="164477"/>
                  </a:lnTo>
                  <a:lnTo>
                    <a:pt x="169325" y="165310"/>
                  </a:lnTo>
                  <a:lnTo>
                    <a:pt x="165881" y="168159"/>
                  </a:lnTo>
                  <a:lnTo>
                    <a:pt x="84027" y="160179"/>
                  </a:lnTo>
                  <a:cubicBezTo>
                    <a:pt x="80316" y="159769"/>
                    <a:pt x="77636" y="156495"/>
                    <a:pt x="77842" y="152812"/>
                  </a:cubicBezTo>
                  <a:cubicBezTo>
                    <a:pt x="78254" y="148924"/>
                    <a:pt x="81553" y="146264"/>
                    <a:pt x="85471" y="146673"/>
                  </a:cubicBezTo>
                  <a:lnTo>
                    <a:pt x="162743" y="154226"/>
                  </a:lnTo>
                  <a:lnTo>
                    <a:pt x="210794" y="70370"/>
                  </a:lnTo>
                  <a:cubicBezTo>
                    <a:pt x="212640" y="67082"/>
                    <a:pt x="216742" y="66055"/>
                    <a:pt x="220023" y="67904"/>
                  </a:cubicBezTo>
                  <a:close/>
                  <a:moveTo>
                    <a:pt x="162135" y="0"/>
                  </a:moveTo>
                  <a:cubicBezTo>
                    <a:pt x="165233" y="0"/>
                    <a:pt x="167711" y="2457"/>
                    <a:pt x="167711" y="5324"/>
                  </a:cubicBezTo>
                  <a:lnTo>
                    <a:pt x="167711" y="35219"/>
                  </a:lnTo>
                  <a:cubicBezTo>
                    <a:pt x="167711" y="38086"/>
                    <a:pt x="165233" y="40748"/>
                    <a:pt x="162135" y="40748"/>
                  </a:cubicBezTo>
                  <a:cubicBezTo>
                    <a:pt x="159037" y="40748"/>
                    <a:pt x="156559" y="38086"/>
                    <a:pt x="156559" y="35219"/>
                  </a:cubicBezTo>
                  <a:lnTo>
                    <a:pt x="156559" y="5324"/>
                  </a:lnTo>
                  <a:cubicBezTo>
                    <a:pt x="156559" y="2457"/>
                    <a:pt x="159037" y="0"/>
                    <a:pt x="16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3" name="Google Shape;1723;p45"/>
          <p:cNvSpPr/>
          <p:nvPr/>
        </p:nvSpPr>
        <p:spPr>
          <a:xfrm flipH="1" rot="8785004">
            <a:off x="6239597" y="1608604"/>
            <a:ext cx="2657719" cy="1352260"/>
          </a:xfrm>
          <a:custGeom>
            <a:rect b="b" l="l" r="r" t="t"/>
            <a:pathLst>
              <a:path extrusionOk="0" h="3521764" w="6921641">
                <a:moveTo>
                  <a:pt x="5634451" y="120543"/>
                </a:moveTo>
                <a:lnTo>
                  <a:pt x="5689464" y="67483"/>
                </a:lnTo>
                <a:lnTo>
                  <a:pt x="5775237" y="0"/>
                </a:lnTo>
                <a:lnTo>
                  <a:pt x="5731359" y="4922"/>
                </a:lnTo>
                <a:cubicBezTo>
                  <a:pt x="5698683" y="11086"/>
                  <a:pt x="5671897" y="20507"/>
                  <a:pt x="5648340" y="27023"/>
                </a:cubicBezTo>
                <a:cubicBezTo>
                  <a:pt x="5538154" y="53790"/>
                  <a:pt x="5383134" y="41815"/>
                  <a:pt x="5304106" y="55550"/>
                </a:cubicBezTo>
                <a:cubicBezTo>
                  <a:pt x="5256990" y="61890"/>
                  <a:pt x="5067016" y="81965"/>
                  <a:pt x="5043459" y="68583"/>
                </a:cubicBezTo>
                <a:cubicBezTo>
                  <a:pt x="4995586" y="68582"/>
                  <a:pt x="4762296" y="81965"/>
                  <a:pt x="4730380" y="94996"/>
                </a:cubicBezTo>
                <a:cubicBezTo>
                  <a:pt x="4738739" y="108379"/>
                  <a:pt x="4972028" y="101689"/>
                  <a:pt x="4972029" y="115072"/>
                </a:cubicBezTo>
                <a:cubicBezTo>
                  <a:pt x="5051819" y="147826"/>
                  <a:pt x="5406691" y="147826"/>
                  <a:pt x="5470524" y="108380"/>
                </a:cubicBezTo>
                <a:lnTo>
                  <a:pt x="5478882" y="108381"/>
                </a:lnTo>
                <a:lnTo>
                  <a:pt x="5478883" y="128103"/>
                </a:lnTo>
                <a:cubicBezTo>
                  <a:pt x="5518398" y="128103"/>
                  <a:pt x="5581469" y="128103"/>
                  <a:pt x="5605026" y="108381"/>
                </a:cubicBezTo>
                <a:cubicBezTo>
                  <a:pt x="5628583" y="115071"/>
                  <a:pt x="5620983" y="108381"/>
                  <a:pt x="5628583" y="121411"/>
                </a:cubicBezTo>
                <a:close/>
                <a:moveTo>
                  <a:pt x="5563003" y="407260"/>
                </a:moveTo>
                <a:cubicBezTo>
                  <a:pt x="5566576" y="404916"/>
                  <a:pt x="5567383" y="403840"/>
                  <a:pt x="5563395" y="405509"/>
                </a:cubicBezTo>
                <a:lnTo>
                  <a:pt x="5559101" y="409408"/>
                </a:lnTo>
                <a:close/>
                <a:moveTo>
                  <a:pt x="6357489" y="2976158"/>
                </a:moveTo>
                <a:cubicBezTo>
                  <a:pt x="6357489" y="2936469"/>
                  <a:pt x="6341532" y="2929795"/>
                  <a:pt x="6333933" y="2910127"/>
                </a:cubicBezTo>
                <a:cubicBezTo>
                  <a:pt x="6317975" y="2883434"/>
                  <a:pt x="6373447" y="2837774"/>
                  <a:pt x="6341532" y="2817753"/>
                </a:cubicBezTo>
                <a:cubicBezTo>
                  <a:pt x="6333932" y="2719058"/>
                  <a:pt x="6373448" y="2712034"/>
                  <a:pt x="6452477" y="2692365"/>
                </a:cubicBezTo>
                <a:cubicBezTo>
                  <a:pt x="6452477" y="2686043"/>
                  <a:pt x="6460076" y="2679017"/>
                  <a:pt x="6460076" y="2679017"/>
                </a:cubicBezTo>
                <a:cubicBezTo>
                  <a:pt x="6436519" y="2672696"/>
                  <a:pt x="6405364" y="2666022"/>
                  <a:pt x="6381047" y="2666022"/>
                </a:cubicBezTo>
                <a:cubicBezTo>
                  <a:pt x="6389405" y="2626333"/>
                  <a:pt x="6444878" y="2553980"/>
                  <a:pt x="6381047" y="2520965"/>
                </a:cubicBezTo>
                <a:cubicBezTo>
                  <a:pt x="6389406" y="2514643"/>
                  <a:pt x="6405363" y="2507619"/>
                  <a:pt x="6412962" y="2507618"/>
                </a:cubicBezTo>
                <a:cubicBezTo>
                  <a:pt x="6428921" y="2481276"/>
                  <a:pt x="6456277" y="2408923"/>
                  <a:pt x="6472234" y="2388902"/>
                </a:cubicBezTo>
                <a:cubicBezTo>
                  <a:pt x="6510231" y="2364316"/>
                  <a:pt x="6638652" y="2329193"/>
                  <a:pt x="6687287" y="2323574"/>
                </a:cubicBezTo>
                <a:cubicBezTo>
                  <a:pt x="6735920" y="2317954"/>
                  <a:pt x="6691846" y="2361506"/>
                  <a:pt x="6729841" y="2355887"/>
                </a:cubicBezTo>
                <a:cubicBezTo>
                  <a:pt x="6776954" y="2355887"/>
                  <a:pt x="6833187" y="2321466"/>
                  <a:pt x="6872702" y="2327789"/>
                </a:cubicBezTo>
                <a:cubicBezTo>
                  <a:pt x="6888660" y="2334812"/>
                  <a:pt x="6887900" y="2362560"/>
                  <a:pt x="6903098" y="2375906"/>
                </a:cubicBezTo>
                <a:cubicBezTo>
                  <a:pt x="6911458" y="2349564"/>
                  <a:pt x="6935014" y="2283182"/>
                  <a:pt x="6911457" y="2250166"/>
                </a:cubicBezTo>
                <a:cubicBezTo>
                  <a:pt x="6911458" y="2214340"/>
                  <a:pt x="6848385" y="2235415"/>
                  <a:pt x="6830148" y="2211883"/>
                </a:cubicBezTo>
                <a:cubicBezTo>
                  <a:pt x="6811910" y="2188350"/>
                  <a:pt x="6840026" y="2116348"/>
                  <a:pt x="6800512" y="2108269"/>
                </a:cubicBezTo>
                <a:lnTo>
                  <a:pt x="6666009" y="2111782"/>
                </a:lnTo>
                <a:cubicBezTo>
                  <a:pt x="6626495" y="2111782"/>
                  <a:pt x="6618136" y="2105109"/>
                  <a:pt x="6602178" y="2085440"/>
                </a:cubicBezTo>
                <a:lnTo>
                  <a:pt x="6578620" y="2085440"/>
                </a:lnTo>
                <a:cubicBezTo>
                  <a:pt x="6586979" y="2098787"/>
                  <a:pt x="6586979" y="2098787"/>
                  <a:pt x="6594578" y="2105109"/>
                </a:cubicBezTo>
                <a:lnTo>
                  <a:pt x="6594578" y="2125129"/>
                </a:lnTo>
                <a:cubicBezTo>
                  <a:pt x="6562663" y="2131451"/>
                  <a:pt x="6539107" y="2145149"/>
                  <a:pt x="6507950" y="2145149"/>
                </a:cubicBezTo>
                <a:cubicBezTo>
                  <a:pt x="6515549" y="2098787"/>
                  <a:pt x="6562663" y="2059097"/>
                  <a:pt x="6531506" y="2019409"/>
                </a:cubicBezTo>
                <a:cubicBezTo>
                  <a:pt x="6515549" y="1980071"/>
                  <a:pt x="6468435" y="1993067"/>
                  <a:pt x="6428921" y="1973398"/>
                </a:cubicBezTo>
                <a:cubicBezTo>
                  <a:pt x="6405363" y="1960052"/>
                  <a:pt x="6428920" y="1966724"/>
                  <a:pt x="6412962" y="1940031"/>
                </a:cubicBezTo>
                <a:cubicBezTo>
                  <a:pt x="6381047" y="1920714"/>
                  <a:pt x="6341532" y="1900693"/>
                  <a:pt x="6310375" y="1880673"/>
                </a:cubicBezTo>
                <a:cubicBezTo>
                  <a:pt x="6310375" y="1867678"/>
                  <a:pt x="6310375" y="1867678"/>
                  <a:pt x="6317974" y="1861356"/>
                </a:cubicBezTo>
                <a:cubicBezTo>
                  <a:pt x="6333933" y="1835013"/>
                  <a:pt x="6365848" y="1827989"/>
                  <a:pt x="6405363" y="1827989"/>
                </a:cubicBezTo>
                <a:lnTo>
                  <a:pt x="6405364" y="1821315"/>
                </a:lnTo>
                <a:cubicBezTo>
                  <a:pt x="6389406" y="1814993"/>
                  <a:pt x="6373447" y="1814993"/>
                  <a:pt x="6357490" y="1821315"/>
                </a:cubicBezTo>
                <a:cubicBezTo>
                  <a:pt x="6349891" y="1788651"/>
                  <a:pt x="6324814" y="1798134"/>
                  <a:pt x="6301257" y="1778114"/>
                </a:cubicBezTo>
                <a:cubicBezTo>
                  <a:pt x="6308857" y="1764768"/>
                  <a:pt x="6317975" y="1735264"/>
                  <a:pt x="6341532" y="1729293"/>
                </a:cubicBezTo>
                <a:cubicBezTo>
                  <a:pt x="6365090" y="1723322"/>
                  <a:pt x="6420561" y="1735615"/>
                  <a:pt x="6444878" y="1742289"/>
                </a:cubicBezTo>
                <a:cubicBezTo>
                  <a:pt x="6452477" y="1669936"/>
                  <a:pt x="6476034" y="1656589"/>
                  <a:pt x="6428920" y="1603905"/>
                </a:cubicBezTo>
                <a:cubicBezTo>
                  <a:pt x="6468435" y="1590557"/>
                  <a:pt x="6499591" y="1551220"/>
                  <a:pt x="6499591" y="1524878"/>
                </a:cubicBezTo>
                <a:cubicBezTo>
                  <a:pt x="6515549" y="1524878"/>
                  <a:pt x="6506430" y="1554732"/>
                  <a:pt x="6514029" y="1561054"/>
                </a:cubicBezTo>
                <a:cubicBezTo>
                  <a:pt x="6514029" y="1554732"/>
                  <a:pt x="6523147" y="1524878"/>
                  <a:pt x="6531506" y="1511180"/>
                </a:cubicBezTo>
                <a:cubicBezTo>
                  <a:pt x="6539105" y="1518204"/>
                  <a:pt x="6539105" y="1518204"/>
                  <a:pt x="6547465" y="1524878"/>
                </a:cubicBezTo>
                <a:cubicBezTo>
                  <a:pt x="6562663" y="1518204"/>
                  <a:pt x="6562663" y="1518204"/>
                  <a:pt x="6571022" y="1511180"/>
                </a:cubicBezTo>
                <a:lnTo>
                  <a:pt x="6571022" y="1471843"/>
                </a:lnTo>
                <a:lnTo>
                  <a:pt x="6566101" y="1472117"/>
                </a:lnTo>
                <a:lnTo>
                  <a:pt x="6554779" y="1474668"/>
                </a:lnTo>
                <a:lnTo>
                  <a:pt x="6552235" y="1475292"/>
                </a:lnTo>
                <a:lnTo>
                  <a:pt x="6547464" y="1478515"/>
                </a:lnTo>
                <a:cubicBezTo>
                  <a:pt x="6544425" y="1478515"/>
                  <a:pt x="6526188" y="1482730"/>
                  <a:pt x="6539105" y="1478515"/>
                </a:cubicBezTo>
                <a:lnTo>
                  <a:pt x="6552235" y="1475292"/>
                </a:lnTo>
                <a:lnTo>
                  <a:pt x="6556108" y="1472676"/>
                </a:lnTo>
                <a:lnTo>
                  <a:pt x="6566101" y="1472117"/>
                </a:lnTo>
                <a:lnTo>
                  <a:pt x="6578432" y="1469339"/>
                </a:lnTo>
                <a:cubicBezTo>
                  <a:pt x="6595529" y="1465256"/>
                  <a:pt x="6613956" y="1460075"/>
                  <a:pt x="6625735" y="1453578"/>
                </a:cubicBezTo>
                <a:cubicBezTo>
                  <a:pt x="6618135" y="1440232"/>
                  <a:pt x="6539106" y="1425480"/>
                  <a:pt x="6531507" y="1419157"/>
                </a:cubicBezTo>
                <a:lnTo>
                  <a:pt x="6531507" y="1379468"/>
                </a:lnTo>
                <a:cubicBezTo>
                  <a:pt x="6531507" y="1367176"/>
                  <a:pt x="6545945" y="1352424"/>
                  <a:pt x="6529987" y="1345751"/>
                </a:cubicBezTo>
                <a:cubicBezTo>
                  <a:pt x="6529987" y="1332404"/>
                  <a:pt x="6483634" y="1326784"/>
                  <a:pt x="6483633" y="1313437"/>
                </a:cubicBezTo>
                <a:cubicBezTo>
                  <a:pt x="6476034" y="1300442"/>
                  <a:pt x="6468435" y="1320110"/>
                  <a:pt x="6460076" y="1287446"/>
                </a:cubicBezTo>
                <a:cubicBezTo>
                  <a:pt x="6436520" y="1293769"/>
                  <a:pt x="6452478" y="1249163"/>
                  <a:pt x="6436520" y="1242840"/>
                </a:cubicBezTo>
                <a:cubicBezTo>
                  <a:pt x="6420561" y="1255835"/>
                  <a:pt x="6428920" y="1293769"/>
                  <a:pt x="6420562" y="1313438"/>
                </a:cubicBezTo>
                <a:cubicBezTo>
                  <a:pt x="6405364" y="1313437"/>
                  <a:pt x="6397005" y="1306763"/>
                  <a:pt x="6381046" y="1293769"/>
                </a:cubicBezTo>
                <a:cubicBezTo>
                  <a:pt x="6341532" y="1300442"/>
                  <a:pt x="6341532" y="1333457"/>
                  <a:pt x="6341532" y="1373147"/>
                </a:cubicBezTo>
                <a:cubicBezTo>
                  <a:pt x="6333933" y="1373147"/>
                  <a:pt x="6326334" y="1379468"/>
                  <a:pt x="6317975" y="1379468"/>
                </a:cubicBezTo>
                <a:cubicBezTo>
                  <a:pt x="6310376" y="1359799"/>
                  <a:pt x="6302016" y="1359799"/>
                  <a:pt x="6310376" y="1326784"/>
                </a:cubicBezTo>
                <a:lnTo>
                  <a:pt x="6302017" y="1326784"/>
                </a:lnTo>
                <a:lnTo>
                  <a:pt x="6302016" y="1320111"/>
                </a:lnTo>
                <a:cubicBezTo>
                  <a:pt x="6254144" y="1326784"/>
                  <a:pt x="6222227" y="1346805"/>
                  <a:pt x="6198671" y="1326784"/>
                </a:cubicBezTo>
                <a:cubicBezTo>
                  <a:pt x="6159156" y="1326784"/>
                  <a:pt x="6135598" y="1306764"/>
                  <a:pt x="6127999" y="1274100"/>
                </a:cubicBezTo>
                <a:cubicBezTo>
                  <a:pt x="6080125" y="1293769"/>
                  <a:pt x="6048970" y="1280422"/>
                  <a:pt x="5985899" y="1280422"/>
                </a:cubicBezTo>
                <a:cubicBezTo>
                  <a:pt x="5985899" y="1274100"/>
                  <a:pt x="5993497" y="1267426"/>
                  <a:pt x="6001097" y="1267426"/>
                </a:cubicBezTo>
                <a:cubicBezTo>
                  <a:pt x="6009455" y="1254080"/>
                  <a:pt x="5993497" y="1260753"/>
                  <a:pt x="5993498" y="1254079"/>
                </a:cubicBezTo>
                <a:cubicBezTo>
                  <a:pt x="6001097" y="1247406"/>
                  <a:pt x="6009456" y="1247406"/>
                  <a:pt x="6017054" y="1247407"/>
                </a:cubicBezTo>
                <a:cubicBezTo>
                  <a:pt x="6048971" y="1221064"/>
                  <a:pt x="6017054" y="1208069"/>
                  <a:pt x="6017055" y="1188049"/>
                </a:cubicBezTo>
                <a:cubicBezTo>
                  <a:pt x="6048970" y="1115695"/>
                  <a:pt x="6040611" y="1069333"/>
                  <a:pt x="6033013" y="990306"/>
                </a:cubicBezTo>
                <a:cubicBezTo>
                  <a:pt x="5961582" y="983634"/>
                  <a:pt x="5874953" y="990306"/>
                  <a:pt x="5811122" y="963964"/>
                </a:cubicBezTo>
                <a:lnTo>
                  <a:pt x="5811122" y="944296"/>
                </a:lnTo>
                <a:cubicBezTo>
                  <a:pt x="5827079" y="924276"/>
                  <a:pt x="5850636" y="924276"/>
                  <a:pt x="5858236" y="910929"/>
                </a:cubicBezTo>
                <a:cubicBezTo>
                  <a:pt x="5890911" y="871591"/>
                  <a:pt x="5898510" y="838575"/>
                  <a:pt x="5898510" y="779217"/>
                </a:cubicBezTo>
                <a:cubicBezTo>
                  <a:pt x="5850636" y="772895"/>
                  <a:pt x="5795164" y="765870"/>
                  <a:pt x="5787565" y="752875"/>
                </a:cubicBezTo>
                <a:cubicBezTo>
                  <a:pt x="5764008" y="759197"/>
                  <a:pt x="5779206" y="752876"/>
                  <a:pt x="5779206" y="772896"/>
                </a:cubicBezTo>
                <a:cubicBezTo>
                  <a:pt x="5755649" y="765870"/>
                  <a:pt x="5755648" y="752875"/>
                  <a:pt x="5732091" y="765870"/>
                </a:cubicBezTo>
                <a:cubicBezTo>
                  <a:pt x="5700176" y="772895"/>
                  <a:pt x="5708535" y="785891"/>
                  <a:pt x="5692578" y="805559"/>
                </a:cubicBezTo>
                <a:cubicBezTo>
                  <a:pt x="5660662" y="851571"/>
                  <a:pt x="5558075" y="825229"/>
                  <a:pt x="5526918" y="838575"/>
                </a:cubicBezTo>
                <a:cubicBezTo>
                  <a:pt x="5495003" y="838575"/>
                  <a:pt x="5487404" y="825229"/>
                  <a:pt x="5471445" y="805560"/>
                </a:cubicBezTo>
                <a:cubicBezTo>
                  <a:pt x="5463847" y="798886"/>
                  <a:pt x="5471447" y="792213"/>
                  <a:pt x="5471446" y="772895"/>
                </a:cubicBezTo>
                <a:cubicBezTo>
                  <a:pt x="5431171" y="765871"/>
                  <a:pt x="5368100" y="752875"/>
                  <a:pt x="5344543" y="779217"/>
                </a:cubicBezTo>
                <a:lnTo>
                  <a:pt x="5312627" y="779217"/>
                </a:lnTo>
                <a:cubicBezTo>
                  <a:pt x="5312627" y="779217"/>
                  <a:pt x="5487404" y="673497"/>
                  <a:pt x="5495003" y="667175"/>
                </a:cubicBezTo>
                <a:lnTo>
                  <a:pt x="5495003" y="647155"/>
                </a:lnTo>
                <a:cubicBezTo>
                  <a:pt x="5510961" y="640482"/>
                  <a:pt x="5510961" y="640482"/>
                  <a:pt x="5518560" y="640482"/>
                </a:cubicBezTo>
                <a:lnTo>
                  <a:pt x="5534518" y="640482"/>
                </a:lnTo>
                <a:cubicBezTo>
                  <a:pt x="5526919" y="607817"/>
                  <a:pt x="5542117" y="561455"/>
                  <a:pt x="5518560" y="528440"/>
                </a:cubicBezTo>
                <a:lnTo>
                  <a:pt x="5518560" y="522118"/>
                </a:lnTo>
                <a:lnTo>
                  <a:pt x="5510961" y="522117"/>
                </a:lnTo>
                <a:cubicBezTo>
                  <a:pt x="5503362" y="541435"/>
                  <a:pt x="5503362" y="554781"/>
                  <a:pt x="5495003" y="567778"/>
                </a:cubicBezTo>
                <a:cubicBezTo>
                  <a:pt x="5463847" y="561455"/>
                  <a:pt x="5455488" y="548460"/>
                  <a:pt x="5423572" y="541435"/>
                </a:cubicBezTo>
                <a:cubicBezTo>
                  <a:pt x="5438771" y="515092"/>
                  <a:pt x="5485885" y="504556"/>
                  <a:pt x="5469926" y="485239"/>
                </a:cubicBezTo>
                <a:cubicBezTo>
                  <a:pt x="5481895" y="479969"/>
                  <a:pt x="5524211" y="441313"/>
                  <a:pt x="5547828" y="419645"/>
                </a:cubicBezTo>
                <a:lnTo>
                  <a:pt x="5559101" y="409408"/>
                </a:lnTo>
                <a:lnTo>
                  <a:pt x="5546010" y="416617"/>
                </a:lnTo>
                <a:cubicBezTo>
                  <a:pt x="5531858" y="423421"/>
                  <a:pt x="5514760" y="429393"/>
                  <a:pt x="5510960" y="422719"/>
                </a:cubicBezTo>
                <a:lnTo>
                  <a:pt x="5479044" y="422720"/>
                </a:lnTo>
                <a:cubicBezTo>
                  <a:pt x="5487404" y="396378"/>
                  <a:pt x="5479045" y="403402"/>
                  <a:pt x="5503362" y="396377"/>
                </a:cubicBezTo>
                <a:cubicBezTo>
                  <a:pt x="5503362" y="383381"/>
                  <a:pt x="5503362" y="383381"/>
                  <a:pt x="5495003" y="370035"/>
                </a:cubicBezTo>
                <a:cubicBezTo>
                  <a:pt x="5479045" y="370035"/>
                  <a:pt x="5463847" y="370035"/>
                  <a:pt x="5447889" y="363362"/>
                </a:cubicBezTo>
                <a:cubicBezTo>
                  <a:pt x="5455489" y="343692"/>
                  <a:pt x="5447889" y="337020"/>
                  <a:pt x="5447889" y="330697"/>
                </a:cubicBezTo>
                <a:cubicBezTo>
                  <a:pt x="5455488" y="324025"/>
                  <a:pt x="5479045" y="310677"/>
                  <a:pt x="5471447" y="304004"/>
                </a:cubicBezTo>
                <a:lnTo>
                  <a:pt x="5469563" y="299509"/>
                </a:lnTo>
                <a:lnTo>
                  <a:pt x="5536278" y="221287"/>
                </a:lnTo>
                <a:lnTo>
                  <a:pt x="5518397" y="220731"/>
                </a:lnTo>
                <a:cubicBezTo>
                  <a:pt x="5518397" y="214038"/>
                  <a:pt x="5518397" y="207347"/>
                  <a:pt x="5510038" y="201008"/>
                </a:cubicBezTo>
                <a:lnTo>
                  <a:pt x="5399092" y="201008"/>
                </a:lnTo>
                <a:cubicBezTo>
                  <a:pt x="5320064" y="187976"/>
                  <a:pt x="5248633" y="187976"/>
                  <a:pt x="5177961" y="194316"/>
                </a:cubicBezTo>
                <a:cubicBezTo>
                  <a:pt x="5146046" y="194316"/>
                  <a:pt x="5154404" y="174240"/>
                  <a:pt x="5122489" y="174240"/>
                </a:cubicBezTo>
                <a:cubicBezTo>
                  <a:pt x="5106532" y="174240"/>
                  <a:pt x="5082975" y="201008"/>
                  <a:pt x="5067016" y="201008"/>
                </a:cubicBezTo>
                <a:cubicBezTo>
                  <a:pt x="5043459" y="201008"/>
                  <a:pt x="5019903" y="194316"/>
                  <a:pt x="4995586" y="194316"/>
                </a:cubicBezTo>
                <a:cubicBezTo>
                  <a:pt x="4991406" y="197662"/>
                  <a:pt x="4985517" y="204266"/>
                  <a:pt x="4978678" y="210869"/>
                </a:cubicBezTo>
                <a:lnTo>
                  <a:pt x="4971993" y="215763"/>
                </a:lnTo>
                <a:lnTo>
                  <a:pt x="4954714" y="214836"/>
                </a:lnTo>
                <a:lnTo>
                  <a:pt x="4944828" y="215941"/>
                </a:lnTo>
                <a:lnTo>
                  <a:pt x="4928543" y="228719"/>
                </a:lnTo>
                <a:lnTo>
                  <a:pt x="4922659" y="228996"/>
                </a:lnTo>
                <a:cubicBezTo>
                  <a:pt x="4891100" y="224011"/>
                  <a:pt x="4863173" y="204265"/>
                  <a:pt x="4821568" y="214039"/>
                </a:cubicBezTo>
                <a:cubicBezTo>
                  <a:pt x="4782054" y="220731"/>
                  <a:pt x="4711384" y="227422"/>
                  <a:pt x="4671868" y="240454"/>
                </a:cubicBezTo>
                <a:cubicBezTo>
                  <a:pt x="4583720" y="253837"/>
                  <a:pt x="4481132" y="253837"/>
                  <a:pt x="4425661" y="266868"/>
                </a:cubicBezTo>
                <a:cubicBezTo>
                  <a:pt x="4394505" y="273911"/>
                  <a:pt x="4339031" y="253837"/>
                  <a:pt x="4315474" y="273912"/>
                </a:cubicBezTo>
                <a:cubicBezTo>
                  <a:pt x="4252403" y="273912"/>
                  <a:pt x="4196930" y="280251"/>
                  <a:pt x="4173373" y="247497"/>
                </a:cubicBezTo>
                <a:cubicBezTo>
                  <a:pt x="4124740" y="247497"/>
                  <a:pt x="4070026" y="253837"/>
                  <a:pt x="4014554" y="260529"/>
                </a:cubicBezTo>
                <a:lnTo>
                  <a:pt x="4014555" y="240454"/>
                </a:lnTo>
                <a:cubicBezTo>
                  <a:pt x="3998596" y="253837"/>
                  <a:pt x="3975039" y="266868"/>
                  <a:pt x="3951482" y="247497"/>
                </a:cubicBezTo>
                <a:cubicBezTo>
                  <a:pt x="3927166" y="253837"/>
                  <a:pt x="3927166" y="253837"/>
                  <a:pt x="3919566" y="273912"/>
                </a:cubicBezTo>
                <a:cubicBezTo>
                  <a:pt x="3896009" y="266868"/>
                  <a:pt x="3896009" y="253837"/>
                  <a:pt x="3872452" y="260528"/>
                </a:cubicBezTo>
                <a:cubicBezTo>
                  <a:pt x="3856495" y="260529"/>
                  <a:pt x="3824579" y="280252"/>
                  <a:pt x="3793424" y="273912"/>
                </a:cubicBezTo>
                <a:cubicBezTo>
                  <a:pt x="3769867" y="266868"/>
                  <a:pt x="3753908" y="253837"/>
                  <a:pt x="3729592" y="253837"/>
                </a:cubicBezTo>
                <a:lnTo>
                  <a:pt x="3729591" y="273912"/>
                </a:lnTo>
                <a:cubicBezTo>
                  <a:pt x="3690076" y="253837"/>
                  <a:pt x="3665760" y="253837"/>
                  <a:pt x="3634603" y="273912"/>
                </a:cubicBezTo>
                <a:cubicBezTo>
                  <a:pt x="3634603" y="266868"/>
                  <a:pt x="3634604" y="260528"/>
                  <a:pt x="3626245" y="253837"/>
                </a:cubicBezTo>
                <a:cubicBezTo>
                  <a:pt x="3468945" y="266868"/>
                  <a:pt x="3278211" y="273912"/>
                  <a:pt x="3136109" y="293283"/>
                </a:cubicBezTo>
                <a:cubicBezTo>
                  <a:pt x="3096595" y="299974"/>
                  <a:pt x="3088995" y="280251"/>
                  <a:pt x="3088995" y="280251"/>
                </a:cubicBezTo>
                <a:cubicBezTo>
                  <a:pt x="3064678" y="273912"/>
                  <a:pt x="3064678" y="299974"/>
                  <a:pt x="3041122" y="293283"/>
                </a:cubicBezTo>
                <a:cubicBezTo>
                  <a:pt x="3041122" y="293283"/>
                  <a:pt x="3017564" y="280251"/>
                  <a:pt x="3017565" y="273912"/>
                </a:cubicBezTo>
                <a:lnTo>
                  <a:pt x="2994008" y="273912"/>
                </a:lnTo>
                <a:cubicBezTo>
                  <a:pt x="2985649" y="280252"/>
                  <a:pt x="2985649" y="286943"/>
                  <a:pt x="2985649" y="293283"/>
                </a:cubicBezTo>
                <a:cubicBezTo>
                  <a:pt x="2938536" y="313357"/>
                  <a:pt x="2851147" y="286943"/>
                  <a:pt x="2811632" y="307019"/>
                </a:cubicBezTo>
                <a:cubicBezTo>
                  <a:pt x="2788074" y="320049"/>
                  <a:pt x="2788075" y="326389"/>
                  <a:pt x="2779716" y="339772"/>
                </a:cubicBezTo>
                <a:cubicBezTo>
                  <a:pt x="2756159" y="352804"/>
                  <a:pt x="2700686" y="366540"/>
                  <a:pt x="2669530" y="366539"/>
                </a:cubicBezTo>
                <a:lnTo>
                  <a:pt x="2669530" y="392954"/>
                </a:lnTo>
                <a:cubicBezTo>
                  <a:pt x="2621657" y="392954"/>
                  <a:pt x="2519070" y="412324"/>
                  <a:pt x="2462838" y="392954"/>
                </a:cubicBezTo>
                <a:lnTo>
                  <a:pt x="2462838" y="372879"/>
                </a:lnTo>
                <a:cubicBezTo>
                  <a:pt x="2423323" y="352804"/>
                  <a:pt x="2399766" y="399293"/>
                  <a:pt x="2360251" y="392954"/>
                </a:cubicBezTo>
                <a:cubicBezTo>
                  <a:pt x="2344293" y="385910"/>
                  <a:pt x="2320737" y="366540"/>
                  <a:pt x="2289580" y="372878"/>
                </a:cubicBezTo>
                <a:cubicBezTo>
                  <a:pt x="2225749" y="379571"/>
                  <a:pt x="2186994" y="445783"/>
                  <a:pt x="2083647" y="452475"/>
                </a:cubicBezTo>
                <a:cubicBezTo>
                  <a:pt x="2099605" y="472198"/>
                  <a:pt x="2115563" y="472198"/>
                  <a:pt x="2139120" y="485230"/>
                </a:cubicBezTo>
                <a:lnTo>
                  <a:pt x="2139120" y="505305"/>
                </a:lnTo>
                <a:cubicBezTo>
                  <a:pt x="2162676" y="498613"/>
                  <a:pt x="2186994" y="498613"/>
                  <a:pt x="2210551" y="491921"/>
                </a:cubicBezTo>
                <a:cubicBezTo>
                  <a:pt x="2218149" y="505304"/>
                  <a:pt x="2225748" y="498613"/>
                  <a:pt x="2234107" y="518336"/>
                </a:cubicBezTo>
                <a:cubicBezTo>
                  <a:pt x="2250066" y="511996"/>
                  <a:pt x="2241706" y="505305"/>
                  <a:pt x="2257665" y="498613"/>
                </a:cubicBezTo>
                <a:cubicBezTo>
                  <a:pt x="2289580" y="485230"/>
                  <a:pt x="2329095" y="525028"/>
                  <a:pt x="2344293" y="525028"/>
                </a:cubicBezTo>
                <a:cubicBezTo>
                  <a:pt x="2344293" y="525028"/>
                  <a:pt x="2423323" y="505304"/>
                  <a:pt x="2431682" y="505304"/>
                </a:cubicBezTo>
                <a:cubicBezTo>
                  <a:pt x="2431682" y="518336"/>
                  <a:pt x="2431682" y="518336"/>
                  <a:pt x="2439280" y="531719"/>
                </a:cubicBezTo>
                <a:cubicBezTo>
                  <a:pt x="2447639" y="525028"/>
                  <a:pt x="2447639" y="525028"/>
                  <a:pt x="2462838" y="518336"/>
                </a:cubicBezTo>
                <a:cubicBezTo>
                  <a:pt x="2471197" y="525027"/>
                  <a:pt x="2479556" y="525027"/>
                  <a:pt x="2487915" y="531719"/>
                </a:cubicBezTo>
                <a:lnTo>
                  <a:pt x="2487914" y="558485"/>
                </a:lnTo>
                <a:cubicBezTo>
                  <a:pt x="2550986" y="558485"/>
                  <a:pt x="2566184" y="564825"/>
                  <a:pt x="2605698" y="584548"/>
                </a:cubicBezTo>
                <a:cubicBezTo>
                  <a:pt x="2605698" y="597931"/>
                  <a:pt x="2605698" y="604271"/>
                  <a:pt x="2598100" y="610964"/>
                </a:cubicBezTo>
                <a:cubicBezTo>
                  <a:pt x="2598100" y="650761"/>
                  <a:pt x="2605698" y="650761"/>
                  <a:pt x="2653572" y="650761"/>
                </a:cubicBezTo>
                <a:lnTo>
                  <a:pt x="2653573" y="657453"/>
                </a:lnTo>
                <a:cubicBezTo>
                  <a:pt x="2637614" y="663792"/>
                  <a:pt x="2637614" y="670484"/>
                  <a:pt x="2630015" y="677176"/>
                </a:cubicBezTo>
                <a:cubicBezTo>
                  <a:pt x="2605698" y="677175"/>
                  <a:pt x="2605698" y="677175"/>
                  <a:pt x="2598100" y="670485"/>
                </a:cubicBezTo>
                <a:lnTo>
                  <a:pt x="2550986" y="670484"/>
                </a:lnTo>
                <a:cubicBezTo>
                  <a:pt x="2558584" y="677176"/>
                  <a:pt x="2558585" y="683868"/>
                  <a:pt x="2566184" y="690559"/>
                </a:cubicBezTo>
                <a:cubicBezTo>
                  <a:pt x="2550986" y="696898"/>
                  <a:pt x="2503112" y="690560"/>
                  <a:pt x="2479555" y="703943"/>
                </a:cubicBezTo>
                <a:cubicBezTo>
                  <a:pt x="2471196" y="710283"/>
                  <a:pt x="2479555" y="703943"/>
                  <a:pt x="2487915" y="716974"/>
                </a:cubicBezTo>
                <a:lnTo>
                  <a:pt x="2487914" y="723314"/>
                </a:lnTo>
                <a:cubicBezTo>
                  <a:pt x="2368610" y="716974"/>
                  <a:pt x="2289580" y="696899"/>
                  <a:pt x="2250066" y="750080"/>
                </a:cubicBezTo>
                <a:cubicBezTo>
                  <a:pt x="2178635" y="750081"/>
                  <a:pt x="2123162" y="750081"/>
                  <a:pt x="2107964" y="710283"/>
                </a:cubicBezTo>
                <a:cubicBezTo>
                  <a:pt x="2043372" y="730357"/>
                  <a:pt x="1972702" y="710282"/>
                  <a:pt x="1917229" y="730357"/>
                </a:cubicBezTo>
                <a:cubicBezTo>
                  <a:pt x="1893672" y="736697"/>
                  <a:pt x="1877714" y="756420"/>
                  <a:pt x="1861757" y="763464"/>
                </a:cubicBezTo>
                <a:cubicBezTo>
                  <a:pt x="1814643" y="782835"/>
                  <a:pt x="1782726" y="756420"/>
                  <a:pt x="1751571" y="750080"/>
                </a:cubicBezTo>
                <a:cubicBezTo>
                  <a:pt x="1735613" y="750080"/>
                  <a:pt x="1719655" y="763464"/>
                  <a:pt x="1703697" y="763464"/>
                </a:cubicBezTo>
                <a:cubicBezTo>
                  <a:pt x="1672541" y="769803"/>
                  <a:pt x="1592751" y="763464"/>
                  <a:pt x="1553237" y="763464"/>
                </a:cubicBezTo>
                <a:cubicBezTo>
                  <a:pt x="1550957" y="765577"/>
                  <a:pt x="1547917" y="767690"/>
                  <a:pt x="1545637" y="769803"/>
                </a:cubicBezTo>
                <a:cubicBezTo>
                  <a:pt x="1553237" y="782835"/>
                  <a:pt x="1553237" y="782835"/>
                  <a:pt x="1553237" y="789878"/>
                </a:cubicBezTo>
                <a:cubicBezTo>
                  <a:pt x="1584392" y="809601"/>
                  <a:pt x="1648985" y="802910"/>
                  <a:pt x="1688499" y="802910"/>
                </a:cubicBezTo>
                <a:cubicBezTo>
                  <a:pt x="1688499" y="822985"/>
                  <a:pt x="1680140" y="816294"/>
                  <a:pt x="1703696" y="816293"/>
                </a:cubicBezTo>
                <a:lnTo>
                  <a:pt x="1703697" y="836016"/>
                </a:lnTo>
                <a:cubicBezTo>
                  <a:pt x="1728014" y="836016"/>
                  <a:pt x="1751571" y="836016"/>
                  <a:pt x="1759169" y="829324"/>
                </a:cubicBezTo>
                <a:cubicBezTo>
                  <a:pt x="1798685" y="836016"/>
                  <a:pt x="1830600" y="862431"/>
                  <a:pt x="1854157" y="882506"/>
                </a:cubicBezTo>
                <a:lnTo>
                  <a:pt x="1854157" y="888845"/>
                </a:lnTo>
                <a:cubicBezTo>
                  <a:pt x="1854157" y="882506"/>
                  <a:pt x="1861757" y="869122"/>
                  <a:pt x="1870115" y="862431"/>
                </a:cubicBezTo>
                <a:cubicBezTo>
                  <a:pt x="1917229" y="869123"/>
                  <a:pt x="1940786" y="882506"/>
                  <a:pt x="1972702" y="902230"/>
                </a:cubicBezTo>
                <a:lnTo>
                  <a:pt x="1972702" y="908921"/>
                </a:lnTo>
                <a:cubicBezTo>
                  <a:pt x="1956744" y="915260"/>
                  <a:pt x="1949145" y="915261"/>
                  <a:pt x="1917229" y="915260"/>
                </a:cubicBezTo>
                <a:lnTo>
                  <a:pt x="1917228" y="935335"/>
                </a:lnTo>
                <a:cubicBezTo>
                  <a:pt x="1956744" y="948366"/>
                  <a:pt x="1980300" y="955059"/>
                  <a:pt x="2035774" y="955059"/>
                </a:cubicBezTo>
                <a:cubicBezTo>
                  <a:pt x="2019816" y="981473"/>
                  <a:pt x="2012216" y="994857"/>
                  <a:pt x="1996258" y="1014580"/>
                </a:cubicBezTo>
                <a:cubicBezTo>
                  <a:pt x="1956744" y="1014580"/>
                  <a:pt x="1917228" y="1014579"/>
                  <a:pt x="1886073" y="1021271"/>
                </a:cubicBezTo>
                <a:cubicBezTo>
                  <a:pt x="1877714" y="1001548"/>
                  <a:pt x="1877714" y="994857"/>
                  <a:pt x="1877714" y="988165"/>
                </a:cubicBezTo>
                <a:cubicBezTo>
                  <a:pt x="1838199" y="968442"/>
                  <a:pt x="1798685" y="974782"/>
                  <a:pt x="1743212" y="974782"/>
                </a:cubicBezTo>
                <a:lnTo>
                  <a:pt x="1743212" y="955059"/>
                </a:lnTo>
                <a:cubicBezTo>
                  <a:pt x="1728014" y="968442"/>
                  <a:pt x="1719655" y="974782"/>
                  <a:pt x="1703697" y="981473"/>
                </a:cubicBezTo>
                <a:cubicBezTo>
                  <a:pt x="1703697" y="994857"/>
                  <a:pt x="1703696" y="1001548"/>
                  <a:pt x="1712056" y="1007888"/>
                </a:cubicBezTo>
                <a:cubicBezTo>
                  <a:pt x="1712056" y="1014579"/>
                  <a:pt x="1696097" y="1014579"/>
                  <a:pt x="1696098" y="1021271"/>
                </a:cubicBezTo>
                <a:cubicBezTo>
                  <a:pt x="1696098" y="1027963"/>
                  <a:pt x="1719655" y="1034303"/>
                  <a:pt x="1735613" y="1054377"/>
                </a:cubicBezTo>
                <a:cubicBezTo>
                  <a:pt x="1743212" y="1054377"/>
                  <a:pt x="1735613" y="1080792"/>
                  <a:pt x="1743212" y="1087484"/>
                </a:cubicBezTo>
                <a:cubicBezTo>
                  <a:pt x="1735613" y="1093824"/>
                  <a:pt x="1735613" y="1093824"/>
                  <a:pt x="1719655" y="1093823"/>
                </a:cubicBezTo>
                <a:cubicBezTo>
                  <a:pt x="1728014" y="1100515"/>
                  <a:pt x="1728014" y="1100515"/>
                  <a:pt x="1743212" y="1100515"/>
                </a:cubicBezTo>
                <a:cubicBezTo>
                  <a:pt x="1728013" y="1120590"/>
                  <a:pt x="1664182" y="1113899"/>
                  <a:pt x="1623908" y="1113898"/>
                </a:cubicBezTo>
                <a:cubicBezTo>
                  <a:pt x="1621627" y="1116011"/>
                  <a:pt x="1618588" y="1118477"/>
                  <a:pt x="1616308" y="1120590"/>
                </a:cubicBezTo>
                <a:cubicBezTo>
                  <a:pt x="1616308" y="1133974"/>
                  <a:pt x="1616308" y="1133974"/>
                  <a:pt x="1623908" y="1140313"/>
                </a:cubicBezTo>
                <a:cubicBezTo>
                  <a:pt x="1656583" y="1153344"/>
                  <a:pt x="1854157" y="1126930"/>
                  <a:pt x="1901271" y="1133974"/>
                </a:cubicBezTo>
                <a:cubicBezTo>
                  <a:pt x="1904310" y="1136087"/>
                  <a:pt x="1906590" y="1138200"/>
                  <a:pt x="1909630" y="1140314"/>
                </a:cubicBezTo>
                <a:cubicBezTo>
                  <a:pt x="1909630" y="1153344"/>
                  <a:pt x="1909630" y="1153344"/>
                  <a:pt x="1901271" y="1160389"/>
                </a:cubicBezTo>
                <a:cubicBezTo>
                  <a:pt x="1846558" y="1199835"/>
                  <a:pt x="1775127" y="1180111"/>
                  <a:pt x="1703697" y="1180112"/>
                </a:cubicBezTo>
                <a:cubicBezTo>
                  <a:pt x="1712056" y="1173420"/>
                  <a:pt x="1712056" y="1173420"/>
                  <a:pt x="1719655" y="1166728"/>
                </a:cubicBezTo>
                <a:lnTo>
                  <a:pt x="1719655" y="1153344"/>
                </a:lnTo>
                <a:cubicBezTo>
                  <a:pt x="1712055" y="1160389"/>
                  <a:pt x="1703697" y="1166728"/>
                  <a:pt x="1696098" y="1180112"/>
                </a:cubicBezTo>
                <a:cubicBezTo>
                  <a:pt x="1672541" y="1173420"/>
                  <a:pt x="1680140" y="1173419"/>
                  <a:pt x="1672541" y="1160389"/>
                </a:cubicBezTo>
                <a:cubicBezTo>
                  <a:pt x="1648984" y="1160389"/>
                  <a:pt x="1648984" y="1160389"/>
                  <a:pt x="1640626" y="1166729"/>
                </a:cubicBezTo>
                <a:cubicBezTo>
                  <a:pt x="1640625" y="1180111"/>
                  <a:pt x="1633026" y="1193495"/>
                  <a:pt x="1633026" y="1206527"/>
                </a:cubicBezTo>
                <a:cubicBezTo>
                  <a:pt x="1584393" y="1199835"/>
                  <a:pt x="1497764" y="1186451"/>
                  <a:pt x="1442291" y="1199834"/>
                </a:cubicBezTo>
                <a:cubicBezTo>
                  <a:pt x="1402777" y="1206526"/>
                  <a:pt x="1174047" y="1219910"/>
                  <a:pt x="1126173" y="1226249"/>
                </a:cubicBezTo>
                <a:cubicBezTo>
                  <a:pt x="1165688" y="1253016"/>
                  <a:pt x="1474208" y="1219910"/>
                  <a:pt x="1553236" y="1232941"/>
                </a:cubicBezTo>
                <a:cubicBezTo>
                  <a:pt x="1680140" y="1259355"/>
                  <a:pt x="1877714" y="1246324"/>
                  <a:pt x="2012217" y="1232941"/>
                </a:cubicBezTo>
                <a:cubicBezTo>
                  <a:pt x="2012217" y="1246324"/>
                  <a:pt x="2012217" y="1246324"/>
                  <a:pt x="2019816" y="1253016"/>
                </a:cubicBezTo>
                <a:lnTo>
                  <a:pt x="2019816" y="1266047"/>
                </a:lnTo>
                <a:lnTo>
                  <a:pt x="2043372" y="1266047"/>
                </a:lnTo>
                <a:lnTo>
                  <a:pt x="2043372" y="1292462"/>
                </a:lnTo>
                <a:cubicBezTo>
                  <a:pt x="2028175" y="1298801"/>
                  <a:pt x="2028175" y="1305845"/>
                  <a:pt x="2019816" y="1312537"/>
                </a:cubicBezTo>
                <a:lnTo>
                  <a:pt x="1933186" y="1312538"/>
                </a:lnTo>
                <a:lnTo>
                  <a:pt x="1933187" y="1338951"/>
                </a:lnTo>
                <a:cubicBezTo>
                  <a:pt x="1893672" y="1332260"/>
                  <a:pt x="1846558" y="1332260"/>
                  <a:pt x="1807044" y="1332260"/>
                </a:cubicBezTo>
                <a:cubicBezTo>
                  <a:pt x="1775128" y="1338952"/>
                  <a:pt x="1703696" y="1351983"/>
                  <a:pt x="1672541" y="1345291"/>
                </a:cubicBezTo>
                <a:cubicBezTo>
                  <a:pt x="1656583" y="1338951"/>
                  <a:pt x="1623908" y="1312537"/>
                  <a:pt x="1608709" y="1318877"/>
                </a:cubicBezTo>
                <a:cubicBezTo>
                  <a:pt x="1576794" y="1325568"/>
                  <a:pt x="1521321" y="1365367"/>
                  <a:pt x="1490165" y="1365366"/>
                </a:cubicBezTo>
                <a:cubicBezTo>
                  <a:pt x="1481806" y="1358322"/>
                  <a:pt x="1497764" y="1345291"/>
                  <a:pt x="1481806" y="1351983"/>
                </a:cubicBezTo>
                <a:cubicBezTo>
                  <a:pt x="1474207" y="1351983"/>
                  <a:pt x="1474208" y="1358323"/>
                  <a:pt x="1474207" y="1365367"/>
                </a:cubicBezTo>
                <a:cubicBezTo>
                  <a:pt x="1450650" y="1358322"/>
                  <a:pt x="1411136" y="1345291"/>
                  <a:pt x="1387578" y="1338951"/>
                </a:cubicBezTo>
                <a:lnTo>
                  <a:pt x="1387578" y="1325568"/>
                </a:lnTo>
                <a:cubicBezTo>
                  <a:pt x="1371620" y="1318876"/>
                  <a:pt x="1316147" y="1338952"/>
                  <a:pt x="1284232" y="1338951"/>
                </a:cubicBezTo>
                <a:cubicBezTo>
                  <a:pt x="1281952" y="1341064"/>
                  <a:pt x="1278913" y="1343178"/>
                  <a:pt x="1276633" y="1345291"/>
                </a:cubicBezTo>
                <a:lnTo>
                  <a:pt x="1123892" y="1399177"/>
                </a:lnTo>
                <a:cubicBezTo>
                  <a:pt x="1139851" y="1405868"/>
                  <a:pt x="1384539" y="1417139"/>
                  <a:pt x="1450650" y="1418196"/>
                </a:cubicBezTo>
                <a:cubicBezTo>
                  <a:pt x="1516761" y="1419252"/>
                  <a:pt x="1497764" y="1398473"/>
                  <a:pt x="1521321" y="1404812"/>
                </a:cubicBezTo>
                <a:cubicBezTo>
                  <a:pt x="1545637" y="1411503"/>
                  <a:pt x="1545638" y="1424888"/>
                  <a:pt x="1584392" y="1424887"/>
                </a:cubicBezTo>
                <a:cubicBezTo>
                  <a:pt x="1592751" y="1437918"/>
                  <a:pt x="1584392" y="1431579"/>
                  <a:pt x="1592751" y="1437918"/>
                </a:cubicBezTo>
                <a:cubicBezTo>
                  <a:pt x="1584392" y="1444611"/>
                  <a:pt x="1576794" y="1444611"/>
                  <a:pt x="1569195" y="1451302"/>
                </a:cubicBezTo>
                <a:lnTo>
                  <a:pt x="1553237" y="1451302"/>
                </a:lnTo>
                <a:cubicBezTo>
                  <a:pt x="1576794" y="1464333"/>
                  <a:pt x="1616309" y="1451302"/>
                  <a:pt x="1648985" y="1457994"/>
                </a:cubicBezTo>
                <a:cubicBezTo>
                  <a:pt x="1648985" y="1457994"/>
                  <a:pt x="1703697" y="1491100"/>
                  <a:pt x="1712056" y="1484409"/>
                </a:cubicBezTo>
                <a:lnTo>
                  <a:pt x="1798685" y="1484408"/>
                </a:lnTo>
                <a:cubicBezTo>
                  <a:pt x="1791085" y="1491100"/>
                  <a:pt x="1791085" y="1491100"/>
                  <a:pt x="1782726" y="1497440"/>
                </a:cubicBezTo>
                <a:lnTo>
                  <a:pt x="1782727" y="1504483"/>
                </a:lnTo>
                <a:cubicBezTo>
                  <a:pt x="1822241" y="1491100"/>
                  <a:pt x="1893672" y="1444611"/>
                  <a:pt x="1933186" y="1471025"/>
                </a:cubicBezTo>
                <a:lnTo>
                  <a:pt x="1988659" y="1471025"/>
                </a:lnTo>
                <a:cubicBezTo>
                  <a:pt x="1980300" y="1477717"/>
                  <a:pt x="1980300" y="1477717"/>
                  <a:pt x="1972702" y="1484409"/>
                </a:cubicBezTo>
                <a:lnTo>
                  <a:pt x="1972702" y="1497440"/>
                </a:lnTo>
                <a:cubicBezTo>
                  <a:pt x="2035773" y="1477717"/>
                  <a:pt x="2051731" y="1517515"/>
                  <a:pt x="2123162" y="1523855"/>
                </a:cubicBezTo>
                <a:cubicBezTo>
                  <a:pt x="2147479" y="1497440"/>
                  <a:pt x="2162677" y="1497440"/>
                  <a:pt x="2186994" y="1471025"/>
                </a:cubicBezTo>
                <a:cubicBezTo>
                  <a:pt x="2202191" y="1477717"/>
                  <a:pt x="2202191" y="1477717"/>
                  <a:pt x="2210551" y="1491100"/>
                </a:cubicBezTo>
                <a:cubicBezTo>
                  <a:pt x="2241707" y="1491100"/>
                  <a:pt x="2250066" y="1491100"/>
                  <a:pt x="2265263" y="1471025"/>
                </a:cubicBezTo>
                <a:cubicBezTo>
                  <a:pt x="2313137" y="1471025"/>
                  <a:pt x="2289580" y="1471025"/>
                  <a:pt x="2304778" y="1491100"/>
                </a:cubicBezTo>
                <a:cubicBezTo>
                  <a:pt x="2329094" y="1497440"/>
                  <a:pt x="2320736" y="1484409"/>
                  <a:pt x="2344293" y="1477717"/>
                </a:cubicBezTo>
                <a:cubicBezTo>
                  <a:pt x="2383807" y="1477717"/>
                  <a:pt x="2415724" y="1484408"/>
                  <a:pt x="2455238" y="1484408"/>
                </a:cubicBezTo>
                <a:cubicBezTo>
                  <a:pt x="2471196" y="1491100"/>
                  <a:pt x="2495513" y="1491100"/>
                  <a:pt x="2519070" y="1497440"/>
                </a:cubicBezTo>
                <a:cubicBezTo>
                  <a:pt x="2527429" y="1497440"/>
                  <a:pt x="2527429" y="1484408"/>
                  <a:pt x="2550986" y="1477717"/>
                </a:cubicBezTo>
                <a:cubicBezTo>
                  <a:pt x="2558584" y="1484408"/>
                  <a:pt x="2582142" y="1510823"/>
                  <a:pt x="2590501" y="1517515"/>
                </a:cubicBezTo>
                <a:cubicBezTo>
                  <a:pt x="2630016" y="1530546"/>
                  <a:pt x="2677129" y="1517515"/>
                  <a:pt x="2716645" y="1537238"/>
                </a:cubicBezTo>
                <a:cubicBezTo>
                  <a:pt x="2716644" y="1543930"/>
                  <a:pt x="2724243" y="1543929"/>
                  <a:pt x="2724243" y="1550269"/>
                </a:cubicBezTo>
                <a:cubicBezTo>
                  <a:pt x="2732602" y="1556961"/>
                  <a:pt x="2740201" y="1543930"/>
                  <a:pt x="2740201" y="1543930"/>
                </a:cubicBezTo>
                <a:lnTo>
                  <a:pt x="2763758" y="1543930"/>
                </a:lnTo>
                <a:cubicBezTo>
                  <a:pt x="2732602" y="1564005"/>
                  <a:pt x="2724243" y="1564004"/>
                  <a:pt x="2684729" y="1570344"/>
                </a:cubicBezTo>
                <a:lnTo>
                  <a:pt x="2684728" y="1577036"/>
                </a:lnTo>
                <a:lnTo>
                  <a:pt x="2693087" y="1577036"/>
                </a:lnTo>
                <a:cubicBezTo>
                  <a:pt x="2709045" y="1583375"/>
                  <a:pt x="2700687" y="1583375"/>
                  <a:pt x="2709046" y="1577036"/>
                </a:cubicBezTo>
                <a:lnTo>
                  <a:pt x="2756159" y="1577036"/>
                </a:lnTo>
                <a:cubicBezTo>
                  <a:pt x="2740201" y="1609790"/>
                  <a:pt x="2677129" y="1609790"/>
                  <a:pt x="2621657" y="1609790"/>
                </a:cubicBezTo>
                <a:lnTo>
                  <a:pt x="2621656" y="1616482"/>
                </a:lnTo>
                <a:lnTo>
                  <a:pt x="2614057" y="1616482"/>
                </a:lnTo>
                <a:cubicBezTo>
                  <a:pt x="2614058" y="1623526"/>
                  <a:pt x="2614057" y="1629865"/>
                  <a:pt x="2621657" y="1636558"/>
                </a:cubicBezTo>
                <a:lnTo>
                  <a:pt x="2677129" y="1636557"/>
                </a:lnTo>
                <a:cubicBezTo>
                  <a:pt x="2684728" y="1649941"/>
                  <a:pt x="2684728" y="1649941"/>
                  <a:pt x="2684728" y="1656279"/>
                </a:cubicBezTo>
                <a:lnTo>
                  <a:pt x="2684728" y="1683047"/>
                </a:lnTo>
                <a:cubicBezTo>
                  <a:pt x="2700687" y="1683047"/>
                  <a:pt x="2693087" y="1683047"/>
                  <a:pt x="2700687" y="1689386"/>
                </a:cubicBezTo>
                <a:cubicBezTo>
                  <a:pt x="2748560" y="1683047"/>
                  <a:pt x="2779715" y="1669311"/>
                  <a:pt x="2795674" y="1642896"/>
                </a:cubicBezTo>
                <a:lnTo>
                  <a:pt x="2811632" y="1642896"/>
                </a:lnTo>
                <a:cubicBezTo>
                  <a:pt x="2811632" y="1669311"/>
                  <a:pt x="2803273" y="1669312"/>
                  <a:pt x="2811632" y="1696078"/>
                </a:cubicBezTo>
                <a:cubicBezTo>
                  <a:pt x="2779715" y="1696078"/>
                  <a:pt x="2756159" y="1696078"/>
                  <a:pt x="2724243" y="1702417"/>
                </a:cubicBezTo>
                <a:cubicBezTo>
                  <a:pt x="2732602" y="1709461"/>
                  <a:pt x="2724243" y="1709461"/>
                  <a:pt x="2732602" y="1715800"/>
                </a:cubicBezTo>
                <a:cubicBezTo>
                  <a:pt x="2740201" y="1735876"/>
                  <a:pt x="2756159" y="1735876"/>
                  <a:pt x="2772117" y="1742568"/>
                </a:cubicBezTo>
                <a:cubicBezTo>
                  <a:pt x="2772117" y="1742568"/>
                  <a:pt x="2803273" y="1742568"/>
                  <a:pt x="2788074" y="1735876"/>
                </a:cubicBezTo>
                <a:lnTo>
                  <a:pt x="2779716" y="1735876"/>
                </a:lnTo>
                <a:lnTo>
                  <a:pt x="2779715" y="1728832"/>
                </a:lnTo>
                <a:cubicBezTo>
                  <a:pt x="2851147" y="1722492"/>
                  <a:pt x="2899020" y="1728832"/>
                  <a:pt x="2930936" y="1768982"/>
                </a:cubicBezTo>
                <a:lnTo>
                  <a:pt x="2938535" y="1768982"/>
                </a:lnTo>
                <a:cubicBezTo>
                  <a:pt x="2938536" y="1755599"/>
                  <a:pt x="2930936" y="1742568"/>
                  <a:pt x="2930936" y="1728832"/>
                </a:cubicBezTo>
                <a:cubicBezTo>
                  <a:pt x="2978050" y="1735876"/>
                  <a:pt x="3025164" y="1735876"/>
                  <a:pt x="3064678" y="1735876"/>
                </a:cubicBezTo>
                <a:lnTo>
                  <a:pt x="3064678" y="1742568"/>
                </a:lnTo>
                <a:cubicBezTo>
                  <a:pt x="3041122" y="1748908"/>
                  <a:pt x="3009965" y="1755599"/>
                  <a:pt x="2985649" y="1762291"/>
                </a:cubicBezTo>
                <a:cubicBezTo>
                  <a:pt x="2994008" y="1775322"/>
                  <a:pt x="2985649" y="1775322"/>
                  <a:pt x="3001607" y="1782014"/>
                </a:cubicBezTo>
                <a:lnTo>
                  <a:pt x="3001607" y="1795397"/>
                </a:lnTo>
                <a:cubicBezTo>
                  <a:pt x="2985649" y="1788353"/>
                  <a:pt x="2978050" y="1788354"/>
                  <a:pt x="2970451" y="1782014"/>
                </a:cubicBezTo>
                <a:lnTo>
                  <a:pt x="2946134" y="1782014"/>
                </a:lnTo>
                <a:cubicBezTo>
                  <a:pt x="2954493" y="1788354"/>
                  <a:pt x="2954493" y="1788354"/>
                  <a:pt x="2962092" y="1795397"/>
                </a:cubicBezTo>
                <a:lnTo>
                  <a:pt x="2962092" y="1801737"/>
                </a:lnTo>
                <a:cubicBezTo>
                  <a:pt x="2946135" y="1801737"/>
                  <a:pt x="2930936" y="1821812"/>
                  <a:pt x="2906619" y="1815120"/>
                </a:cubicBezTo>
                <a:lnTo>
                  <a:pt x="2906619" y="1801737"/>
                </a:lnTo>
                <a:cubicBezTo>
                  <a:pt x="2874704" y="1788354"/>
                  <a:pt x="2858745" y="1815120"/>
                  <a:pt x="2842788" y="1828503"/>
                </a:cubicBezTo>
                <a:cubicBezTo>
                  <a:pt x="2827590" y="1815120"/>
                  <a:pt x="2835188" y="1821812"/>
                  <a:pt x="2835188" y="1801737"/>
                </a:cubicBezTo>
                <a:lnTo>
                  <a:pt x="2827590" y="1801737"/>
                </a:lnTo>
                <a:cubicBezTo>
                  <a:pt x="2819231" y="1821812"/>
                  <a:pt x="2827590" y="1834843"/>
                  <a:pt x="2819231" y="1848226"/>
                </a:cubicBezTo>
                <a:lnTo>
                  <a:pt x="2819231" y="1854918"/>
                </a:lnTo>
                <a:lnTo>
                  <a:pt x="2803273" y="1854918"/>
                </a:lnTo>
                <a:lnTo>
                  <a:pt x="2803273" y="1828503"/>
                </a:lnTo>
                <a:lnTo>
                  <a:pt x="2772117" y="1828504"/>
                </a:lnTo>
                <a:lnTo>
                  <a:pt x="2772118" y="1854918"/>
                </a:lnTo>
                <a:cubicBezTo>
                  <a:pt x="2740201" y="1841535"/>
                  <a:pt x="2669530" y="1828503"/>
                  <a:pt x="2637615" y="1828503"/>
                </a:cubicBezTo>
                <a:lnTo>
                  <a:pt x="2637614" y="1848226"/>
                </a:lnTo>
                <a:cubicBezTo>
                  <a:pt x="2598100" y="1841535"/>
                  <a:pt x="2590501" y="1821812"/>
                  <a:pt x="2558584" y="1834843"/>
                </a:cubicBezTo>
                <a:cubicBezTo>
                  <a:pt x="2535028" y="1841535"/>
                  <a:pt x="2550986" y="1854918"/>
                  <a:pt x="2542627" y="1867949"/>
                </a:cubicBezTo>
                <a:cubicBezTo>
                  <a:pt x="2511471" y="1874641"/>
                  <a:pt x="2479555" y="1874641"/>
                  <a:pt x="2462838" y="1861258"/>
                </a:cubicBezTo>
                <a:lnTo>
                  <a:pt x="2462837" y="1867949"/>
                </a:lnTo>
                <a:cubicBezTo>
                  <a:pt x="2462838" y="1888025"/>
                  <a:pt x="2462838" y="1888025"/>
                  <a:pt x="2455238" y="1901057"/>
                </a:cubicBezTo>
                <a:lnTo>
                  <a:pt x="2368610" y="1901056"/>
                </a:lnTo>
                <a:cubicBezTo>
                  <a:pt x="2360251" y="1881333"/>
                  <a:pt x="2360251" y="1874641"/>
                  <a:pt x="2368610" y="1854918"/>
                </a:cubicBezTo>
                <a:cubicBezTo>
                  <a:pt x="2360251" y="1848226"/>
                  <a:pt x="2352652" y="1841535"/>
                  <a:pt x="2344293" y="1834843"/>
                </a:cubicBezTo>
                <a:lnTo>
                  <a:pt x="2297179" y="1834843"/>
                </a:lnTo>
                <a:lnTo>
                  <a:pt x="2297179" y="1861258"/>
                </a:lnTo>
                <a:cubicBezTo>
                  <a:pt x="2281221" y="1874641"/>
                  <a:pt x="2250066" y="1874641"/>
                  <a:pt x="2241706" y="1888024"/>
                </a:cubicBezTo>
                <a:lnTo>
                  <a:pt x="2225748" y="1888025"/>
                </a:lnTo>
                <a:lnTo>
                  <a:pt x="2225748" y="1861258"/>
                </a:lnTo>
                <a:cubicBezTo>
                  <a:pt x="2186994" y="1867949"/>
                  <a:pt x="2162676" y="1867949"/>
                  <a:pt x="2147479" y="1861258"/>
                </a:cubicBezTo>
                <a:lnTo>
                  <a:pt x="2099605" y="1861258"/>
                </a:lnTo>
                <a:cubicBezTo>
                  <a:pt x="2107964" y="1854918"/>
                  <a:pt x="2107964" y="1854918"/>
                  <a:pt x="2115563" y="1854919"/>
                </a:cubicBezTo>
                <a:lnTo>
                  <a:pt x="2115563" y="1848226"/>
                </a:lnTo>
                <a:cubicBezTo>
                  <a:pt x="2099605" y="1848226"/>
                  <a:pt x="2083648" y="1854918"/>
                  <a:pt x="2076048" y="1861258"/>
                </a:cubicBezTo>
                <a:lnTo>
                  <a:pt x="2051731" y="1861258"/>
                </a:lnTo>
                <a:cubicBezTo>
                  <a:pt x="2060090" y="1848226"/>
                  <a:pt x="2060090" y="1848226"/>
                  <a:pt x="2068449" y="1828503"/>
                </a:cubicBezTo>
                <a:cubicBezTo>
                  <a:pt x="1972702" y="1834843"/>
                  <a:pt x="1822241" y="1874641"/>
                  <a:pt x="1735613" y="1821812"/>
                </a:cubicBezTo>
                <a:cubicBezTo>
                  <a:pt x="1719655" y="1808428"/>
                  <a:pt x="1719655" y="1795397"/>
                  <a:pt x="1712056" y="1775322"/>
                </a:cubicBezTo>
                <a:cubicBezTo>
                  <a:pt x="1696098" y="1775322"/>
                  <a:pt x="1680140" y="1782014"/>
                  <a:pt x="1664182" y="1782014"/>
                </a:cubicBezTo>
                <a:lnTo>
                  <a:pt x="1664182" y="1801737"/>
                </a:lnTo>
                <a:cubicBezTo>
                  <a:pt x="1633026" y="1815120"/>
                  <a:pt x="1600350" y="1834843"/>
                  <a:pt x="1584392" y="1861258"/>
                </a:cubicBezTo>
                <a:cubicBezTo>
                  <a:pt x="1497764" y="1861258"/>
                  <a:pt x="1402777" y="1860554"/>
                  <a:pt x="1323747" y="1861258"/>
                </a:cubicBezTo>
                <a:cubicBezTo>
                  <a:pt x="1244718" y="1861963"/>
                  <a:pt x="1139850" y="1866188"/>
                  <a:pt x="1107935" y="1866188"/>
                </a:cubicBezTo>
                <a:cubicBezTo>
                  <a:pt x="1116294" y="1899296"/>
                  <a:pt x="1284232" y="1920779"/>
                  <a:pt x="1292591" y="1947545"/>
                </a:cubicBezTo>
                <a:cubicBezTo>
                  <a:pt x="1316148" y="1947546"/>
                  <a:pt x="1332106" y="1940855"/>
                  <a:pt x="1348064" y="1940854"/>
                </a:cubicBezTo>
                <a:cubicBezTo>
                  <a:pt x="1363261" y="1953886"/>
                  <a:pt x="1363261" y="1953886"/>
                  <a:pt x="1371620" y="1973961"/>
                </a:cubicBezTo>
                <a:cubicBezTo>
                  <a:pt x="1371620" y="1980299"/>
                  <a:pt x="1371620" y="1980299"/>
                  <a:pt x="1355663" y="1994035"/>
                </a:cubicBezTo>
                <a:cubicBezTo>
                  <a:pt x="1363261" y="2007067"/>
                  <a:pt x="1355662" y="2000375"/>
                  <a:pt x="1379219" y="2013407"/>
                </a:cubicBezTo>
                <a:cubicBezTo>
                  <a:pt x="1395178" y="2013407"/>
                  <a:pt x="1584392" y="1986991"/>
                  <a:pt x="1608709" y="1973961"/>
                </a:cubicBezTo>
                <a:cubicBezTo>
                  <a:pt x="1640624" y="1973961"/>
                  <a:pt x="1640625" y="1980299"/>
                  <a:pt x="1664182" y="1986992"/>
                </a:cubicBezTo>
                <a:cubicBezTo>
                  <a:pt x="1648984" y="1994035"/>
                  <a:pt x="1633026" y="1986992"/>
                  <a:pt x="1608709" y="1994036"/>
                </a:cubicBezTo>
                <a:cubicBezTo>
                  <a:pt x="1584392" y="2000375"/>
                  <a:pt x="1560836" y="2026790"/>
                  <a:pt x="1537278" y="2033481"/>
                </a:cubicBezTo>
                <a:cubicBezTo>
                  <a:pt x="1506123" y="2046513"/>
                  <a:pt x="1308548" y="2046513"/>
                  <a:pt x="1276633" y="2020450"/>
                </a:cubicBezTo>
                <a:lnTo>
                  <a:pt x="1260675" y="2020450"/>
                </a:lnTo>
                <a:cubicBezTo>
                  <a:pt x="1269034" y="2053205"/>
                  <a:pt x="1276633" y="2059896"/>
                  <a:pt x="1308548" y="2066588"/>
                </a:cubicBezTo>
                <a:cubicBezTo>
                  <a:pt x="1284232" y="2086311"/>
                  <a:pt x="1284232" y="2072927"/>
                  <a:pt x="1292591" y="2099342"/>
                </a:cubicBezTo>
                <a:cubicBezTo>
                  <a:pt x="1253076" y="2099342"/>
                  <a:pt x="1205202" y="2106386"/>
                  <a:pt x="1165687" y="2106386"/>
                </a:cubicBezTo>
                <a:cubicBezTo>
                  <a:pt x="1213561" y="2132449"/>
                  <a:pt x="1276633" y="2106386"/>
                  <a:pt x="1332106" y="2126109"/>
                </a:cubicBezTo>
                <a:cubicBezTo>
                  <a:pt x="1355662" y="2132448"/>
                  <a:pt x="1363261" y="2152523"/>
                  <a:pt x="1395177" y="2158863"/>
                </a:cubicBezTo>
                <a:cubicBezTo>
                  <a:pt x="1387578" y="2165907"/>
                  <a:pt x="1387578" y="2172247"/>
                  <a:pt x="1379220" y="2178939"/>
                </a:cubicBezTo>
                <a:cubicBezTo>
                  <a:pt x="1395177" y="2185631"/>
                  <a:pt x="1402777" y="2185630"/>
                  <a:pt x="1418734" y="2185630"/>
                </a:cubicBezTo>
                <a:lnTo>
                  <a:pt x="1418734" y="2205353"/>
                </a:lnTo>
                <a:cubicBezTo>
                  <a:pt x="1466609" y="2205352"/>
                  <a:pt x="1497764" y="2199014"/>
                  <a:pt x="1521321" y="2218384"/>
                </a:cubicBezTo>
                <a:cubicBezTo>
                  <a:pt x="1537278" y="2225428"/>
                  <a:pt x="1529680" y="2218384"/>
                  <a:pt x="1537278" y="2225428"/>
                </a:cubicBezTo>
                <a:cubicBezTo>
                  <a:pt x="1506123" y="2245152"/>
                  <a:pt x="1490165" y="2251843"/>
                  <a:pt x="1434692" y="2251843"/>
                </a:cubicBezTo>
                <a:lnTo>
                  <a:pt x="1434692" y="2258535"/>
                </a:lnTo>
                <a:lnTo>
                  <a:pt x="1427093" y="2258534"/>
                </a:lnTo>
                <a:lnTo>
                  <a:pt x="1427093" y="2271566"/>
                </a:lnTo>
                <a:cubicBezTo>
                  <a:pt x="1434692" y="2278258"/>
                  <a:pt x="1442291" y="2284949"/>
                  <a:pt x="1450650" y="2297981"/>
                </a:cubicBezTo>
                <a:lnTo>
                  <a:pt x="1506123" y="2297981"/>
                </a:lnTo>
                <a:lnTo>
                  <a:pt x="1506123" y="2318055"/>
                </a:lnTo>
                <a:cubicBezTo>
                  <a:pt x="1458249" y="2331087"/>
                  <a:pt x="1395178" y="2410331"/>
                  <a:pt x="1355662" y="2390960"/>
                </a:cubicBezTo>
                <a:cubicBezTo>
                  <a:pt x="1332106" y="2377577"/>
                  <a:pt x="1300189" y="2258535"/>
                  <a:pt x="1300189" y="2205352"/>
                </a:cubicBezTo>
                <a:lnTo>
                  <a:pt x="1276633" y="2205353"/>
                </a:lnTo>
                <a:cubicBezTo>
                  <a:pt x="1260675" y="2152523"/>
                  <a:pt x="1141370" y="2145832"/>
                  <a:pt x="1101856" y="2132449"/>
                </a:cubicBezTo>
                <a:cubicBezTo>
                  <a:pt x="1094257" y="2126109"/>
                  <a:pt x="1086657" y="2126109"/>
                  <a:pt x="1086657" y="2126109"/>
                </a:cubicBezTo>
                <a:cubicBezTo>
                  <a:pt x="1086657" y="2106387"/>
                  <a:pt x="1086657" y="2093003"/>
                  <a:pt x="1094257" y="2072927"/>
                </a:cubicBezTo>
                <a:cubicBezTo>
                  <a:pt x="1133771" y="2079972"/>
                  <a:pt x="1157329" y="2079971"/>
                  <a:pt x="1180885" y="2059896"/>
                </a:cubicBezTo>
                <a:cubicBezTo>
                  <a:pt x="1205202" y="2053205"/>
                  <a:pt x="1189244" y="2066588"/>
                  <a:pt x="1196843" y="2046513"/>
                </a:cubicBezTo>
                <a:cubicBezTo>
                  <a:pt x="1205202" y="2039821"/>
                  <a:pt x="1196843" y="2039822"/>
                  <a:pt x="1205202" y="2026790"/>
                </a:cubicBezTo>
                <a:lnTo>
                  <a:pt x="1205202" y="2020450"/>
                </a:lnTo>
                <a:cubicBezTo>
                  <a:pt x="1165688" y="2013407"/>
                  <a:pt x="1078299" y="2020450"/>
                  <a:pt x="1054742" y="2000375"/>
                </a:cubicBezTo>
                <a:cubicBezTo>
                  <a:pt x="1007628" y="2007067"/>
                  <a:pt x="975712" y="2046513"/>
                  <a:pt x="959755" y="2079972"/>
                </a:cubicBezTo>
                <a:lnTo>
                  <a:pt x="865526" y="2079971"/>
                </a:lnTo>
                <a:lnTo>
                  <a:pt x="865527" y="2053204"/>
                </a:lnTo>
                <a:cubicBezTo>
                  <a:pt x="841210" y="2066588"/>
                  <a:pt x="849568" y="2059896"/>
                  <a:pt x="810054" y="2059896"/>
                </a:cubicBezTo>
                <a:cubicBezTo>
                  <a:pt x="817653" y="2066588"/>
                  <a:pt x="817653" y="2072927"/>
                  <a:pt x="826012" y="2079972"/>
                </a:cubicBezTo>
                <a:cubicBezTo>
                  <a:pt x="817653" y="2086311"/>
                  <a:pt x="810054" y="2093003"/>
                  <a:pt x="801695" y="2099342"/>
                </a:cubicBezTo>
                <a:cubicBezTo>
                  <a:pt x="786497" y="2112726"/>
                  <a:pt x="753821" y="2099342"/>
                  <a:pt x="730265" y="2112726"/>
                </a:cubicBezTo>
                <a:lnTo>
                  <a:pt x="714307" y="2112725"/>
                </a:lnTo>
                <a:cubicBezTo>
                  <a:pt x="721906" y="2119417"/>
                  <a:pt x="714307" y="2119417"/>
                  <a:pt x="730265" y="2126109"/>
                </a:cubicBezTo>
                <a:cubicBezTo>
                  <a:pt x="730264" y="2158863"/>
                  <a:pt x="721905" y="2165907"/>
                  <a:pt x="690750" y="2178939"/>
                </a:cubicBezTo>
                <a:lnTo>
                  <a:pt x="690749" y="2199014"/>
                </a:lnTo>
                <a:cubicBezTo>
                  <a:pt x="737863" y="2199014"/>
                  <a:pt x="769780" y="2199014"/>
                  <a:pt x="786497" y="2178938"/>
                </a:cubicBezTo>
                <a:lnTo>
                  <a:pt x="817653" y="2178939"/>
                </a:lnTo>
                <a:cubicBezTo>
                  <a:pt x="810054" y="2185631"/>
                  <a:pt x="810054" y="2185631"/>
                  <a:pt x="794096" y="2192322"/>
                </a:cubicBezTo>
                <a:cubicBezTo>
                  <a:pt x="810054" y="2212045"/>
                  <a:pt x="833611" y="2205354"/>
                  <a:pt x="849568" y="2212045"/>
                </a:cubicBezTo>
                <a:cubicBezTo>
                  <a:pt x="865527" y="2205352"/>
                  <a:pt x="857168" y="2218384"/>
                  <a:pt x="865526" y="2192322"/>
                </a:cubicBezTo>
                <a:cubicBezTo>
                  <a:pt x="905042" y="2199014"/>
                  <a:pt x="912640" y="2218384"/>
                  <a:pt x="952155" y="2218384"/>
                </a:cubicBezTo>
                <a:lnTo>
                  <a:pt x="952156" y="2225428"/>
                </a:lnTo>
                <a:cubicBezTo>
                  <a:pt x="928598" y="2231767"/>
                  <a:pt x="920239" y="2238460"/>
                  <a:pt x="896682" y="2238460"/>
                </a:cubicBezTo>
                <a:lnTo>
                  <a:pt x="896683" y="2245151"/>
                </a:lnTo>
                <a:lnTo>
                  <a:pt x="905042" y="2245151"/>
                </a:lnTo>
                <a:lnTo>
                  <a:pt x="905042" y="2258534"/>
                </a:lnTo>
                <a:cubicBezTo>
                  <a:pt x="905042" y="2271566"/>
                  <a:pt x="912640" y="2245151"/>
                  <a:pt x="912640" y="2245151"/>
                </a:cubicBezTo>
                <a:cubicBezTo>
                  <a:pt x="936198" y="2251843"/>
                  <a:pt x="936198" y="2251843"/>
                  <a:pt x="952156" y="2264874"/>
                </a:cubicBezTo>
                <a:cubicBezTo>
                  <a:pt x="952156" y="2271566"/>
                  <a:pt x="952156" y="2278257"/>
                  <a:pt x="944556" y="2284949"/>
                </a:cubicBezTo>
                <a:cubicBezTo>
                  <a:pt x="936198" y="2278258"/>
                  <a:pt x="936198" y="2284949"/>
                  <a:pt x="928599" y="2278258"/>
                </a:cubicBezTo>
                <a:lnTo>
                  <a:pt x="905041" y="2278258"/>
                </a:lnTo>
                <a:cubicBezTo>
                  <a:pt x="912640" y="2297981"/>
                  <a:pt x="912640" y="2297981"/>
                  <a:pt x="944557" y="2305025"/>
                </a:cubicBezTo>
                <a:lnTo>
                  <a:pt x="944557" y="2311364"/>
                </a:lnTo>
                <a:cubicBezTo>
                  <a:pt x="936198" y="2311364"/>
                  <a:pt x="928598" y="2318055"/>
                  <a:pt x="920239" y="2324395"/>
                </a:cubicBezTo>
                <a:cubicBezTo>
                  <a:pt x="905041" y="2324395"/>
                  <a:pt x="905042" y="2318056"/>
                  <a:pt x="880725" y="2318055"/>
                </a:cubicBezTo>
                <a:cubicBezTo>
                  <a:pt x="873126" y="2324395"/>
                  <a:pt x="865527" y="2331087"/>
                  <a:pt x="857168" y="2337778"/>
                </a:cubicBezTo>
                <a:lnTo>
                  <a:pt x="857168" y="2344470"/>
                </a:lnTo>
                <a:cubicBezTo>
                  <a:pt x="896683" y="2337779"/>
                  <a:pt x="952156" y="2344470"/>
                  <a:pt x="991670" y="2344471"/>
                </a:cubicBezTo>
                <a:lnTo>
                  <a:pt x="991670" y="2350810"/>
                </a:lnTo>
                <a:cubicBezTo>
                  <a:pt x="944556" y="2370885"/>
                  <a:pt x="920239" y="2350810"/>
                  <a:pt x="873126" y="2364193"/>
                </a:cubicBezTo>
                <a:cubicBezTo>
                  <a:pt x="841210" y="2377577"/>
                  <a:pt x="801695" y="2397300"/>
                  <a:pt x="769779" y="2410331"/>
                </a:cubicBezTo>
                <a:lnTo>
                  <a:pt x="769780" y="2423715"/>
                </a:lnTo>
                <a:cubicBezTo>
                  <a:pt x="753821" y="2430406"/>
                  <a:pt x="737863" y="2417022"/>
                  <a:pt x="730264" y="2410331"/>
                </a:cubicBezTo>
                <a:lnTo>
                  <a:pt x="714307" y="2410331"/>
                </a:lnTo>
                <a:lnTo>
                  <a:pt x="714307" y="2437098"/>
                </a:lnTo>
                <a:cubicBezTo>
                  <a:pt x="730264" y="2437098"/>
                  <a:pt x="746222" y="2443437"/>
                  <a:pt x="761421" y="2443437"/>
                </a:cubicBezTo>
                <a:lnTo>
                  <a:pt x="761420" y="2469851"/>
                </a:lnTo>
                <a:cubicBezTo>
                  <a:pt x="721906" y="2469853"/>
                  <a:pt x="714307" y="2463513"/>
                  <a:pt x="682391" y="2456821"/>
                </a:cubicBezTo>
                <a:lnTo>
                  <a:pt x="682391" y="2463513"/>
                </a:lnTo>
                <a:lnTo>
                  <a:pt x="674791" y="2463511"/>
                </a:lnTo>
                <a:cubicBezTo>
                  <a:pt x="682391" y="2476896"/>
                  <a:pt x="706708" y="2483236"/>
                  <a:pt x="721906" y="2496619"/>
                </a:cubicBezTo>
                <a:cubicBezTo>
                  <a:pt x="706708" y="2516342"/>
                  <a:pt x="714307" y="2502958"/>
                  <a:pt x="714307" y="2523034"/>
                </a:cubicBezTo>
                <a:cubicBezTo>
                  <a:pt x="635277" y="2523034"/>
                  <a:pt x="516732" y="2516342"/>
                  <a:pt x="437703" y="2496619"/>
                </a:cubicBezTo>
                <a:cubicBezTo>
                  <a:pt x="382230" y="2489927"/>
                  <a:pt x="310799" y="2502958"/>
                  <a:pt x="271284" y="2483236"/>
                </a:cubicBezTo>
                <a:cubicBezTo>
                  <a:pt x="224171" y="2476896"/>
                  <a:pt x="23557" y="2468443"/>
                  <a:pt x="0" y="2481826"/>
                </a:cubicBezTo>
                <a:cubicBezTo>
                  <a:pt x="7599" y="2495210"/>
                  <a:pt x="136782" y="2511763"/>
                  <a:pt x="184656" y="2523034"/>
                </a:cubicBezTo>
                <a:cubicBezTo>
                  <a:pt x="232529" y="2534304"/>
                  <a:pt x="263686" y="2542757"/>
                  <a:pt x="287242" y="2549448"/>
                </a:cubicBezTo>
                <a:lnTo>
                  <a:pt x="357913" y="2549448"/>
                </a:lnTo>
                <a:cubicBezTo>
                  <a:pt x="367032" y="2556140"/>
                  <a:pt x="374631" y="2569523"/>
                  <a:pt x="374631" y="2575863"/>
                </a:cubicBezTo>
                <a:cubicBezTo>
                  <a:pt x="406547" y="2575863"/>
                  <a:pt x="430104" y="2569523"/>
                  <a:pt x="453661" y="2569523"/>
                </a:cubicBezTo>
                <a:cubicBezTo>
                  <a:pt x="461260" y="2569523"/>
                  <a:pt x="469618" y="2588894"/>
                  <a:pt x="477218" y="2588894"/>
                </a:cubicBezTo>
                <a:cubicBezTo>
                  <a:pt x="509133" y="2595938"/>
                  <a:pt x="588163" y="2575863"/>
                  <a:pt x="604121" y="2582554"/>
                </a:cubicBezTo>
                <a:cubicBezTo>
                  <a:pt x="611719" y="2582554"/>
                  <a:pt x="627678" y="2602277"/>
                  <a:pt x="635277" y="2608969"/>
                </a:cubicBezTo>
                <a:cubicBezTo>
                  <a:pt x="682391" y="2608969"/>
                  <a:pt x="730265" y="2608969"/>
                  <a:pt x="769779" y="2615309"/>
                </a:cubicBezTo>
                <a:cubicBezTo>
                  <a:pt x="905042" y="2642075"/>
                  <a:pt x="928598" y="2642075"/>
                  <a:pt x="1047143" y="2608969"/>
                </a:cubicBezTo>
                <a:cubicBezTo>
                  <a:pt x="1054742" y="2615309"/>
                  <a:pt x="1054742" y="2615309"/>
                  <a:pt x="1062342" y="2629045"/>
                </a:cubicBezTo>
                <a:cubicBezTo>
                  <a:pt x="1086657" y="2615309"/>
                  <a:pt x="1086658" y="2608969"/>
                  <a:pt x="1133771" y="2608969"/>
                </a:cubicBezTo>
                <a:lnTo>
                  <a:pt x="1133771" y="2629044"/>
                </a:lnTo>
                <a:cubicBezTo>
                  <a:pt x="1141370" y="2629044"/>
                  <a:pt x="1157329" y="2629045"/>
                  <a:pt x="1173286" y="2635384"/>
                </a:cubicBezTo>
                <a:lnTo>
                  <a:pt x="1173286" y="2615309"/>
                </a:lnTo>
                <a:cubicBezTo>
                  <a:pt x="1213561" y="2629045"/>
                  <a:pt x="1292591" y="2602277"/>
                  <a:pt x="1332106" y="2642075"/>
                </a:cubicBezTo>
                <a:cubicBezTo>
                  <a:pt x="1348064" y="2635384"/>
                  <a:pt x="1402776" y="2629045"/>
                  <a:pt x="1418734" y="2635384"/>
                </a:cubicBezTo>
                <a:lnTo>
                  <a:pt x="1458249" y="2635384"/>
                </a:lnTo>
                <a:lnTo>
                  <a:pt x="1458249" y="2642076"/>
                </a:lnTo>
                <a:cubicBezTo>
                  <a:pt x="1442291" y="2642075"/>
                  <a:pt x="1442291" y="2642075"/>
                  <a:pt x="1418734" y="2648767"/>
                </a:cubicBezTo>
                <a:cubicBezTo>
                  <a:pt x="1442291" y="2668490"/>
                  <a:pt x="1506123" y="2648767"/>
                  <a:pt x="1537278" y="2661798"/>
                </a:cubicBezTo>
                <a:cubicBezTo>
                  <a:pt x="1569195" y="2674830"/>
                  <a:pt x="1584392" y="2701596"/>
                  <a:pt x="1623908" y="2708289"/>
                </a:cubicBezTo>
                <a:cubicBezTo>
                  <a:pt x="1696098" y="2708289"/>
                  <a:pt x="1767528" y="2714980"/>
                  <a:pt x="1838199" y="2714980"/>
                </a:cubicBezTo>
                <a:cubicBezTo>
                  <a:pt x="1854157" y="2714979"/>
                  <a:pt x="1861756" y="2694905"/>
                  <a:pt x="1877714" y="2688566"/>
                </a:cubicBezTo>
                <a:cubicBezTo>
                  <a:pt x="1924827" y="2674830"/>
                  <a:pt x="1980300" y="2694904"/>
                  <a:pt x="2028175" y="2674830"/>
                </a:cubicBezTo>
                <a:cubicBezTo>
                  <a:pt x="2035774" y="2661798"/>
                  <a:pt x="2051731" y="2648767"/>
                  <a:pt x="2068449" y="2635384"/>
                </a:cubicBezTo>
                <a:cubicBezTo>
                  <a:pt x="2099605" y="2615309"/>
                  <a:pt x="2139120" y="2622352"/>
                  <a:pt x="2162677" y="2622353"/>
                </a:cubicBezTo>
                <a:cubicBezTo>
                  <a:pt x="2225748" y="2622353"/>
                  <a:pt x="2281221" y="2622353"/>
                  <a:pt x="2344293" y="2629044"/>
                </a:cubicBezTo>
                <a:cubicBezTo>
                  <a:pt x="2360251" y="2622352"/>
                  <a:pt x="2392167" y="2602277"/>
                  <a:pt x="2423323" y="2608969"/>
                </a:cubicBezTo>
                <a:cubicBezTo>
                  <a:pt x="2431682" y="2608969"/>
                  <a:pt x="2447639" y="2629044"/>
                  <a:pt x="2462837" y="2642075"/>
                </a:cubicBezTo>
                <a:cubicBezTo>
                  <a:pt x="2519070" y="2635384"/>
                  <a:pt x="2550986" y="2642075"/>
                  <a:pt x="2582142" y="2655459"/>
                </a:cubicBezTo>
                <a:cubicBezTo>
                  <a:pt x="2574543" y="2668490"/>
                  <a:pt x="2566184" y="2681873"/>
                  <a:pt x="2558585" y="2688566"/>
                </a:cubicBezTo>
                <a:lnTo>
                  <a:pt x="2558585" y="2701596"/>
                </a:lnTo>
                <a:cubicBezTo>
                  <a:pt x="2582142" y="2701597"/>
                  <a:pt x="2590501" y="2694904"/>
                  <a:pt x="2614057" y="2701597"/>
                </a:cubicBezTo>
                <a:cubicBezTo>
                  <a:pt x="2653573" y="2701596"/>
                  <a:pt x="2645214" y="2694904"/>
                  <a:pt x="2653573" y="2688566"/>
                </a:cubicBezTo>
                <a:cubicBezTo>
                  <a:pt x="2677129" y="2681874"/>
                  <a:pt x="2756159" y="2694905"/>
                  <a:pt x="2788075" y="2674830"/>
                </a:cubicBezTo>
                <a:cubicBezTo>
                  <a:pt x="2835188" y="2681873"/>
                  <a:pt x="2827590" y="2721319"/>
                  <a:pt x="2842788" y="2748087"/>
                </a:cubicBezTo>
                <a:cubicBezTo>
                  <a:pt x="2874704" y="2748087"/>
                  <a:pt x="2954493" y="2748087"/>
                  <a:pt x="2978050" y="2761118"/>
                </a:cubicBezTo>
                <a:cubicBezTo>
                  <a:pt x="3080637" y="2761118"/>
                  <a:pt x="3041122" y="2800916"/>
                  <a:pt x="3104194" y="2820991"/>
                </a:cubicBezTo>
                <a:cubicBezTo>
                  <a:pt x="3167265" y="2840362"/>
                  <a:pt x="3238695" y="2813947"/>
                  <a:pt x="3310126" y="2827331"/>
                </a:cubicBezTo>
                <a:cubicBezTo>
                  <a:pt x="3350401" y="2840362"/>
                  <a:pt x="3413473" y="2847053"/>
                  <a:pt x="3460586" y="2847053"/>
                </a:cubicBezTo>
                <a:cubicBezTo>
                  <a:pt x="3476544" y="2906927"/>
                  <a:pt x="3539616" y="2893543"/>
                  <a:pt x="3602688" y="2913266"/>
                </a:cubicBezTo>
                <a:cubicBezTo>
                  <a:pt x="3681718" y="2932989"/>
                  <a:pt x="3745549" y="2992863"/>
                  <a:pt x="3864093" y="2985819"/>
                </a:cubicBezTo>
                <a:cubicBezTo>
                  <a:pt x="3840537" y="3005894"/>
                  <a:pt x="3793423" y="3018924"/>
                  <a:pt x="3769866" y="3025969"/>
                </a:cubicBezTo>
                <a:cubicBezTo>
                  <a:pt x="3793424" y="3085490"/>
                  <a:pt x="3872453" y="3059075"/>
                  <a:pt x="3959082" y="3078798"/>
                </a:cubicBezTo>
                <a:cubicBezTo>
                  <a:pt x="4045710" y="3091829"/>
                  <a:pt x="4124740" y="3124936"/>
                  <a:pt x="4204529" y="3145012"/>
                </a:cubicBezTo>
                <a:cubicBezTo>
                  <a:pt x="4252403" y="3158042"/>
                  <a:pt x="4315475" y="3145011"/>
                  <a:pt x="4354990" y="3164735"/>
                </a:cubicBezTo>
                <a:cubicBezTo>
                  <a:pt x="4378546" y="3177765"/>
                  <a:pt x="4378546" y="3191149"/>
                  <a:pt x="4394505" y="3204532"/>
                </a:cubicBezTo>
                <a:cubicBezTo>
                  <a:pt x="4386146" y="3217563"/>
                  <a:pt x="4378546" y="3224255"/>
                  <a:pt x="4362589" y="3237286"/>
                </a:cubicBezTo>
                <a:cubicBezTo>
                  <a:pt x="4291918" y="3251022"/>
                  <a:pt x="4188572" y="3264053"/>
                  <a:pt x="4093584" y="3251022"/>
                </a:cubicBezTo>
                <a:cubicBezTo>
                  <a:pt x="4054069" y="3243978"/>
                  <a:pt x="3975040" y="3230947"/>
                  <a:pt x="3927165" y="3243978"/>
                </a:cubicBezTo>
                <a:cubicBezTo>
                  <a:pt x="3848136" y="3257362"/>
                  <a:pt x="3808621" y="3296808"/>
                  <a:pt x="3697675" y="3290468"/>
                </a:cubicBezTo>
                <a:cubicBezTo>
                  <a:pt x="3705274" y="3296808"/>
                  <a:pt x="3737191" y="3303499"/>
                  <a:pt x="3745549" y="3310543"/>
                </a:cubicBezTo>
                <a:lnTo>
                  <a:pt x="3745549" y="3349989"/>
                </a:lnTo>
                <a:cubicBezTo>
                  <a:pt x="3753908" y="3363020"/>
                  <a:pt x="3785064" y="3376403"/>
                  <a:pt x="3793423" y="3396479"/>
                </a:cubicBezTo>
                <a:cubicBezTo>
                  <a:pt x="3911968" y="3396479"/>
                  <a:pt x="3903609" y="3429233"/>
                  <a:pt x="3966680" y="3448956"/>
                </a:cubicBezTo>
                <a:lnTo>
                  <a:pt x="4061668" y="3448956"/>
                </a:lnTo>
                <a:cubicBezTo>
                  <a:pt x="4173373" y="3488753"/>
                  <a:pt x="4378546" y="3554967"/>
                  <a:pt x="4560162" y="3502138"/>
                </a:cubicBezTo>
                <a:cubicBezTo>
                  <a:pt x="4608036" y="3488754"/>
                  <a:pt x="4608036" y="3462340"/>
                  <a:pt x="4639953" y="3448956"/>
                </a:cubicBezTo>
                <a:cubicBezTo>
                  <a:pt x="4663509" y="3442617"/>
                  <a:pt x="4679467" y="3435924"/>
                  <a:pt x="4703023" y="3429233"/>
                </a:cubicBezTo>
                <a:cubicBezTo>
                  <a:pt x="4721262" y="3413736"/>
                  <a:pt x="4740259" y="3398592"/>
                  <a:pt x="4758497" y="3383095"/>
                </a:cubicBezTo>
                <a:lnTo>
                  <a:pt x="4758497" y="3363020"/>
                </a:lnTo>
                <a:cubicBezTo>
                  <a:pt x="4789653" y="3363020"/>
                  <a:pt x="4805611" y="3363020"/>
                  <a:pt x="4829167" y="3349989"/>
                </a:cubicBezTo>
                <a:cubicBezTo>
                  <a:pt x="4861084" y="3336957"/>
                  <a:pt x="4868682" y="3303499"/>
                  <a:pt x="4900598" y="3290468"/>
                </a:cubicBezTo>
                <a:cubicBezTo>
                  <a:pt x="4900598" y="3250582"/>
                  <a:pt x="4904872" y="3251903"/>
                  <a:pt x="4913742" y="3243912"/>
                </a:cubicBezTo>
                <a:lnTo>
                  <a:pt x="4914357" y="3243146"/>
                </a:lnTo>
                <a:lnTo>
                  <a:pt x="4925078" y="3233610"/>
                </a:lnTo>
                <a:lnTo>
                  <a:pt x="4925789" y="3231611"/>
                </a:lnTo>
                <a:lnTo>
                  <a:pt x="4966804" y="3248292"/>
                </a:lnTo>
                <a:cubicBezTo>
                  <a:pt x="4979628" y="3254104"/>
                  <a:pt x="4991406" y="3260707"/>
                  <a:pt x="5003185" y="3270393"/>
                </a:cubicBezTo>
                <a:cubicBezTo>
                  <a:pt x="5019902" y="3264053"/>
                  <a:pt x="5027501" y="3270393"/>
                  <a:pt x="5035861" y="3270393"/>
                </a:cubicBezTo>
                <a:lnTo>
                  <a:pt x="5043460" y="3270393"/>
                </a:lnTo>
                <a:cubicBezTo>
                  <a:pt x="5067016" y="3283776"/>
                  <a:pt x="5098933" y="3316883"/>
                  <a:pt x="5130088" y="3323574"/>
                </a:cubicBezTo>
                <a:cubicBezTo>
                  <a:pt x="5162004" y="3329914"/>
                  <a:pt x="5138447" y="3310543"/>
                  <a:pt x="5162003" y="3310543"/>
                </a:cubicBezTo>
                <a:cubicBezTo>
                  <a:pt x="5177961" y="3316883"/>
                  <a:pt x="5209117" y="3336957"/>
                  <a:pt x="5225075" y="3343297"/>
                </a:cubicBezTo>
                <a:lnTo>
                  <a:pt x="5280548" y="3343297"/>
                </a:lnTo>
                <a:cubicBezTo>
                  <a:pt x="5327662" y="3356329"/>
                  <a:pt x="5415050" y="3383095"/>
                  <a:pt x="5455325" y="3356329"/>
                </a:cubicBezTo>
                <a:cubicBezTo>
                  <a:pt x="5470524" y="3363020"/>
                  <a:pt x="5462924" y="3356329"/>
                  <a:pt x="5470523" y="3376403"/>
                </a:cubicBezTo>
                <a:lnTo>
                  <a:pt x="5486480" y="3376403"/>
                </a:lnTo>
                <a:cubicBezTo>
                  <a:pt x="5502439" y="3343297"/>
                  <a:pt x="5557912" y="3251022"/>
                  <a:pt x="5549553" y="3237286"/>
                </a:cubicBezTo>
                <a:lnTo>
                  <a:pt x="5549552" y="3217564"/>
                </a:lnTo>
                <a:cubicBezTo>
                  <a:pt x="5502439" y="3204532"/>
                  <a:pt x="5383134" y="3217564"/>
                  <a:pt x="5343620" y="3191148"/>
                </a:cubicBezTo>
                <a:cubicBezTo>
                  <a:pt x="5320062" y="3184457"/>
                  <a:pt x="5320062" y="3164735"/>
                  <a:pt x="5312464" y="3145011"/>
                </a:cubicBezTo>
                <a:cubicBezTo>
                  <a:pt x="5288147" y="3151350"/>
                  <a:pt x="5280548" y="3151350"/>
                  <a:pt x="5272949" y="3151350"/>
                </a:cubicBezTo>
                <a:lnTo>
                  <a:pt x="5256990" y="3151350"/>
                </a:lnTo>
                <a:cubicBezTo>
                  <a:pt x="5264590" y="3158042"/>
                  <a:pt x="5264590" y="3158042"/>
                  <a:pt x="5272949" y="3164734"/>
                </a:cubicBezTo>
                <a:lnTo>
                  <a:pt x="5272949" y="3171426"/>
                </a:lnTo>
                <a:cubicBezTo>
                  <a:pt x="5253191" y="3171425"/>
                  <a:pt x="5227355" y="3169753"/>
                  <a:pt x="5203513" y="3169709"/>
                </a:cubicBezTo>
                <a:lnTo>
                  <a:pt x="5175044" y="3171051"/>
                </a:lnTo>
                <a:lnTo>
                  <a:pt x="5186199" y="3168105"/>
                </a:lnTo>
                <a:cubicBezTo>
                  <a:pt x="5194082" y="3167227"/>
                  <a:pt x="5202061" y="3167227"/>
                  <a:pt x="5210040" y="3167227"/>
                </a:cubicBezTo>
                <a:lnTo>
                  <a:pt x="5217591" y="3134566"/>
                </a:lnTo>
                <a:lnTo>
                  <a:pt x="5248633" y="3131627"/>
                </a:lnTo>
                <a:cubicBezTo>
                  <a:pt x="5264591" y="3124936"/>
                  <a:pt x="5288147" y="3098521"/>
                  <a:pt x="5312464" y="3098521"/>
                </a:cubicBezTo>
                <a:cubicBezTo>
                  <a:pt x="5343620" y="3085490"/>
                  <a:pt x="5367176" y="3104861"/>
                  <a:pt x="5406692" y="3111904"/>
                </a:cubicBezTo>
                <a:lnTo>
                  <a:pt x="5406692" y="3138319"/>
                </a:lnTo>
                <a:cubicBezTo>
                  <a:pt x="5422649" y="3131627"/>
                  <a:pt x="5446966" y="3124936"/>
                  <a:pt x="5462924" y="3118596"/>
                </a:cubicBezTo>
                <a:cubicBezTo>
                  <a:pt x="5470524" y="3104860"/>
                  <a:pt x="5494840" y="3085490"/>
                  <a:pt x="5510038" y="3065415"/>
                </a:cubicBezTo>
                <a:lnTo>
                  <a:pt x="5566560" y="3062445"/>
                </a:lnTo>
                <a:lnTo>
                  <a:pt x="5536489" y="3027788"/>
                </a:lnTo>
                <a:lnTo>
                  <a:pt x="5566433" y="3022169"/>
                </a:lnTo>
                <a:lnTo>
                  <a:pt x="5597589" y="3022169"/>
                </a:lnTo>
                <a:cubicBezTo>
                  <a:pt x="5605948" y="3042189"/>
                  <a:pt x="5589990" y="3081527"/>
                  <a:pt x="5605948" y="3107869"/>
                </a:cubicBezTo>
                <a:cubicBezTo>
                  <a:pt x="5621146" y="3154231"/>
                  <a:pt x="5660661" y="3246604"/>
                  <a:pt x="5716134" y="3259951"/>
                </a:cubicBezTo>
                <a:cubicBezTo>
                  <a:pt x="5748049" y="3279620"/>
                  <a:pt x="5842277" y="3272947"/>
                  <a:pt x="5867355" y="3252927"/>
                </a:cubicBezTo>
                <a:cubicBezTo>
                  <a:pt x="5882552" y="3246604"/>
                  <a:pt x="5882552" y="3246604"/>
                  <a:pt x="5890911" y="3226584"/>
                </a:cubicBezTo>
                <a:cubicBezTo>
                  <a:pt x="5914467" y="3193569"/>
                  <a:pt x="5882552" y="3101547"/>
                  <a:pt x="5858235" y="3088551"/>
                </a:cubicBezTo>
                <a:cubicBezTo>
                  <a:pt x="5874953" y="3081527"/>
                  <a:pt x="5890911" y="3075206"/>
                  <a:pt x="5906868" y="3068532"/>
                </a:cubicBezTo>
                <a:cubicBezTo>
                  <a:pt x="5930426" y="3081527"/>
                  <a:pt x="5930426" y="3094873"/>
                  <a:pt x="5953983" y="3101547"/>
                </a:cubicBezTo>
                <a:cubicBezTo>
                  <a:pt x="5985899" y="3121216"/>
                  <a:pt x="6040611" y="3107869"/>
                  <a:pt x="6088485" y="3107869"/>
                </a:cubicBezTo>
                <a:cubicBezTo>
                  <a:pt x="6104443" y="3094873"/>
                  <a:pt x="6119641" y="3088551"/>
                  <a:pt x="6135599" y="3068532"/>
                </a:cubicBezTo>
                <a:cubicBezTo>
                  <a:pt x="6143198" y="3055184"/>
                  <a:pt x="6135598" y="3009174"/>
                  <a:pt x="6135599" y="2995827"/>
                </a:cubicBezTo>
                <a:cubicBezTo>
                  <a:pt x="6064928" y="2962811"/>
                  <a:pt x="6088485" y="2936469"/>
                  <a:pt x="6056569" y="2897132"/>
                </a:cubicBezTo>
                <a:cubicBezTo>
                  <a:pt x="6072526" y="2897132"/>
                  <a:pt x="6072526" y="2897132"/>
                  <a:pt x="6088486" y="2890458"/>
                </a:cubicBezTo>
                <a:cubicBezTo>
                  <a:pt x="6080126" y="2883434"/>
                  <a:pt x="6080126" y="2883434"/>
                  <a:pt x="6072526" y="2864115"/>
                </a:cubicBezTo>
                <a:cubicBezTo>
                  <a:pt x="6080127" y="2864115"/>
                  <a:pt x="6112042" y="2857442"/>
                  <a:pt x="6119641" y="2857443"/>
                </a:cubicBezTo>
                <a:lnTo>
                  <a:pt x="6135598" y="2857443"/>
                </a:lnTo>
                <a:lnTo>
                  <a:pt x="6135598" y="2864115"/>
                </a:lnTo>
                <a:lnTo>
                  <a:pt x="6104443" y="2864115"/>
                </a:lnTo>
                <a:lnTo>
                  <a:pt x="6104443" y="2877111"/>
                </a:lnTo>
                <a:cubicBezTo>
                  <a:pt x="6135598" y="2903453"/>
                  <a:pt x="6198671" y="2949816"/>
                  <a:pt x="6238186" y="2929796"/>
                </a:cubicBezTo>
                <a:cubicBezTo>
                  <a:pt x="6270101" y="2969485"/>
                  <a:pt x="6254144" y="2982831"/>
                  <a:pt x="6317974" y="2995828"/>
                </a:cubicBezTo>
                <a:cubicBezTo>
                  <a:pt x="6326334" y="2989153"/>
                  <a:pt x="6341532" y="2982832"/>
                  <a:pt x="6357489" y="29761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4" name="Google Shape;1724;p45"/>
          <p:cNvGrpSpPr/>
          <p:nvPr/>
        </p:nvGrpSpPr>
        <p:grpSpPr>
          <a:xfrm>
            <a:off x="9354971" y="524841"/>
            <a:ext cx="1799782" cy="3359158"/>
            <a:chOff x="3501573" y="3178068"/>
            <a:chExt cx="1340594" cy="2737840"/>
          </a:xfrm>
        </p:grpSpPr>
        <p:sp>
          <p:nvSpPr>
            <p:cNvPr id="1725" name="Google Shape;1725;p45"/>
            <p:cNvSpPr/>
            <p:nvPr/>
          </p:nvSpPr>
          <p:spPr>
            <a:xfrm>
              <a:off x="3504728" y="3612346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3501573" y="3832632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4776089" y="3829487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3520451" y="3178068"/>
              <a:ext cx="1321716" cy="2737840"/>
            </a:xfrm>
            <a:custGeom>
              <a:rect b="b" l="l" r="r" t="t"/>
              <a:pathLst>
                <a:path extrusionOk="0" h="828675" w="40005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3529897" y="3190652"/>
              <a:ext cx="1290246" cy="2706371"/>
            </a:xfrm>
            <a:custGeom>
              <a:rect b="b" l="l" r="r" t="t"/>
              <a:pathLst>
                <a:path extrusionOk="0" h="819150" w="390525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3627447" y="3596610"/>
              <a:ext cx="1101430" cy="1951104"/>
            </a:xfrm>
            <a:custGeom>
              <a:rect b="b" l="l" r="r" t="t"/>
              <a:pathLst>
                <a:path extrusionOk="0" h="590550" w="333375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1" name="Google Shape;1731;p45"/>
            <p:cNvGrpSpPr/>
            <p:nvPr/>
          </p:nvGrpSpPr>
          <p:grpSpPr>
            <a:xfrm>
              <a:off x="4101503" y="5648273"/>
              <a:ext cx="147034" cy="160886"/>
              <a:chOff x="6779775" y="6048824"/>
              <a:chExt cx="125701" cy="137543"/>
            </a:xfrm>
          </p:grpSpPr>
          <p:sp>
            <p:nvSpPr>
              <p:cNvPr id="1732" name="Google Shape;1732;p45"/>
              <p:cNvSpPr/>
              <p:nvPr/>
            </p:nvSpPr>
            <p:spPr>
              <a:xfrm>
                <a:off x="6779775" y="6048824"/>
                <a:ext cx="125701" cy="137543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5"/>
              <p:cNvSpPr/>
              <p:nvPr/>
            </p:nvSpPr>
            <p:spPr>
              <a:xfrm>
                <a:off x="6800725" y="6071748"/>
                <a:ext cx="83801" cy="91695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4" name="Google Shape;1734;p45"/>
            <p:cNvSpPr/>
            <p:nvPr/>
          </p:nvSpPr>
          <p:spPr>
            <a:xfrm>
              <a:off x="3821102" y="3628406"/>
              <a:ext cx="906450" cy="1887518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7" name="Google Shape;1737;p45"/>
          <p:cNvGrpSpPr/>
          <p:nvPr/>
        </p:nvGrpSpPr>
        <p:grpSpPr>
          <a:xfrm>
            <a:off x="3084745" y="2131790"/>
            <a:ext cx="5730160" cy="5068104"/>
            <a:chOff x="-398698" y="-805393"/>
            <a:chExt cx="5730160" cy="5068104"/>
          </a:xfrm>
        </p:grpSpPr>
        <p:grpSp>
          <p:nvGrpSpPr>
            <p:cNvPr id="1738" name="Google Shape;1738;p45"/>
            <p:cNvGrpSpPr/>
            <p:nvPr/>
          </p:nvGrpSpPr>
          <p:grpSpPr>
            <a:xfrm>
              <a:off x="-398698" y="-805393"/>
              <a:ext cx="5730160" cy="5068104"/>
              <a:chOff x="-398698" y="-805393"/>
              <a:chExt cx="5730160" cy="5068104"/>
            </a:xfrm>
          </p:grpSpPr>
          <p:sp>
            <p:nvSpPr>
              <p:cNvPr id="1739" name="Google Shape;1739;p45"/>
              <p:cNvSpPr/>
              <p:nvPr/>
            </p:nvSpPr>
            <p:spPr>
              <a:xfrm rot="10800000">
                <a:off x="325295" y="777714"/>
                <a:ext cx="3515029" cy="3030198"/>
              </a:xfrm>
              <a:custGeom>
                <a:rect b="b" l="l" r="r" t="t"/>
                <a:pathLst>
                  <a:path extrusionOk="0" h="3030198" w="3515029">
                    <a:moveTo>
                      <a:pt x="3337020" y="2922007"/>
                    </a:moveTo>
                    <a:lnTo>
                      <a:pt x="1757515" y="198722"/>
                    </a:lnTo>
                    <a:lnTo>
                      <a:pt x="178009" y="2922007"/>
                    </a:lnTo>
                    <a:close/>
                    <a:moveTo>
                      <a:pt x="3515029" y="3030198"/>
                    </a:moveTo>
                    <a:lnTo>
                      <a:pt x="0" y="3030198"/>
                    </a:lnTo>
                    <a:lnTo>
                      <a:pt x="17575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45"/>
              <p:cNvSpPr/>
              <p:nvPr/>
            </p:nvSpPr>
            <p:spPr>
              <a:xfrm flipH="1" rot="-2016961">
                <a:off x="-13911" y="366197"/>
                <a:ext cx="5008087" cy="2731262"/>
              </a:xfrm>
              <a:custGeom>
                <a:rect b="b" l="l" r="r" t="t"/>
                <a:pathLst>
                  <a:path extrusionOk="0" h="2731262" w="5008087">
                    <a:moveTo>
                      <a:pt x="4130613" y="148390"/>
                    </a:moveTo>
                    <a:lnTo>
                      <a:pt x="4127839" y="151421"/>
                    </a:lnTo>
                    <a:lnTo>
                      <a:pt x="4130360" y="149751"/>
                    </a:lnTo>
                    <a:cubicBezTo>
                      <a:pt x="4132669" y="147929"/>
                      <a:pt x="4133191" y="147093"/>
                      <a:pt x="4130613" y="148390"/>
                    </a:cubicBezTo>
                    <a:close/>
                    <a:moveTo>
                      <a:pt x="715764" y="1447782"/>
                    </a:moveTo>
                    <a:cubicBezTo>
                      <a:pt x="721164" y="1473447"/>
                      <a:pt x="829657" y="1490103"/>
                      <a:pt x="835058" y="1510854"/>
                    </a:cubicBezTo>
                    <a:cubicBezTo>
                      <a:pt x="850276" y="1510854"/>
                      <a:pt x="860585" y="1505666"/>
                      <a:pt x="870895" y="1505666"/>
                    </a:cubicBezTo>
                    <a:cubicBezTo>
                      <a:pt x="880713" y="1515768"/>
                      <a:pt x="880713" y="1515768"/>
                      <a:pt x="886113" y="1531332"/>
                    </a:cubicBezTo>
                    <a:cubicBezTo>
                      <a:pt x="886113" y="1536246"/>
                      <a:pt x="886113" y="1536246"/>
                      <a:pt x="875804" y="1546895"/>
                    </a:cubicBezTo>
                    <a:cubicBezTo>
                      <a:pt x="880713" y="1556997"/>
                      <a:pt x="875804" y="1551810"/>
                      <a:pt x="891023" y="1561912"/>
                    </a:cubicBezTo>
                    <a:cubicBezTo>
                      <a:pt x="901332" y="1561912"/>
                      <a:pt x="1023571" y="1541434"/>
                      <a:pt x="1039281" y="1531332"/>
                    </a:cubicBezTo>
                    <a:cubicBezTo>
                      <a:pt x="1059899" y="1531332"/>
                      <a:pt x="1059900" y="1536246"/>
                      <a:pt x="1075118" y="1541434"/>
                    </a:cubicBezTo>
                    <a:cubicBezTo>
                      <a:pt x="1065300" y="1546895"/>
                      <a:pt x="1054990" y="1541434"/>
                      <a:pt x="1039281" y="1546895"/>
                    </a:cubicBezTo>
                    <a:cubicBezTo>
                      <a:pt x="1023571" y="1551810"/>
                      <a:pt x="1008353" y="1572287"/>
                      <a:pt x="993134" y="1577475"/>
                    </a:cubicBezTo>
                    <a:cubicBezTo>
                      <a:pt x="973006" y="1587578"/>
                      <a:pt x="845367" y="1587578"/>
                      <a:pt x="824748" y="1567373"/>
                    </a:cubicBezTo>
                    <a:lnTo>
                      <a:pt x="814439" y="1567373"/>
                    </a:lnTo>
                    <a:cubicBezTo>
                      <a:pt x="819839" y="1592765"/>
                      <a:pt x="824748" y="1597953"/>
                      <a:pt x="845367" y="1603141"/>
                    </a:cubicBezTo>
                    <a:cubicBezTo>
                      <a:pt x="829657" y="1618431"/>
                      <a:pt x="829657" y="1608056"/>
                      <a:pt x="835057" y="1628533"/>
                    </a:cubicBezTo>
                    <a:cubicBezTo>
                      <a:pt x="809529" y="1628533"/>
                      <a:pt x="778601" y="1633994"/>
                      <a:pt x="753074" y="1633994"/>
                    </a:cubicBezTo>
                    <a:cubicBezTo>
                      <a:pt x="784002" y="1654199"/>
                      <a:pt x="824748" y="1633994"/>
                      <a:pt x="860585" y="1649284"/>
                    </a:cubicBezTo>
                    <a:cubicBezTo>
                      <a:pt x="875804" y="1654199"/>
                      <a:pt x="880713" y="1669762"/>
                      <a:pt x="901332" y="1674677"/>
                    </a:cubicBezTo>
                    <a:cubicBezTo>
                      <a:pt x="896423" y="1680138"/>
                      <a:pt x="896423" y="1685052"/>
                      <a:pt x="891022" y="1690240"/>
                    </a:cubicBezTo>
                    <a:cubicBezTo>
                      <a:pt x="901332" y="1695428"/>
                      <a:pt x="906241" y="1695428"/>
                      <a:pt x="916550" y="1695428"/>
                    </a:cubicBezTo>
                    <a:lnTo>
                      <a:pt x="916550" y="1710718"/>
                    </a:lnTo>
                    <a:cubicBezTo>
                      <a:pt x="947479" y="1710718"/>
                      <a:pt x="967606" y="1705803"/>
                      <a:pt x="982825" y="1720820"/>
                    </a:cubicBezTo>
                    <a:cubicBezTo>
                      <a:pt x="993134" y="1726281"/>
                      <a:pt x="988225" y="1720820"/>
                      <a:pt x="993134" y="1726281"/>
                    </a:cubicBezTo>
                    <a:cubicBezTo>
                      <a:pt x="973006" y="1741572"/>
                      <a:pt x="962697" y="1746759"/>
                      <a:pt x="926860" y="1746759"/>
                    </a:cubicBezTo>
                    <a:lnTo>
                      <a:pt x="926860" y="1751947"/>
                    </a:lnTo>
                    <a:lnTo>
                      <a:pt x="921951" y="1751947"/>
                    </a:lnTo>
                    <a:lnTo>
                      <a:pt x="921951" y="1762050"/>
                    </a:lnTo>
                    <a:cubicBezTo>
                      <a:pt x="926860" y="1767237"/>
                      <a:pt x="931769" y="1772425"/>
                      <a:pt x="937169" y="1782527"/>
                    </a:cubicBezTo>
                    <a:lnTo>
                      <a:pt x="973006" y="1782527"/>
                    </a:lnTo>
                    <a:lnTo>
                      <a:pt x="973006" y="1798090"/>
                    </a:lnTo>
                    <a:cubicBezTo>
                      <a:pt x="942078" y="1808193"/>
                      <a:pt x="901332" y="1869627"/>
                      <a:pt x="875804" y="1854609"/>
                    </a:cubicBezTo>
                    <a:cubicBezTo>
                      <a:pt x="860585" y="1844234"/>
                      <a:pt x="839967" y="1751947"/>
                      <a:pt x="839967" y="1710718"/>
                    </a:cubicBezTo>
                    <a:lnTo>
                      <a:pt x="824748" y="1710718"/>
                    </a:lnTo>
                    <a:cubicBezTo>
                      <a:pt x="814439" y="1669762"/>
                      <a:pt x="737364" y="1664575"/>
                      <a:pt x="711836" y="1654199"/>
                    </a:cubicBezTo>
                    <a:cubicBezTo>
                      <a:pt x="706927" y="1649284"/>
                      <a:pt x="702018" y="1649284"/>
                      <a:pt x="702018" y="1649284"/>
                    </a:cubicBezTo>
                    <a:cubicBezTo>
                      <a:pt x="702018" y="1633994"/>
                      <a:pt x="702018" y="1623619"/>
                      <a:pt x="706927" y="1608056"/>
                    </a:cubicBezTo>
                    <a:cubicBezTo>
                      <a:pt x="732455" y="1613516"/>
                      <a:pt x="747673" y="1613516"/>
                      <a:pt x="762892" y="1597953"/>
                    </a:cubicBezTo>
                    <a:cubicBezTo>
                      <a:pt x="778601" y="1592765"/>
                      <a:pt x="768292" y="1603141"/>
                      <a:pt x="773201" y="1587578"/>
                    </a:cubicBezTo>
                    <a:cubicBezTo>
                      <a:pt x="778602" y="1582390"/>
                      <a:pt x="773201" y="1582390"/>
                      <a:pt x="778601" y="1572287"/>
                    </a:cubicBezTo>
                    <a:lnTo>
                      <a:pt x="778601" y="1567373"/>
                    </a:lnTo>
                    <a:cubicBezTo>
                      <a:pt x="753074" y="1561912"/>
                      <a:pt x="696618" y="1567373"/>
                      <a:pt x="681399" y="1551810"/>
                    </a:cubicBezTo>
                    <a:cubicBezTo>
                      <a:pt x="650962" y="1556997"/>
                      <a:pt x="630343" y="1587578"/>
                      <a:pt x="620034" y="1613516"/>
                    </a:cubicBezTo>
                    <a:lnTo>
                      <a:pt x="559159" y="1613516"/>
                    </a:lnTo>
                    <a:lnTo>
                      <a:pt x="559160" y="1592765"/>
                    </a:lnTo>
                    <a:cubicBezTo>
                      <a:pt x="543450" y="1603141"/>
                      <a:pt x="548850" y="1597953"/>
                      <a:pt x="523322" y="1597953"/>
                    </a:cubicBezTo>
                    <a:cubicBezTo>
                      <a:pt x="528232" y="1603141"/>
                      <a:pt x="528231" y="1608056"/>
                      <a:pt x="533632" y="1613516"/>
                    </a:cubicBezTo>
                    <a:cubicBezTo>
                      <a:pt x="528232" y="1618431"/>
                      <a:pt x="523322" y="1623619"/>
                      <a:pt x="517922" y="1628534"/>
                    </a:cubicBezTo>
                    <a:cubicBezTo>
                      <a:pt x="508104" y="1638909"/>
                      <a:pt x="486994" y="1628533"/>
                      <a:pt x="471775" y="1638909"/>
                    </a:cubicBezTo>
                    <a:lnTo>
                      <a:pt x="461466" y="1638909"/>
                    </a:lnTo>
                    <a:cubicBezTo>
                      <a:pt x="466375" y="1644097"/>
                      <a:pt x="461466" y="1644097"/>
                      <a:pt x="471775" y="1649284"/>
                    </a:cubicBezTo>
                    <a:cubicBezTo>
                      <a:pt x="471775" y="1674677"/>
                      <a:pt x="466376" y="1680138"/>
                      <a:pt x="446247" y="1690240"/>
                    </a:cubicBezTo>
                    <a:lnTo>
                      <a:pt x="446248" y="1705803"/>
                    </a:lnTo>
                    <a:cubicBezTo>
                      <a:pt x="476685" y="1705803"/>
                      <a:pt x="497303" y="1705803"/>
                      <a:pt x="508104" y="1690240"/>
                    </a:cubicBezTo>
                    <a:lnTo>
                      <a:pt x="528231" y="1690240"/>
                    </a:lnTo>
                    <a:cubicBezTo>
                      <a:pt x="523322" y="1695428"/>
                      <a:pt x="523322" y="1695428"/>
                      <a:pt x="513013" y="1700616"/>
                    </a:cubicBezTo>
                    <a:cubicBezTo>
                      <a:pt x="523322" y="1715906"/>
                      <a:pt x="538541" y="1710718"/>
                      <a:pt x="548850" y="1715906"/>
                    </a:cubicBezTo>
                    <a:cubicBezTo>
                      <a:pt x="559160" y="1710718"/>
                      <a:pt x="553760" y="1720820"/>
                      <a:pt x="559160" y="1700616"/>
                    </a:cubicBezTo>
                    <a:cubicBezTo>
                      <a:pt x="584687" y="1705803"/>
                      <a:pt x="589597" y="1720821"/>
                      <a:pt x="615125" y="1720820"/>
                    </a:cubicBezTo>
                    <a:lnTo>
                      <a:pt x="615125" y="1726281"/>
                    </a:lnTo>
                    <a:cubicBezTo>
                      <a:pt x="599906" y="1731196"/>
                      <a:pt x="594506" y="1736384"/>
                      <a:pt x="579287" y="1736384"/>
                    </a:cubicBezTo>
                    <a:lnTo>
                      <a:pt x="579287" y="1741571"/>
                    </a:lnTo>
                    <a:lnTo>
                      <a:pt x="584687" y="1741571"/>
                    </a:lnTo>
                    <a:lnTo>
                      <a:pt x="584688" y="1751947"/>
                    </a:lnTo>
                    <a:cubicBezTo>
                      <a:pt x="584688" y="1762049"/>
                      <a:pt x="589597" y="1741571"/>
                      <a:pt x="589597" y="1741571"/>
                    </a:cubicBezTo>
                    <a:cubicBezTo>
                      <a:pt x="604815" y="1746759"/>
                      <a:pt x="604815" y="1746759"/>
                      <a:pt x="615125" y="1756862"/>
                    </a:cubicBezTo>
                    <a:cubicBezTo>
                      <a:pt x="615125" y="1762049"/>
                      <a:pt x="615125" y="1767237"/>
                      <a:pt x="610215" y="1772425"/>
                    </a:cubicBezTo>
                    <a:cubicBezTo>
                      <a:pt x="604815" y="1767237"/>
                      <a:pt x="604815" y="1772425"/>
                      <a:pt x="599906" y="1767237"/>
                    </a:cubicBezTo>
                    <a:lnTo>
                      <a:pt x="584688" y="1767237"/>
                    </a:lnTo>
                    <a:cubicBezTo>
                      <a:pt x="589597" y="1782527"/>
                      <a:pt x="589597" y="1782527"/>
                      <a:pt x="610215" y="1787988"/>
                    </a:cubicBezTo>
                    <a:lnTo>
                      <a:pt x="610215" y="1792903"/>
                    </a:lnTo>
                    <a:cubicBezTo>
                      <a:pt x="604815" y="1792903"/>
                      <a:pt x="599906" y="1798091"/>
                      <a:pt x="594506" y="1803005"/>
                    </a:cubicBezTo>
                    <a:cubicBezTo>
                      <a:pt x="584688" y="1803005"/>
                      <a:pt x="584687" y="1798091"/>
                      <a:pt x="568978" y="1798090"/>
                    </a:cubicBezTo>
                    <a:cubicBezTo>
                      <a:pt x="564069" y="1803005"/>
                      <a:pt x="559160" y="1808193"/>
                      <a:pt x="553760" y="1813381"/>
                    </a:cubicBezTo>
                    <a:lnTo>
                      <a:pt x="553760" y="1818568"/>
                    </a:lnTo>
                    <a:cubicBezTo>
                      <a:pt x="579287" y="1813381"/>
                      <a:pt x="615124" y="1818568"/>
                      <a:pt x="640653" y="1818568"/>
                    </a:cubicBezTo>
                    <a:lnTo>
                      <a:pt x="640652" y="1823483"/>
                    </a:lnTo>
                    <a:cubicBezTo>
                      <a:pt x="610216" y="1839046"/>
                      <a:pt x="594506" y="1823483"/>
                      <a:pt x="564069" y="1833859"/>
                    </a:cubicBezTo>
                    <a:cubicBezTo>
                      <a:pt x="543450" y="1844234"/>
                      <a:pt x="517922" y="1859524"/>
                      <a:pt x="497303" y="1869627"/>
                    </a:cubicBezTo>
                    <a:lnTo>
                      <a:pt x="497304" y="1880002"/>
                    </a:lnTo>
                    <a:cubicBezTo>
                      <a:pt x="486994" y="1885190"/>
                      <a:pt x="476685" y="1874814"/>
                      <a:pt x="471775" y="1869627"/>
                    </a:cubicBezTo>
                    <a:lnTo>
                      <a:pt x="461466" y="1869627"/>
                    </a:lnTo>
                    <a:lnTo>
                      <a:pt x="461466" y="1890377"/>
                    </a:lnTo>
                    <a:cubicBezTo>
                      <a:pt x="471775" y="1890378"/>
                      <a:pt x="482085" y="1895292"/>
                      <a:pt x="491903" y="1895292"/>
                    </a:cubicBezTo>
                    <a:lnTo>
                      <a:pt x="491904" y="1915770"/>
                    </a:lnTo>
                    <a:cubicBezTo>
                      <a:pt x="466375" y="1915770"/>
                      <a:pt x="461466" y="1910856"/>
                      <a:pt x="440847" y="1905668"/>
                    </a:cubicBezTo>
                    <a:lnTo>
                      <a:pt x="440847" y="1910856"/>
                    </a:lnTo>
                    <a:lnTo>
                      <a:pt x="435938" y="1910855"/>
                    </a:lnTo>
                    <a:cubicBezTo>
                      <a:pt x="440848" y="1921231"/>
                      <a:pt x="456557" y="1926146"/>
                      <a:pt x="466376" y="1936521"/>
                    </a:cubicBezTo>
                    <a:cubicBezTo>
                      <a:pt x="456557" y="1951811"/>
                      <a:pt x="461466" y="1941436"/>
                      <a:pt x="461466" y="1956999"/>
                    </a:cubicBezTo>
                    <a:cubicBezTo>
                      <a:pt x="410410" y="1956999"/>
                      <a:pt x="333827" y="1951811"/>
                      <a:pt x="282771" y="1936521"/>
                    </a:cubicBezTo>
                    <a:cubicBezTo>
                      <a:pt x="246934" y="1931333"/>
                      <a:pt x="200787" y="1941436"/>
                      <a:pt x="175259" y="1926146"/>
                    </a:cubicBezTo>
                    <a:cubicBezTo>
                      <a:pt x="144822" y="1921231"/>
                      <a:pt x="15219" y="1914678"/>
                      <a:pt x="0" y="1925054"/>
                    </a:cubicBezTo>
                    <a:cubicBezTo>
                      <a:pt x="4909" y="1935429"/>
                      <a:pt x="88366" y="1948262"/>
                      <a:pt x="119294" y="1956999"/>
                    </a:cubicBezTo>
                    <a:cubicBezTo>
                      <a:pt x="150222" y="1965736"/>
                      <a:pt x="170350" y="1972289"/>
                      <a:pt x="185568" y="1977477"/>
                    </a:cubicBezTo>
                    <a:lnTo>
                      <a:pt x="231224" y="1977477"/>
                    </a:lnTo>
                    <a:cubicBezTo>
                      <a:pt x="237115" y="1982665"/>
                      <a:pt x="242024" y="1993040"/>
                      <a:pt x="242024" y="1997955"/>
                    </a:cubicBezTo>
                    <a:cubicBezTo>
                      <a:pt x="262643" y="1997955"/>
                      <a:pt x="277862" y="1993040"/>
                      <a:pt x="293080" y="1993040"/>
                    </a:cubicBezTo>
                    <a:cubicBezTo>
                      <a:pt x="297989" y="1993040"/>
                      <a:pt x="303390" y="2008057"/>
                      <a:pt x="308299" y="2008057"/>
                    </a:cubicBezTo>
                    <a:cubicBezTo>
                      <a:pt x="328917" y="2013518"/>
                      <a:pt x="379973" y="1997955"/>
                      <a:pt x="390283" y="2003143"/>
                    </a:cubicBezTo>
                    <a:cubicBezTo>
                      <a:pt x="395192" y="2003143"/>
                      <a:pt x="405501" y="2018433"/>
                      <a:pt x="410410" y="2023621"/>
                    </a:cubicBezTo>
                    <a:cubicBezTo>
                      <a:pt x="440847" y="2023621"/>
                      <a:pt x="471776" y="2023621"/>
                      <a:pt x="497304" y="2028535"/>
                    </a:cubicBezTo>
                    <a:cubicBezTo>
                      <a:pt x="584687" y="2049286"/>
                      <a:pt x="599906" y="2049286"/>
                      <a:pt x="676490" y="2023621"/>
                    </a:cubicBezTo>
                    <a:cubicBezTo>
                      <a:pt x="681399" y="2028535"/>
                      <a:pt x="681399" y="2028535"/>
                      <a:pt x="686308" y="2039184"/>
                    </a:cubicBezTo>
                    <a:cubicBezTo>
                      <a:pt x="702018" y="2028535"/>
                      <a:pt x="702018" y="2023621"/>
                      <a:pt x="732455" y="2023621"/>
                    </a:cubicBezTo>
                    <a:lnTo>
                      <a:pt x="732455" y="2039184"/>
                    </a:lnTo>
                    <a:cubicBezTo>
                      <a:pt x="737364" y="2039184"/>
                      <a:pt x="747674" y="2039184"/>
                      <a:pt x="757983" y="2044099"/>
                    </a:cubicBezTo>
                    <a:lnTo>
                      <a:pt x="757983" y="2028535"/>
                    </a:lnTo>
                    <a:cubicBezTo>
                      <a:pt x="784001" y="2039184"/>
                      <a:pt x="835057" y="2018433"/>
                      <a:pt x="860585" y="2049286"/>
                    </a:cubicBezTo>
                    <a:cubicBezTo>
                      <a:pt x="870895" y="2044098"/>
                      <a:pt x="906241" y="2039184"/>
                      <a:pt x="916550" y="2044098"/>
                    </a:cubicBezTo>
                    <a:lnTo>
                      <a:pt x="942078" y="2044098"/>
                    </a:lnTo>
                    <a:lnTo>
                      <a:pt x="942078" y="2049286"/>
                    </a:lnTo>
                    <a:cubicBezTo>
                      <a:pt x="931769" y="2049286"/>
                      <a:pt x="931769" y="2049286"/>
                      <a:pt x="916551" y="2054474"/>
                    </a:cubicBezTo>
                    <a:cubicBezTo>
                      <a:pt x="931769" y="2069764"/>
                      <a:pt x="973006" y="2054474"/>
                      <a:pt x="993134" y="2064576"/>
                    </a:cubicBezTo>
                    <a:cubicBezTo>
                      <a:pt x="1013753" y="2074679"/>
                      <a:pt x="1023571" y="2095430"/>
                      <a:pt x="1049099" y="2100617"/>
                    </a:cubicBezTo>
                    <a:cubicBezTo>
                      <a:pt x="1095737" y="2100617"/>
                      <a:pt x="1141883" y="2105805"/>
                      <a:pt x="1187539" y="2105805"/>
                    </a:cubicBezTo>
                    <a:cubicBezTo>
                      <a:pt x="1197849" y="2105805"/>
                      <a:pt x="1202758" y="2090242"/>
                      <a:pt x="1213067" y="2085327"/>
                    </a:cubicBezTo>
                    <a:cubicBezTo>
                      <a:pt x="1243504" y="2074679"/>
                      <a:pt x="1279341" y="2090242"/>
                      <a:pt x="1310269" y="2074679"/>
                    </a:cubicBezTo>
                    <a:cubicBezTo>
                      <a:pt x="1315179" y="2064576"/>
                      <a:pt x="1325488" y="2054474"/>
                      <a:pt x="1336288" y="2044098"/>
                    </a:cubicBezTo>
                    <a:cubicBezTo>
                      <a:pt x="1356416" y="2028535"/>
                      <a:pt x="1381944" y="2033996"/>
                      <a:pt x="1397163" y="2033996"/>
                    </a:cubicBezTo>
                    <a:cubicBezTo>
                      <a:pt x="1437909" y="2033996"/>
                      <a:pt x="1473746" y="2033996"/>
                      <a:pt x="1514493" y="2039184"/>
                    </a:cubicBezTo>
                    <a:cubicBezTo>
                      <a:pt x="1524802" y="2033996"/>
                      <a:pt x="1545421" y="2018433"/>
                      <a:pt x="1565549" y="2023621"/>
                    </a:cubicBezTo>
                    <a:cubicBezTo>
                      <a:pt x="1570949" y="2023620"/>
                      <a:pt x="1581258" y="2039184"/>
                      <a:pt x="1591076" y="2049286"/>
                    </a:cubicBezTo>
                    <a:cubicBezTo>
                      <a:pt x="1627405" y="2044098"/>
                      <a:pt x="1648023" y="2049286"/>
                      <a:pt x="1668151" y="2059662"/>
                    </a:cubicBezTo>
                    <a:cubicBezTo>
                      <a:pt x="1663242" y="2069764"/>
                      <a:pt x="1657842" y="2080140"/>
                      <a:pt x="1652933" y="2085327"/>
                    </a:cubicBezTo>
                    <a:lnTo>
                      <a:pt x="1652933" y="2095430"/>
                    </a:lnTo>
                    <a:cubicBezTo>
                      <a:pt x="1668151" y="2095430"/>
                      <a:pt x="1673551" y="2090242"/>
                      <a:pt x="1688770" y="2095430"/>
                    </a:cubicBezTo>
                    <a:cubicBezTo>
                      <a:pt x="1714298" y="2095430"/>
                      <a:pt x="1708898" y="2090242"/>
                      <a:pt x="1714298" y="2085327"/>
                    </a:cubicBezTo>
                    <a:cubicBezTo>
                      <a:pt x="1729516" y="2080139"/>
                      <a:pt x="1780572" y="2090242"/>
                      <a:pt x="1801191" y="2074679"/>
                    </a:cubicBezTo>
                    <a:cubicBezTo>
                      <a:pt x="1831628" y="2080140"/>
                      <a:pt x="1826719" y="2110720"/>
                      <a:pt x="1836537" y="2131471"/>
                    </a:cubicBezTo>
                    <a:cubicBezTo>
                      <a:pt x="1857156" y="2131471"/>
                      <a:pt x="1908703" y="2131471"/>
                      <a:pt x="1923921" y="2141573"/>
                    </a:cubicBezTo>
                    <a:cubicBezTo>
                      <a:pt x="1990196" y="2141573"/>
                      <a:pt x="1964668" y="2172427"/>
                      <a:pt x="2005414" y="2187990"/>
                    </a:cubicBezTo>
                    <a:cubicBezTo>
                      <a:pt x="2046161" y="2203007"/>
                      <a:pt x="2092307" y="2182529"/>
                      <a:pt x="2138454" y="2192904"/>
                    </a:cubicBezTo>
                    <a:cubicBezTo>
                      <a:pt x="2164473" y="2203007"/>
                      <a:pt x="2205219" y="2208195"/>
                      <a:pt x="2235657" y="2208195"/>
                    </a:cubicBezTo>
                    <a:cubicBezTo>
                      <a:pt x="2245966" y="2254611"/>
                      <a:pt x="2286712" y="2244236"/>
                      <a:pt x="2327459" y="2259526"/>
                    </a:cubicBezTo>
                    <a:cubicBezTo>
                      <a:pt x="2378515" y="2274816"/>
                      <a:pt x="2419752" y="2321233"/>
                      <a:pt x="2496336" y="2315772"/>
                    </a:cubicBezTo>
                    <a:cubicBezTo>
                      <a:pt x="2481117" y="2331335"/>
                      <a:pt x="2450680" y="2341438"/>
                      <a:pt x="2435462" y="2346899"/>
                    </a:cubicBezTo>
                    <a:cubicBezTo>
                      <a:pt x="2450680" y="2393042"/>
                      <a:pt x="2501736" y="2372564"/>
                      <a:pt x="2557701" y="2387854"/>
                    </a:cubicBezTo>
                    <a:cubicBezTo>
                      <a:pt x="2613666" y="2397957"/>
                      <a:pt x="2664722" y="2423622"/>
                      <a:pt x="2716269" y="2439185"/>
                    </a:cubicBezTo>
                    <a:cubicBezTo>
                      <a:pt x="2747197" y="2449288"/>
                      <a:pt x="2787943" y="2439186"/>
                      <a:pt x="2813471" y="2454476"/>
                    </a:cubicBezTo>
                    <a:cubicBezTo>
                      <a:pt x="2828689" y="2464578"/>
                      <a:pt x="2828690" y="2474954"/>
                      <a:pt x="2838999" y="2485329"/>
                    </a:cubicBezTo>
                    <a:cubicBezTo>
                      <a:pt x="2833599" y="2495432"/>
                      <a:pt x="2828689" y="2500619"/>
                      <a:pt x="2818380" y="2510722"/>
                    </a:cubicBezTo>
                    <a:cubicBezTo>
                      <a:pt x="2772724" y="2521370"/>
                      <a:pt x="2705959" y="2531473"/>
                      <a:pt x="2644594" y="2521370"/>
                    </a:cubicBezTo>
                    <a:cubicBezTo>
                      <a:pt x="2619066" y="2515909"/>
                      <a:pt x="2568010" y="2505807"/>
                      <a:pt x="2537082" y="2515909"/>
                    </a:cubicBezTo>
                    <a:cubicBezTo>
                      <a:pt x="2486026" y="2526285"/>
                      <a:pt x="2460498" y="2556865"/>
                      <a:pt x="2388824" y="2551950"/>
                    </a:cubicBezTo>
                    <a:cubicBezTo>
                      <a:pt x="2393733" y="2556865"/>
                      <a:pt x="2414352" y="2562053"/>
                      <a:pt x="2419752" y="2567514"/>
                    </a:cubicBezTo>
                    <a:lnTo>
                      <a:pt x="2419752" y="2598094"/>
                    </a:lnTo>
                    <a:cubicBezTo>
                      <a:pt x="2425152" y="2608196"/>
                      <a:pt x="2445280" y="2618572"/>
                      <a:pt x="2450680" y="2634135"/>
                    </a:cubicBezTo>
                    <a:cubicBezTo>
                      <a:pt x="2527264" y="2634135"/>
                      <a:pt x="2521864" y="2659528"/>
                      <a:pt x="2562610" y="2674818"/>
                    </a:cubicBezTo>
                    <a:lnTo>
                      <a:pt x="2623975" y="2674818"/>
                    </a:lnTo>
                    <a:cubicBezTo>
                      <a:pt x="2696141" y="2705672"/>
                      <a:pt x="2828689" y="2757003"/>
                      <a:pt x="2946020" y="2716047"/>
                    </a:cubicBezTo>
                    <a:cubicBezTo>
                      <a:pt x="2976948" y="2705671"/>
                      <a:pt x="2976948" y="2685193"/>
                      <a:pt x="2997566" y="2674818"/>
                    </a:cubicBezTo>
                    <a:cubicBezTo>
                      <a:pt x="3012785" y="2669903"/>
                      <a:pt x="3023095" y="2664715"/>
                      <a:pt x="3038313" y="2659528"/>
                    </a:cubicBezTo>
                    <a:cubicBezTo>
                      <a:pt x="3050095" y="2647514"/>
                      <a:pt x="3062368" y="2635774"/>
                      <a:pt x="3074150" y="2623760"/>
                    </a:cubicBezTo>
                    <a:lnTo>
                      <a:pt x="3074150" y="2608196"/>
                    </a:lnTo>
                    <a:cubicBezTo>
                      <a:pt x="3094278" y="2608196"/>
                      <a:pt x="3104587" y="2608196"/>
                      <a:pt x="3119806" y="2598094"/>
                    </a:cubicBezTo>
                    <a:cubicBezTo>
                      <a:pt x="3140425" y="2587992"/>
                      <a:pt x="3145334" y="2562053"/>
                      <a:pt x="3165953" y="2551951"/>
                    </a:cubicBezTo>
                    <a:cubicBezTo>
                      <a:pt x="3165953" y="2510722"/>
                      <a:pt x="3170862" y="2526285"/>
                      <a:pt x="3181171" y="2505807"/>
                    </a:cubicBezTo>
                    <a:cubicBezTo>
                      <a:pt x="3201790" y="2515909"/>
                      <a:pt x="3217009" y="2521370"/>
                      <a:pt x="3232227" y="2536387"/>
                    </a:cubicBezTo>
                    <a:cubicBezTo>
                      <a:pt x="3243027" y="2531473"/>
                      <a:pt x="3247937" y="2536387"/>
                      <a:pt x="3253337" y="2536387"/>
                    </a:cubicBezTo>
                    <a:lnTo>
                      <a:pt x="3258246" y="2536387"/>
                    </a:lnTo>
                    <a:cubicBezTo>
                      <a:pt x="3273465" y="2546763"/>
                      <a:pt x="3294083" y="2572428"/>
                      <a:pt x="3314211" y="2577616"/>
                    </a:cubicBezTo>
                    <a:cubicBezTo>
                      <a:pt x="3334830" y="2582531"/>
                      <a:pt x="3319611" y="2567514"/>
                      <a:pt x="3334830" y="2567514"/>
                    </a:cubicBezTo>
                    <a:cubicBezTo>
                      <a:pt x="3345139" y="2572428"/>
                      <a:pt x="3365267" y="2587992"/>
                      <a:pt x="3375576" y="2592906"/>
                    </a:cubicBezTo>
                    <a:lnTo>
                      <a:pt x="3411413" y="2592906"/>
                    </a:lnTo>
                    <a:cubicBezTo>
                      <a:pt x="3441851" y="2603009"/>
                      <a:pt x="3498307" y="2623760"/>
                      <a:pt x="3524325" y="2603009"/>
                    </a:cubicBezTo>
                    <a:cubicBezTo>
                      <a:pt x="3534144" y="2608197"/>
                      <a:pt x="3529234" y="2603009"/>
                      <a:pt x="3534144" y="2618572"/>
                    </a:cubicBezTo>
                    <a:lnTo>
                      <a:pt x="3544453" y="2618572"/>
                    </a:lnTo>
                    <a:cubicBezTo>
                      <a:pt x="3554762" y="2592906"/>
                      <a:pt x="3590600" y="2521370"/>
                      <a:pt x="3585200" y="2510722"/>
                    </a:cubicBezTo>
                    <a:lnTo>
                      <a:pt x="3585200" y="2495431"/>
                    </a:lnTo>
                    <a:cubicBezTo>
                      <a:pt x="3554763" y="2485329"/>
                      <a:pt x="3477688" y="2495431"/>
                      <a:pt x="3452160" y="2474953"/>
                    </a:cubicBezTo>
                    <a:cubicBezTo>
                      <a:pt x="3436941" y="2469766"/>
                      <a:pt x="3436941" y="2454476"/>
                      <a:pt x="3432032" y="2439186"/>
                    </a:cubicBezTo>
                    <a:cubicBezTo>
                      <a:pt x="3416322" y="2444100"/>
                      <a:pt x="3411413" y="2444100"/>
                      <a:pt x="3406504" y="2444100"/>
                    </a:cubicBezTo>
                    <a:lnTo>
                      <a:pt x="3396195" y="2444100"/>
                    </a:lnTo>
                    <a:cubicBezTo>
                      <a:pt x="3401104" y="2449288"/>
                      <a:pt x="3401104" y="2449288"/>
                      <a:pt x="3406504" y="2454476"/>
                    </a:cubicBezTo>
                    <a:lnTo>
                      <a:pt x="3406504" y="2459664"/>
                    </a:lnTo>
                    <a:cubicBezTo>
                      <a:pt x="3380976" y="2459663"/>
                      <a:pt x="3339739" y="2454476"/>
                      <a:pt x="3324520" y="2464578"/>
                    </a:cubicBezTo>
                    <a:cubicBezTo>
                      <a:pt x="3324520" y="2459664"/>
                      <a:pt x="3319611" y="2459663"/>
                      <a:pt x="3314211" y="2454476"/>
                    </a:cubicBezTo>
                    <a:cubicBezTo>
                      <a:pt x="3334830" y="2428810"/>
                      <a:pt x="3334830" y="2459663"/>
                      <a:pt x="3345139" y="2449288"/>
                    </a:cubicBezTo>
                    <a:lnTo>
                      <a:pt x="3345139" y="2433998"/>
                    </a:lnTo>
                    <a:cubicBezTo>
                      <a:pt x="3360358" y="2433998"/>
                      <a:pt x="3375576" y="2428810"/>
                      <a:pt x="3390795" y="2428810"/>
                    </a:cubicBezTo>
                    <a:cubicBezTo>
                      <a:pt x="3401104" y="2423622"/>
                      <a:pt x="3416322" y="2403145"/>
                      <a:pt x="3432032" y="2403145"/>
                    </a:cubicBezTo>
                    <a:cubicBezTo>
                      <a:pt x="3452160" y="2393042"/>
                      <a:pt x="3467378" y="2408059"/>
                      <a:pt x="3492906" y="2413520"/>
                    </a:cubicBezTo>
                    <a:lnTo>
                      <a:pt x="3492906" y="2433998"/>
                    </a:lnTo>
                    <a:cubicBezTo>
                      <a:pt x="3503216" y="2428810"/>
                      <a:pt x="3518925" y="2423622"/>
                      <a:pt x="3529235" y="2418708"/>
                    </a:cubicBezTo>
                    <a:cubicBezTo>
                      <a:pt x="3534144" y="2408059"/>
                      <a:pt x="3549853" y="2393042"/>
                      <a:pt x="3559672" y="2377479"/>
                    </a:cubicBezTo>
                    <a:cubicBezTo>
                      <a:pt x="3595509" y="2372564"/>
                      <a:pt x="3626437" y="2367376"/>
                      <a:pt x="3641656" y="2397957"/>
                    </a:cubicBezTo>
                    <a:cubicBezTo>
                      <a:pt x="3667183" y="2393042"/>
                      <a:pt x="3707930" y="2361915"/>
                      <a:pt x="3718239" y="2346899"/>
                    </a:cubicBezTo>
                    <a:cubicBezTo>
                      <a:pt x="3738367" y="2310857"/>
                      <a:pt x="3682402" y="2259526"/>
                      <a:pt x="3651965" y="2244236"/>
                    </a:cubicBezTo>
                    <a:cubicBezTo>
                      <a:pt x="3651965" y="2223758"/>
                      <a:pt x="3656874" y="2218570"/>
                      <a:pt x="3667183" y="2208195"/>
                    </a:cubicBezTo>
                    <a:cubicBezTo>
                      <a:pt x="3667184" y="2203007"/>
                      <a:pt x="3677493" y="2218570"/>
                      <a:pt x="3682402" y="2223758"/>
                    </a:cubicBezTo>
                    <a:cubicBezTo>
                      <a:pt x="3702530" y="2218570"/>
                      <a:pt x="3702530" y="2218570"/>
                      <a:pt x="3712839" y="2208195"/>
                    </a:cubicBezTo>
                    <a:cubicBezTo>
                      <a:pt x="3728058" y="2234134"/>
                      <a:pt x="3733458" y="2234133"/>
                      <a:pt x="3769295" y="2234134"/>
                    </a:cubicBezTo>
                    <a:cubicBezTo>
                      <a:pt x="3785005" y="2280277"/>
                      <a:pt x="3810532" y="2290379"/>
                      <a:pt x="3856188" y="2300755"/>
                    </a:cubicBezTo>
                    <a:cubicBezTo>
                      <a:pt x="3851279" y="2305669"/>
                      <a:pt x="3840970" y="2310857"/>
                      <a:pt x="3846370" y="2315772"/>
                    </a:cubicBezTo>
                    <a:lnTo>
                      <a:pt x="3846370" y="2331335"/>
                    </a:lnTo>
                    <a:lnTo>
                      <a:pt x="3851279" y="2331335"/>
                    </a:lnTo>
                    <a:cubicBezTo>
                      <a:pt x="3856188" y="2321233"/>
                      <a:pt x="3866497" y="2310857"/>
                      <a:pt x="3871898" y="2300755"/>
                    </a:cubicBezTo>
                    <a:cubicBezTo>
                      <a:pt x="3881716" y="2295294"/>
                      <a:pt x="3892025" y="2295294"/>
                      <a:pt x="3902335" y="2295294"/>
                    </a:cubicBezTo>
                    <a:cubicBezTo>
                      <a:pt x="3902335" y="2264714"/>
                      <a:pt x="3917553" y="2239048"/>
                      <a:pt x="3922462" y="2213383"/>
                    </a:cubicBezTo>
                    <a:cubicBezTo>
                      <a:pt x="3917553" y="2187990"/>
                      <a:pt x="3912644" y="2167239"/>
                      <a:pt x="3917553" y="2126283"/>
                    </a:cubicBezTo>
                    <a:cubicBezTo>
                      <a:pt x="3927863" y="2121095"/>
                      <a:pt x="3938172" y="2110720"/>
                      <a:pt x="3947990" y="2105805"/>
                    </a:cubicBezTo>
                    <a:cubicBezTo>
                      <a:pt x="3953391" y="2105805"/>
                      <a:pt x="3983828" y="2110720"/>
                      <a:pt x="3994137" y="2121095"/>
                    </a:cubicBezTo>
                    <a:cubicBezTo>
                      <a:pt x="4029974" y="2121095"/>
                      <a:pt x="4034884" y="2151949"/>
                      <a:pt x="4045193" y="2182529"/>
                    </a:cubicBezTo>
                    <a:cubicBezTo>
                      <a:pt x="4066302" y="2182529"/>
                      <a:pt x="4111958" y="2192905"/>
                      <a:pt x="4132577" y="2182529"/>
                    </a:cubicBezTo>
                    <a:lnTo>
                      <a:pt x="4152705" y="2182529"/>
                    </a:lnTo>
                    <a:cubicBezTo>
                      <a:pt x="4158105" y="2198092"/>
                      <a:pt x="4147795" y="2228673"/>
                      <a:pt x="4158105" y="2249150"/>
                    </a:cubicBezTo>
                    <a:cubicBezTo>
                      <a:pt x="4167923" y="2285192"/>
                      <a:pt x="4193451" y="2357001"/>
                      <a:pt x="4229288" y="2367376"/>
                    </a:cubicBezTo>
                    <a:cubicBezTo>
                      <a:pt x="4249907" y="2382666"/>
                      <a:pt x="4310781" y="2377479"/>
                      <a:pt x="4326982" y="2361916"/>
                    </a:cubicBezTo>
                    <a:cubicBezTo>
                      <a:pt x="4336800" y="2357001"/>
                      <a:pt x="4336800" y="2357001"/>
                      <a:pt x="4342200" y="2341438"/>
                    </a:cubicBezTo>
                    <a:cubicBezTo>
                      <a:pt x="4357419" y="2315772"/>
                      <a:pt x="4336801" y="2244236"/>
                      <a:pt x="4321091" y="2234134"/>
                    </a:cubicBezTo>
                    <a:cubicBezTo>
                      <a:pt x="4331891" y="2228672"/>
                      <a:pt x="4342200" y="2223758"/>
                      <a:pt x="4352510" y="2218570"/>
                    </a:cubicBezTo>
                    <a:cubicBezTo>
                      <a:pt x="4367728" y="2228672"/>
                      <a:pt x="4367728" y="2239048"/>
                      <a:pt x="4382947" y="2244236"/>
                    </a:cubicBezTo>
                    <a:cubicBezTo>
                      <a:pt x="4403565" y="2259526"/>
                      <a:pt x="4438912" y="2249151"/>
                      <a:pt x="4469840" y="2249151"/>
                    </a:cubicBezTo>
                    <a:cubicBezTo>
                      <a:pt x="4480149" y="2239048"/>
                      <a:pt x="4489968" y="2234133"/>
                      <a:pt x="4500277" y="2218570"/>
                    </a:cubicBezTo>
                    <a:cubicBezTo>
                      <a:pt x="4505186" y="2208195"/>
                      <a:pt x="4500277" y="2172427"/>
                      <a:pt x="4500277" y="2162051"/>
                    </a:cubicBezTo>
                    <a:cubicBezTo>
                      <a:pt x="4454621" y="2136386"/>
                      <a:pt x="4469840" y="2115907"/>
                      <a:pt x="4449221" y="2085327"/>
                    </a:cubicBezTo>
                    <a:cubicBezTo>
                      <a:pt x="4459530" y="2085327"/>
                      <a:pt x="4459530" y="2085327"/>
                      <a:pt x="4469840" y="2080140"/>
                    </a:cubicBezTo>
                    <a:cubicBezTo>
                      <a:pt x="4464440" y="2074679"/>
                      <a:pt x="4464440" y="2074679"/>
                      <a:pt x="4459530" y="2059662"/>
                    </a:cubicBezTo>
                    <a:cubicBezTo>
                      <a:pt x="4464440" y="2059662"/>
                      <a:pt x="4485058" y="2054474"/>
                      <a:pt x="4489968" y="2054474"/>
                    </a:cubicBezTo>
                    <a:lnTo>
                      <a:pt x="4500277" y="2054474"/>
                    </a:lnTo>
                    <a:lnTo>
                      <a:pt x="4500277" y="2059662"/>
                    </a:lnTo>
                    <a:lnTo>
                      <a:pt x="4480149" y="2059662"/>
                    </a:lnTo>
                    <a:lnTo>
                      <a:pt x="4480149" y="2069764"/>
                    </a:lnTo>
                    <a:cubicBezTo>
                      <a:pt x="4500277" y="2090242"/>
                      <a:pt x="4541023" y="2126283"/>
                      <a:pt x="4566551" y="2110720"/>
                    </a:cubicBezTo>
                    <a:cubicBezTo>
                      <a:pt x="4587171" y="2141573"/>
                      <a:pt x="4576861" y="2151949"/>
                      <a:pt x="4618098" y="2162051"/>
                    </a:cubicBezTo>
                    <a:cubicBezTo>
                      <a:pt x="4623498" y="2156864"/>
                      <a:pt x="4633317" y="2151949"/>
                      <a:pt x="4643626" y="2146761"/>
                    </a:cubicBezTo>
                    <a:cubicBezTo>
                      <a:pt x="4643626" y="2115908"/>
                      <a:pt x="4633317" y="2110720"/>
                      <a:pt x="4628407" y="2095430"/>
                    </a:cubicBezTo>
                    <a:cubicBezTo>
                      <a:pt x="4618098" y="2074679"/>
                      <a:pt x="4653935" y="2039184"/>
                      <a:pt x="4633317" y="2023621"/>
                    </a:cubicBezTo>
                    <a:cubicBezTo>
                      <a:pt x="4628407" y="1946897"/>
                      <a:pt x="4653935" y="1941436"/>
                      <a:pt x="4704991" y="1926146"/>
                    </a:cubicBezTo>
                    <a:cubicBezTo>
                      <a:pt x="4704991" y="1921231"/>
                      <a:pt x="4709900" y="1915770"/>
                      <a:pt x="4709900" y="1915770"/>
                    </a:cubicBezTo>
                    <a:cubicBezTo>
                      <a:pt x="4694682" y="1910856"/>
                      <a:pt x="4674554" y="1905668"/>
                      <a:pt x="4658845" y="1905668"/>
                    </a:cubicBezTo>
                    <a:cubicBezTo>
                      <a:pt x="4664245" y="1874814"/>
                      <a:pt x="4700082" y="1818568"/>
                      <a:pt x="4658845" y="1792903"/>
                    </a:cubicBezTo>
                    <a:cubicBezTo>
                      <a:pt x="4664245" y="1787988"/>
                      <a:pt x="4674554" y="1782527"/>
                      <a:pt x="4679463" y="1782527"/>
                    </a:cubicBezTo>
                    <a:cubicBezTo>
                      <a:pt x="4689773" y="1762049"/>
                      <a:pt x="4707446" y="1705803"/>
                      <a:pt x="4717755" y="1690240"/>
                    </a:cubicBezTo>
                    <a:cubicBezTo>
                      <a:pt x="4742301" y="1671127"/>
                      <a:pt x="4825267" y="1643824"/>
                      <a:pt x="4856686" y="1639455"/>
                    </a:cubicBezTo>
                    <a:cubicBezTo>
                      <a:pt x="4888105" y="1635086"/>
                      <a:pt x="4859631" y="1668943"/>
                      <a:pt x="4884178" y="1664575"/>
                    </a:cubicBezTo>
                    <a:cubicBezTo>
                      <a:pt x="4914615" y="1664574"/>
                      <a:pt x="4950943" y="1637817"/>
                      <a:pt x="4976471" y="1642731"/>
                    </a:cubicBezTo>
                    <a:cubicBezTo>
                      <a:pt x="4986780" y="1648192"/>
                      <a:pt x="4986289" y="1669762"/>
                      <a:pt x="4996108" y="1680138"/>
                    </a:cubicBezTo>
                    <a:cubicBezTo>
                      <a:pt x="5001508" y="1659660"/>
                      <a:pt x="5016727" y="1608056"/>
                      <a:pt x="5001508" y="1582390"/>
                    </a:cubicBezTo>
                    <a:cubicBezTo>
                      <a:pt x="5001508" y="1554540"/>
                      <a:pt x="4960761" y="1570922"/>
                      <a:pt x="4948979" y="1552629"/>
                    </a:cubicBezTo>
                    <a:cubicBezTo>
                      <a:pt x="4937197" y="1534335"/>
                      <a:pt x="4955361" y="1478362"/>
                      <a:pt x="4929833" y="1472082"/>
                    </a:cubicBezTo>
                    <a:lnTo>
                      <a:pt x="4842940" y="1474813"/>
                    </a:lnTo>
                    <a:cubicBezTo>
                      <a:pt x="4817412" y="1474813"/>
                      <a:pt x="4812012" y="1469625"/>
                      <a:pt x="4801703" y="1454335"/>
                    </a:cubicBezTo>
                    <a:lnTo>
                      <a:pt x="4786484" y="1454335"/>
                    </a:lnTo>
                    <a:cubicBezTo>
                      <a:pt x="4791884" y="1464710"/>
                      <a:pt x="4791884" y="1464710"/>
                      <a:pt x="4796794" y="1469625"/>
                    </a:cubicBezTo>
                    <a:lnTo>
                      <a:pt x="4796794" y="1485188"/>
                    </a:lnTo>
                    <a:cubicBezTo>
                      <a:pt x="4776175" y="1490103"/>
                      <a:pt x="4760956" y="1500751"/>
                      <a:pt x="4740829" y="1500751"/>
                    </a:cubicBezTo>
                    <a:cubicBezTo>
                      <a:pt x="4745738" y="1464710"/>
                      <a:pt x="4776175" y="1433857"/>
                      <a:pt x="4756047" y="1403003"/>
                    </a:cubicBezTo>
                    <a:cubicBezTo>
                      <a:pt x="4745738" y="1372423"/>
                      <a:pt x="4715301" y="1382525"/>
                      <a:pt x="4689773" y="1367235"/>
                    </a:cubicBezTo>
                    <a:cubicBezTo>
                      <a:pt x="4674554" y="1356860"/>
                      <a:pt x="4689773" y="1362048"/>
                      <a:pt x="4679464" y="1341297"/>
                    </a:cubicBezTo>
                    <a:cubicBezTo>
                      <a:pt x="4658845" y="1326279"/>
                      <a:pt x="4633317" y="1310716"/>
                      <a:pt x="4613189" y="1295153"/>
                    </a:cubicBezTo>
                    <a:cubicBezTo>
                      <a:pt x="4613189" y="1285051"/>
                      <a:pt x="4613189" y="1285051"/>
                      <a:pt x="4618098" y="1280136"/>
                    </a:cubicBezTo>
                    <a:cubicBezTo>
                      <a:pt x="4628407" y="1259658"/>
                      <a:pt x="4649026" y="1254197"/>
                      <a:pt x="4674554" y="1254197"/>
                    </a:cubicBezTo>
                    <a:lnTo>
                      <a:pt x="4674554" y="1249009"/>
                    </a:lnTo>
                    <a:cubicBezTo>
                      <a:pt x="4664245" y="1244095"/>
                      <a:pt x="4653935" y="1244095"/>
                      <a:pt x="4643626" y="1249009"/>
                    </a:cubicBezTo>
                    <a:cubicBezTo>
                      <a:pt x="4638717" y="1223617"/>
                      <a:pt x="4622517" y="1230989"/>
                      <a:pt x="4607298" y="1215426"/>
                    </a:cubicBezTo>
                    <a:cubicBezTo>
                      <a:pt x="4612207" y="1205050"/>
                      <a:pt x="4618098" y="1182115"/>
                      <a:pt x="4633317" y="1177473"/>
                    </a:cubicBezTo>
                    <a:cubicBezTo>
                      <a:pt x="4648535" y="1172832"/>
                      <a:pt x="4684372" y="1182388"/>
                      <a:pt x="4700082" y="1187576"/>
                    </a:cubicBezTo>
                    <a:cubicBezTo>
                      <a:pt x="4704991" y="1131330"/>
                      <a:pt x="4720210" y="1120954"/>
                      <a:pt x="4689773" y="1079998"/>
                    </a:cubicBezTo>
                    <a:cubicBezTo>
                      <a:pt x="4715301" y="1069623"/>
                      <a:pt x="4735428" y="1039043"/>
                      <a:pt x="4735428" y="1018565"/>
                    </a:cubicBezTo>
                    <a:cubicBezTo>
                      <a:pt x="4745738" y="1018565"/>
                      <a:pt x="4739847" y="1041773"/>
                      <a:pt x="4744756" y="1046688"/>
                    </a:cubicBezTo>
                    <a:cubicBezTo>
                      <a:pt x="4744756" y="1041773"/>
                      <a:pt x="4750647" y="1018565"/>
                      <a:pt x="4756047" y="1007916"/>
                    </a:cubicBezTo>
                    <a:cubicBezTo>
                      <a:pt x="4760956" y="1013377"/>
                      <a:pt x="4760956" y="1013377"/>
                      <a:pt x="4766356" y="1018565"/>
                    </a:cubicBezTo>
                    <a:cubicBezTo>
                      <a:pt x="4776175" y="1013377"/>
                      <a:pt x="4776175" y="1013377"/>
                      <a:pt x="4781575" y="1007916"/>
                    </a:cubicBezTo>
                    <a:lnTo>
                      <a:pt x="4781575" y="977336"/>
                    </a:lnTo>
                    <a:lnTo>
                      <a:pt x="4778757" y="977525"/>
                    </a:lnTo>
                    <a:lnTo>
                      <a:pt x="4769206" y="980207"/>
                    </a:lnTo>
                    <a:lnTo>
                      <a:pt x="4766357" y="982524"/>
                    </a:lnTo>
                    <a:cubicBezTo>
                      <a:pt x="4764393" y="982524"/>
                      <a:pt x="4752611" y="985800"/>
                      <a:pt x="4760956" y="982524"/>
                    </a:cubicBezTo>
                    <a:lnTo>
                      <a:pt x="4769206" y="980207"/>
                    </a:lnTo>
                    <a:lnTo>
                      <a:pt x="4771941" y="977984"/>
                    </a:lnTo>
                    <a:lnTo>
                      <a:pt x="4778757" y="977525"/>
                    </a:lnTo>
                    <a:lnTo>
                      <a:pt x="4786362" y="975391"/>
                    </a:lnTo>
                    <a:cubicBezTo>
                      <a:pt x="4797407" y="972216"/>
                      <a:pt x="4809312" y="968189"/>
                      <a:pt x="4816921" y="963138"/>
                    </a:cubicBezTo>
                    <a:cubicBezTo>
                      <a:pt x="4812012" y="952762"/>
                      <a:pt x="4760956" y="941295"/>
                      <a:pt x="4756047" y="936380"/>
                    </a:cubicBezTo>
                    <a:lnTo>
                      <a:pt x="4756047" y="905527"/>
                    </a:lnTo>
                    <a:cubicBezTo>
                      <a:pt x="4756048" y="895970"/>
                      <a:pt x="4765375" y="884503"/>
                      <a:pt x="4755065" y="879315"/>
                    </a:cubicBezTo>
                    <a:cubicBezTo>
                      <a:pt x="4755065" y="868939"/>
                      <a:pt x="4725119" y="864571"/>
                      <a:pt x="4725119" y="854195"/>
                    </a:cubicBezTo>
                    <a:cubicBezTo>
                      <a:pt x="4720210" y="844093"/>
                      <a:pt x="4715301" y="859383"/>
                      <a:pt x="4709900" y="833990"/>
                    </a:cubicBezTo>
                    <a:cubicBezTo>
                      <a:pt x="4694682" y="838905"/>
                      <a:pt x="4704991" y="804229"/>
                      <a:pt x="4694682" y="799315"/>
                    </a:cubicBezTo>
                    <a:cubicBezTo>
                      <a:pt x="4684372" y="809417"/>
                      <a:pt x="4689773" y="838905"/>
                      <a:pt x="4684372" y="854195"/>
                    </a:cubicBezTo>
                    <a:cubicBezTo>
                      <a:pt x="4674554" y="854195"/>
                      <a:pt x="4669154" y="849008"/>
                      <a:pt x="4658845" y="838905"/>
                    </a:cubicBezTo>
                    <a:cubicBezTo>
                      <a:pt x="4633317" y="844093"/>
                      <a:pt x="4633317" y="869759"/>
                      <a:pt x="4633317" y="900612"/>
                    </a:cubicBezTo>
                    <a:cubicBezTo>
                      <a:pt x="4628407" y="900612"/>
                      <a:pt x="4623498" y="905527"/>
                      <a:pt x="4618098" y="905527"/>
                    </a:cubicBezTo>
                    <a:cubicBezTo>
                      <a:pt x="4613189" y="890236"/>
                      <a:pt x="4607789" y="890237"/>
                      <a:pt x="4613189" y="864571"/>
                    </a:cubicBezTo>
                    <a:lnTo>
                      <a:pt x="4607789" y="864571"/>
                    </a:lnTo>
                    <a:lnTo>
                      <a:pt x="4607789" y="859383"/>
                    </a:lnTo>
                    <a:cubicBezTo>
                      <a:pt x="4576861" y="864571"/>
                      <a:pt x="4556242" y="880134"/>
                      <a:pt x="4541023" y="864571"/>
                    </a:cubicBezTo>
                    <a:cubicBezTo>
                      <a:pt x="4515496" y="864571"/>
                      <a:pt x="4500277" y="849008"/>
                      <a:pt x="4495368" y="823615"/>
                    </a:cubicBezTo>
                    <a:cubicBezTo>
                      <a:pt x="4464440" y="838905"/>
                      <a:pt x="4444312" y="828530"/>
                      <a:pt x="4403565" y="828530"/>
                    </a:cubicBezTo>
                    <a:cubicBezTo>
                      <a:pt x="4403565" y="823615"/>
                      <a:pt x="4408475" y="818427"/>
                      <a:pt x="4413384" y="818427"/>
                    </a:cubicBezTo>
                    <a:cubicBezTo>
                      <a:pt x="4418784" y="808052"/>
                      <a:pt x="4408475" y="813240"/>
                      <a:pt x="4408475" y="808052"/>
                    </a:cubicBezTo>
                    <a:cubicBezTo>
                      <a:pt x="4413384" y="802864"/>
                      <a:pt x="4418784" y="802864"/>
                      <a:pt x="4423694" y="802864"/>
                    </a:cubicBezTo>
                    <a:cubicBezTo>
                      <a:pt x="4444312" y="782386"/>
                      <a:pt x="4423693" y="772284"/>
                      <a:pt x="4423693" y="756720"/>
                    </a:cubicBezTo>
                    <a:cubicBezTo>
                      <a:pt x="4444312" y="700475"/>
                      <a:pt x="4438912" y="664433"/>
                      <a:pt x="4434003" y="603000"/>
                    </a:cubicBezTo>
                    <a:cubicBezTo>
                      <a:pt x="4387856" y="597812"/>
                      <a:pt x="4331891" y="603000"/>
                      <a:pt x="4290653" y="582522"/>
                    </a:cubicBezTo>
                    <a:lnTo>
                      <a:pt x="4290653" y="567232"/>
                    </a:lnTo>
                    <a:cubicBezTo>
                      <a:pt x="4300963" y="551668"/>
                      <a:pt x="4316181" y="551668"/>
                      <a:pt x="4321091" y="541293"/>
                    </a:cubicBezTo>
                    <a:cubicBezTo>
                      <a:pt x="4342200" y="510713"/>
                      <a:pt x="4347109" y="485047"/>
                      <a:pt x="4347109" y="438903"/>
                    </a:cubicBezTo>
                    <a:cubicBezTo>
                      <a:pt x="4316181" y="433989"/>
                      <a:pt x="4280344" y="428528"/>
                      <a:pt x="4275435" y="418425"/>
                    </a:cubicBezTo>
                    <a:cubicBezTo>
                      <a:pt x="4260216" y="423340"/>
                      <a:pt x="4270035" y="418426"/>
                      <a:pt x="4270035" y="433989"/>
                    </a:cubicBezTo>
                    <a:cubicBezTo>
                      <a:pt x="4254816" y="428528"/>
                      <a:pt x="4254816" y="418425"/>
                      <a:pt x="4239598" y="428528"/>
                    </a:cubicBezTo>
                    <a:cubicBezTo>
                      <a:pt x="4218979" y="433989"/>
                      <a:pt x="4224379" y="444091"/>
                      <a:pt x="4214070" y="459381"/>
                    </a:cubicBezTo>
                    <a:cubicBezTo>
                      <a:pt x="4193451" y="495149"/>
                      <a:pt x="4127177" y="474671"/>
                      <a:pt x="4107049" y="485047"/>
                    </a:cubicBezTo>
                    <a:cubicBezTo>
                      <a:pt x="4086430" y="485047"/>
                      <a:pt x="4081521" y="474672"/>
                      <a:pt x="4071212" y="459381"/>
                    </a:cubicBezTo>
                    <a:cubicBezTo>
                      <a:pt x="4066302" y="454194"/>
                      <a:pt x="4071212" y="449006"/>
                      <a:pt x="4071212" y="433989"/>
                    </a:cubicBezTo>
                    <a:cubicBezTo>
                      <a:pt x="4045193" y="428528"/>
                      <a:pt x="4004446" y="418425"/>
                      <a:pt x="3989228" y="438903"/>
                    </a:cubicBezTo>
                    <a:lnTo>
                      <a:pt x="3968609" y="438903"/>
                    </a:lnTo>
                    <a:cubicBezTo>
                      <a:pt x="3968609" y="438903"/>
                      <a:pt x="4081521" y="356719"/>
                      <a:pt x="4086430" y="351804"/>
                    </a:cubicBezTo>
                    <a:lnTo>
                      <a:pt x="4086430" y="336241"/>
                    </a:lnTo>
                    <a:cubicBezTo>
                      <a:pt x="4096740" y="331053"/>
                      <a:pt x="4096740" y="331053"/>
                      <a:pt x="4101649" y="331053"/>
                    </a:cubicBezTo>
                    <a:lnTo>
                      <a:pt x="4111958" y="331053"/>
                    </a:lnTo>
                    <a:cubicBezTo>
                      <a:pt x="4107049" y="305661"/>
                      <a:pt x="4116867" y="269619"/>
                      <a:pt x="4101649" y="243954"/>
                    </a:cubicBezTo>
                    <a:lnTo>
                      <a:pt x="4101649" y="239039"/>
                    </a:lnTo>
                    <a:lnTo>
                      <a:pt x="4096740" y="239039"/>
                    </a:lnTo>
                    <a:cubicBezTo>
                      <a:pt x="4091830" y="254056"/>
                      <a:pt x="4091830" y="264432"/>
                      <a:pt x="4086430" y="274534"/>
                    </a:cubicBezTo>
                    <a:cubicBezTo>
                      <a:pt x="4066302" y="269619"/>
                      <a:pt x="4060902" y="259517"/>
                      <a:pt x="4040284" y="254056"/>
                    </a:cubicBezTo>
                    <a:cubicBezTo>
                      <a:pt x="4050102" y="233578"/>
                      <a:pt x="4080539" y="225387"/>
                      <a:pt x="4070230" y="210370"/>
                    </a:cubicBezTo>
                    <a:cubicBezTo>
                      <a:pt x="4077962" y="206274"/>
                      <a:pt x="4105300" y="176223"/>
                      <a:pt x="4120557" y="159380"/>
                    </a:cubicBezTo>
                    <a:lnTo>
                      <a:pt x="4127839" y="151421"/>
                    </a:lnTo>
                    <a:lnTo>
                      <a:pt x="4119383" y="157025"/>
                    </a:lnTo>
                    <a:cubicBezTo>
                      <a:pt x="4110240" y="162315"/>
                      <a:pt x="4099194" y="166957"/>
                      <a:pt x="4096740" y="161769"/>
                    </a:cubicBezTo>
                    <a:lnTo>
                      <a:pt x="4076121" y="161769"/>
                    </a:lnTo>
                    <a:cubicBezTo>
                      <a:pt x="4081521" y="141291"/>
                      <a:pt x="4076121" y="146752"/>
                      <a:pt x="4091830" y="141291"/>
                    </a:cubicBezTo>
                    <a:cubicBezTo>
                      <a:pt x="4091830" y="131189"/>
                      <a:pt x="4091830" y="131189"/>
                      <a:pt x="4086430" y="120813"/>
                    </a:cubicBezTo>
                    <a:cubicBezTo>
                      <a:pt x="4076121" y="120813"/>
                      <a:pt x="4066303" y="120813"/>
                      <a:pt x="4055993" y="115626"/>
                    </a:cubicBezTo>
                    <a:cubicBezTo>
                      <a:pt x="4060902" y="100335"/>
                      <a:pt x="4055993" y="95147"/>
                      <a:pt x="4055993" y="90233"/>
                    </a:cubicBezTo>
                    <a:cubicBezTo>
                      <a:pt x="4060903" y="85045"/>
                      <a:pt x="4076121" y="74670"/>
                      <a:pt x="4071212" y="69482"/>
                    </a:cubicBezTo>
                    <a:cubicBezTo>
                      <a:pt x="4066302" y="44089"/>
                      <a:pt x="4055993" y="59379"/>
                      <a:pt x="4055993" y="28526"/>
                    </a:cubicBezTo>
                    <a:cubicBezTo>
                      <a:pt x="4050102" y="33441"/>
                      <a:pt x="4045193" y="33441"/>
                      <a:pt x="4045193" y="38902"/>
                    </a:cubicBezTo>
                    <a:cubicBezTo>
                      <a:pt x="4019665" y="38902"/>
                      <a:pt x="3999046" y="23338"/>
                      <a:pt x="3994137" y="8048"/>
                    </a:cubicBezTo>
                    <a:cubicBezTo>
                      <a:pt x="3963700" y="18424"/>
                      <a:pt x="3963700" y="8048"/>
                      <a:pt x="3932772" y="13236"/>
                    </a:cubicBezTo>
                    <a:cubicBezTo>
                      <a:pt x="3922462" y="18424"/>
                      <a:pt x="3912644" y="33441"/>
                      <a:pt x="3902335" y="38901"/>
                    </a:cubicBezTo>
                    <a:cubicBezTo>
                      <a:pt x="3876807" y="44089"/>
                      <a:pt x="3805132" y="8048"/>
                      <a:pt x="3779114" y="2861"/>
                    </a:cubicBezTo>
                    <a:cubicBezTo>
                      <a:pt x="3718239" y="-7242"/>
                      <a:pt x="3679456" y="11871"/>
                      <a:pt x="3649019" y="21973"/>
                    </a:cubicBezTo>
                    <a:cubicBezTo>
                      <a:pt x="3577836" y="42724"/>
                      <a:pt x="3477688" y="33441"/>
                      <a:pt x="3426632" y="44089"/>
                    </a:cubicBezTo>
                    <a:cubicBezTo>
                      <a:pt x="3396195" y="49004"/>
                      <a:pt x="3273464" y="64567"/>
                      <a:pt x="3258246" y="54192"/>
                    </a:cubicBezTo>
                    <a:cubicBezTo>
                      <a:pt x="3227318" y="54192"/>
                      <a:pt x="3076605" y="64567"/>
                      <a:pt x="3055986" y="74670"/>
                    </a:cubicBezTo>
                    <a:cubicBezTo>
                      <a:pt x="3061386" y="85045"/>
                      <a:pt x="3212099" y="79857"/>
                      <a:pt x="3212099" y="90233"/>
                    </a:cubicBezTo>
                    <a:cubicBezTo>
                      <a:pt x="3263646" y="115625"/>
                      <a:pt x="3492906" y="115625"/>
                      <a:pt x="3534144" y="85045"/>
                    </a:cubicBezTo>
                    <a:lnTo>
                      <a:pt x="3539544" y="85045"/>
                    </a:lnTo>
                    <a:lnTo>
                      <a:pt x="3539544" y="100335"/>
                    </a:lnTo>
                    <a:cubicBezTo>
                      <a:pt x="3565072" y="100335"/>
                      <a:pt x="3605818" y="100335"/>
                      <a:pt x="3621037" y="85045"/>
                    </a:cubicBezTo>
                    <a:cubicBezTo>
                      <a:pt x="3636255" y="90233"/>
                      <a:pt x="3631346" y="85045"/>
                      <a:pt x="3636256" y="95148"/>
                    </a:cubicBezTo>
                    <a:cubicBezTo>
                      <a:pt x="3651965" y="95147"/>
                      <a:pt x="3656874" y="90233"/>
                      <a:pt x="3667183" y="85045"/>
                    </a:cubicBezTo>
                    <a:cubicBezTo>
                      <a:pt x="3677493" y="90233"/>
                      <a:pt x="3677493" y="90233"/>
                      <a:pt x="3682402" y="95148"/>
                    </a:cubicBezTo>
                    <a:cubicBezTo>
                      <a:pt x="3677493" y="105523"/>
                      <a:pt x="3656874" y="105523"/>
                      <a:pt x="3646565" y="110711"/>
                    </a:cubicBezTo>
                    <a:cubicBezTo>
                      <a:pt x="3636255" y="120813"/>
                      <a:pt x="3636255" y="131189"/>
                      <a:pt x="3626437" y="136103"/>
                    </a:cubicBezTo>
                    <a:cubicBezTo>
                      <a:pt x="3636255" y="141291"/>
                      <a:pt x="3651965" y="141291"/>
                      <a:pt x="3667183" y="141291"/>
                    </a:cubicBezTo>
                    <a:cubicBezTo>
                      <a:pt x="3661783" y="146752"/>
                      <a:pt x="3661783" y="156854"/>
                      <a:pt x="3661783" y="161769"/>
                    </a:cubicBezTo>
                    <a:cubicBezTo>
                      <a:pt x="3631346" y="161769"/>
                      <a:pt x="3575381" y="177332"/>
                      <a:pt x="3565072" y="172144"/>
                    </a:cubicBezTo>
                    <a:cubicBezTo>
                      <a:pt x="3565072" y="166957"/>
                      <a:pt x="3565072" y="161769"/>
                      <a:pt x="3559672" y="156854"/>
                    </a:cubicBezTo>
                    <a:lnTo>
                      <a:pt x="3487997" y="156854"/>
                    </a:lnTo>
                    <a:cubicBezTo>
                      <a:pt x="3436941" y="146752"/>
                      <a:pt x="3390795" y="146752"/>
                      <a:pt x="3345139" y="151667"/>
                    </a:cubicBezTo>
                    <a:cubicBezTo>
                      <a:pt x="3324520" y="151667"/>
                      <a:pt x="3329920" y="136103"/>
                      <a:pt x="3309302" y="136104"/>
                    </a:cubicBezTo>
                    <a:cubicBezTo>
                      <a:pt x="3298992" y="136103"/>
                      <a:pt x="3283774" y="156854"/>
                      <a:pt x="3273464" y="156854"/>
                    </a:cubicBezTo>
                    <a:cubicBezTo>
                      <a:pt x="3258246" y="156854"/>
                      <a:pt x="3243027" y="151667"/>
                      <a:pt x="3227318" y="151666"/>
                    </a:cubicBezTo>
                    <a:cubicBezTo>
                      <a:pt x="3221918" y="156854"/>
                      <a:pt x="3212099" y="172145"/>
                      <a:pt x="3201790" y="177332"/>
                    </a:cubicBezTo>
                    <a:cubicBezTo>
                      <a:pt x="3170862" y="187435"/>
                      <a:pt x="3150734" y="156854"/>
                      <a:pt x="3114897" y="166957"/>
                    </a:cubicBezTo>
                    <a:cubicBezTo>
                      <a:pt x="3089369" y="172144"/>
                      <a:pt x="3043713" y="177332"/>
                      <a:pt x="3018185" y="187435"/>
                    </a:cubicBezTo>
                    <a:cubicBezTo>
                      <a:pt x="2961238" y="197810"/>
                      <a:pt x="2894964" y="197810"/>
                      <a:pt x="2859127" y="207913"/>
                    </a:cubicBezTo>
                    <a:cubicBezTo>
                      <a:pt x="2838999" y="213373"/>
                      <a:pt x="2803162" y="197810"/>
                      <a:pt x="2787943" y="213373"/>
                    </a:cubicBezTo>
                    <a:cubicBezTo>
                      <a:pt x="2767570" y="213373"/>
                      <a:pt x="2748424" y="214602"/>
                      <a:pt x="2732469" y="212657"/>
                    </a:cubicBezTo>
                    <a:lnTo>
                      <a:pt x="2716425" y="208250"/>
                    </a:lnTo>
                    <a:lnTo>
                      <a:pt x="1284146" y="1160431"/>
                    </a:lnTo>
                    <a:lnTo>
                      <a:pt x="1300321" y="1157968"/>
                    </a:lnTo>
                    <a:cubicBezTo>
                      <a:pt x="1322573" y="1160425"/>
                      <a:pt x="1337024" y="1178702"/>
                      <a:pt x="1371635" y="1182388"/>
                    </a:cubicBezTo>
                    <a:cubicBezTo>
                      <a:pt x="1387344" y="1161910"/>
                      <a:pt x="1397163" y="1161910"/>
                      <a:pt x="1412872" y="1141432"/>
                    </a:cubicBezTo>
                    <a:cubicBezTo>
                      <a:pt x="1422691" y="1146620"/>
                      <a:pt x="1422691" y="1146620"/>
                      <a:pt x="1428091" y="1156995"/>
                    </a:cubicBezTo>
                    <a:cubicBezTo>
                      <a:pt x="1448218" y="1156995"/>
                      <a:pt x="1453619" y="1156995"/>
                      <a:pt x="1463437" y="1141432"/>
                    </a:cubicBezTo>
                    <a:cubicBezTo>
                      <a:pt x="1494365" y="1141432"/>
                      <a:pt x="1479146" y="1141432"/>
                      <a:pt x="1488965" y="1156995"/>
                    </a:cubicBezTo>
                    <a:cubicBezTo>
                      <a:pt x="1504674" y="1161910"/>
                      <a:pt x="1499274" y="1151808"/>
                      <a:pt x="1514493" y="1146620"/>
                    </a:cubicBezTo>
                    <a:cubicBezTo>
                      <a:pt x="1540021" y="1146620"/>
                      <a:pt x="1560639" y="1151808"/>
                      <a:pt x="1586167" y="1151808"/>
                    </a:cubicBezTo>
                    <a:cubicBezTo>
                      <a:pt x="1596477" y="1156995"/>
                      <a:pt x="1612186" y="1156995"/>
                      <a:pt x="1627405" y="1161910"/>
                    </a:cubicBezTo>
                    <a:cubicBezTo>
                      <a:pt x="1632805" y="1161910"/>
                      <a:pt x="1632805" y="1151808"/>
                      <a:pt x="1648023" y="1146620"/>
                    </a:cubicBezTo>
                    <a:cubicBezTo>
                      <a:pt x="1652933" y="1151808"/>
                      <a:pt x="1668151" y="1172285"/>
                      <a:pt x="1673551" y="1177473"/>
                    </a:cubicBezTo>
                    <a:cubicBezTo>
                      <a:pt x="1699079" y="1187576"/>
                      <a:pt x="1729516" y="1177473"/>
                      <a:pt x="1755044" y="1192764"/>
                    </a:cubicBezTo>
                    <a:cubicBezTo>
                      <a:pt x="1755044" y="1197951"/>
                      <a:pt x="1759954" y="1197951"/>
                      <a:pt x="1759954" y="1202866"/>
                    </a:cubicBezTo>
                    <a:cubicBezTo>
                      <a:pt x="1765354" y="1208054"/>
                      <a:pt x="1770263" y="1197951"/>
                      <a:pt x="1770263" y="1197951"/>
                    </a:cubicBezTo>
                    <a:lnTo>
                      <a:pt x="1785481" y="1197951"/>
                    </a:lnTo>
                    <a:cubicBezTo>
                      <a:pt x="1765354" y="1213514"/>
                      <a:pt x="1759954" y="1213514"/>
                      <a:pt x="1734426" y="1218429"/>
                    </a:cubicBezTo>
                    <a:lnTo>
                      <a:pt x="1734426" y="1223617"/>
                    </a:lnTo>
                    <a:lnTo>
                      <a:pt x="1739826" y="1223617"/>
                    </a:lnTo>
                    <a:cubicBezTo>
                      <a:pt x="1750135" y="1228531"/>
                      <a:pt x="1744735" y="1228532"/>
                      <a:pt x="1750135" y="1223617"/>
                    </a:cubicBezTo>
                    <a:lnTo>
                      <a:pt x="1780572" y="1223617"/>
                    </a:lnTo>
                    <a:cubicBezTo>
                      <a:pt x="1770263" y="1249009"/>
                      <a:pt x="1729516" y="1249009"/>
                      <a:pt x="1693679" y="1249009"/>
                    </a:cubicBezTo>
                    <a:lnTo>
                      <a:pt x="1693679" y="1254197"/>
                    </a:lnTo>
                    <a:lnTo>
                      <a:pt x="1688770" y="1254197"/>
                    </a:lnTo>
                    <a:cubicBezTo>
                      <a:pt x="1688770" y="1259658"/>
                      <a:pt x="1688770" y="1264573"/>
                      <a:pt x="1693679" y="1269760"/>
                    </a:cubicBezTo>
                    <a:lnTo>
                      <a:pt x="1729516" y="1269760"/>
                    </a:lnTo>
                    <a:cubicBezTo>
                      <a:pt x="1734426" y="1280136"/>
                      <a:pt x="1734426" y="1280136"/>
                      <a:pt x="1734426" y="1285051"/>
                    </a:cubicBezTo>
                    <a:lnTo>
                      <a:pt x="1734426" y="1305802"/>
                    </a:lnTo>
                    <a:cubicBezTo>
                      <a:pt x="1744735" y="1305802"/>
                      <a:pt x="1739826" y="1305802"/>
                      <a:pt x="1744735" y="1310716"/>
                    </a:cubicBezTo>
                    <a:cubicBezTo>
                      <a:pt x="1775663" y="1305801"/>
                      <a:pt x="1795791" y="1295153"/>
                      <a:pt x="1806100" y="1274675"/>
                    </a:cubicBezTo>
                    <a:lnTo>
                      <a:pt x="1816409" y="1274675"/>
                    </a:lnTo>
                    <a:cubicBezTo>
                      <a:pt x="1816410" y="1295153"/>
                      <a:pt x="1811009" y="1295153"/>
                      <a:pt x="1816410" y="1315904"/>
                    </a:cubicBezTo>
                    <a:cubicBezTo>
                      <a:pt x="1795791" y="1315904"/>
                      <a:pt x="1780572" y="1315904"/>
                      <a:pt x="1759954" y="1320819"/>
                    </a:cubicBezTo>
                    <a:cubicBezTo>
                      <a:pt x="1765354" y="1326279"/>
                      <a:pt x="1759953" y="1326279"/>
                      <a:pt x="1765354" y="1331194"/>
                    </a:cubicBezTo>
                    <a:cubicBezTo>
                      <a:pt x="1770263" y="1346757"/>
                      <a:pt x="1780572" y="1346757"/>
                      <a:pt x="1790882" y="1351945"/>
                    </a:cubicBezTo>
                    <a:cubicBezTo>
                      <a:pt x="1790882" y="1351945"/>
                      <a:pt x="1811009" y="1351945"/>
                      <a:pt x="1801191" y="1346757"/>
                    </a:cubicBezTo>
                    <a:lnTo>
                      <a:pt x="1795791" y="1346757"/>
                    </a:lnTo>
                    <a:lnTo>
                      <a:pt x="1795791" y="1341297"/>
                    </a:lnTo>
                    <a:cubicBezTo>
                      <a:pt x="1841937" y="1336382"/>
                      <a:pt x="1872866" y="1341297"/>
                      <a:pt x="1893484" y="1372423"/>
                    </a:cubicBezTo>
                    <a:lnTo>
                      <a:pt x="1898393" y="1372423"/>
                    </a:lnTo>
                    <a:cubicBezTo>
                      <a:pt x="1898393" y="1362048"/>
                      <a:pt x="1893484" y="1351945"/>
                      <a:pt x="1893484" y="1341297"/>
                    </a:cubicBezTo>
                    <a:cubicBezTo>
                      <a:pt x="1923921" y="1346757"/>
                      <a:pt x="1954358" y="1346757"/>
                      <a:pt x="1979886" y="1346757"/>
                    </a:cubicBezTo>
                    <a:lnTo>
                      <a:pt x="1979886" y="1351945"/>
                    </a:lnTo>
                    <a:cubicBezTo>
                      <a:pt x="1964668" y="1356860"/>
                      <a:pt x="1944540" y="1362048"/>
                      <a:pt x="1928831" y="1367235"/>
                    </a:cubicBezTo>
                    <a:cubicBezTo>
                      <a:pt x="1934231" y="1377338"/>
                      <a:pt x="1928831" y="1377338"/>
                      <a:pt x="1939140" y="1382525"/>
                    </a:cubicBezTo>
                    <a:lnTo>
                      <a:pt x="1939140" y="1392901"/>
                    </a:lnTo>
                    <a:cubicBezTo>
                      <a:pt x="1928831" y="1387440"/>
                      <a:pt x="1923921" y="1387440"/>
                      <a:pt x="1919012" y="1382525"/>
                    </a:cubicBezTo>
                    <a:lnTo>
                      <a:pt x="1903303" y="1382525"/>
                    </a:lnTo>
                    <a:cubicBezTo>
                      <a:pt x="1908703" y="1387440"/>
                      <a:pt x="1908703" y="1387440"/>
                      <a:pt x="1913612" y="1392901"/>
                    </a:cubicBezTo>
                    <a:lnTo>
                      <a:pt x="1913612" y="1397816"/>
                    </a:lnTo>
                    <a:cubicBezTo>
                      <a:pt x="1903303" y="1397816"/>
                      <a:pt x="1893484" y="1413379"/>
                      <a:pt x="1877775" y="1408191"/>
                    </a:cubicBezTo>
                    <a:lnTo>
                      <a:pt x="1877775" y="1397816"/>
                    </a:lnTo>
                    <a:cubicBezTo>
                      <a:pt x="1857156" y="1387440"/>
                      <a:pt x="1846847" y="1408191"/>
                      <a:pt x="1836537" y="1418566"/>
                    </a:cubicBezTo>
                    <a:cubicBezTo>
                      <a:pt x="1826719" y="1408191"/>
                      <a:pt x="1831628" y="1413379"/>
                      <a:pt x="1831628" y="1397816"/>
                    </a:cubicBezTo>
                    <a:lnTo>
                      <a:pt x="1826719" y="1397816"/>
                    </a:lnTo>
                    <a:cubicBezTo>
                      <a:pt x="1821319" y="1413379"/>
                      <a:pt x="1826719" y="1423481"/>
                      <a:pt x="1821319" y="1433857"/>
                    </a:cubicBezTo>
                    <a:lnTo>
                      <a:pt x="1821319" y="1439044"/>
                    </a:lnTo>
                    <a:lnTo>
                      <a:pt x="1811010" y="1439044"/>
                    </a:lnTo>
                    <a:lnTo>
                      <a:pt x="1811009" y="1418566"/>
                    </a:lnTo>
                    <a:lnTo>
                      <a:pt x="1790882" y="1418566"/>
                    </a:lnTo>
                    <a:lnTo>
                      <a:pt x="1790881" y="1439044"/>
                    </a:lnTo>
                    <a:cubicBezTo>
                      <a:pt x="1770263" y="1428669"/>
                      <a:pt x="1724607" y="1418567"/>
                      <a:pt x="1703988" y="1418567"/>
                    </a:cubicBezTo>
                    <a:lnTo>
                      <a:pt x="1703988" y="1433857"/>
                    </a:lnTo>
                    <a:cubicBezTo>
                      <a:pt x="1678461" y="1428669"/>
                      <a:pt x="1673551" y="1413379"/>
                      <a:pt x="1652933" y="1423481"/>
                    </a:cubicBezTo>
                    <a:cubicBezTo>
                      <a:pt x="1637714" y="1428669"/>
                      <a:pt x="1648024" y="1439044"/>
                      <a:pt x="1642623" y="1449147"/>
                    </a:cubicBezTo>
                    <a:cubicBezTo>
                      <a:pt x="1622495" y="1454335"/>
                      <a:pt x="1601877" y="1454335"/>
                      <a:pt x="1591077" y="1443959"/>
                    </a:cubicBezTo>
                    <a:lnTo>
                      <a:pt x="1591077" y="1449147"/>
                    </a:lnTo>
                    <a:cubicBezTo>
                      <a:pt x="1591077" y="1464710"/>
                      <a:pt x="1591077" y="1464710"/>
                      <a:pt x="1586167" y="1474813"/>
                    </a:cubicBezTo>
                    <a:lnTo>
                      <a:pt x="1530202" y="1474812"/>
                    </a:lnTo>
                    <a:cubicBezTo>
                      <a:pt x="1524802" y="1459522"/>
                      <a:pt x="1524802" y="1454335"/>
                      <a:pt x="1530202" y="1439044"/>
                    </a:cubicBezTo>
                    <a:cubicBezTo>
                      <a:pt x="1524802" y="1433857"/>
                      <a:pt x="1519893" y="1428669"/>
                      <a:pt x="1514493" y="1423481"/>
                    </a:cubicBezTo>
                    <a:lnTo>
                      <a:pt x="1484056" y="1423481"/>
                    </a:lnTo>
                    <a:lnTo>
                      <a:pt x="1484056" y="1443959"/>
                    </a:lnTo>
                    <a:cubicBezTo>
                      <a:pt x="1473746" y="1454335"/>
                      <a:pt x="1453619" y="1454335"/>
                      <a:pt x="1448218" y="1464710"/>
                    </a:cubicBezTo>
                    <a:lnTo>
                      <a:pt x="1437909" y="1464710"/>
                    </a:lnTo>
                    <a:lnTo>
                      <a:pt x="1437909" y="1443959"/>
                    </a:lnTo>
                    <a:cubicBezTo>
                      <a:pt x="1412872" y="1449147"/>
                      <a:pt x="1397162" y="1449147"/>
                      <a:pt x="1387344" y="1443959"/>
                    </a:cubicBezTo>
                    <a:lnTo>
                      <a:pt x="1356416" y="1443959"/>
                    </a:lnTo>
                    <a:cubicBezTo>
                      <a:pt x="1361816" y="1439044"/>
                      <a:pt x="1361816" y="1439044"/>
                      <a:pt x="1366725" y="1439044"/>
                    </a:cubicBezTo>
                    <a:lnTo>
                      <a:pt x="1366725" y="1433857"/>
                    </a:lnTo>
                    <a:cubicBezTo>
                      <a:pt x="1356416" y="1433857"/>
                      <a:pt x="1346107" y="1439044"/>
                      <a:pt x="1341198" y="1443959"/>
                    </a:cubicBezTo>
                    <a:lnTo>
                      <a:pt x="1325488" y="1443959"/>
                    </a:lnTo>
                    <a:cubicBezTo>
                      <a:pt x="1330888" y="1433857"/>
                      <a:pt x="1330888" y="1433857"/>
                      <a:pt x="1336288" y="1418567"/>
                    </a:cubicBezTo>
                    <a:cubicBezTo>
                      <a:pt x="1274432" y="1423481"/>
                      <a:pt x="1177230" y="1454335"/>
                      <a:pt x="1121265" y="1413379"/>
                    </a:cubicBezTo>
                    <a:cubicBezTo>
                      <a:pt x="1110955" y="1403003"/>
                      <a:pt x="1110955" y="1392901"/>
                      <a:pt x="1106046" y="1377338"/>
                    </a:cubicBezTo>
                    <a:cubicBezTo>
                      <a:pt x="1095737" y="1377338"/>
                      <a:pt x="1085427" y="1382525"/>
                      <a:pt x="1075118" y="1382525"/>
                    </a:cubicBezTo>
                    <a:lnTo>
                      <a:pt x="1075118" y="1397816"/>
                    </a:lnTo>
                    <a:cubicBezTo>
                      <a:pt x="1054990" y="1408191"/>
                      <a:pt x="1033881" y="1423481"/>
                      <a:pt x="1023571" y="1443959"/>
                    </a:cubicBezTo>
                    <a:cubicBezTo>
                      <a:pt x="967606" y="1443959"/>
                      <a:pt x="906241" y="1443413"/>
                      <a:pt x="855185" y="1443959"/>
                    </a:cubicBezTo>
                    <a:cubicBezTo>
                      <a:pt x="804129" y="1444505"/>
                      <a:pt x="736382" y="1447782"/>
                      <a:pt x="715764" y="1447782"/>
                    </a:cubicBezTo>
                    <a:close/>
                    <a:moveTo>
                      <a:pt x="726073" y="1085732"/>
                    </a:moveTo>
                    <a:cubicBezTo>
                      <a:pt x="736382" y="1090920"/>
                      <a:pt x="894459" y="1099657"/>
                      <a:pt x="937169" y="1100476"/>
                    </a:cubicBezTo>
                    <a:cubicBezTo>
                      <a:pt x="979879" y="1101296"/>
                      <a:pt x="967606" y="1085186"/>
                      <a:pt x="982825" y="1090101"/>
                    </a:cubicBezTo>
                    <a:cubicBezTo>
                      <a:pt x="998534" y="1095289"/>
                      <a:pt x="998534" y="1105664"/>
                      <a:pt x="1023571" y="1105664"/>
                    </a:cubicBezTo>
                    <a:cubicBezTo>
                      <a:pt x="1028972" y="1115766"/>
                      <a:pt x="1023571" y="1110852"/>
                      <a:pt x="1028972" y="1115766"/>
                    </a:cubicBezTo>
                    <a:cubicBezTo>
                      <a:pt x="1023571" y="1120954"/>
                      <a:pt x="1018662" y="1120954"/>
                      <a:pt x="1013753" y="1126142"/>
                    </a:cubicBezTo>
                    <a:lnTo>
                      <a:pt x="1003444" y="1126142"/>
                    </a:lnTo>
                    <a:cubicBezTo>
                      <a:pt x="1018662" y="1136244"/>
                      <a:pt x="1044190" y="1126142"/>
                      <a:pt x="1065300" y="1131330"/>
                    </a:cubicBezTo>
                    <a:cubicBezTo>
                      <a:pt x="1065300" y="1131330"/>
                      <a:pt x="1085182" y="1145767"/>
                      <a:pt x="1097401" y="1150797"/>
                    </a:cubicBezTo>
                    <a:lnTo>
                      <a:pt x="1102846" y="1151433"/>
                    </a:lnTo>
                    <a:lnTo>
                      <a:pt x="1302708" y="1018565"/>
                    </a:lnTo>
                    <a:lnTo>
                      <a:pt x="1248904" y="1018565"/>
                    </a:lnTo>
                    <a:lnTo>
                      <a:pt x="1248904" y="1039043"/>
                    </a:lnTo>
                    <a:cubicBezTo>
                      <a:pt x="1223376" y="1033855"/>
                      <a:pt x="1192939" y="1033855"/>
                      <a:pt x="1167411" y="1033855"/>
                    </a:cubicBezTo>
                    <a:cubicBezTo>
                      <a:pt x="1146793" y="1039043"/>
                      <a:pt x="1100646" y="1049145"/>
                      <a:pt x="1080518" y="1043957"/>
                    </a:cubicBezTo>
                    <a:cubicBezTo>
                      <a:pt x="1070209" y="1039043"/>
                      <a:pt x="1049099" y="1018565"/>
                      <a:pt x="1039281" y="1023479"/>
                    </a:cubicBezTo>
                    <a:cubicBezTo>
                      <a:pt x="1018662" y="1028667"/>
                      <a:pt x="982825" y="1059521"/>
                      <a:pt x="962697" y="1059521"/>
                    </a:cubicBezTo>
                    <a:cubicBezTo>
                      <a:pt x="957297" y="1054060"/>
                      <a:pt x="967606" y="1043957"/>
                      <a:pt x="957297" y="1049145"/>
                    </a:cubicBezTo>
                    <a:cubicBezTo>
                      <a:pt x="952388" y="1049145"/>
                      <a:pt x="952388" y="1054060"/>
                      <a:pt x="952388" y="1059521"/>
                    </a:cubicBezTo>
                    <a:cubicBezTo>
                      <a:pt x="937169" y="1054060"/>
                      <a:pt x="911641" y="1043957"/>
                      <a:pt x="896423" y="1039043"/>
                    </a:cubicBezTo>
                    <a:lnTo>
                      <a:pt x="896423" y="1028667"/>
                    </a:lnTo>
                    <a:cubicBezTo>
                      <a:pt x="886113" y="1023479"/>
                      <a:pt x="850276" y="1039043"/>
                      <a:pt x="829657" y="1039043"/>
                    </a:cubicBezTo>
                    <a:cubicBezTo>
                      <a:pt x="828185" y="1040681"/>
                      <a:pt x="826221" y="1042319"/>
                      <a:pt x="824748" y="1043957"/>
                    </a:cubicBezTo>
                    <a:close/>
                    <a:moveTo>
                      <a:pt x="1346107" y="351804"/>
                    </a:moveTo>
                    <a:cubicBezTo>
                      <a:pt x="1356416" y="367094"/>
                      <a:pt x="1366725" y="367094"/>
                      <a:pt x="1381944" y="377197"/>
                    </a:cubicBezTo>
                    <a:lnTo>
                      <a:pt x="1381944" y="392760"/>
                    </a:lnTo>
                    <a:cubicBezTo>
                      <a:pt x="1397162" y="387572"/>
                      <a:pt x="1412872" y="387572"/>
                      <a:pt x="1428091" y="382384"/>
                    </a:cubicBezTo>
                    <a:cubicBezTo>
                      <a:pt x="1433000" y="392760"/>
                      <a:pt x="1437909" y="387572"/>
                      <a:pt x="1443309" y="402862"/>
                    </a:cubicBezTo>
                    <a:cubicBezTo>
                      <a:pt x="1453618" y="397948"/>
                      <a:pt x="1448218" y="392760"/>
                      <a:pt x="1458528" y="387572"/>
                    </a:cubicBezTo>
                    <a:cubicBezTo>
                      <a:pt x="1479146" y="377197"/>
                      <a:pt x="1504674" y="408050"/>
                      <a:pt x="1514493" y="408050"/>
                    </a:cubicBezTo>
                    <a:cubicBezTo>
                      <a:pt x="1514493" y="408050"/>
                      <a:pt x="1565549" y="392760"/>
                      <a:pt x="1570949" y="392760"/>
                    </a:cubicBezTo>
                    <a:cubicBezTo>
                      <a:pt x="1570949" y="402862"/>
                      <a:pt x="1570949" y="402862"/>
                      <a:pt x="1575858" y="413238"/>
                    </a:cubicBezTo>
                    <a:cubicBezTo>
                      <a:pt x="1581258" y="408050"/>
                      <a:pt x="1581258" y="408050"/>
                      <a:pt x="1591076" y="402862"/>
                    </a:cubicBezTo>
                    <a:cubicBezTo>
                      <a:pt x="1596477" y="408050"/>
                      <a:pt x="1601877" y="408050"/>
                      <a:pt x="1607277" y="413238"/>
                    </a:cubicBezTo>
                    <a:lnTo>
                      <a:pt x="1607277" y="433989"/>
                    </a:lnTo>
                    <a:cubicBezTo>
                      <a:pt x="1648023" y="433989"/>
                      <a:pt x="1657842" y="438903"/>
                      <a:pt x="1683370" y="454194"/>
                    </a:cubicBezTo>
                    <a:cubicBezTo>
                      <a:pt x="1683370" y="464569"/>
                      <a:pt x="1683370" y="469484"/>
                      <a:pt x="1678461" y="474671"/>
                    </a:cubicBezTo>
                    <a:cubicBezTo>
                      <a:pt x="1678460" y="505525"/>
                      <a:pt x="1683370" y="505525"/>
                      <a:pt x="1714298" y="505525"/>
                    </a:cubicBezTo>
                    <a:lnTo>
                      <a:pt x="1714298" y="510713"/>
                    </a:lnTo>
                    <a:cubicBezTo>
                      <a:pt x="1703989" y="515627"/>
                      <a:pt x="1703989" y="520815"/>
                      <a:pt x="1699079" y="526003"/>
                    </a:cubicBezTo>
                    <a:cubicBezTo>
                      <a:pt x="1683370" y="526003"/>
                      <a:pt x="1683370" y="526003"/>
                      <a:pt x="1678460" y="520815"/>
                    </a:cubicBezTo>
                    <a:lnTo>
                      <a:pt x="1648023" y="520815"/>
                    </a:lnTo>
                    <a:cubicBezTo>
                      <a:pt x="1652933" y="526003"/>
                      <a:pt x="1652933" y="531190"/>
                      <a:pt x="1657842" y="536378"/>
                    </a:cubicBezTo>
                    <a:cubicBezTo>
                      <a:pt x="1648023" y="541293"/>
                      <a:pt x="1617095" y="536378"/>
                      <a:pt x="1601877" y="546754"/>
                    </a:cubicBezTo>
                    <a:cubicBezTo>
                      <a:pt x="1596477" y="551668"/>
                      <a:pt x="1601877" y="546754"/>
                      <a:pt x="1607277" y="556856"/>
                    </a:cubicBezTo>
                    <a:lnTo>
                      <a:pt x="1607277" y="561771"/>
                    </a:lnTo>
                    <a:cubicBezTo>
                      <a:pt x="1530202" y="556856"/>
                      <a:pt x="1479146" y="541293"/>
                      <a:pt x="1453618" y="582522"/>
                    </a:cubicBezTo>
                    <a:cubicBezTo>
                      <a:pt x="1407472" y="582522"/>
                      <a:pt x="1371635" y="582522"/>
                      <a:pt x="1361816" y="551668"/>
                    </a:cubicBezTo>
                    <a:cubicBezTo>
                      <a:pt x="1320088" y="567232"/>
                      <a:pt x="1274432" y="551668"/>
                      <a:pt x="1238595" y="567232"/>
                    </a:cubicBezTo>
                    <a:cubicBezTo>
                      <a:pt x="1223376" y="572146"/>
                      <a:pt x="1213067" y="587436"/>
                      <a:pt x="1202758" y="592897"/>
                    </a:cubicBezTo>
                    <a:cubicBezTo>
                      <a:pt x="1172321" y="607914"/>
                      <a:pt x="1151702" y="587436"/>
                      <a:pt x="1131574" y="582522"/>
                    </a:cubicBezTo>
                    <a:cubicBezTo>
                      <a:pt x="1121265" y="582522"/>
                      <a:pt x="1110955" y="592897"/>
                      <a:pt x="1100646" y="592897"/>
                    </a:cubicBezTo>
                    <a:cubicBezTo>
                      <a:pt x="1080518" y="597812"/>
                      <a:pt x="1028971" y="592897"/>
                      <a:pt x="1003443" y="592897"/>
                    </a:cubicBezTo>
                    <a:cubicBezTo>
                      <a:pt x="1001971" y="594536"/>
                      <a:pt x="1000007" y="596174"/>
                      <a:pt x="998534" y="597812"/>
                    </a:cubicBezTo>
                    <a:cubicBezTo>
                      <a:pt x="1003444" y="607914"/>
                      <a:pt x="1003444" y="607914"/>
                      <a:pt x="1003444" y="613375"/>
                    </a:cubicBezTo>
                    <a:cubicBezTo>
                      <a:pt x="1023571" y="628665"/>
                      <a:pt x="1065300" y="623478"/>
                      <a:pt x="1090828" y="623478"/>
                    </a:cubicBezTo>
                    <a:cubicBezTo>
                      <a:pt x="1090827" y="639041"/>
                      <a:pt x="1085427" y="633853"/>
                      <a:pt x="1100646" y="633853"/>
                    </a:cubicBezTo>
                    <a:lnTo>
                      <a:pt x="1100646" y="649143"/>
                    </a:lnTo>
                    <a:cubicBezTo>
                      <a:pt x="1116356" y="649143"/>
                      <a:pt x="1131574" y="649143"/>
                      <a:pt x="1136483" y="643956"/>
                    </a:cubicBezTo>
                    <a:cubicBezTo>
                      <a:pt x="1162011" y="649143"/>
                      <a:pt x="1182630" y="669621"/>
                      <a:pt x="1197848" y="685184"/>
                    </a:cubicBezTo>
                    <a:lnTo>
                      <a:pt x="1197848" y="690099"/>
                    </a:lnTo>
                    <a:cubicBezTo>
                      <a:pt x="1197848" y="685184"/>
                      <a:pt x="1202758" y="674809"/>
                      <a:pt x="1208158" y="669621"/>
                    </a:cubicBezTo>
                    <a:cubicBezTo>
                      <a:pt x="1238595" y="674809"/>
                      <a:pt x="1253814" y="685184"/>
                      <a:pt x="1274432" y="700475"/>
                    </a:cubicBezTo>
                    <a:lnTo>
                      <a:pt x="1274432" y="705662"/>
                    </a:lnTo>
                    <a:cubicBezTo>
                      <a:pt x="1264123" y="710577"/>
                      <a:pt x="1259214" y="710577"/>
                      <a:pt x="1238595" y="710577"/>
                    </a:cubicBezTo>
                    <a:lnTo>
                      <a:pt x="1238595" y="726140"/>
                    </a:lnTo>
                    <a:cubicBezTo>
                      <a:pt x="1264123" y="736243"/>
                      <a:pt x="1279341" y="741430"/>
                      <a:pt x="1315179" y="741430"/>
                    </a:cubicBezTo>
                    <a:cubicBezTo>
                      <a:pt x="1304869" y="761908"/>
                      <a:pt x="1299960" y="772284"/>
                      <a:pt x="1289651" y="787574"/>
                    </a:cubicBezTo>
                    <a:cubicBezTo>
                      <a:pt x="1264123" y="787574"/>
                      <a:pt x="1238595" y="787574"/>
                      <a:pt x="1218467" y="792762"/>
                    </a:cubicBezTo>
                    <a:cubicBezTo>
                      <a:pt x="1213067" y="777471"/>
                      <a:pt x="1213067" y="772284"/>
                      <a:pt x="1213067" y="767096"/>
                    </a:cubicBezTo>
                    <a:cubicBezTo>
                      <a:pt x="1187539" y="751806"/>
                      <a:pt x="1162011" y="756721"/>
                      <a:pt x="1126174" y="756721"/>
                    </a:cubicBezTo>
                    <a:lnTo>
                      <a:pt x="1126174" y="741430"/>
                    </a:lnTo>
                    <a:cubicBezTo>
                      <a:pt x="1116356" y="751806"/>
                      <a:pt x="1110955" y="756720"/>
                      <a:pt x="1100646" y="761908"/>
                    </a:cubicBezTo>
                    <a:cubicBezTo>
                      <a:pt x="1100646" y="772284"/>
                      <a:pt x="1100646" y="777471"/>
                      <a:pt x="1106046" y="782386"/>
                    </a:cubicBezTo>
                    <a:cubicBezTo>
                      <a:pt x="1106046" y="787574"/>
                      <a:pt x="1095737" y="787574"/>
                      <a:pt x="1095737" y="792762"/>
                    </a:cubicBezTo>
                    <a:cubicBezTo>
                      <a:pt x="1095737" y="797949"/>
                      <a:pt x="1110955" y="802864"/>
                      <a:pt x="1121265" y="818427"/>
                    </a:cubicBezTo>
                    <a:cubicBezTo>
                      <a:pt x="1126174" y="818427"/>
                      <a:pt x="1121265" y="838905"/>
                      <a:pt x="1126174" y="844093"/>
                    </a:cubicBezTo>
                    <a:cubicBezTo>
                      <a:pt x="1121265" y="849008"/>
                      <a:pt x="1121265" y="849008"/>
                      <a:pt x="1110955" y="849008"/>
                    </a:cubicBezTo>
                    <a:cubicBezTo>
                      <a:pt x="1116355" y="854195"/>
                      <a:pt x="1116355" y="854195"/>
                      <a:pt x="1126174" y="854195"/>
                    </a:cubicBezTo>
                    <a:cubicBezTo>
                      <a:pt x="1116356" y="869759"/>
                      <a:pt x="1075118" y="864571"/>
                      <a:pt x="1049099" y="864571"/>
                    </a:cubicBezTo>
                    <a:cubicBezTo>
                      <a:pt x="1047626" y="866209"/>
                      <a:pt x="1045663" y="868120"/>
                      <a:pt x="1044190" y="869759"/>
                    </a:cubicBezTo>
                    <a:cubicBezTo>
                      <a:pt x="1044190" y="880134"/>
                      <a:pt x="1044190" y="880134"/>
                      <a:pt x="1049099" y="885049"/>
                    </a:cubicBezTo>
                    <a:cubicBezTo>
                      <a:pt x="1070209" y="895151"/>
                      <a:pt x="1197848" y="874673"/>
                      <a:pt x="1228286" y="880134"/>
                    </a:cubicBezTo>
                    <a:cubicBezTo>
                      <a:pt x="1230249" y="881772"/>
                      <a:pt x="1231722" y="883411"/>
                      <a:pt x="1233686" y="885049"/>
                    </a:cubicBezTo>
                    <a:cubicBezTo>
                      <a:pt x="1233686" y="895151"/>
                      <a:pt x="1233686" y="895151"/>
                      <a:pt x="1228285" y="900612"/>
                    </a:cubicBezTo>
                    <a:cubicBezTo>
                      <a:pt x="1192939" y="931192"/>
                      <a:pt x="1146793" y="915902"/>
                      <a:pt x="1100646" y="915902"/>
                    </a:cubicBezTo>
                    <a:cubicBezTo>
                      <a:pt x="1106046" y="910714"/>
                      <a:pt x="1106046" y="910714"/>
                      <a:pt x="1110955" y="905527"/>
                    </a:cubicBezTo>
                    <a:lnTo>
                      <a:pt x="1110955" y="895151"/>
                    </a:lnTo>
                    <a:cubicBezTo>
                      <a:pt x="1106046" y="900612"/>
                      <a:pt x="1100646" y="905527"/>
                      <a:pt x="1095737" y="915902"/>
                    </a:cubicBezTo>
                    <a:cubicBezTo>
                      <a:pt x="1080518" y="910714"/>
                      <a:pt x="1085428" y="910714"/>
                      <a:pt x="1080518" y="900612"/>
                    </a:cubicBezTo>
                    <a:cubicBezTo>
                      <a:pt x="1065300" y="900612"/>
                      <a:pt x="1065300" y="900612"/>
                      <a:pt x="1059900" y="905527"/>
                    </a:cubicBezTo>
                    <a:cubicBezTo>
                      <a:pt x="1059899" y="915902"/>
                      <a:pt x="1054990" y="926278"/>
                      <a:pt x="1054990" y="936380"/>
                    </a:cubicBezTo>
                    <a:cubicBezTo>
                      <a:pt x="1023571" y="931192"/>
                      <a:pt x="967606" y="920817"/>
                      <a:pt x="931769" y="931192"/>
                    </a:cubicBezTo>
                    <a:cubicBezTo>
                      <a:pt x="906241" y="936380"/>
                      <a:pt x="758474" y="946756"/>
                      <a:pt x="727546" y="951670"/>
                    </a:cubicBezTo>
                    <a:cubicBezTo>
                      <a:pt x="753074" y="972421"/>
                      <a:pt x="952388" y="946755"/>
                      <a:pt x="1003444" y="956858"/>
                    </a:cubicBezTo>
                    <a:cubicBezTo>
                      <a:pt x="1085428" y="977336"/>
                      <a:pt x="1213067" y="967233"/>
                      <a:pt x="1299960" y="956858"/>
                    </a:cubicBezTo>
                    <a:cubicBezTo>
                      <a:pt x="1299960" y="967233"/>
                      <a:pt x="1299960" y="967233"/>
                      <a:pt x="1304869" y="972421"/>
                    </a:cubicBezTo>
                    <a:lnTo>
                      <a:pt x="1304869" y="982524"/>
                    </a:lnTo>
                    <a:lnTo>
                      <a:pt x="1320088" y="982524"/>
                    </a:lnTo>
                    <a:lnTo>
                      <a:pt x="1320088" y="1003001"/>
                    </a:lnTo>
                    <a:cubicBezTo>
                      <a:pt x="1315179" y="1005459"/>
                      <a:pt x="1312724" y="1008053"/>
                      <a:pt x="1310822" y="1010681"/>
                    </a:cubicBezTo>
                    <a:lnTo>
                      <a:pt x="1307047" y="1015680"/>
                    </a:lnTo>
                    <a:lnTo>
                      <a:pt x="2522585" y="207589"/>
                    </a:lnTo>
                    <a:lnTo>
                      <a:pt x="2516954" y="204192"/>
                    </a:lnTo>
                    <a:cubicBezTo>
                      <a:pt x="2513150" y="201633"/>
                      <a:pt x="2509345" y="200404"/>
                      <a:pt x="2501736" y="202998"/>
                    </a:cubicBezTo>
                    <a:cubicBezTo>
                      <a:pt x="2491427" y="202998"/>
                      <a:pt x="2470808" y="218288"/>
                      <a:pt x="2450680" y="213373"/>
                    </a:cubicBezTo>
                    <a:cubicBezTo>
                      <a:pt x="2435461" y="207913"/>
                      <a:pt x="2425152" y="197810"/>
                      <a:pt x="2409443" y="197810"/>
                    </a:cubicBezTo>
                    <a:lnTo>
                      <a:pt x="2409442" y="213373"/>
                    </a:lnTo>
                    <a:cubicBezTo>
                      <a:pt x="2383915" y="197810"/>
                      <a:pt x="2368205" y="197810"/>
                      <a:pt x="2348078" y="213373"/>
                    </a:cubicBezTo>
                    <a:cubicBezTo>
                      <a:pt x="2348077" y="207913"/>
                      <a:pt x="2348078" y="202998"/>
                      <a:pt x="2342677" y="197810"/>
                    </a:cubicBezTo>
                    <a:cubicBezTo>
                      <a:pt x="2241057" y="207913"/>
                      <a:pt x="2117835" y="213373"/>
                      <a:pt x="2026033" y="228390"/>
                    </a:cubicBezTo>
                    <a:cubicBezTo>
                      <a:pt x="2000505" y="233578"/>
                      <a:pt x="1995596" y="218288"/>
                      <a:pt x="1995596" y="218288"/>
                    </a:cubicBezTo>
                    <a:cubicBezTo>
                      <a:pt x="1979886" y="213373"/>
                      <a:pt x="1979886" y="233578"/>
                      <a:pt x="1964668" y="228390"/>
                    </a:cubicBezTo>
                    <a:cubicBezTo>
                      <a:pt x="1964668" y="228390"/>
                      <a:pt x="1949449" y="218288"/>
                      <a:pt x="1949449" y="213373"/>
                    </a:cubicBezTo>
                    <a:lnTo>
                      <a:pt x="1934231" y="213373"/>
                    </a:lnTo>
                    <a:cubicBezTo>
                      <a:pt x="1928830" y="218288"/>
                      <a:pt x="1928830" y="223476"/>
                      <a:pt x="1928831" y="228390"/>
                    </a:cubicBezTo>
                    <a:cubicBezTo>
                      <a:pt x="1898393" y="243954"/>
                      <a:pt x="1841938" y="223476"/>
                      <a:pt x="1816410" y="239039"/>
                    </a:cubicBezTo>
                    <a:cubicBezTo>
                      <a:pt x="1801191" y="249141"/>
                      <a:pt x="1801191" y="254056"/>
                      <a:pt x="1795791" y="264432"/>
                    </a:cubicBezTo>
                    <a:cubicBezTo>
                      <a:pt x="1780572" y="274534"/>
                      <a:pt x="1744735" y="285183"/>
                      <a:pt x="1724607" y="285183"/>
                    </a:cubicBezTo>
                    <a:lnTo>
                      <a:pt x="1724607" y="305660"/>
                    </a:lnTo>
                    <a:cubicBezTo>
                      <a:pt x="1693679" y="305660"/>
                      <a:pt x="1627405" y="320678"/>
                      <a:pt x="1591077" y="305660"/>
                    </a:cubicBezTo>
                    <a:lnTo>
                      <a:pt x="1591076" y="290097"/>
                    </a:lnTo>
                    <a:cubicBezTo>
                      <a:pt x="1565549" y="274534"/>
                      <a:pt x="1550330" y="310575"/>
                      <a:pt x="1524802" y="305660"/>
                    </a:cubicBezTo>
                    <a:cubicBezTo>
                      <a:pt x="1514493" y="300200"/>
                      <a:pt x="1499274" y="285182"/>
                      <a:pt x="1479146" y="290097"/>
                    </a:cubicBezTo>
                    <a:cubicBezTo>
                      <a:pt x="1437909" y="295285"/>
                      <a:pt x="1412872" y="346616"/>
                      <a:pt x="1346107" y="3518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45"/>
              <p:cNvSpPr/>
              <p:nvPr/>
            </p:nvSpPr>
            <p:spPr>
              <a:xfrm flipH="1" rot="-2016961">
                <a:off x="-60007" y="357345"/>
                <a:ext cx="5028926" cy="2742627"/>
              </a:xfrm>
              <a:custGeom>
                <a:rect b="b" l="l" r="r" t="t"/>
                <a:pathLst>
                  <a:path extrusionOk="0" h="2731262" w="5008087">
                    <a:moveTo>
                      <a:pt x="4130613" y="148390"/>
                    </a:moveTo>
                    <a:lnTo>
                      <a:pt x="4127839" y="151421"/>
                    </a:lnTo>
                    <a:lnTo>
                      <a:pt x="4130360" y="149751"/>
                    </a:lnTo>
                    <a:cubicBezTo>
                      <a:pt x="4132669" y="147929"/>
                      <a:pt x="4133191" y="147093"/>
                      <a:pt x="4130613" y="148390"/>
                    </a:cubicBezTo>
                    <a:close/>
                    <a:moveTo>
                      <a:pt x="715764" y="1447782"/>
                    </a:moveTo>
                    <a:cubicBezTo>
                      <a:pt x="721164" y="1473447"/>
                      <a:pt x="829657" y="1490103"/>
                      <a:pt x="835058" y="1510854"/>
                    </a:cubicBezTo>
                    <a:cubicBezTo>
                      <a:pt x="850276" y="1510854"/>
                      <a:pt x="860585" y="1505666"/>
                      <a:pt x="870895" y="1505666"/>
                    </a:cubicBezTo>
                    <a:cubicBezTo>
                      <a:pt x="880713" y="1515768"/>
                      <a:pt x="880713" y="1515768"/>
                      <a:pt x="886113" y="1531332"/>
                    </a:cubicBezTo>
                    <a:cubicBezTo>
                      <a:pt x="886113" y="1536246"/>
                      <a:pt x="886113" y="1536246"/>
                      <a:pt x="875804" y="1546895"/>
                    </a:cubicBezTo>
                    <a:cubicBezTo>
                      <a:pt x="880713" y="1556997"/>
                      <a:pt x="875804" y="1551810"/>
                      <a:pt x="891023" y="1561912"/>
                    </a:cubicBezTo>
                    <a:cubicBezTo>
                      <a:pt x="901332" y="1561912"/>
                      <a:pt x="1023571" y="1541434"/>
                      <a:pt x="1039281" y="1531332"/>
                    </a:cubicBezTo>
                    <a:cubicBezTo>
                      <a:pt x="1059899" y="1531332"/>
                      <a:pt x="1059900" y="1536246"/>
                      <a:pt x="1075118" y="1541434"/>
                    </a:cubicBezTo>
                    <a:cubicBezTo>
                      <a:pt x="1065300" y="1546895"/>
                      <a:pt x="1054990" y="1541434"/>
                      <a:pt x="1039281" y="1546895"/>
                    </a:cubicBezTo>
                    <a:cubicBezTo>
                      <a:pt x="1023571" y="1551810"/>
                      <a:pt x="1008353" y="1572287"/>
                      <a:pt x="993134" y="1577475"/>
                    </a:cubicBezTo>
                    <a:cubicBezTo>
                      <a:pt x="973006" y="1587578"/>
                      <a:pt x="845367" y="1587578"/>
                      <a:pt x="824748" y="1567373"/>
                    </a:cubicBezTo>
                    <a:lnTo>
                      <a:pt x="814439" y="1567373"/>
                    </a:lnTo>
                    <a:cubicBezTo>
                      <a:pt x="819839" y="1592765"/>
                      <a:pt x="824748" y="1597953"/>
                      <a:pt x="845367" y="1603141"/>
                    </a:cubicBezTo>
                    <a:cubicBezTo>
                      <a:pt x="829657" y="1618431"/>
                      <a:pt x="829657" y="1608056"/>
                      <a:pt x="835057" y="1628533"/>
                    </a:cubicBezTo>
                    <a:cubicBezTo>
                      <a:pt x="809529" y="1628533"/>
                      <a:pt x="778601" y="1633994"/>
                      <a:pt x="753074" y="1633994"/>
                    </a:cubicBezTo>
                    <a:cubicBezTo>
                      <a:pt x="784002" y="1654199"/>
                      <a:pt x="824748" y="1633994"/>
                      <a:pt x="860585" y="1649284"/>
                    </a:cubicBezTo>
                    <a:cubicBezTo>
                      <a:pt x="875804" y="1654199"/>
                      <a:pt x="880713" y="1669762"/>
                      <a:pt x="901332" y="1674677"/>
                    </a:cubicBezTo>
                    <a:cubicBezTo>
                      <a:pt x="896423" y="1680138"/>
                      <a:pt x="896423" y="1685052"/>
                      <a:pt x="891022" y="1690240"/>
                    </a:cubicBezTo>
                    <a:cubicBezTo>
                      <a:pt x="901332" y="1695428"/>
                      <a:pt x="906241" y="1695428"/>
                      <a:pt x="916550" y="1695428"/>
                    </a:cubicBezTo>
                    <a:lnTo>
                      <a:pt x="916550" y="1710718"/>
                    </a:lnTo>
                    <a:cubicBezTo>
                      <a:pt x="947479" y="1710718"/>
                      <a:pt x="967606" y="1705803"/>
                      <a:pt x="982825" y="1720820"/>
                    </a:cubicBezTo>
                    <a:cubicBezTo>
                      <a:pt x="993134" y="1726281"/>
                      <a:pt x="988225" y="1720820"/>
                      <a:pt x="993134" y="1726281"/>
                    </a:cubicBezTo>
                    <a:cubicBezTo>
                      <a:pt x="973006" y="1741572"/>
                      <a:pt x="962697" y="1746759"/>
                      <a:pt x="926860" y="1746759"/>
                    </a:cubicBezTo>
                    <a:lnTo>
                      <a:pt x="926860" y="1751947"/>
                    </a:lnTo>
                    <a:lnTo>
                      <a:pt x="921951" y="1751947"/>
                    </a:lnTo>
                    <a:lnTo>
                      <a:pt x="921951" y="1762050"/>
                    </a:lnTo>
                    <a:cubicBezTo>
                      <a:pt x="926860" y="1767237"/>
                      <a:pt x="931769" y="1772425"/>
                      <a:pt x="937169" y="1782527"/>
                    </a:cubicBezTo>
                    <a:lnTo>
                      <a:pt x="973006" y="1782527"/>
                    </a:lnTo>
                    <a:lnTo>
                      <a:pt x="973006" y="1798090"/>
                    </a:lnTo>
                    <a:cubicBezTo>
                      <a:pt x="942078" y="1808193"/>
                      <a:pt x="901332" y="1869627"/>
                      <a:pt x="875804" y="1854609"/>
                    </a:cubicBezTo>
                    <a:cubicBezTo>
                      <a:pt x="860585" y="1844234"/>
                      <a:pt x="839967" y="1751947"/>
                      <a:pt x="839967" y="1710718"/>
                    </a:cubicBezTo>
                    <a:lnTo>
                      <a:pt x="824748" y="1710718"/>
                    </a:lnTo>
                    <a:cubicBezTo>
                      <a:pt x="814439" y="1669762"/>
                      <a:pt x="737364" y="1664575"/>
                      <a:pt x="711836" y="1654199"/>
                    </a:cubicBezTo>
                    <a:cubicBezTo>
                      <a:pt x="706927" y="1649284"/>
                      <a:pt x="702018" y="1649284"/>
                      <a:pt x="702018" y="1649284"/>
                    </a:cubicBezTo>
                    <a:cubicBezTo>
                      <a:pt x="702018" y="1633994"/>
                      <a:pt x="702018" y="1623619"/>
                      <a:pt x="706927" y="1608056"/>
                    </a:cubicBezTo>
                    <a:cubicBezTo>
                      <a:pt x="732455" y="1613516"/>
                      <a:pt x="747673" y="1613516"/>
                      <a:pt x="762892" y="1597953"/>
                    </a:cubicBezTo>
                    <a:cubicBezTo>
                      <a:pt x="778601" y="1592765"/>
                      <a:pt x="768292" y="1603141"/>
                      <a:pt x="773201" y="1587578"/>
                    </a:cubicBezTo>
                    <a:cubicBezTo>
                      <a:pt x="778602" y="1582390"/>
                      <a:pt x="773201" y="1582390"/>
                      <a:pt x="778601" y="1572287"/>
                    </a:cubicBezTo>
                    <a:lnTo>
                      <a:pt x="778601" y="1567373"/>
                    </a:lnTo>
                    <a:cubicBezTo>
                      <a:pt x="753074" y="1561912"/>
                      <a:pt x="696618" y="1567373"/>
                      <a:pt x="681399" y="1551810"/>
                    </a:cubicBezTo>
                    <a:cubicBezTo>
                      <a:pt x="650962" y="1556997"/>
                      <a:pt x="630343" y="1587578"/>
                      <a:pt x="620034" y="1613516"/>
                    </a:cubicBezTo>
                    <a:lnTo>
                      <a:pt x="559159" y="1613516"/>
                    </a:lnTo>
                    <a:lnTo>
                      <a:pt x="559160" y="1592765"/>
                    </a:lnTo>
                    <a:cubicBezTo>
                      <a:pt x="543450" y="1603141"/>
                      <a:pt x="548850" y="1597953"/>
                      <a:pt x="523322" y="1597953"/>
                    </a:cubicBezTo>
                    <a:cubicBezTo>
                      <a:pt x="528232" y="1603141"/>
                      <a:pt x="528231" y="1608056"/>
                      <a:pt x="533632" y="1613516"/>
                    </a:cubicBezTo>
                    <a:cubicBezTo>
                      <a:pt x="528232" y="1618431"/>
                      <a:pt x="523322" y="1623619"/>
                      <a:pt x="517922" y="1628534"/>
                    </a:cubicBezTo>
                    <a:cubicBezTo>
                      <a:pt x="508104" y="1638909"/>
                      <a:pt x="486994" y="1628533"/>
                      <a:pt x="471775" y="1638909"/>
                    </a:cubicBezTo>
                    <a:lnTo>
                      <a:pt x="461466" y="1638909"/>
                    </a:lnTo>
                    <a:cubicBezTo>
                      <a:pt x="466375" y="1644097"/>
                      <a:pt x="461466" y="1644097"/>
                      <a:pt x="471775" y="1649284"/>
                    </a:cubicBezTo>
                    <a:cubicBezTo>
                      <a:pt x="471775" y="1674677"/>
                      <a:pt x="466376" y="1680138"/>
                      <a:pt x="446247" y="1690240"/>
                    </a:cubicBezTo>
                    <a:lnTo>
                      <a:pt x="446248" y="1705803"/>
                    </a:lnTo>
                    <a:cubicBezTo>
                      <a:pt x="476685" y="1705803"/>
                      <a:pt x="497303" y="1705803"/>
                      <a:pt x="508104" y="1690240"/>
                    </a:cubicBezTo>
                    <a:lnTo>
                      <a:pt x="528231" y="1690240"/>
                    </a:lnTo>
                    <a:cubicBezTo>
                      <a:pt x="523322" y="1695428"/>
                      <a:pt x="523322" y="1695428"/>
                      <a:pt x="513013" y="1700616"/>
                    </a:cubicBezTo>
                    <a:cubicBezTo>
                      <a:pt x="523322" y="1715906"/>
                      <a:pt x="538541" y="1710718"/>
                      <a:pt x="548850" y="1715906"/>
                    </a:cubicBezTo>
                    <a:cubicBezTo>
                      <a:pt x="559160" y="1710718"/>
                      <a:pt x="553760" y="1720820"/>
                      <a:pt x="559160" y="1700616"/>
                    </a:cubicBezTo>
                    <a:cubicBezTo>
                      <a:pt x="584687" y="1705803"/>
                      <a:pt x="589597" y="1720821"/>
                      <a:pt x="615125" y="1720820"/>
                    </a:cubicBezTo>
                    <a:lnTo>
                      <a:pt x="615125" y="1726281"/>
                    </a:lnTo>
                    <a:cubicBezTo>
                      <a:pt x="599906" y="1731196"/>
                      <a:pt x="594506" y="1736384"/>
                      <a:pt x="579287" y="1736384"/>
                    </a:cubicBezTo>
                    <a:lnTo>
                      <a:pt x="579287" y="1741571"/>
                    </a:lnTo>
                    <a:lnTo>
                      <a:pt x="584687" y="1741571"/>
                    </a:lnTo>
                    <a:lnTo>
                      <a:pt x="584688" y="1751947"/>
                    </a:lnTo>
                    <a:cubicBezTo>
                      <a:pt x="584688" y="1762049"/>
                      <a:pt x="589597" y="1741571"/>
                      <a:pt x="589597" y="1741571"/>
                    </a:cubicBezTo>
                    <a:cubicBezTo>
                      <a:pt x="604815" y="1746759"/>
                      <a:pt x="604815" y="1746759"/>
                      <a:pt x="615125" y="1756862"/>
                    </a:cubicBezTo>
                    <a:cubicBezTo>
                      <a:pt x="615125" y="1762049"/>
                      <a:pt x="615125" y="1767237"/>
                      <a:pt x="610215" y="1772425"/>
                    </a:cubicBezTo>
                    <a:cubicBezTo>
                      <a:pt x="604815" y="1767237"/>
                      <a:pt x="604815" y="1772425"/>
                      <a:pt x="599906" y="1767237"/>
                    </a:cubicBezTo>
                    <a:lnTo>
                      <a:pt x="584688" y="1767237"/>
                    </a:lnTo>
                    <a:cubicBezTo>
                      <a:pt x="589597" y="1782527"/>
                      <a:pt x="589597" y="1782527"/>
                      <a:pt x="610215" y="1787988"/>
                    </a:cubicBezTo>
                    <a:lnTo>
                      <a:pt x="610215" y="1792903"/>
                    </a:lnTo>
                    <a:cubicBezTo>
                      <a:pt x="604815" y="1792903"/>
                      <a:pt x="599906" y="1798091"/>
                      <a:pt x="594506" y="1803005"/>
                    </a:cubicBezTo>
                    <a:cubicBezTo>
                      <a:pt x="584688" y="1803005"/>
                      <a:pt x="584687" y="1798091"/>
                      <a:pt x="568978" y="1798090"/>
                    </a:cubicBezTo>
                    <a:cubicBezTo>
                      <a:pt x="564069" y="1803005"/>
                      <a:pt x="559160" y="1808193"/>
                      <a:pt x="553760" y="1813381"/>
                    </a:cubicBezTo>
                    <a:lnTo>
                      <a:pt x="553760" y="1818568"/>
                    </a:lnTo>
                    <a:cubicBezTo>
                      <a:pt x="579287" y="1813381"/>
                      <a:pt x="615124" y="1818568"/>
                      <a:pt x="640653" y="1818568"/>
                    </a:cubicBezTo>
                    <a:lnTo>
                      <a:pt x="640652" y="1823483"/>
                    </a:lnTo>
                    <a:cubicBezTo>
                      <a:pt x="610216" y="1839046"/>
                      <a:pt x="594506" y="1823483"/>
                      <a:pt x="564069" y="1833859"/>
                    </a:cubicBezTo>
                    <a:cubicBezTo>
                      <a:pt x="543450" y="1844234"/>
                      <a:pt x="517922" y="1859524"/>
                      <a:pt x="497303" y="1869627"/>
                    </a:cubicBezTo>
                    <a:lnTo>
                      <a:pt x="497304" y="1880002"/>
                    </a:lnTo>
                    <a:cubicBezTo>
                      <a:pt x="486994" y="1885190"/>
                      <a:pt x="476685" y="1874814"/>
                      <a:pt x="471775" y="1869627"/>
                    </a:cubicBezTo>
                    <a:lnTo>
                      <a:pt x="461466" y="1869627"/>
                    </a:lnTo>
                    <a:lnTo>
                      <a:pt x="461466" y="1890377"/>
                    </a:lnTo>
                    <a:cubicBezTo>
                      <a:pt x="471775" y="1890378"/>
                      <a:pt x="482085" y="1895292"/>
                      <a:pt x="491903" y="1895292"/>
                    </a:cubicBezTo>
                    <a:lnTo>
                      <a:pt x="491904" y="1915770"/>
                    </a:lnTo>
                    <a:cubicBezTo>
                      <a:pt x="466375" y="1915770"/>
                      <a:pt x="461466" y="1910856"/>
                      <a:pt x="440847" y="1905668"/>
                    </a:cubicBezTo>
                    <a:lnTo>
                      <a:pt x="440847" y="1910856"/>
                    </a:lnTo>
                    <a:lnTo>
                      <a:pt x="435938" y="1910855"/>
                    </a:lnTo>
                    <a:cubicBezTo>
                      <a:pt x="440848" y="1921231"/>
                      <a:pt x="456557" y="1926146"/>
                      <a:pt x="466376" y="1936521"/>
                    </a:cubicBezTo>
                    <a:cubicBezTo>
                      <a:pt x="456557" y="1951811"/>
                      <a:pt x="461466" y="1941436"/>
                      <a:pt x="461466" y="1956999"/>
                    </a:cubicBezTo>
                    <a:cubicBezTo>
                      <a:pt x="410410" y="1956999"/>
                      <a:pt x="333827" y="1951811"/>
                      <a:pt x="282771" y="1936521"/>
                    </a:cubicBezTo>
                    <a:cubicBezTo>
                      <a:pt x="246934" y="1931333"/>
                      <a:pt x="200787" y="1941436"/>
                      <a:pt x="175259" y="1926146"/>
                    </a:cubicBezTo>
                    <a:cubicBezTo>
                      <a:pt x="144822" y="1921231"/>
                      <a:pt x="15219" y="1914678"/>
                      <a:pt x="0" y="1925054"/>
                    </a:cubicBezTo>
                    <a:cubicBezTo>
                      <a:pt x="4909" y="1935429"/>
                      <a:pt x="88366" y="1948262"/>
                      <a:pt x="119294" y="1956999"/>
                    </a:cubicBezTo>
                    <a:cubicBezTo>
                      <a:pt x="150222" y="1965736"/>
                      <a:pt x="170350" y="1972289"/>
                      <a:pt x="185568" y="1977477"/>
                    </a:cubicBezTo>
                    <a:lnTo>
                      <a:pt x="231224" y="1977477"/>
                    </a:lnTo>
                    <a:cubicBezTo>
                      <a:pt x="237115" y="1982665"/>
                      <a:pt x="242024" y="1993040"/>
                      <a:pt x="242024" y="1997955"/>
                    </a:cubicBezTo>
                    <a:cubicBezTo>
                      <a:pt x="262643" y="1997955"/>
                      <a:pt x="277862" y="1993040"/>
                      <a:pt x="293080" y="1993040"/>
                    </a:cubicBezTo>
                    <a:cubicBezTo>
                      <a:pt x="297989" y="1993040"/>
                      <a:pt x="303390" y="2008057"/>
                      <a:pt x="308299" y="2008057"/>
                    </a:cubicBezTo>
                    <a:cubicBezTo>
                      <a:pt x="328917" y="2013518"/>
                      <a:pt x="379973" y="1997955"/>
                      <a:pt x="390283" y="2003143"/>
                    </a:cubicBezTo>
                    <a:cubicBezTo>
                      <a:pt x="395192" y="2003143"/>
                      <a:pt x="405501" y="2018433"/>
                      <a:pt x="410410" y="2023621"/>
                    </a:cubicBezTo>
                    <a:cubicBezTo>
                      <a:pt x="440847" y="2023621"/>
                      <a:pt x="471776" y="2023621"/>
                      <a:pt x="497304" y="2028535"/>
                    </a:cubicBezTo>
                    <a:cubicBezTo>
                      <a:pt x="584687" y="2049286"/>
                      <a:pt x="599906" y="2049286"/>
                      <a:pt x="676490" y="2023621"/>
                    </a:cubicBezTo>
                    <a:cubicBezTo>
                      <a:pt x="681399" y="2028535"/>
                      <a:pt x="681399" y="2028535"/>
                      <a:pt x="686308" y="2039184"/>
                    </a:cubicBezTo>
                    <a:cubicBezTo>
                      <a:pt x="702018" y="2028535"/>
                      <a:pt x="702018" y="2023621"/>
                      <a:pt x="732455" y="2023621"/>
                    </a:cubicBezTo>
                    <a:lnTo>
                      <a:pt x="732455" y="2039184"/>
                    </a:lnTo>
                    <a:cubicBezTo>
                      <a:pt x="737364" y="2039184"/>
                      <a:pt x="747674" y="2039184"/>
                      <a:pt x="757983" y="2044099"/>
                    </a:cubicBezTo>
                    <a:lnTo>
                      <a:pt x="757983" y="2028535"/>
                    </a:lnTo>
                    <a:cubicBezTo>
                      <a:pt x="784001" y="2039184"/>
                      <a:pt x="835057" y="2018433"/>
                      <a:pt x="860585" y="2049286"/>
                    </a:cubicBezTo>
                    <a:cubicBezTo>
                      <a:pt x="870895" y="2044098"/>
                      <a:pt x="906241" y="2039184"/>
                      <a:pt x="916550" y="2044098"/>
                    </a:cubicBezTo>
                    <a:lnTo>
                      <a:pt x="942078" y="2044098"/>
                    </a:lnTo>
                    <a:lnTo>
                      <a:pt x="942078" y="2049286"/>
                    </a:lnTo>
                    <a:cubicBezTo>
                      <a:pt x="931769" y="2049286"/>
                      <a:pt x="931769" y="2049286"/>
                      <a:pt x="916551" y="2054474"/>
                    </a:cubicBezTo>
                    <a:cubicBezTo>
                      <a:pt x="931769" y="2069764"/>
                      <a:pt x="973006" y="2054474"/>
                      <a:pt x="993134" y="2064576"/>
                    </a:cubicBezTo>
                    <a:cubicBezTo>
                      <a:pt x="1013753" y="2074679"/>
                      <a:pt x="1023571" y="2095430"/>
                      <a:pt x="1049099" y="2100617"/>
                    </a:cubicBezTo>
                    <a:cubicBezTo>
                      <a:pt x="1095737" y="2100617"/>
                      <a:pt x="1141883" y="2105805"/>
                      <a:pt x="1187539" y="2105805"/>
                    </a:cubicBezTo>
                    <a:cubicBezTo>
                      <a:pt x="1197849" y="2105805"/>
                      <a:pt x="1202758" y="2090242"/>
                      <a:pt x="1213067" y="2085327"/>
                    </a:cubicBezTo>
                    <a:cubicBezTo>
                      <a:pt x="1243504" y="2074679"/>
                      <a:pt x="1279341" y="2090242"/>
                      <a:pt x="1310269" y="2074679"/>
                    </a:cubicBezTo>
                    <a:cubicBezTo>
                      <a:pt x="1315179" y="2064576"/>
                      <a:pt x="1325488" y="2054474"/>
                      <a:pt x="1336288" y="2044098"/>
                    </a:cubicBezTo>
                    <a:cubicBezTo>
                      <a:pt x="1356416" y="2028535"/>
                      <a:pt x="1381944" y="2033996"/>
                      <a:pt x="1397163" y="2033996"/>
                    </a:cubicBezTo>
                    <a:cubicBezTo>
                      <a:pt x="1437909" y="2033996"/>
                      <a:pt x="1473746" y="2033996"/>
                      <a:pt x="1514493" y="2039184"/>
                    </a:cubicBezTo>
                    <a:cubicBezTo>
                      <a:pt x="1524802" y="2033996"/>
                      <a:pt x="1545421" y="2018433"/>
                      <a:pt x="1565549" y="2023621"/>
                    </a:cubicBezTo>
                    <a:cubicBezTo>
                      <a:pt x="1570949" y="2023620"/>
                      <a:pt x="1581258" y="2039184"/>
                      <a:pt x="1591076" y="2049286"/>
                    </a:cubicBezTo>
                    <a:cubicBezTo>
                      <a:pt x="1627405" y="2044098"/>
                      <a:pt x="1648023" y="2049286"/>
                      <a:pt x="1668151" y="2059662"/>
                    </a:cubicBezTo>
                    <a:cubicBezTo>
                      <a:pt x="1663242" y="2069764"/>
                      <a:pt x="1657842" y="2080140"/>
                      <a:pt x="1652933" y="2085327"/>
                    </a:cubicBezTo>
                    <a:lnTo>
                      <a:pt x="1652933" y="2095430"/>
                    </a:lnTo>
                    <a:cubicBezTo>
                      <a:pt x="1668151" y="2095430"/>
                      <a:pt x="1673551" y="2090242"/>
                      <a:pt x="1688770" y="2095430"/>
                    </a:cubicBezTo>
                    <a:cubicBezTo>
                      <a:pt x="1714298" y="2095430"/>
                      <a:pt x="1708898" y="2090242"/>
                      <a:pt x="1714298" y="2085327"/>
                    </a:cubicBezTo>
                    <a:cubicBezTo>
                      <a:pt x="1729516" y="2080139"/>
                      <a:pt x="1780572" y="2090242"/>
                      <a:pt x="1801191" y="2074679"/>
                    </a:cubicBezTo>
                    <a:cubicBezTo>
                      <a:pt x="1831628" y="2080140"/>
                      <a:pt x="1826719" y="2110720"/>
                      <a:pt x="1836537" y="2131471"/>
                    </a:cubicBezTo>
                    <a:cubicBezTo>
                      <a:pt x="1857156" y="2131471"/>
                      <a:pt x="1908703" y="2131471"/>
                      <a:pt x="1923921" y="2141573"/>
                    </a:cubicBezTo>
                    <a:cubicBezTo>
                      <a:pt x="1990196" y="2141573"/>
                      <a:pt x="1964668" y="2172427"/>
                      <a:pt x="2005414" y="2187990"/>
                    </a:cubicBezTo>
                    <a:cubicBezTo>
                      <a:pt x="2046161" y="2203007"/>
                      <a:pt x="2092307" y="2182529"/>
                      <a:pt x="2138454" y="2192904"/>
                    </a:cubicBezTo>
                    <a:cubicBezTo>
                      <a:pt x="2164473" y="2203007"/>
                      <a:pt x="2205219" y="2208195"/>
                      <a:pt x="2235657" y="2208195"/>
                    </a:cubicBezTo>
                    <a:cubicBezTo>
                      <a:pt x="2245966" y="2254611"/>
                      <a:pt x="2286712" y="2244236"/>
                      <a:pt x="2327459" y="2259526"/>
                    </a:cubicBezTo>
                    <a:cubicBezTo>
                      <a:pt x="2378515" y="2274816"/>
                      <a:pt x="2419752" y="2321233"/>
                      <a:pt x="2496336" y="2315772"/>
                    </a:cubicBezTo>
                    <a:cubicBezTo>
                      <a:pt x="2481117" y="2331335"/>
                      <a:pt x="2450680" y="2341438"/>
                      <a:pt x="2435462" y="2346899"/>
                    </a:cubicBezTo>
                    <a:cubicBezTo>
                      <a:pt x="2450680" y="2393042"/>
                      <a:pt x="2501736" y="2372564"/>
                      <a:pt x="2557701" y="2387854"/>
                    </a:cubicBezTo>
                    <a:cubicBezTo>
                      <a:pt x="2613666" y="2397957"/>
                      <a:pt x="2664722" y="2423622"/>
                      <a:pt x="2716269" y="2439185"/>
                    </a:cubicBezTo>
                    <a:cubicBezTo>
                      <a:pt x="2747197" y="2449288"/>
                      <a:pt x="2787943" y="2439186"/>
                      <a:pt x="2813471" y="2454476"/>
                    </a:cubicBezTo>
                    <a:cubicBezTo>
                      <a:pt x="2828689" y="2464578"/>
                      <a:pt x="2828690" y="2474954"/>
                      <a:pt x="2838999" y="2485329"/>
                    </a:cubicBezTo>
                    <a:cubicBezTo>
                      <a:pt x="2833599" y="2495432"/>
                      <a:pt x="2828689" y="2500619"/>
                      <a:pt x="2818380" y="2510722"/>
                    </a:cubicBezTo>
                    <a:cubicBezTo>
                      <a:pt x="2772724" y="2521370"/>
                      <a:pt x="2705959" y="2531473"/>
                      <a:pt x="2644594" y="2521370"/>
                    </a:cubicBezTo>
                    <a:cubicBezTo>
                      <a:pt x="2619066" y="2515909"/>
                      <a:pt x="2568010" y="2505807"/>
                      <a:pt x="2537082" y="2515909"/>
                    </a:cubicBezTo>
                    <a:cubicBezTo>
                      <a:pt x="2486026" y="2526285"/>
                      <a:pt x="2460498" y="2556865"/>
                      <a:pt x="2388824" y="2551950"/>
                    </a:cubicBezTo>
                    <a:cubicBezTo>
                      <a:pt x="2393733" y="2556865"/>
                      <a:pt x="2414352" y="2562053"/>
                      <a:pt x="2419752" y="2567514"/>
                    </a:cubicBezTo>
                    <a:lnTo>
                      <a:pt x="2419752" y="2598094"/>
                    </a:lnTo>
                    <a:cubicBezTo>
                      <a:pt x="2425152" y="2608196"/>
                      <a:pt x="2445280" y="2618572"/>
                      <a:pt x="2450680" y="2634135"/>
                    </a:cubicBezTo>
                    <a:cubicBezTo>
                      <a:pt x="2527264" y="2634135"/>
                      <a:pt x="2521864" y="2659528"/>
                      <a:pt x="2562610" y="2674818"/>
                    </a:cubicBezTo>
                    <a:lnTo>
                      <a:pt x="2623975" y="2674818"/>
                    </a:lnTo>
                    <a:cubicBezTo>
                      <a:pt x="2696141" y="2705672"/>
                      <a:pt x="2828689" y="2757003"/>
                      <a:pt x="2946020" y="2716047"/>
                    </a:cubicBezTo>
                    <a:cubicBezTo>
                      <a:pt x="2976948" y="2705671"/>
                      <a:pt x="2976948" y="2685193"/>
                      <a:pt x="2997566" y="2674818"/>
                    </a:cubicBezTo>
                    <a:cubicBezTo>
                      <a:pt x="3012785" y="2669903"/>
                      <a:pt x="3023095" y="2664715"/>
                      <a:pt x="3038313" y="2659528"/>
                    </a:cubicBezTo>
                    <a:cubicBezTo>
                      <a:pt x="3050095" y="2647514"/>
                      <a:pt x="3062368" y="2635774"/>
                      <a:pt x="3074150" y="2623760"/>
                    </a:cubicBezTo>
                    <a:lnTo>
                      <a:pt x="3074150" y="2608196"/>
                    </a:lnTo>
                    <a:cubicBezTo>
                      <a:pt x="3094278" y="2608196"/>
                      <a:pt x="3104587" y="2608196"/>
                      <a:pt x="3119806" y="2598094"/>
                    </a:cubicBezTo>
                    <a:cubicBezTo>
                      <a:pt x="3140425" y="2587992"/>
                      <a:pt x="3145334" y="2562053"/>
                      <a:pt x="3165953" y="2551951"/>
                    </a:cubicBezTo>
                    <a:cubicBezTo>
                      <a:pt x="3165953" y="2510722"/>
                      <a:pt x="3170862" y="2526285"/>
                      <a:pt x="3181171" y="2505807"/>
                    </a:cubicBezTo>
                    <a:cubicBezTo>
                      <a:pt x="3201790" y="2515909"/>
                      <a:pt x="3217009" y="2521370"/>
                      <a:pt x="3232227" y="2536387"/>
                    </a:cubicBezTo>
                    <a:cubicBezTo>
                      <a:pt x="3243027" y="2531473"/>
                      <a:pt x="3247937" y="2536387"/>
                      <a:pt x="3253337" y="2536387"/>
                    </a:cubicBezTo>
                    <a:lnTo>
                      <a:pt x="3258246" y="2536387"/>
                    </a:lnTo>
                    <a:cubicBezTo>
                      <a:pt x="3273465" y="2546763"/>
                      <a:pt x="3294083" y="2572428"/>
                      <a:pt x="3314211" y="2577616"/>
                    </a:cubicBezTo>
                    <a:cubicBezTo>
                      <a:pt x="3334830" y="2582531"/>
                      <a:pt x="3319611" y="2567514"/>
                      <a:pt x="3334830" y="2567514"/>
                    </a:cubicBezTo>
                    <a:cubicBezTo>
                      <a:pt x="3345139" y="2572428"/>
                      <a:pt x="3365267" y="2587992"/>
                      <a:pt x="3375576" y="2592906"/>
                    </a:cubicBezTo>
                    <a:lnTo>
                      <a:pt x="3411413" y="2592906"/>
                    </a:lnTo>
                    <a:cubicBezTo>
                      <a:pt x="3441851" y="2603009"/>
                      <a:pt x="3498307" y="2623760"/>
                      <a:pt x="3524325" y="2603009"/>
                    </a:cubicBezTo>
                    <a:cubicBezTo>
                      <a:pt x="3534144" y="2608197"/>
                      <a:pt x="3529234" y="2603009"/>
                      <a:pt x="3534144" y="2618572"/>
                    </a:cubicBezTo>
                    <a:lnTo>
                      <a:pt x="3544453" y="2618572"/>
                    </a:lnTo>
                    <a:cubicBezTo>
                      <a:pt x="3554762" y="2592906"/>
                      <a:pt x="3590600" y="2521370"/>
                      <a:pt x="3585200" y="2510722"/>
                    </a:cubicBezTo>
                    <a:lnTo>
                      <a:pt x="3585200" y="2495431"/>
                    </a:lnTo>
                    <a:cubicBezTo>
                      <a:pt x="3554763" y="2485329"/>
                      <a:pt x="3477688" y="2495431"/>
                      <a:pt x="3452160" y="2474953"/>
                    </a:cubicBezTo>
                    <a:cubicBezTo>
                      <a:pt x="3436941" y="2469766"/>
                      <a:pt x="3436941" y="2454476"/>
                      <a:pt x="3432032" y="2439186"/>
                    </a:cubicBezTo>
                    <a:cubicBezTo>
                      <a:pt x="3416322" y="2444100"/>
                      <a:pt x="3411413" y="2444100"/>
                      <a:pt x="3406504" y="2444100"/>
                    </a:cubicBezTo>
                    <a:lnTo>
                      <a:pt x="3396195" y="2444100"/>
                    </a:lnTo>
                    <a:cubicBezTo>
                      <a:pt x="3401104" y="2449288"/>
                      <a:pt x="3401104" y="2449288"/>
                      <a:pt x="3406504" y="2454476"/>
                    </a:cubicBezTo>
                    <a:lnTo>
                      <a:pt x="3406504" y="2459664"/>
                    </a:lnTo>
                    <a:cubicBezTo>
                      <a:pt x="3380976" y="2459663"/>
                      <a:pt x="3339739" y="2454476"/>
                      <a:pt x="3324520" y="2464578"/>
                    </a:cubicBezTo>
                    <a:cubicBezTo>
                      <a:pt x="3324520" y="2459664"/>
                      <a:pt x="3319611" y="2459663"/>
                      <a:pt x="3314211" y="2454476"/>
                    </a:cubicBezTo>
                    <a:cubicBezTo>
                      <a:pt x="3334830" y="2428810"/>
                      <a:pt x="3334830" y="2459663"/>
                      <a:pt x="3345139" y="2449288"/>
                    </a:cubicBezTo>
                    <a:lnTo>
                      <a:pt x="3345139" y="2433998"/>
                    </a:lnTo>
                    <a:cubicBezTo>
                      <a:pt x="3360358" y="2433998"/>
                      <a:pt x="3375576" y="2428810"/>
                      <a:pt x="3390795" y="2428810"/>
                    </a:cubicBezTo>
                    <a:cubicBezTo>
                      <a:pt x="3401104" y="2423622"/>
                      <a:pt x="3416322" y="2403145"/>
                      <a:pt x="3432032" y="2403145"/>
                    </a:cubicBezTo>
                    <a:cubicBezTo>
                      <a:pt x="3452160" y="2393042"/>
                      <a:pt x="3467378" y="2408059"/>
                      <a:pt x="3492906" y="2413520"/>
                    </a:cubicBezTo>
                    <a:lnTo>
                      <a:pt x="3492906" y="2433998"/>
                    </a:lnTo>
                    <a:cubicBezTo>
                      <a:pt x="3503216" y="2428810"/>
                      <a:pt x="3518925" y="2423622"/>
                      <a:pt x="3529235" y="2418708"/>
                    </a:cubicBezTo>
                    <a:cubicBezTo>
                      <a:pt x="3534144" y="2408059"/>
                      <a:pt x="3549853" y="2393042"/>
                      <a:pt x="3559672" y="2377479"/>
                    </a:cubicBezTo>
                    <a:cubicBezTo>
                      <a:pt x="3595509" y="2372564"/>
                      <a:pt x="3626437" y="2367376"/>
                      <a:pt x="3641656" y="2397957"/>
                    </a:cubicBezTo>
                    <a:cubicBezTo>
                      <a:pt x="3667183" y="2393042"/>
                      <a:pt x="3707930" y="2361915"/>
                      <a:pt x="3718239" y="2346899"/>
                    </a:cubicBezTo>
                    <a:cubicBezTo>
                      <a:pt x="3738367" y="2310857"/>
                      <a:pt x="3682402" y="2259526"/>
                      <a:pt x="3651965" y="2244236"/>
                    </a:cubicBezTo>
                    <a:cubicBezTo>
                      <a:pt x="3651965" y="2223758"/>
                      <a:pt x="3656874" y="2218570"/>
                      <a:pt x="3667183" y="2208195"/>
                    </a:cubicBezTo>
                    <a:cubicBezTo>
                      <a:pt x="3667184" y="2203007"/>
                      <a:pt x="3677493" y="2218570"/>
                      <a:pt x="3682402" y="2223758"/>
                    </a:cubicBezTo>
                    <a:cubicBezTo>
                      <a:pt x="3702530" y="2218570"/>
                      <a:pt x="3702530" y="2218570"/>
                      <a:pt x="3712839" y="2208195"/>
                    </a:cubicBezTo>
                    <a:cubicBezTo>
                      <a:pt x="3728058" y="2234134"/>
                      <a:pt x="3733458" y="2234133"/>
                      <a:pt x="3769295" y="2234134"/>
                    </a:cubicBezTo>
                    <a:cubicBezTo>
                      <a:pt x="3785005" y="2280277"/>
                      <a:pt x="3810532" y="2290379"/>
                      <a:pt x="3856188" y="2300755"/>
                    </a:cubicBezTo>
                    <a:cubicBezTo>
                      <a:pt x="3851279" y="2305669"/>
                      <a:pt x="3840970" y="2310857"/>
                      <a:pt x="3846370" y="2315772"/>
                    </a:cubicBezTo>
                    <a:lnTo>
                      <a:pt x="3846370" y="2331335"/>
                    </a:lnTo>
                    <a:lnTo>
                      <a:pt x="3851279" y="2331335"/>
                    </a:lnTo>
                    <a:cubicBezTo>
                      <a:pt x="3856188" y="2321233"/>
                      <a:pt x="3866497" y="2310857"/>
                      <a:pt x="3871898" y="2300755"/>
                    </a:cubicBezTo>
                    <a:cubicBezTo>
                      <a:pt x="3881716" y="2295294"/>
                      <a:pt x="3892025" y="2295294"/>
                      <a:pt x="3902335" y="2295294"/>
                    </a:cubicBezTo>
                    <a:cubicBezTo>
                      <a:pt x="3902335" y="2264714"/>
                      <a:pt x="3917553" y="2239048"/>
                      <a:pt x="3922462" y="2213383"/>
                    </a:cubicBezTo>
                    <a:cubicBezTo>
                      <a:pt x="3917553" y="2187990"/>
                      <a:pt x="3912644" y="2167239"/>
                      <a:pt x="3917553" y="2126283"/>
                    </a:cubicBezTo>
                    <a:cubicBezTo>
                      <a:pt x="3927863" y="2121095"/>
                      <a:pt x="3938172" y="2110720"/>
                      <a:pt x="3947990" y="2105805"/>
                    </a:cubicBezTo>
                    <a:cubicBezTo>
                      <a:pt x="3953391" y="2105805"/>
                      <a:pt x="3983828" y="2110720"/>
                      <a:pt x="3994137" y="2121095"/>
                    </a:cubicBezTo>
                    <a:cubicBezTo>
                      <a:pt x="4029974" y="2121095"/>
                      <a:pt x="4034884" y="2151949"/>
                      <a:pt x="4045193" y="2182529"/>
                    </a:cubicBezTo>
                    <a:cubicBezTo>
                      <a:pt x="4066302" y="2182529"/>
                      <a:pt x="4111958" y="2192905"/>
                      <a:pt x="4132577" y="2182529"/>
                    </a:cubicBezTo>
                    <a:lnTo>
                      <a:pt x="4152705" y="2182529"/>
                    </a:lnTo>
                    <a:cubicBezTo>
                      <a:pt x="4158105" y="2198092"/>
                      <a:pt x="4147795" y="2228673"/>
                      <a:pt x="4158105" y="2249150"/>
                    </a:cubicBezTo>
                    <a:cubicBezTo>
                      <a:pt x="4167923" y="2285192"/>
                      <a:pt x="4193451" y="2357001"/>
                      <a:pt x="4229288" y="2367376"/>
                    </a:cubicBezTo>
                    <a:cubicBezTo>
                      <a:pt x="4249907" y="2382666"/>
                      <a:pt x="4310781" y="2377479"/>
                      <a:pt x="4326982" y="2361916"/>
                    </a:cubicBezTo>
                    <a:cubicBezTo>
                      <a:pt x="4336800" y="2357001"/>
                      <a:pt x="4336800" y="2357001"/>
                      <a:pt x="4342200" y="2341438"/>
                    </a:cubicBezTo>
                    <a:cubicBezTo>
                      <a:pt x="4357419" y="2315772"/>
                      <a:pt x="4336801" y="2244236"/>
                      <a:pt x="4321091" y="2234134"/>
                    </a:cubicBezTo>
                    <a:cubicBezTo>
                      <a:pt x="4331891" y="2228672"/>
                      <a:pt x="4342200" y="2223758"/>
                      <a:pt x="4352510" y="2218570"/>
                    </a:cubicBezTo>
                    <a:cubicBezTo>
                      <a:pt x="4367728" y="2228672"/>
                      <a:pt x="4367728" y="2239048"/>
                      <a:pt x="4382947" y="2244236"/>
                    </a:cubicBezTo>
                    <a:cubicBezTo>
                      <a:pt x="4403565" y="2259526"/>
                      <a:pt x="4438912" y="2249151"/>
                      <a:pt x="4469840" y="2249151"/>
                    </a:cubicBezTo>
                    <a:cubicBezTo>
                      <a:pt x="4480149" y="2239048"/>
                      <a:pt x="4489968" y="2234133"/>
                      <a:pt x="4500277" y="2218570"/>
                    </a:cubicBezTo>
                    <a:cubicBezTo>
                      <a:pt x="4505186" y="2208195"/>
                      <a:pt x="4500277" y="2172427"/>
                      <a:pt x="4500277" y="2162051"/>
                    </a:cubicBezTo>
                    <a:cubicBezTo>
                      <a:pt x="4454621" y="2136386"/>
                      <a:pt x="4469840" y="2115907"/>
                      <a:pt x="4449221" y="2085327"/>
                    </a:cubicBezTo>
                    <a:cubicBezTo>
                      <a:pt x="4459530" y="2085327"/>
                      <a:pt x="4459530" y="2085327"/>
                      <a:pt x="4469840" y="2080140"/>
                    </a:cubicBezTo>
                    <a:cubicBezTo>
                      <a:pt x="4464440" y="2074679"/>
                      <a:pt x="4464440" y="2074679"/>
                      <a:pt x="4459530" y="2059662"/>
                    </a:cubicBezTo>
                    <a:cubicBezTo>
                      <a:pt x="4464440" y="2059662"/>
                      <a:pt x="4485058" y="2054474"/>
                      <a:pt x="4489968" y="2054474"/>
                    </a:cubicBezTo>
                    <a:lnTo>
                      <a:pt x="4500277" y="2054474"/>
                    </a:lnTo>
                    <a:lnTo>
                      <a:pt x="4500277" y="2059662"/>
                    </a:lnTo>
                    <a:lnTo>
                      <a:pt x="4480149" y="2059662"/>
                    </a:lnTo>
                    <a:lnTo>
                      <a:pt x="4480149" y="2069764"/>
                    </a:lnTo>
                    <a:cubicBezTo>
                      <a:pt x="4500277" y="2090242"/>
                      <a:pt x="4541023" y="2126283"/>
                      <a:pt x="4566551" y="2110720"/>
                    </a:cubicBezTo>
                    <a:cubicBezTo>
                      <a:pt x="4587171" y="2141573"/>
                      <a:pt x="4576861" y="2151949"/>
                      <a:pt x="4618098" y="2162051"/>
                    </a:cubicBezTo>
                    <a:cubicBezTo>
                      <a:pt x="4623498" y="2156864"/>
                      <a:pt x="4633317" y="2151949"/>
                      <a:pt x="4643626" y="2146761"/>
                    </a:cubicBezTo>
                    <a:cubicBezTo>
                      <a:pt x="4643626" y="2115908"/>
                      <a:pt x="4633317" y="2110720"/>
                      <a:pt x="4628407" y="2095430"/>
                    </a:cubicBezTo>
                    <a:cubicBezTo>
                      <a:pt x="4618098" y="2074679"/>
                      <a:pt x="4653935" y="2039184"/>
                      <a:pt x="4633317" y="2023621"/>
                    </a:cubicBezTo>
                    <a:cubicBezTo>
                      <a:pt x="4628407" y="1946897"/>
                      <a:pt x="4653935" y="1941436"/>
                      <a:pt x="4704991" y="1926146"/>
                    </a:cubicBezTo>
                    <a:cubicBezTo>
                      <a:pt x="4704991" y="1921231"/>
                      <a:pt x="4709900" y="1915770"/>
                      <a:pt x="4709900" y="1915770"/>
                    </a:cubicBezTo>
                    <a:cubicBezTo>
                      <a:pt x="4694682" y="1910856"/>
                      <a:pt x="4674554" y="1905668"/>
                      <a:pt x="4658845" y="1905668"/>
                    </a:cubicBezTo>
                    <a:cubicBezTo>
                      <a:pt x="4664245" y="1874814"/>
                      <a:pt x="4700082" y="1818568"/>
                      <a:pt x="4658845" y="1792903"/>
                    </a:cubicBezTo>
                    <a:cubicBezTo>
                      <a:pt x="4664245" y="1787988"/>
                      <a:pt x="4674554" y="1782527"/>
                      <a:pt x="4679463" y="1782527"/>
                    </a:cubicBezTo>
                    <a:cubicBezTo>
                      <a:pt x="4689773" y="1762049"/>
                      <a:pt x="4707446" y="1705803"/>
                      <a:pt x="4717755" y="1690240"/>
                    </a:cubicBezTo>
                    <a:cubicBezTo>
                      <a:pt x="4742301" y="1671127"/>
                      <a:pt x="4825267" y="1643824"/>
                      <a:pt x="4856686" y="1639455"/>
                    </a:cubicBezTo>
                    <a:cubicBezTo>
                      <a:pt x="4888105" y="1635086"/>
                      <a:pt x="4859631" y="1668943"/>
                      <a:pt x="4884178" y="1664575"/>
                    </a:cubicBezTo>
                    <a:cubicBezTo>
                      <a:pt x="4914615" y="1664574"/>
                      <a:pt x="4950943" y="1637817"/>
                      <a:pt x="4976471" y="1642731"/>
                    </a:cubicBezTo>
                    <a:cubicBezTo>
                      <a:pt x="4986780" y="1648192"/>
                      <a:pt x="4986289" y="1669762"/>
                      <a:pt x="4996108" y="1680138"/>
                    </a:cubicBezTo>
                    <a:cubicBezTo>
                      <a:pt x="5001508" y="1659660"/>
                      <a:pt x="5016727" y="1608056"/>
                      <a:pt x="5001508" y="1582390"/>
                    </a:cubicBezTo>
                    <a:cubicBezTo>
                      <a:pt x="5001508" y="1554540"/>
                      <a:pt x="4960761" y="1570922"/>
                      <a:pt x="4948979" y="1552629"/>
                    </a:cubicBezTo>
                    <a:cubicBezTo>
                      <a:pt x="4937197" y="1534335"/>
                      <a:pt x="4955361" y="1478362"/>
                      <a:pt x="4929833" y="1472082"/>
                    </a:cubicBezTo>
                    <a:lnTo>
                      <a:pt x="4842940" y="1474813"/>
                    </a:lnTo>
                    <a:cubicBezTo>
                      <a:pt x="4817412" y="1474813"/>
                      <a:pt x="4812012" y="1469625"/>
                      <a:pt x="4801703" y="1454335"/>
                    </a:cubicBezTo>
                    <a:lnTo>
                      <a:pt x="4786484" y="1454335"/>
                    </a:lnTo>
                    <a:cubicBezTo>
                      <a:pt x="4791884" y="1464710"/>
                      <a:pt x="4791884" y="1464710"/>
                      <a:pt x="4796794" y="1469625"/>
                    </a:cubicBezTo>
                    <a:lnTo>
                      <a:pt x="4796794" y="1485188"/>
                    </a:lnTo>
                    <a:cubicBezTo>
                      <a:pt x="4776175" y="1490103"/>
                      <a:pt x="4760956" y="1500751"/>
                      <a:pt x="4740829" y="1500751"/>
                    </a:cubicBezTo>
                    <a:cubicBezTo>
                      <a:pt x="4745738" y="1464710"/>
                      <a:pt x="4776175" y="1433857"/>
                      <a:pt x="4756047" y="1403003"/>
                    </a:cubicBezTo>
                    <a:cubicBezTo>
                      <a:pt x="4745738" y="1372423"/>
                      <a:pt x="4715301" y="1382525"/>
                      <a:pt x="4689773" y="1367235"/>
                    </a:cubicBezTo>
                    <a:cubicBezTo>
                      <a:pt x="4674554" y="1356860"/>
                      <a:pt x="4689773" y="1362048"/>
                      <a:pt x="4679464" y="1341297"/>
                    </a:cubicBezTo>
                    <a:cubicBezTo>
                      <a:pt x="4658845" y="1326279"/>
                      <a:pt x="4633317" y="1310716"/>
                      <a:pt x="4613189" y="1295153"/>
                    </a:cubicBezTo>
                    <a:cubicBezTo>
                      <a:pt x="4613189" y="1285051"/>
                      <a:pt x="4613189" y="1285051"/>
                      <a:pt x="4618098" y="1280136"/>
                    </a:cubicBezTo>
                    <a:cubicBezTo>
                      <a:pt x="4628407" y="1259658"/>
                      <a:pt x="4649026" y="1254197"/>
                      <a:pt x="4674554" y="1254197"/>
                    </a:cubicBezTo>
                    <a:lnTo>
                      <a:pt x="4674554" y="1249009"/>
                    </a:lnTo>
                    <a:cubicBezTo>
                      <a:pt x="4664245" y="1244095"/>
                      <a:pt x="4653935" y="1244095"/>
                      <a:pt x="4643626" y="1249009"/>
                    </a:cubicBezTo>
                    <a:cubicBezTo>
                      <a:pt x="4638717" y="1223617"/>
                      <a:pt x="4622517" y="1230989"/>
                      <a:pt x="4607298" y="1215426"/>
                    </a:cubicBezTo>
                    <a:cubicBezTo>
                      <a:pt x="4612207" y="1205050"/>
                      <a:pt x="4618098" y="1182115"/>
                      <a:pt x="4633317" y="1177473"/>
                    </a:cubicBezTo>
                    <a:cubicBezTo>
                      <a:pt x="4648535" y="1172832"/>
                      <a:pt x="4684372" y="1182388"/>
                      <a:pt x="4700082" y="1187576"/>
                    </a:cubicBezTo>
                    <a:cubicBezTo>
                      <a:pt x="4704991" y="1131330"/>
                      <a:pt x="4720210" y="1120954"/>
                      <a:pt x="4689773" y="1079998"/>
                    </a:cubicBezTo>
                    <a:cubicBezTo>
                      <a:pt x="4715301" y="1069623"/>
                      <a:pt x="4735428" y="1039043"/>
                      <a:pt x="4735428" y="1018565"/>
                    </a:cubicBezTo>
                    <a:cubicBezTo>
                      <a:pt x="4745738" y="1018565"/>
                      <a:pt x="4739847" y="1041773"/>
                      <a:pt x="4744756" y="1046688"/>
                    </a:cubicBezTo>
                    <a:cubicBezTo>
                      <a:pt x="4744756" y="1041773"/>
                      <a:pt x="4750647" y="1018565"/>
                      <a:pt x="4756047" y="1007916"/>
                    </a:cubicBezTo>
                    <a:cubicBezTo>
                      <a:pt x="4760956" y="1013377"/>
                      <a:pt x="4760956" y="1013377"/>
                      <a:pt x="4766356" y="1018565"/>
                    </a:cubicBezTo>
                    <a:cubicBezTo>
                      <a:pt x="4776175" y="1013377"/>
                      <a:pt x="4776175" y="1013377"/>
                      <a:pt x="4781575" y="1007916"/>
                    </a:cubicBezTo>
                    <a:lnTo>
                      <a:pt x="4781575" y="977336"/>
                    </a:lnTo>
                    <a:lnTo>
                      <a:pt x="4778757" y="977525"/>
                    </a:lnTo>
                    <a:lnTo>
                      <a:pt x="4769206" y="980207"/>
                    </a:lnTo>
                    <a:lnTo>
                      <a:pt x="4766357" y="982524"/>
                    </a:lnTo>
                    <a:cubicBezTo>
                      <a:pt x="4764393" y="982524"/>
                      <a:pt x="4752611" y="985800"/>
                      <a:pt x="4760956" y="982524"/>
                    </a:cubicBezTo>
                    <a:lnTo>
                      <a:pt x="4769206" y="980207"/>
                    </a:lnTo>
                    <a:lnTo>
                      <a:pt x="4771941" y="977984"/>
                    </a:lnTo>
                    <a:lnTo>
                      <a:pt x="4778757" y="977525"/>
                    </a:lnTo>
                    <a:lnTo>
                      <a:pt x="4786362" y="975391"/>
                    </a:lnTo>
                    <a:cubicBezTo>
                      <a:pt x="4797407" y="972216"/>
                      <a:pt x="4809312" y="968189"/>
                      <a:pt x="4816921" y="963138"/>
                    </a:cubicBezTo>
                    <a:cubicBezTo>
                      <a:pt x="4812012" y="952762"/>
                      <a:pt x="4760956" y="941295"/>
                      <a:pt x="4756047" y="936380"/>
                    </a:cubicBezTo>
                    <a:lnTo>
                      <a:pt x="4756047" y="905527"/>
                    </a:lnTo>
                    <a:cubicBezTo>
                      <a:pt x="4756048" y="895970"/>
                      <a:pt x="4765375" y="884503"/>
                      <a:pt x="4755065" y="879315"/>
                    </a:cubicBezTo>
                    <a:cubicBezTo>
                      <a:pt x="4755065" y="868939"/>
                      <a:pt x="4725119" y="864571"/>
                      <a:pt x="4725119" y="854195"/>
                    </a:cubicBezTo>
                    <a:cubicBezTo>
                      <a:pt x="4720210" y="844093"/>
                      <a:pt x="4715301" y="859383"/>
                      <a:pt x="4709900" y="833990"/>
                    </a:cubicBezTo>
                    <a:cubicBezTo>
                      <a:pt x="4694682" y="838905"/>
                      <a:pt x="4704991" y="804229"/>
                      <a:pt x="4694682" y="799315"/>
                    </a:cubicBezTo>
                    <a:cubicBezTo>
                      <a:pt x="4684372" y="809417"/>
                      <a:pt x="4689773" y="838905"/>
                      <a:pt x="4684372" y="854195"/>
                    </a:cubicBezTo>
                    <a:cubicBezTo>
                      <a:pt x="4674554" y="854195"/>
                      <a:pt x="4669154" y="849008"/>
                      <a:pt x="4658845" y="838905"/>
                    </a:cubicBezTo>
                    <a:cubicBezTo>
                      <a:pt x="4633317" y="844093"/>
                      <a:pt x="4633317" y="869759"/>
                      <a:pt x="4633317" y="900612"/>
                    </a:cubicBezTo>
                    <a:cubicBezTo>
                      <a:pt x="4628407" y="900612"/>
                      <a:pt x="4623498" y="905527"/>
                      <a:pt x="4618098" y="905527"/>
                    </a:cubicBezTo>
                    <a:cubicBezTo>
                      <a:pt x="4613189" y="890236"/>
                      <a:pt x="4607789" y="890237"/>
                      <a:pt x="4613189" y="864571"/>
                    </a:cubicBezTo>
                    <a:lnTo>
                      <a:pt x="4607789" y="864571"/>
                    </a:lnTo>
                    <a:lnTo>
                      <a:pt x="4607789" y="859383"/>
                    </a:lnTo>
                    <a:cubicBezTo>
                      <a:pt x="4576861" y="864571"/>
                      <a:pt x="4556242" y="880134"/>
                      <a:pt x="4541023" y="864571"/>
                    </a:cubicBezTo>
                    <a:cubicBezTo>
                      <a:pt x="4515496" y="864571"/>
                      <a:pt x="4500277" y="849008"/>
                      <a:pt x="4495368" y="823615"/>
                    </a:cubicBezTo>
                    <a:cubicBezTo>
                      <a:pt x="4464440" y="838905"/>
                      <a:pt x="4444312" y="828530"/>
                      <a:pt x="4403565" y="828530"/>
                    </a:cubicBezTo>
                    <a:cubicBezTo>
                      <a:pt x="4403565" y="823615"/>
                      <a:pt x="4408475" y="818427"/>
                      <a:pt x="4413384" y="818427"/>
                    </a:cubicBezTo>
                    <a:cubicBezTo>
                      <a:pt x="4418784" y="808052"/>
                      <a:pt x="4408475" y="813240"/>
                      <a:pt x="4408475" y="808052"/>
                    </a:cubicBezTo>
                    <a:cubicBezTo>
                      <a:pt x="4413384" y="802864"/>
                      <a:pt x="4418784" y="802864"/>
                      <a:pt x="4423694" y="802864"/>
                    </a:cubicBezTo>
                    <a:cubicBezTo>
                      <a:pt x="4444312" y="782386"/>
                      <a:pt x="4423693" y="772284"/>
                      <a:pt x="4423693" y="756720"/>
                    </a:cubicBezTo>
                    <a:cubicBezTo>
                      <a:pt x="4444312" y="700475"/>
                      <a:pt x="4438912" y="664433"/>
                      <a:pt x="4434003" y="603000"/>
                    </a:cubicBezTo>
                    <a:cubicBezTo>
                      <a:pt x="4387856" y="597812"/>
                      <a:pt x="4331891" y="603000"/>
                      <a:pt x="4290653" y="582522"/>
                    </a:cubicBezTo>
                    <a:lnTo>
                      <a:pt x="4290653" y="567232"/>
                    </a:lnTo>
                    <a:cubicBezTo>
                      <a:pt x="4300963" y="551668"/>
                      <a:pt x="4316181" y="551668"/>
                      <a:pt x="4321091" y="541293"/>
                    </a:cubicBezTo>
                    <a:cubicBezTo>
                      <a:pt x="4342200" y="510713"/>
                      <a:pt x="4347109" y="485047"/>
                      <a:pt x="4347109" y="438903"/>
                    </a:cubicBezTo>
                    <a:cubicBezTo>
                      <a:pt x="4316181" y="433989"/>
                      <a:pt x="4280344" y="428528"/>
                      <a:pt x="4275435" y="418425"/>
                    </a:cubicBezTo>
                    <a:cubicBezTo>
                      <a:pt x="4260216" y="423340"/>
                      <a:pt x="4270035" y="418426"/>
                      <a:pt x="4270035" y="433989"/>
                    </a:cubicBezTo>
                    <a:cubicBezTo>
                      <a:pt x="4254816" y="428528"/>
                      <a:pt x="4254816" y="418425"/>
                      <a:pt x="4239598" y="428528"/>
                    </a:cubicBezTo>
                    <a:cubicBezTo>
                      <a:pt x="4218979" y="433989"/>
                      <a:pt x="4224379" y="444091"/>
                      <a:pt x="4214070" y="459381"/>
                    </a:cubicBezTo>
                    <a:cubicBezTo>
                      <a:pt x="4193451" y="495149"/>
                      <a:pt x="4127177" y="474671"/>
                      <a:pt x="4107049" y="485047"/>
                    </a:cubicBezTo>
                    <a:cubicBezTo>
                      <a:pt x="4086430" y="485047"/>
                      <a:pt x="4081521" y="474672"/>
                      <a:pt x="4071212" y="459381"/>
                    </a:cubicBezTo>
                    <a:cubicBezTo>
                      <a:pt x="4066302" y="454194"/>
                      <a:pt x="4071212" y="449006"/>
                      <a:pt x="4071212" y="433989"/>
                    </a:cubicBezTo>
                    <a:cubicBezTo>
                      <a:pt x="4045193" y="428528"/>
                      <a:pt x="4004446" y="418425"/>
                      <a:pt x="3989228" y="438903"/>
                    </a:cubicBezTo>
                    <a:lnTo>
                      <a:pt x="3968609" y="438903"/>
                    </a:lnTo>
                    <a:cubicBezTo>
                      <a:pt x="3968609" y="438903"/>
                      <a:pt x="4081521" y="356719"/>
                      <a:pt x="4086430" y="351804"/>
                    </a:cubicBezTo>
                    <a:lnTo>
                      <a:pt x="4086430" y="336241"/>
                    </a:lnTo>
                    <a:cubicBezTo>
                      <a:pt x="4096740" y="331053"/>
                      <a:pt x="4096740" y="331053"/>
                      <a:pt x="4101649" y="331053"/>
                    </a:cubicBezTo>
                    <a:lnTo>
                      <a:pt x="4111958" y="331053"/>
                    </a:lnTo>
                    <a:cubicBezTo>
                      <a:pt x="4107049" y="305661"/>
                      <a:pt x="4116867" y="269619"/>
                      <a:pt x="4101649" y="243954"/>
                    </a:cubicBezTo>
                    <a:lnTo>
                      <a:pt x="4101649" y="239039"/>
                    </a:lnTo>
                    <a:lnTo>
                      <a:pt x="4096740" y="239039"/>
                    </a:lnTo>
                    <a:cubicBezTo>
                      <a:pt x="4091830" y="254056"/>
                      <a:pt x="4091830" y="264432"/>
                      <a:pt x="4086430" y="274534"/>
                    </a:cubicBezTo>
                    <a:cubicBezTo>
                      <a:pt x="4066302" y="269619"/>
                      <a:pt x="4060902" y="259517"/>
                      <a:pt x="4040284" y="254056"/>
                    </a:cubicBezTo>
                    <a:cubicBezTo>
                      <a:pt x="4050102" y="233578"/>
                      <a:pt x="4080539" y="225387"/>
                      <a:pt x="4070230" y="210370"/>
                    </a:cubicBezTo>
                    <a:cubicBezTo>
                      <a:pt x="4077962" y="206274"/>
                      <a:pt x="4105300" y="176223"/>
                      <a:pt x="4120557" y="159380"/>
                    </a:cubicBezTo>
                    <a:lnTo>
                      <a:pt x="4127839" y="151421"/>
                    </a:lnTo>
                    <a:lnTo>
                      <a:pt x="4119383" y="157025"/>
                    </a:lnTo>
                    <a:cubicBezTo>
                      <a:pt x="4110240" y="162315"/>
                      <a:pt x="4099194" y="166957"/>
                      <a:pt x="4096740" y="161769"/>
                    </a:cubicBezTo>
                    <a:lnTo>
                      <a:pt x="4076121" y="161769"/>
                    </a:lnTo>
                    <a:cubicBezTo>
                      <a:pt x="4081521" y="141291"/>
                      <a:pt x="4076121" y="146752"/>
                      <a:pt x="4091830" y="141291"/>
                    </a:cubicBezTo>
                    <a:cubicBezTo>
                      <a:pt x="4091830" y="131189"/>
                      <a:pt x="4091830" y="131189"/>
                      <a:pt x="4086430" y="120813"/>
                    </a:cubicBezTo>
                    <a:cubicBezTo>
                      <a:pt x="4076121" y="120813"/>
                      <a:pt x="4066303" y="120813"/>
                      <a:pt x="4055993" y="115626"/>
                    </a:cubicBezTo>
                    <a:cubicBezTo>
                      <a:pt x="4060902" y="100335"/>
                      <a:pt x="4055993" y="95147"/>
                      <a:pt x="4055993" y="90233"/>
                    </a:cubicBezTo>
                    <a:cubicBezTo>
                      <a:pt x="4060903" y="85045"/>
                      <a:pt x="4076121" y="74670"/>
                      <a:pt x="4071212" y="69482"/>
                    </a:cubicBezTo>
                    <a:cubicBezTo>
                      <a:pt x="4066302" y="44089"/>
                      <a:pt x="4055993" y="59379"/>
                      <a:pt x="4055993" y="28526"/>
                    </a:cubicBezTo>
                    <a:cubicBezTo>
                      <a:pt x="4050102" y="33441"/>
                      <a:pt x="4045193" y="33441"/>
                      <a:pt x="4045193" y="38902"/>
                    </a:cubicBezTo>
                    <a:cubicBezTo>
                      <a:pt x="4019665" y="38902"/>
                      <a:pt x="3999046" y="23338"/>
                      <a:pt x="3994137" y="8048"/>
                    </a:cubicBezTo>
                    <a:cubicBezTo>
                      <a:pt x="3963700" y="18424"/>
                      <a:pt x="3963700" y="8048"/>
                      <a:pt x="3932772" y="13236"/>
                    </a:cubicBezTo>
                    <a:cubicBezTo>
                      <a:pt x="3922462" y="18424"/>
                      <a:pt x="3912644" y="33441"/>
                      <a:pt x="3902335" y="38901"/>
                    </a:cubicBezTo>
                    <a:cubicBezTo>
                      <a:pt x="3876807" y="44089"/>
                      <a:pt x="3805132" y="8048"/>
                      <a:pt x="3779114" y="2861"/>
                    </a:cubicBezTo>
                    <a:cubicBezTo>
                      <a:pt x="3718239" y="-7242"/>
                      <a:pt x="3679456" y="11871"/>
                      <a:pt x="3649019" y="21973"/>
                    </a:cubicBezTo>
                    <a:cubicBezTo>
                      <a:pt x="3577836" y="42724"/>
                      <a:pt x="3477688" y="33441"/>
                      <a:pt x="3426632" y="44089"/>
                    </a:cubicBezTo>
                    <a:cubicBezTo>
                      <a:pt x="3396195" y="49004"/>
                      <a:pt x="3273464" y="64567"/>
                      <a:pt x="3258246" y="54192"/>
                    </a:cubicBezTo>
                    <a:cubicBezTo>
                      <a:pt x="3227318" y="54192"/>
                      <a:pt x="3076605" y="64567"/>
                      <a:pt x="3055986" y="74670"/>
                    </a:cubicBezTo>
                    <a:cubicBezTo>
                      <a:pt x="3061386" y="85045"/>
                      <a:pt x="3212099" y="79857"/>
                      <a:pt x="3212099" y="90233"/>
                    </a:cubicBezTo>
                    <a:cubicBezTo>
                      <a:pt x="3263646" y="115625"/>
                      <a:pt x="3492906" y="115625"/>
                      <a:pt x="3534144" y="85045"/>
                    </a:cubicBezTo>
                    <a:lnTo>
                      <a:pt x="3539544" y="85045"/>
                    </a:lnTo>
                    <a:lnTo>
                      <a:pt x="3539544" y="100335"/>
                    </a:lnTo>
                    <a:cubicBezTo>
                      <a:pt x="3565072" y="100335"/>
                      <a:pt x="3605818" y="100335"/>
                      <a:pt x="3621037" y="85045"/>
                    </a:cubicBezTo>
                    <a:cubicBezTo>
                      <a:pt x="3636255" y="90233"/>
                      <a:pt x="3631346" y="85045"/>
                      <a:pt x="3636256" y="95148"/>
                    </a:cubicBezTo>
                    <a:cubicBezTo>
                      <a:pt x="3651965" y="95147"/>
                      <a:pt x="3656874" y="90233"/>
                      <a:pt x="3667183" y="85045"/>
                    </a:cubicBezTo>
                    <a:cubicBezTo>
                      <a:pt x="3677493" y="90233"/>
                      <a:pt x="3677493" y="90233"/>
                      <a:pt x="3682402" y="95148"/>
                    </a:cubicBezTo>
                    <a:cubicBezTo>
                      <a:pt x="3677493" y="105523"/>
                      <a:pt x="3656874" y="105523"/>
                      <a:pt x="3646565" y="110711"/>
                    </a:cubicBezTo>
                    <a:cubicBezTo>
                      <a:pt x="3636255" y="120813"/>
                      <a:pt x="3636255" y="131189"/>
                      <a:pt x="3626437" y="136103"/>
                    </a:cubicBezTo>
                    <a:cubicBezTo>
                      <a:pt x="3636255" y="141291"/>
                      <a:pt x="3651965" y="141291"/>
                      <a:pt x="3667183" y="141291"/>
                    </a:cubicBezTo>
                    <a:cubicBezTo>
                      <a:pt x="3661783" y="146752"/>
                      <a:pt x="3661783" y="156854"/>
                      <a:pt x="3661783" y="161769"/>
                    </a:cubicBezTo>
                    <a:cubicBezTo>
                      <a:pt x="3631346" y="161769"/>
                      <a:pt x="3575381" y="177332"/>
                      <a:pt x="3565072" y="172144"/>
                    </a:cubicBezTo>
                    <a:cubicBezTo>
                      <a:pt x="3565072" y="166957"/>
                      <a:pt x="3565072" y="161769"/>
                      <a:pt x="3559672" y="156854"/>
                    </a:cubicBezTo>
                    <a:lnTo>
                      <a:pt x="3487997" y="156854"/>
                    </a:lnTo>
                    <a:cubicBezTo>
                      <a:pt x="3436941" y="146752"/>
                      <a:pt x="3390795" y="146752"/>
                      <a:pt x="3345139" y="151667"/>
                    </a:cubicBezTo>
                    <a:cubicBezTo>
                      <a:pt x="3324520" y="151667"/>
                      <a:pt x="3329920" y="136103"/>
                      <a:pt x="3309302" y="136104"/>
                    </a:cubicBezTo>
                    <a:cubicBezTo>
                      <a:pt x="3298992" y="136103"/>
                      <a:pt x="3283774" y="156854"/>
                      <a:pt x="3273464" y="156854"/>
                    </a:cubicBezTo>
                    <a:cubicBezTo>
                      <a:pt x="3258246" y="156854"/>
                      <a:pt x="3243027" y="151667"/>
                      <a:pt x="3227318" y="151666"/>
                    </a:cubicBezTo>
                    <a:cubicBezTo>
                      <a:pt x="3221918" y="156854"/>
                      <a:pt x="3212099" y="172145"/>
                      <a:pt x="3201790" y="177332"/>
                    </a:cubicBezTo>
                    <a:cubicBezTo>
                      <a:pt x="3170862" y="187435"/>
                      <a:pt x="3150734" y="156854"/>
                      <a:pt x="3114897" y="166957"/>
                    </a:cubicBezTo>
                    <a:cubicBezTo>
                      <a:pt x="3089369" y="172144"/>
                      <a:pt x="3043713" y="177332"/>
                      <a:pt x="3018185" y="187435"/>
                    </a:cubicBezTo>
                    <a:cubicBezTo>
                      <a:pt x="2961238" y="197810"/>
                      <a:pt x="2894964" y="197810"/>
                      <a:pt x="2859127" y="207913"/>
                    </a:cubicBezTo>
                    <a:cubicBezTo>
                      <a:pt x="2838999" y="213373"/>
                      <a:pt x="2803162" y="197810"/>
                      <a:pt x="2787943" y="213373"/>
                    </a:cubicBezTo>
                    <a:cubicBezTo>
                      <a:pt x="2767570" y="213373"/>
                      <a:pt x="2748424" y="214602"/>
                      <a:pt x="2732469" y="212657"/>
                    </a:cubicBezTo>
                    <a:lnTo>
                      <a:pt x="2716425" y="208250"/>
                    </a:lnTo>
                    <a:lnTo>
                      <a:pt x="1284146" y="1160431"/>
                    </a:lnTo>
                    <a:lnTo>
                      <a:pt x="1300321" y="1157968"/>
                    </a:lnTo>
                    <a:cubicBezTo>
                      <a:pt x="1322573" y="1160425"/>
                      <a:pt x="1337024" y="1178702"/>
                      <a:pt x="1371635" y="1182388"/>
                    </a:cubicBezTo>
                    <a:cubicBezTo>
                      <a:pt x="1387344" y="1161910"/>
                      <a:pt x="1397163" y="1161910"/>
                      <a:pt x="1412872" y="1141432"/>
                    </a:cubicBezTo>
                    <a:cubicBezTo>
                      <a:pt x="1422691" y="1146620"/>
                      <a:pt x="1422691" y="1146620"/>
                      <a:pt x="1428091" y="1156995"/>
                    </a:cubicBezTo>
                    <a:cubicBezTo>
                      <a:pt x="1448218" y="1156995"/>
                      <a:pt x="1453619" y="1156995"/>
                      <a:pt x="1463437" y="1141432"/>
                    </a:cubicBezTo>
                    <a:cubicBezTo>
                      <a:pt x="1494365" y="1141432"/>
                      <a:pt x="1479146" y="1141432"/>
                      <a:pt x="1488965" y="1156995"/>
                    </a:cubicBezTo>
                    <a:cubicBezTo>
                      <a:pt x="1504674" y="1161910"/>
                      <a:pt x="1499274" y="1151808"/>
                      <a:pt x="1514493" y="1146620"/>
                    </a:cubicBezTo>
                    <a:cubicBezTo>
                      <a:pt x="1540021" y="1146620"/>
                      <a:pt x="1560639" y="1151808"/>
                      <a:pt x="1586167" y="1151808"/>
                    </a:cubicBezTo>
                    <a:cubicBezTo>
                      <a:pt x="1596477" y="1156995"/>
                      <a:pt x="1612186" y="1156995"/>
                      <a:pt x="1627405" y="1161910"/>
                    </a:cubicBezTo>
                    <a:cubicBezTo>
                      <a:pt x="1632805" y="1161910"/>
                      <a:pt x="1632805" y="1151808"/>
                      <a:pt x="1648023" y="1146620"/>
                    </a:cubicBezTo>
                    <a:cubicBezTo>
                      <a:pt x="1652933" y="1151808"/>
                      <a:pt x="1668151" y="1172285"/>
                      <a:pt x="1673551" y="1177473"/>
                    </a:cubicBezTo>
                    <a:cubicBezTo>
                      <a:pt x="1699079" y="1187576"/>
                      <a:pt x="1729516" y="1177473"/>
                      <a:pt x="1755044" y="1192764"/>
                    </a:cubicBezTo>
                    <a:cubicBezTo>
                      <a:pt x="1755044" y="1197951"/>
                      <a:pt x="1759954" y="1197951"/>
                      <a:pt x="1759954" y="1202866"/>
                    </a:cubicBezTo>
                    <a:cubicBezTo>
                      <a:pt x="1765354" y="1208054"/>
                      <a:pt x="1770263" y="1197951"/>
                      <a:pt x="1770263" y="1197951"/>
                    </a:cubicBezTo>
                    <a:lnTo>
                      <a:pt x="1785481" y="1197951"/>
                    </a:lnTo>
                    <a:cubicBezTo>
                      <a:pt x="1765354" y="1213514"/>
                      <a:pt x="1759954" y="1213514"/>
                      <a:pt x="1734426" y="1218429"/>
                    </a:cubicBezTo>
                    <a:lnTo>
                      <a:pt x="1734426" y="1223617"/>
                    </a:lnTo>
                    <a:lnTo>
                      <a:pt x="1739826" y="1223617"/>
                    </a:lnTo>
                    <a:cubicBezTo>
                      <a:pt x="1750135" y="1228531"/>
                      <a:pt x="1744735" y="1228532"/>
                      <a:pt x="1750135" y="1223617"/>
                    </a:cubicBezTo>
                    <a:lnTo>
                      <a:pt x="1780572" y="1223617"/>
                    </a:lnTo>
                    <a:cubicBezTo>
                      <a:pt x="1770263" y="1249009"/>
                      <a:pt x="1729516" y="1249009"/>
                      <a:pt x="1693679" y="1249009"/>
                    </a:cubicBezTo>
                    <a:lnTo>
                      <a:pt x="1693679" y="1254197"/>
                    </a:lnTo>
                    <a:lnTo>
                      <a:pt x="1688770" y="1254197"/>
                    </a:lnTo>
                    <a:cubicBezTo>
                      <a:pt x="1688770" y="1259658"/>
                      <a:pt x="1688770" y="1264573"/>
                      <a:pt x="1693679" y="1269760"/>
                    </a:cubicBezTo>
                    <a:lnTo>
                      <a:pt x="1729516" y="1269760"/>
                    </a:lnTo>
                    <a:cubicBezTo>
                      <a:pt x="1734426" y="1280136"/>
                      <a:pt x="1734426" y="1280136"/>
                      <a:pt x="1734426" y="1285051"/>
                    </a:cubicBezTo>
                    <a:lnTo>
                      <a:pt x="1734426" y="1305802"/>
                    </a:lnTo>
                    <a:cubicBezTo>
                      <a:pt x="1744735" y="1305802"/>
                      <a:pt x="1739826" y="1305802"/>
                      <a:pt x="1744735" y="1310716"/>
                    </a:cubicBezTo>
                    <a:cubicBezTo>
                      <a:pt x="1775663" y="1305801"/>
                      <a:pt x="1795791" y="1295153"/>
                      <a:pt x="1806100" y="1274675"/>
                    </a:cubicBezTo>
                    <a:lnTo>
                      <a:pt x="1816409" y="1274675"/>
                    </a:lnTo>
                    <a:cubicBezTo>
                      <a:pt x="1816410" y="1295153"/>
                      <a:pt x="1811009" y="1295153"/>
                      <a:pt x="1816410" y="1315904"/>
                    </a:cubicBezTo>
                    <a:cubicBezTo>
                      <a:pt x="1795791" y="1315904"/>
                      <a:pt x="1780572" y="1315904"/>
                      <a:pt x="1759954" y="1320819"/>
                    </a:cubicBezTo>
                    <a:cubicBezTo>
                      <a:pt x="1765354" y="1326279"/>
                      <a:pt x="1759953" y="1326279"/>
                      <a:pt x="1765354" y="1331194"/>
                    </a:cubicBezTo>
                    <a:cubicBezTo>
                      <a:pt x="1770263" y="1346757"/>
                      <a:pt x="1780572" y="1346757"/>
                      <a:pt x="1790882" y="1351945"/>
                    </a:cubicBezTo>
                    <a:cubicBezTo>
                      <a:pt x="1790882" y="1351945"/>
                      <a:pt x="1811009" y="1351945"/>
                      <a:pt x="1801191" y="1346757"/>
                    </a:cubicBezTo>
                    <a:lnTo>
                      <a:pt x="1795791" y="1346757"/>
                    </a:lnTo>
                    <a:lnTo>
                      <a:pt x="1795791" y="1341297"/>
                    </a:lnTo>
                    <a:cubicBezTo>
                      <a:pt x="1841937" y="1336382"/>
                      <a:pt x="1872866" y="1341297"/>
                      <a:pt x="1893484" y="1372423"/>
                    </a:cubicBezTo>
                    <a:lnTo>
                      <a:pt x="1898393" y="1372423"/>
                    </a:lnTo>
                    <a:cubicBezTo>
                      <a:pt x="1898393" y="1362048"/>
                      <a:pt x="1893484" y="1351945"/>
                      <a:pt x="1893484" y="1341297"/>
                    </a:cubicBezTo>
                    <a:cubicBezTo>
                      <a:pt x="1923921" y="1346757"/>
                      <a:pt x="1954358" y="1346757"/>
                      <a:pt x="1979886" y="1346757"/>
                    </a:cubicBezTo>
                    <a:lnTo>
                      <a:pt x="1979886" y="1351945"/>
                    </a:lnTo>
                    <a:cubicBezTo>
                      <a:pt x="1964668" y="1356860"/>
                      <a:pt x="1944540" y="1362048"/>
                      <a:pt x="1928831" y="1367235"/>
                    </a:cubicBezTo>
                    <a:cubicBezTo>
                      <a:pt x="1934231" y="1377338"/>
                      <a:pt x="1928831" y="1377338"/>
                      <a:pt x="1939140" y="1382525"/>
                    </a:cubicBezTo>
                    <a:lnTo>
                      <a:pt x="1939140" y="1392901"/>
                    </a:lnTo>
                    <a:cubicBezTo>
                      <a:pt x="1928831" y="1387440"/>
                      <a:pt x="1923921" y="1387440"/>
                      <a:pt x="1919012" y="1382525"/>
                    </a:cubicBezTo>
                    <a:lnTo>
                      <a:pt x="1903303" y="1382525"/>
                    </a:lnTo>
                    <a:cubicBezTo>
                      <a:pt x="1908703" y="1387440"/>
                      <a:pt x="1908703" y="1387440"/>
                      <a:pt x="1913612" y="1392901"/>
                    </a:cubicBezTo>
                    <a:lnTo>
                      <a:pt x="1913612" y="1397816"/>
                    </a:lnTo>
                    <a:cubicBezTo>
                      <a:pt x="1903303" y="1397816"/>
                      <a:pt x="1893484" y="1413379"/>
                      <a:pt x="1877775" y="1408191"/>
                    </a:cubicBezTo>
                    <a:lnTo>
                      <a:pt x="1877775" y="1397816"/>
                    </a:lnTo>
                    <a:cubicBezTo>
                      <a:pt x="1857156" y="1387440"/>
                      <a:pt x="1846847" y="1408191"/>
                      <a:pt x="1836537" y="1418566"/>
                    </a:cubicBezTo>
                    <a:cubicBezTo>
                      <a:pt x="1826719" y="1408191"/>
                      <a:pt x="1831628" y="1413379"/>
                      <a:pt x="1831628" y="1397816"/>
                    </a:cubicBezTo>
                    <a:lnTo>
                      <a:pt x="1826719" y="1397816"/>
                    </a:lnTo>
                    <a:cubicBezTo>
                      <a:pt x="1821319" y="1413379"/>
                      <a:pt x="1826719" y="1423481"/>
                      <a:pt x="1821319" y="1433857"/>
                    </a:cubicBezTo>
                    <a:lnTo>
                      <a:pt x="1821319" y="1439044"/>
                    </a:lnTo>
                    <a:lnTo>
                      <a:pt x="1811010" y="1439044"/>
                    </a:lnTo>
                    <a:lnTo>
                      <a:pt x="1811009" y="1418566"/>
                    </a:lnTo>
                    <a:lnTo>
                      <a:pt x="1790882" y="1418566"/>
                    </a:lnTo>
                    <a:lnTo>
                      <a:pt x="1790881" y="1439044"/>
                    </a:lnTo>
                    <a:cubicBezTo>
                      <a:pt x="1770263" y="1428669"/>
                      <a:pt x="1724607" y="1418567"/>
                      <a:pt x="1703988" y="1418567"/>
                    </a:cubicBezTo>
                    <a:lnTo>
                      <a:pt x="1703988" y="1433857"/>
                    </a:lnTo>
                    <a:cubicBezTo>
                      <a:pt x="1678461" y="1428669"/>
                      <a:pt x="1673551" y="1413379"/>
                      <a:pt x="1652933" y="1423481"/>
                    </a:cubicBezTo>
                    <a:cubicBezTo>
                      <a:pt x="1637714" y="1428669"/>
                      <a:pt x="1648024" y="1439044"/>
                      <a:pt x="1642623" y="1449147"/>
                    </a:cubicBezTo>
                    <a:cubicBezTo>
                      <a:pt x="1622495" y="1454335"/>
                      <a:pt x="1601877" y="1454335"/>
                      <a:pt x="1591077" y="1443959"/>
                    </a:cubicBezTo>
                    <a:lnTo>
                      <a:pt x="1591077" y="1449147"/>
                    </a:lnTo>
                    <a:cubicBezTo>
                      <a:pt x="1591077" y="1464710"/>
                      <a:pt x="1591077" y="1464710"/>
                      <a:pt x="1586167" y="1474813"/>
                    </a:cubicBezTo>
                    <a:lnTo>
                      <a:pt x="1530202" y="1474812"/>
                    </a:lnTo>
                    <a:cubicBezTo>
                      <a:pt x="1524802" y="1459522"/>
                      <a:pt x="1524802" y="1454335"/>
                      <a:pt x="1530202" y="1439044"/>
                    </a:cubicBezTo>
                    <a:cubicBezTo>
                      <a:pt x="1524802" y="1433857"/>
                      <a:pt x="1519893" y="1428669"/>
                      <a:pt x="1514493" y="1423481"/>
                    </a:cubicBezTo>
                    <a:lnTo>
                      <a:pt x="1484056" y="1423481"/>
                    </a:lnTo>
                    <a:lnTo>
                      <a:pt x="1484056" y="1443959"/>
                    </a:lnTo>
                    <a:cubicBezTo>
                      <a:pt x="1473746" y="1454335"/>
                      <a:pt x="1453619" y="1454335"/>
                      <a:pt x="1448218" y="1464710"/>
                    </a:cubicBezTo>
                    <a:lnTo>
                      <a:pt x="1437909" y="1464710"/>
                    </a:lnTo>
                    <a:lnTo>
                      <a:pt x="1437909" y="1443959"/>
                    </a:lnTo>
                    <a:cubicBezTo>
                      <a:pt x="1412872" y="1449147"/>
                      <a:pt x="1397162" y="1449147"/>
                      <a:pt x="1387344" y="1443959"/>
                    </a:cubicBezTo>
                    <a:lnTo>
                      <a:pt x="1356416" y="1443959"/>
                    </a:lnTo>
                    <a:cubicBezTo>
                      <a:pt x="1361816" y="1439044"/>
                      <a:pt x="1361816" y="1439044"/>
                      <a:pt x="1366725" y="1439044"/>
                    </a:cubicBezTo>
                    <a:lnTo>
                      <a:pt x="1366725" y="1433857"/>
                    </a:lnTo>
                    <a:cubicBezTo>
                      <a:pt x="1356416" y="1433857"/>
                      <a:pt x="1346107" y="1439044"/>
                      <a:pt x="1341198" y="1443959"/>
                    </a:cubicBezTo>
                    <a:lnTo>
                      <a:pt x="1325488" y="1443959"/>
                    </a:lnTo>
                    <a:cubicBezTo>
                      <a:pt x="1330888" y="1433857"/>
                      <a:pt x="1330888" y="1433857"/>
                      <a:pt x="1336288" y="1418567"/>
                    </a:cubicBezTo>
                    <a:cubicBezTo>
                      <a:pt x="1274432" y="1423481"/>
                      <a:pt x="1177230" y="1454335"/>
                      <a:pt x="1121265" y="1413379"/>
                    </a:cubicBezTo>
                    <a:cubicBezTo>
                      <a:pt x="1110955" y="1403003"/>
                      <a:pt x="1110955" y="1392901"/>
                      <a:pt x="1106046" y="1377338"/>
                    </a:cubicBezTo>
                    <a:cubicBezTo>
                      <a:pt x="1095737" y="1377338"/>
                      <a:pt x="1085427" y="1382525"/>
                      <a:pt x="1075118" y="1382525"/>
                    </a:cubicBezTo>
                    <a:lnTo>
                      <a:pt x="1075118" y="1397816"/>
                    </a:lnTo>
                    <a:cubicBezTo>
                      <a:pt x="1054990" y="1408191"/>
                      <a:pt x="1033881" y="1423481"/>
                      <a:pt x="1023571" y="1443959"/>
                    </a:cubicBezTo>
                    <a:cubicBezTo>
                      <a:pt x="967606" y="1443959"/>
                      <a:pt x="906241" y="1443413"/>
                      <a:pt x="855185" y="1443959"/>
                    </a:cubicBezTo>
                    <a:cubicBezTo>
                      <a:pt x="804129" y="1444505"/>
                      <a:pt x="736382" y="1447782"/>
                      <a:pt x="715764" y="1447782"/>
                    </a:cubicBezTo>
                    <a:close/>
                    <a:moveTo>
                      <a:pt x="726073" y="1085732"/>
                    </a:moveTo>
                    <a:cubicBezTo>
                      <a:pt x="736382" y="1090920"/>
                      <a:pt x="894459" y="1099657"/>
                      <a:pt x="937169" y="1100476"/>
                    </a:cubicBezTo>
                    <a:cubicBezTo>
                      <a:pt x="979879" y="1101296"/>
                      <a:pt x="967606" y="1085186"/>
                      <a:pt x="982825" y="1090101"/>
                    </a:cubicBezTo>
                    <a:cubicBezTo>
                      <a:pt x="998534" y="1095289"/>
                      <a:pt x="998534" y="1105664"/>
                      <a:pt x="1023571" y="1105664"/>
                    </a:cubicBezTo>
                    <a:cubicBezTo>
                      <a:pt x="1028972" y="1115766"/>
                      <a:pt x="1023571" y="1110852"/>
                      <a:pt x="1028972" y="1115766"/>
                    </a:cubicBezTo>
                    <a:cubicBezTo>
                      <a:pt x="1023571" y="1120954"/>
                      <a:pt x="1018662" y="1120954"/>
                      <a:pt x="1013753" y="1126142"/>
                    </a:cubicBezTo>
                    <a:lnTo>
                      <a:pt x="1003444" y="1126142"/>
                    </a:lnTo>
                    <a:cubicBezTo>
                      <a:pt x="1018662" y="1136244"/>
                      <a:pt x="1044190" y="1126142"/>
                      <a:pt x="1065300" y="1131330"/>
                    </a:cubicBezTo>
                    <a:cubicBezTo>
                      <a:pt x="1065300" y="1131330"/>
                      <a:pt x="1085182" y="1145767"/>
                      <a:pt x="1097401" y="1150797"/>
                    </a:cubicBezTo>
                    <a:lnTo>
                      <a:pt x="1102846" y="1151433"/>
                    </a:lnTo>
                    <a:lnTo>
                      <a:pt x="1302708" y="1018565"/>
                    </a:lnTo>
                    <a:lnTo>
                      <a:pt x="1248904" y="1018565"/>
                    </a:lnTo>
                    <a:lnTo>
                      <a:pt x="1248904" y="1039043"/>
                    </a:lnTo>
                    <a:cubicBezTo>
                      <a:pt x="1223376" y="1033855"/>
                      <a:pt x="1192939" y="1033855"/>
                      <a:pt x="1167411" y="1033855"/>
                    </a:cubicBezTo>
                    <a:cubicBezTo>
                      <a:pt x="1146793" y="1039043"/>
                      <a:pt x="1100646" y="1049145"/>
                      <a:pt x="1080518" y="1043957"/>
                    </a:cubicBezTo>
                    <a:cubicBezTo>
                      <a:pt x="1070209" y="1039043"/>
                      <a:pt x="1049099" y="1018565"/>
                      <a:pt x="1039281" y="1023479"/>
                    </a:cubicBezTo>
                    <a:cubicBezTo>
                      <a:pt x="1018662" y="1028667"/>
                      <a:pt x="982825" y="1059521"/>
                      <a:pt x="962697" y="1059521"/>
                    </a:cubicBezTo>
                    <a:cubicBezTo>
                      <a:pt x="957297" y="1054060"/>
                      <a:pt x="967606" y="1043957"/>
                      <a:pt x="957297" y="1049145"/>
                    </a:cubicBezTo>
                    <a:cubicBezTo>
                      <a:pt x="952388" y="1049145"/>
                      <a:pt x="952388" y="1054060"/>
                      <a:pt x="952388" y="1059521"/>
                    </a:cubicBezTo>
                    <a:cubicBezTo>
                      <a:pt x="937169" y="1054060"/>
                      <a:pt x="911641" y="1043957"/>
                      <a:pt x="896423" y="1039043"/>
                    </a:cubicBezTo>
                    <a:lnTo>
                      <a:pt x="896423" y="1028667"/>
                    </a:lnTo>
                    <a:cubicBezTo>
                      <a:pt x="886113" y="1023479"/>
                      <a:pt x="850276" y="1039043"/>
                      <a:pt x="829657" y="1039043"/>
                    </a:cubicBezTo>
                    <a:cubicBezTo>
                      <a:pt x="828185" y="1040681"/>
                      <a:pt x="826221" y="1042319"/>
                      <a:pt x="824748" y="1043957"/>
                    </a:cubicBezTo>
                    <a:close/>
                    <a:moveTo>
                      <a:pt x="1346107" y="351804"/>
                    </a:moveTo>
                    <a:cubicBezTo>
                      <a:pt x="1356416" y="367094"/>
                      <a:pt x="1366725" y="367094"/>
                      <a:pt x="1381944" y="377197"/>
                    </a:cubicBezTo>
                    <a:lnTo>
                      <a:pt x="1381944" y="392760"/>
                    </a:lnTo>
                    <a:cubicBezTo>
                      <a:pt x="1397162" y="387572"/>
                      <a:pt x="1412872" y="387572"/>
                      <a:pt x="1428091" y="382384"/>
                    </a:cubicBezTo>
                    <a:cubicBezTo>
                      <a:pt x="1433000" y="392760"/>
                      <a:pt x="1437909" y="387572"/>
                      <a:pt x="1443309" y="402862"/>
                    </a:cubicBezTo>
                    <a:cubicBezTo>
                      <a:pt x="1453618" y="397948"/>
                      <a:pt x="1448218" y="392760"/>
                      <a:pt x="1458528" y="387572"/>
                    </a:cubicBezTo>
                    <a:cubicBezTo>
                      <a:pt x="1479146" y="377197"/>
                      <a:pt x="1504674" y="408050"/>
                      <a:pt x="1514493" y="408050"/>
                    </a:cubicBezTo>
                    <a:cubicBezTo>
                      <a:pt x="1514493" y="408050"/>
                      <a:pt x="1565549" y="392760"/>
                      <a:pt x="1570949" y="392760"/>
                    </a:cubicBezTo>
                    <a:cubicBezTo>
                      <a:pt x="1570949" y="402862"/>
                      <a:pt x="1570949" y="402862"/>
                      <a:pt x="1575858" y="413238"/>
                    </a:cubicBezTo>
                    <a:cubicBezTo>
                      <a:pt x="1581258" y="408050"/>
                      <a:pt x="1581258" y="408050"/>
                      <a:pt x="1591076" y="402862"/>
                    </a:cubicBezTo>
                    <a:cubicBezTo>
                      <a:pt x="1596477" y="408050"/>
                      <a:pt x="1601877" y="408050"/>
                      <a:pt x="1607277" y="413238"/>
                    </a:cubicBezTo>
                    <a:lnTo>
                      <a:pt x="1607277" y="433989"/>
                    </a:lnTo>
                    <a:cubicBezTo>
                      <a:pt x="1648023" y="433989"/>
                      <a:pt x="1657842" y="438903"/>
                      <a:pt x="1683370" y="454194"/>
                    </a:cubicBezTo>
                    <a:cubicBezTo>
                      <a:pt x="1683370" y="464569"/>
                      <a:pt x="1683370" y="469484"/>
                      <a:pt x="1678461" y="474671"/>
                    </a:cubicBezTo>
                    <a:cubicBezTo>
                      <a:pt x="1678460" y="505525"/>
                      <a:pt x="1683370" y="505525"/>
                      <a:pt x="1714298" y="505525"/>
                    </a:cubicBezTo>
                    <a:lnTo>
                      <a:pt x="1714298" y="510713"/>
                    </a:lnTo>
                    <a:cubicBezTo>
                      <a:pt x="1703989" y="515627"/>
                      <a:pt x="1703989" y="520815"/>
                      <a:pt x="1699079" y="526003"/>
                    </a:cubicBezTo>
                    <a:cubicBezTo>
                      <a:pt x="1683370" y="526003"/>
                      <a:pt x="1683370" y="526003"/>
                      <a:pt x="1678460" y="520815"/>
                    </a:cubicBezTo>
                    <a:lnTo>
                      <a:pt x="1648023" y="520815"/>
                    </a:lnTo>
                    <a:cubicBezTo>
                      <a:pt x="1652933" y="526003"/>
                      <a:pt x="1652933" y="531190"/>
                      <a:pt x="1657842" y="536378"/>
                    </a:cubicBezTo>
                    <a:cubicBezTo>
                      <a:pt x="1648023" y="541293"/>
                      <a:pt x="1617095" y="536378"/>
                      <a:pt x="1601877" y="546754"/>
                    </a:cubicBezTo>
                    <a:cubicBezTo>
                      <a:pt x="1596477" y="551668"/>
                      <a:pt x="1601877" y="546754"/>
                      <a:pt x="1607277" y="556856"/>
                    </a:cubicBezTo>
                    <a:lnTo>
                      <a:pt x="1607277" y="561771"/>
                    </a:lnTo>
                    <a:cubicBezTo>
                      <a:pt x="1530202" y="556856"/>
                      <a:pt x="1479146" y="541293"/>
                      <a:pt x="1453618" y="582522"/>
                    </a:cubicBezTo>
                    <a:cubicBezTo>
                      <a:pt x="1407472" y="582522"/>
                      <a:pt x="1371635" y="582522"/>
                      <a:pt x="1361816" y="551668"/>
                    </a:cubicBezTo>
                    <a:cubicBezTo>
                      <a:pt x="1320088" y="567232"/>
                      <a:pt x="1274432" y="551668"/>
                      <a:pt x="1238595" y="567232"/>
                    </a:cubicBezTo>
                    <a:cubicBezTo>
                      <a:pt x="1223376" y="572146"/>
                      <a:pt x="1213067" y="587436"/>
                      <a:pt x="1202758" y="592897"/>
                    </a:cubicBezTo>
                    <a:cubicBezTo>
                      <a:pt x="1172321" y="607914"/>
                      <a:pt x="1151702" y="587436"/>
                      <a:pt x="1131574" y="582522"/>
                    </a:cubicBezTo>
                    <a:cubicBezTo>
                      <a:pt x="1121265" y="582522"/>
                      <a:pt x="1110955" y="592897"/>
                      <a:pt x="1100646" y="592897"/>
                    </a:cubicBezTo>
                    <a:cubicBezTo>
                      <a:pt x="1080518" y="597812"/>
                      <a:pt x="1028971" y="592897"/>
                      <a:pt x="1003443" y="592897"/>
                    </a:cubicBezTo>
                    <a:cubicBezTo>
                      <a:pt x="1001971" y="594536"/>
                      <a:pt x="1000007" y="596174"/>
                      <a:pt x="998534" y="597812"/>
                    </a:cubicBezTo>
                    <a:cubicBezTo>
                      <a:pt x="1003444" y="607914"/>
                      <a:pt x="1003444" y="607914"/>
                      <a:pt x="1003444" y="613375"/>
                    </a:cubicBezTo>
                    <a:cubicBezTo>
                      <a:pt x="1023571" y="628665"/>
                      <a:pt x="1065300" y="623478"/>
                      <a:pt x="1090828" y="623478"/>
                    </a:cubicBezTo>
                    <a:cubicBezTo>
                      <a:pt x="1090827" y="639041"/>
                      <a:pt x="1085427" y="633853"/>
                      <a:pt x="1100646" y="633853"/>
                    </a:cubicBezTo>
                    <a:lnTo>
                      <a:pt x="1100646" y="649143"/>
                    </a:lnTo>
                    <a:cubicBezTo>
                      <a:pt x="1116356" y="649143"/>
                      <a:pt x="1131574" y="649143"/>
                      <a:pt x="1136483" y="643956"/>
                    </a:cubicBezTo>
                    <a:cubicBezTo>
                      <a:pt x="1162011" y="649143"/>
                      <a:pt x="1182630" y="669621"/>
                      <a:pt x="1197848" y="685184"/>
                    </a:cubicBezTo>
                    <a:lnTo>
                      <a:pt x="1197848" y="690099"/>
                    </a:lnTo>
                    <a:cubicBezTo>
                      <a:pt x="1197848" y="685184"/>
                      <a:pt x="1202758" y="674809"/>
                      <a:pt x="1208158" y="669621"/>
                    </a:cubicBezTo>
                    <a:cubicBezTo>
                      <a:pt x="1238595" y="674809"/>
                      <a:pt x="1253814" y="685184"/>
                      <a:pt x="1274432" y="700475"/>
                    </a:cubicBezTo>
                    <a:lnTo>
                      <a:pt x="1274432" y="705662"/>
                    </a:lnTo>
                    <a:cubicBezTo>
                      <a:pt x="1264123" y="710577"/>
                      <a:pt x="1259214" y="710577"/>
                      <a:pt x="1238595" y="710577"/>
                    </a:cubicBezTo>
                    <a:lnTo>
                      <a:pt x="1238595" y="726140"/>
                    </a:lnTo>
                    <a:cubicBezTo>
                      <a:pt x="1264123" y="736243"/>
                      <a:pt x="1279341" y="741430"/>
                      <a:pt x="1315179" y="741430"/>
                    </a:cubicBezTo>
                    <a:cubicBezTo>
                      <a:pt x="1304869" y="761908"/>
                      <a:pt x="1299960" y="772284"/>
                      <a:pt x="1289651" y="787574"/>
                    </a:cubicBezTo>
                    <a:cubicBezTo>
                      <a:pt x="1264123" y="787574"/>
                      <a:pt x="1238595" y="787574"/>
                      <a:pt x="1218467" y="792762"/>
                    </a:cubicBezTo>
                    <a:cubicBezTo>
                      <a:pt x="1213067" y="777471"/>
                      <a:pt x="1213067" y="772284"/>
                      <a:pt x="1213067" y="767096"/>
                    </a:cubicBezTo>
                    <a:cubicBezTo>
                      <a:pt x="1187539" y="751806"/>
                      <a:pt x="1162011" y="756721"/>
                      <a:pt x="1126174" y="756721"/>
                    </a:cubicBezTo>
                    <a:lnTo>
                      <a:pt x="1126174" y="741430"/>
                    </a:lnTo>
                    <a:cubicBezTo>
                      <a:pt x="1116356" y="751806"/>
                      <a:pt x="1110955" y="756720"/>
                      <a:pt x="1100646" y="761908"/>
                    </a:cubicBezTo>
                    <a:cubicBezTo>
                      <a:pt x="1100646" y="772284"/>
                      <a:pt x="1100646" y="777471"/>
                      <a:pt x="1106046" y="782386"/>
                    </a:cubicBezTo>
                    <a:cubicBezTo>
                      <a:pt x="1106046" y="787574"/>
                      <a:pt x="1095737" y="787574"/>
                      <a:pt x="1095737" y="792762"/>
                    </a:cubicBezTo>
                    <a:cubicBezTo>
                      <a:pt x="1095737" y="797949"/>
                      <a:pt x="1110955" y="802864"/>
                      <a:pt x="1121265" y="818427"/>
                    </a:cubicBezTo>
                    <a:cubicBezTo>
                      <a:pt x="1126174" y="818427"/>
                      <a:pt x="1121265" y="838905"/>
                      <a:pt x="1126174" y="844093"/>
                    </a:cubicBezTo>
                    <a:cubicBezTo>
                      <a:pt x="1121265" y="849008"/>
                      <a:pt x="1121265" y="849008"/>
                      <a:pt x="1110955" y="849008"/>
                    </a:cubicBezTo>
                    <a:cubicBezTo>
                      <a:pt x="1116355" y="854195"/>
                      <a:pt x="1116355" y="854195"/>
                      <a:pt x="1126174" y="854195"/>
                    </a:cubicBezTo>
                    <a:cubicBezTo>
                      <a:pt x="1116356" y="869759"/>
                      <a:pt x="1075118" y="864571"/>
                      <a:pt x="1049099" y="864571"/>
                    </a:cubicBezTo>
                    <a:cubicBezTo>
                      <a:pt x="1047626" y="866209"/>
                      <a:pt x="1045663" y="868120"/>
                      <a:pt x="1044190" y="869759"/>
                    </a:cubicBezTo>
                    <a:cubicBezTo>
                      <a:pt x="1044190" y="880134"/>
                      <a:pt x="1044190" y="880134"/>
                      <a:pt x="1049099" y="885049"/>
                    </a:cubicBezTo>
                    <a:cubicBezTo>
                      <a:pt x="1070209" y="895151"/>
                      <a:pt x="1197848" y="874673"/>
                      <a:pt x="1228286" y="880134"/>
                    </a:cubicBezTo>
                    <a:cubicBezTo>
                      <a:pt x="1230249" y="881772"/>
                      <a:pt x="1231722" y="883411"/>
                      <a:pt x="1233686" y="885049"/>
                    </a:cubicBezTo>
                    <a:cubicBezTo>
                      <a:pt x="1233686" y="895151"/>
                      <a:pt x="1233686" y="895151"/>
                      <a:pt x="1228285" y="900612"/>
                    </a:cubicBezTo>
                    <a:cubicBezTo>
                      <a:pt x="1192939" y="931192"/>
                      <a:pt x="1146793" y="915902"/>
                      <a:pt x="1100646" y="915902"/>
                    </a:cubicBezTo>
                    <a:cubicBezTo>
                      <a:pt x="1106046" y="910714"/>
                      <a:pt x="1106046" y="910714"/>
                      <a:pt x="1110955" y="905527"/>
                    </a:cubicBezTo>
                    <a:lnTo>
                      <a:pt x="1110955" y="895151"/>
                    </a:lnTo>
                    <a:cubicBezTo>
                      <a:pt x="1106046" y="900612"/>
                      <a:pt x="1100646" y="905527"/>
                      <a:pt x="1095737" y="915902"/>
                    </a:cubicBezTo>
                    <a:cubicBezTo>
                      <a:pt x="1080518" y="910714"/>
                      <a:pt x="1085428" y="910714"/>
                      <a:pt x="1080518" y="900612"/>
                    </a:cubicBezTo>
                    <a:cubicBezTo>
                      <a:pt x="1065300" y="900612"/>
                      <a:pt x="1065300" y="900612"/>
                      <a:pt x="1059900" y="905527"/>
                    </a:cubicBezTo>
                    <a:cubicBezTo>
                      <a:pt x="1059899" y="915902"/>
                      <a:pt x="1054990" y="926278"/>
                      <a:pt x="1054990" y="936380"/>
                    </a:cubicBezTo>
                    <a:cubicBezTo>
                      <a:pt x="1023571" y="931192"/>
                      <a:pt x="967606" y="920817"/>
                      <a:pt x="931769" y="931192"/>
                    </a:cubicBezTo>
                    <a:cubicBezTo>
                      <a:pt x="906241" y="936380"/>
                      <a:pt x="758474" y="946756"/>
                      <a:pt x="727546" y="951670"/>
                    </a:cubicBezTo>
                    <a:cubicBezTo>
                      <a:pt x="753074" y="972421"/>
                      <a:pt x="952388" y="946755"/>
                      <a:pt x="1003444" y="956858"/>
                    </a:cubicBezTo>
                    <a:cubicBezTo>
                      <a:pt x="1085428" y="977336"/>
                      <a:pt x="1213067" y="967233"/>
                      <a:pt x="1299960" y="956858"/>
                    </a:cubicBezTo>
                    <a:cubicBezTo>
                      <a:pt x="1299960" y="967233"/>
                      <a:pt x="1299960" y="967233"/>
                      <a:pt x="1304869" y="972421"/>
                    </a:cubicBezTo>
                    <a:lnTo>
                      <a:pt x="1304869" y="982524"/>
                    </a:lnTo>
                    <a:lnTo>
                      <a:pt x="1320088" y="982524"/>
                    </a:lnTo>
                    <a:lnTo>
                      <a:pt x="1320088" y="1003001"/>
                    </a:lnTo>
                    <a:cubicBezTo>
                      <a:pt x="1315179" y="1005459"/>
                      <a:pt x="1312724" y="1008053"/>
                      <a:pt x="1310822" y="1010681"/>
                    </a:cubicBezTo>
                    <a:lnTo>
                      <a:pt x="1307047" y="1015680"/>
                    </a:lnTo>
                    <a:lnTo>
                      <a:pt x="2522585" y="207589"/>
                    </a:lnTo>
                    <a:lnTo>
                      <a:pt x="2516954" y="204192"/>
                    </a:lnTo>
                    <a:cubicBezTo>
                      <a:pt x="2513150" y="201633"/>
                      <a:pt x="2509345" y="200404"/>
                      <a:pt x="2501736" y="202998"/>
                    </a:cubicBezTo>
                    <a:cubicBezTo>
                      <a:pt x="2491427" y="202998"/>
                      <a:pt x="2470808" y="218288"/>
                      <a:pt x="2450680" y="213373"/>
                    </a:cubicBezTo>
                    <a:cubicBezTo>
                      <a:pt x="2435461" y="207913"/>
                      <a:pt x="2425152" y="197810"/>
                      <a:pt x="2409443" y="197810"/>
                    </a:cubicBezTo>
                    <a:lnTo>
                      <a:pt x="2409442" y="213373"/>
                    </a:lnTo>
                    <a:cubicBezTo>
                      <a:pt x="2383915" y="197810"/>
                      <a:pt x="2368205" y="197810"/>
                      <a:pt x="2348078" y="213373"/>
                    </a:cubicBezTo>
                    <a:cubicBezTo>
                      <a:pt x="2348077" y="207913"/>
                      <a:pt x="2348078" y="202998"/>
                      <a:pt x="2342677" y="197810"/>
                    </a:cubicBezTo>
                    <a:cubicBezTo>
                      <a:pt x="2241057" y="207913"/>
                      <a:pt x="2117835" y="213373"/>
                      <a:pt x="2026033" y="228390"/>
                    </a:cubicBezTo>
                    <a:cubicBezTo>
                      <a:pt x="2000505" y="233578"/>
                      <a:pt x="1995596" y="218288"/>
                      <a:pt x="1995596" y="218288"/>
                    </a:cubicBezTo>
                    <a:cubicBezTo>
                      <a:pt x="1979886" y="213373"/>
                      <a:pt x="1979886" y="233578"/>
                      <a:pt x="1964668" y="228390"/>
                    </a:cubicBezTo>
                    <a:cubicBezTo>
                      <a:pt x="1964668" y="228390"/>
                      <a:pt x="1949449" y="218288"/>
                      <a:pt x="1949449" y="213373"/>
                    </a:cubicBezTo>
                    <a:lnTo>
                      <a:pt x="1934231" y="213373"/>
                    </a:lnTo>
                    <a:cubicBezTo>
                      <a:pt x="1928830" y="218288"/>
                      <a:pt x="1928830" y="223476"/>
                      <a:pt x="1928831" y="228390"/>
                    </a:cubicBezTo>
                    <a:cubicBezTo>
                      <a:pt x="1898393" y="243954"/>
                      <a:pt x="1841938" y="223476"/>
                      <a:pt x="1816410" y="239039"/>
                    </a:cubicBezTo>
                    <a:cubicBezTo>
                      <a:pt x="1801191" y="249141"/>
                      <a:pt x="1801191" y="254056"/>
                      <a:pt x="1795791" y="264432"/>
                    </a:cubicBezTo>
                    <a:cubicBezTo>
                      <a:pt x="1780572" y="274534"/>
                      <a:pt x="1744735" y="285183"/>
                      <a:pt x="1724607" y="285183"/>
                    </a:cubicBezTo>
                    <a:lnTo>
                      <a:pt x="1724607" y="305660"/>
                    </a:lnTo>
                    <a:cubicBezTo>
                      <a:pt x="1693679" y="305660"/>
                      <a:pt x="1627405" y="320678"/>
                      <a:pt x="1591077" y="305660"/>
                    </a:cubicBezTo>
                    <a:lnTo>
                      <a:pt x="1591076" y="290097"/>
                    </a:lnTo>
                    <a:cubicBezTo>
                      <a:pt x="1565549" y="274534"/>
                      <a:pt x="1550330" y="310575"/>
                      <a:pt x="1524802" y="305660"/>
                    </a:cubicBezTo>
                    <a:cubicBezTo>
                      <a:pt x="1514493" y="300200"/>
                      <a:pt x="1499274" y="285182"/>
                      <a:pt x="1479146" y="290097"/>
                    </a:cubicBezTo>
                    <a:cubicBezTo>
                      <a:pt x="1437909" y="295285"/>
                      <a:pt x="1412872" y="346616"/>
                      <a:pt x="1346107" y="3518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2" name="Google Shape;1742;p45"/>
            <p:cNvSpPr txBox="1"/>
            <p:nvPr/>
          </p:nvSpPr>
          <p:spPr>
            <a:xfrm>
              <a:off x="647395" y="1648306"/>
              <a:ext cx="2455532" cy="61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BASKETBALL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45"/>
            <p:cNvSpPr txBox="1"/>
            <p:nvPr/>
          </p:nvSpPr>
          <p:spPr>
            <a:xfrm>
              <a:off x="647395" y="2142267"/>
              <a:ext cx="2479932" cy="2816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TOURNAMENT</a:t>
              </a: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 rot="-764091">
              <a:off x="1203731" y="1005604"/>
              <a:ext cx="1491813" cy="828928"/>
            </a:xfrm>
            <a:custGeom>
              <a:rect b="b" l="l" r="r" t="t"/>
              <a:pathLst>
                <a:path extrusionOk="0" h="828928" w="1491813">
                  <a:moveTo>
                    <a:pt x="1083440" y="656921"/>
                  </a:moveTo>
                  <a:cubicBezTo>
                    <a:pt x="1089644" y="658080"/>
                    <a:pt x="1095534" y="661121"/>
                    <a:pt x="1100941" y="666046"/>
                  </a:cubicBezTo>
                  <a:cubicBezTo>
                    <a:pt x="1123536" y="686130"/>
                    <a:pt x="1141882" y="709883"/>
                    <a:pt x="1158491" y="734989"/>
                  </a:cubicBezTo>
                  <a:lnTo>
                    <a:pt x="1169922" y="756268"/>
                  </a:lnTo>
                  <a:lnTo>
                    <a:pt x="1001132" y="718122"/>
                  </a:lnTo>
                  <a:lnTo>
                    <a:pt x="1008413" y="705152"/>
                  </a:lnTo>
                  <a:cubicBezTo>
                    <a:pt x="1016693" y="693275"/>
                    <a:pt x="1026397" y="682461"/>
                    <a:pt x="1038371" y="673384"/>
                  </a:cubicBezTo>
                  <a:cubicBezTo>
                    <a:pt x="1046096" y="667591"/>
                    <a:pt x="1054979" y="662570"/>
                    <a:pt x="1064056" y="659093"/>
                  </a:cubicBezTo>
                  <a:cubicBezTo>
                    <a:pt x="1070718" y="656486"/>
                    <a:pt x="1077236" y="655762"/>
                    <a:pt x="1083440" y="656921"/>
                  </a:cubicBezTo>
                  <a:close/>
                  <a:moveTo>
                    <a:pt x="1285563" y="565431"/>
                  </a:moveTo>
                  <a:cubicBezTo>
                    <a:pt x="1333070" y="571611"/>
                    <a:pt x="1376135" y="588605"/>
                    <a:pt x="1414566" y="617187"/>
                  </a:cubicBezTo>
                  <a:cubicBezTo>
                    <a:pt x="1446817" y="640940"/>
                    <a:pt x="1471536" y="671067"/>
                    <a:pt x="1488723" y="707180"/>
                  </a:cubicBezTo>
                  <a:cubicBezTo>
                    <a:pt x="1491041" y="711815"/>
                    <a:pt x="1491427" y="717608"/>
                    <a:pt x="1491813" y="723016"/>
                  </a:cubicBezTo>
                  <a:lnTo>
                    <a:pt x="1491428" y="828928"/>
                  </a:lnTo>
                  <a:lnTo>
                    <a:pt x="1205830" y="764383"/>
                  </a:lnTo>
                  <a:lnTo>
                    <a:pt x="1202908" y="759129"/>
                  </a:lnTo>
                  <a:cubicBezTo>
                    <a:pt x="1180892" y="723595"/>
                    <a:pt x="1158297" y="688255"/>
                    <a:pt x="1136475" y="652527"/>
                  </a:cubicBezTo>
                  <a:cubicBezTo>
                    <a:pt x="1131454" y="644223"/>
                    <a:pt x="1127978" y="634761"/>
                    <a:pt x="1124308" y="625684"/>
                  </a:cubicBezTo>
                  <a:cubicBezTo>
                    <a:pt x="1122184" y="620277"/>
                    <a:pt x="1123536" y="615448"/>
                    <a:pt x="1127205" y="610621"/>
                  </a:cubicBezTo>
                  <a:cubicBezTo>
                    <a:pt x="1143428" y="589571"/>
                    <a:pt x="1165636" y="577984"/>
                    <a:pt x="1190355" y="570838"/>
                  </a:cubicBezTo>
                  <a:cubicBezTo>
                    <a:pt x="1205998" y="566300"/>
                    <a:pt x="1221785" y="563886"/>
                    <a:pt x="1237669" y="563138"/>
                  </a:cubicBezTo>
                  <a:cubicBezTo>
                    <a:pt x="1253553" y="562389"/>
                    <a:pt x="1269534" y="563307"/>
                    <a:pt x="1285563" y="565431"/>
                  </a:cubicBezTo>
                  <a:close/>
                  <a:moveTo>
                    <a:pt x="958613" y="489922"/>
                  </a:moveTo>
                  <a:cubicBezTo>
                    <a:pt x="992409" y="531636"/>
                    <a:pt x="1026398" y="573349"/>
                    <a:pt x="1059807" y="614483"/>
                  </a:cubicBezTo>
                  <a:cubicBezTo>
                    <a:pt x="1047641" y="625877"/>
                    <a:pt x="1035088" y="636306"/>
                    <a:pt x="1023887" y="648086"/>
                  </a:cubicBezTo>
                  <a:cubicBezTo>
                    <a:pt x="1007568" y="665274"/>
                    <a:pt x="993760" y="684006"/>
                    <a:pt x="981715" y="703849"/>
                  </a:cubicBezTo>
                  <a:lnTo>
                    <a:pt x="977225" y="712719"/>
                  </a:lnTo>
                  <a:lnTo>
                    <a:pt x="748501" y="661027"/>
                  </a:lnTo>
                  <a:lnTo>
                    <a:pt x="800135" y="614725"/>
                  </a:lnTo>
                  <a:cubicBezTo>
                    <a:pt x="850370" y="572239"/>
                    <a:pt x="901933" y="531346"/>
                    <a:pt x="955137" y="492433"/>
                  </a:cubicBezTo>
                  <a:cubicBezTo>
                    <a:pt x="956103" y="491660"/>
                    <a:pt x="957068" y="491081"/>
                    <a:pt x="958613" y="489922"/>
                  </a:cubicBezTo>
                  <a:close/>
                  <a:moveTo>
                    <a:pt x="812423" y="349332"/>
                  </a:moveTo>
                  <a:cubicBezTo>
                    <a:pt x="848922" y="386024"/>
                    <a:pt x="885035" y="422331"/>
                    <a:pt x="921921" y="459409"/>
                  </a:cubicBezTo>
                  <a:cubicBezTo>
                    <a:pt x="849115" y="520483"/>
                    <a:pt x="777963" y="583186"/>
                    <a:pt x="708483" y="647564"/>
                  </a:cubicBezTo>
                  <a:lnTo>
                    <a:pt x="704801" y="651151"/>
                  </a:lnTo>
                  <a:lnTo>
                    <a:pt x="212803" y="539960"/>
                  </a:lnTo>
                  <a:lnTo>
                    <a:pt x="215686" y="538974"/>
                  </a:lnTo>
                  <a:cubicBezTo>
                    <a:pt x="265897" y="524104"/>
                    <a:pt x="316880" y="513290"/>
                    <a:pt x="368057" y="502475"/>
                  </a:cubicBezTo>
                  <a:cubicBezTo>
                    <a:pt x="439318" y="487412"/>
                    <a:pt x="510771" y="472928"/>
                    <a:pt x="581839" y="456319"/>
                  </a:cubicBezTo>
                  <a:cubicBezTo>
                    <a:pt x="636878" y="443574"/>
                    <a:pt x="690372" y="425034"/>
                    <a:pt x="740583" y="398577"/>
                  </a:cubicBezTo>
                  <a:cubicBezTo>
                    <a:pt x="765688" y="385445"/>
                    <a:pt x="789055" y="369803"/>
                    <a:pt x="810299" y="351070"/>
                  </a:cubicBezTo>
                  <a:cubicBezTo>
                    <a:pt x="811071" y="350491"/>
                    <a:pt x="811843" y="349911"/>
                    <a:pt x="812423" y="349332"/>
                  </a:cubicBezTo>
                  <a:close/>
                  <a:moveTo>
                    <a:pt x="454061" y="147487"/>
                  </a:moveTo>
                  <a:cubicBezTo>
                    <a:pt x="530517" y="162479"/>
                    <a:pt x="602792" y="190831"/>
                    <a:pt x="672025" y="228633"/>
                  </a:cubicBezTo>
                  <a:cubicBezTo>
                    <a:pt x="700027" y="243890"/>
                    <a:pt x="726678" y="261271"/>
                    <a:pt x="748886" y="284638"/>
                  </a:cubicBezTo>
                  <a:cubicBezTo>
                    <a:pt x="755066" y="291204"/>
                    <a:pt x="760474" y="298542"/>
                    <a:pt x="764915" y="306460"/>
                  </a:cubicBezTo>
                  <a:cubicBezTo>
                    <a:pt x="767039" y="310129"/>
                    <a:pt x="767619" y="315923"/>
                    <a:pt x="766653" y="320172"/>
                  </a:cubicBezTo>
                  <a:cubicBezTo>
                    <a:pt x="762598" y="340642"/>
                    <a:pt x="748500" y="353581"/>
                    <a:pt x="732085" y="364589"/>
                  </a:cubicBezTo>
                  <a:cubicBezTo>
                    <a:pt x="708911" y="380232"/>
                    <a:pt x="682840" y="389694"/>
                    <a:pt x="656383" y="398384"/>
                  </a:cubicBezTo>
                  <a:cubicBezTo>
                    <a:pt x="611386" y="413062"/>
                    <a:pt x="565424" y="423297"/>
                    <a:pt x="519268" y="433339"/>
                  </a:cubicBezTo>
                  <a:cubicBezTo>
                    <a:pt x="437966" y="451106"/>
                    <a:pt x="356662" y="468100"/>
                    <a:pt x="275746" y="486833"/>
                  </a:cubicBezTo>
                  <a:cubicBezTo>
                    <a:pt x="247840" y="493303"/>
                    <a:pt x="220225" y="500834"/>
                    <a:pt x="192995" y="509597"/>
                  </a:cubicBezTo>
                  <a:lnTo>
                    <a:pt x="149911" y="525747"/>
                  </a:lnTo>
                  <a:lnTo>
                    <a:pt x="0" y="491867"/>
                  </a:lnTo>
                  <a:lnTo>
                    <a:pt x="22760" y="435656"/>
                  </a:lnTo>
                  <a:cubicBezTo>
                    <a:pt x="78765" y="320944"/>
                    <a:pt x="158330" y="225737"/>
                    <a:pt x="261069" y="150034"/>
                  </a:cubicBezTo>
                  <a:cubicBezTo>
                    <a:pt x="267249" y="145399"/>
                    <a:pt x="276325" y="144048"/>
                    <a:pt x="284243" y="142502"/>
                  </a:cubicBezTo>
                  <a:cubicBezTo>
                    <a:pt x="314563" y="136516"/>
                    <a:pt x="345268" y="134971"/>
                    <a:pt x="376168" y="137095"/>
                  </a:cubicBezTo>
                  <a:cubicBezTo>
                    <a:pt x="402625" y="138978"/>
                    <a:pt x="428575" y="142490"/>
                    <a:pt x="454061" y="147487"/>
                  </a:cubicBezTo>
                  <a:close/>
                  <a:moveTo>
                    <a:pt x="1283245" y="243310"/>
                  </a:moveTo>
                  <a:cubicBezTo>
                    <a:pt x="1396219" y="365361"/>
                    <a:pt x="1464390" y="508269"/>
                    <a:pt x="1487178" y="674544"/>
                  </a:cubicBezTo>
                  <a:cubicBezTo>
                    <a:pt x="1481964" y="666433"/>
                    <a:pt x="1477522" y="659867"/>
                    <a:pt x="1473081" y="653108"/>
                  </a:cubicBezTo>
                  <a:cubicBezTo>
                    <a:pt x="1450293" y="619698"/>
                    <a:pt x="1423449" y="590151"/>
                    <a:pt x="1388881" y="568522"/>
                  </a:cubicBezTo>
                  <a:cubicBezTo>
                    <a:pt x="1361265" y="551141"/>
                    <a:pt x="1331138" y="540906"/>
                    <a:pt x="1298501" y="537430"/>
                  </a:cubicBezTo>
                  <a:cubicBezTo>
                    <a:pt x="1246166" y="532022"/>
                    <a:pt x="1196534" y="543416"/>
                    <a:pt x="1148255" y="562342"/>
                  </a:cubicBezTo>
                  <a:cubicBezTo>
                    <a:pt x="1128364" y="570067"/>
                    <a:pt x="1109052" y="579916"/>
                    <a:pt x="1089354" y="588606"/>
                  </a:cubicBezTo>
                  <a:cubicBezTo>
                    <a:pt x="1087616" y="589379"/>
                    <a:pt x="1085877" y="590344"/>
                    <a:pt x="1083560" y="591503"/>
                  </a:cubicBezTo>
                  <a:cubicBezTo>
                    <a:pt x="1049764" y="549017"/>
                    <a:pt x="1015969" y="506724"/>
                    <a:pt x="982366" y="464431"/>
                  </a:cubicBezTo>
                  <a:cubicBezTo>
                    <a:pt x="1004961" y="436042"/>
                    <a:pt x="1229751" y="270733"/>
                    <a:pt x="1283245" y="243310"/>
                  </a:cubicBezTo>
                  <a:close/>
                  <a:moveTo>
                    <a:pt x="828258" y="7319"/>
                  </a:moveTo>
                  <a:cubicBezTo>
                    <a:pt x="831541" y="7706"/>
                    <a:pt x="835403" y="10023"/>
                    <a:pt x="837720" y="12727"/>
                  </a:cubicBezTo>
                  <a:cubicBezTo>
                    <a:pt x="862826" y="40536"/>
                    <a:pt x="882717" y="71628"/>
                    <a:pt x="892759" y="108321"/>
                  </a:cubicBezTo>
                  <a:cubicBezTo>
                    <a:pt x="909560" y="168960"/>
                    <a:pt x="888318" y="232496"/>
                    <a:pt x="838106" y="270154"/>
                  </a:cubicBezTo>
                  <a:cubicBezTo>
                    <a:pt x="829609" y="276527"/>
                    <a:pt x="820726" y="284638"/>
                    <a:pt x="808946" y="281934"/>
                  </a:cubicBezTo>
                  <a:cubicBezTo>
                    <a:pt x="800449" y="280196"/>
                    <a:pt x="791565" y="277299"/>
                    <a:pt x="784226" y="272857"/>
                  </a:cubicBezTo>
                  <a:cubicBezTo>
                    <a:pt x="761631" y="259146"/>
                    <a:pt x="739423" y="244469"/>
                    <a:pt x="717214" y="229792"/>
                  </a:cubicBezTo>
                  <a:cubicBezTo>
                    <a:pt x="673569" y="200824"/>
                    <a:pt x="628380" y="174753"/>
                    <a:pt x="579135" y="156214"/>
                  </a:cubicBezTo>
                  <a:cubicBezTo>
                    <a:pt x="538773" y="140958"/>
                    <a:pt x="497253" y="130529"/>
                    <a:pt x="454380" y="124929"/>
                  </a:cubicBezTo>
                  <a:cubicBezTo>
                    <a:pt x="414405" y="119714"/>
                    <a:pt x="374429" y="119328"/>
                    <a:pt x="334453" y="121646"/>
                  </a:cubicBezTo>
                  <a:cubicBezTo>
                    <a:pt x="322480" y="122418"/>
                    <a:pt x="310507" y="123963"/>
                    <a:pt x="298534" y="125315"/>
                  </a:cubicBezTo>
                  <a:cubicBezTo>
                    <a:pt x="298534" y="124736"/>
                    <a:pt x="298147" y="124156"/>
                    <a:pt x="297954" y="123577"/>
                  </a:cubicBezTo>
                  <a:cubicBezTo>
                    <a:pt x="315142" y="113535"/>
                    <a:pt x="331943" y="103106"/>
                    <a:pt x="349324" y="93644"/>
                  </a:cubicBezTo>
                  <a:cubicBezTo>
                    <a:pt x="412087" y="59268"/>
                    <a:pt x="478327" y="34163"/>
                    <a:pt x="548236" y="18520"/>
                  </a:cubicBezTo>
                  <a:cubicBezTo>
                    <a:pt x="581259" y="10989"/>
                    <a:pt x="614475" y="5002"/>
                    <a:pt x="648271" y="3071"/>
                  </a:cubicBezTo>
                  <a:cubicBezTo>
                    <a:pt x="679363" y="1333"/>
                    <a:pt x="710648" y="-598"/>
                    <a:pt x="741740" y="174"/>
                  </a:cubicBezTo>
                  <a:cubicBezTo>
                    <a:pt x="770708" y="754"/>
                    <a:pt x="799483" y="4423"/>
                    <a:pt x="828258" y="7319"/>
                  </a:cubicBezTo>
                  <a:close/>
                  <a:moveTo>
                    <a:pt x="899519" y="20837"/>
                  </a:moveTo>
                  <a:cubicBezTo>
                    <a:pt x="980243" y="40342"/>
                    <a:pt x="1055945" y="71821"/>
                    <a:pt x="1126627" y="115465"/>
                  </a:cubicBezTo>
                  <a:cubicBezTo>
                    <a:pt x="1173941" y="144819"/>
                    <a:pt x="1217393" y="178808"/>
                    <a:pt x="1257368" y="217432"/>
                  </a:cubicBezTo>
                  <a:cubicBezTo>
                    <a:pt x="1261231" y="221294"/>
                    <a:pt x="1261038" y="222839"/>
                    <a:pt x="1256017" y="225349"/>
                  </a:cubicBezTo>
                  <a:cubicBezTo>
                    <a:pt x="1177224" y="261849"/>
                    <a:pt x="1108088" y="313025"/>
                    <a:pt x="1040303" y="366326"/>
                  </a:cubicBezTo>
                  <a:cubicBezTo>
                    <a:pt x="1012494" y="388342"/>
                    <a:pt x="984684" y="410357"/>
                    <a:pt x="957069" y="432372"/>
                  </a:cubicBezTo>
                  <a:cubicBezTo>
                    <a:pt x="955910" y="433145"/>
                    <a:pt x="954751" y="433918"/>
                    <a:pt x="953206" y="434883"/>
                  </a:cubicBezTo>
                  <a:cubicBezTo>
                    <a:pt x="914196" y="398577"/>
                    <a:pt x="875379" y="362271"/>
                    <a:pt x="835983" y="325578"/>
                  </a:cubicBezTo>
                  <a:cubicBezTo>
                    <a:pt x="839846" y="321522"/>
                    <a:pt x="843515" y="317853"/>
                    <a:pt x="846991" y="314184"/>
                  </a:cubicBezTo>
                  <a:cubicBezTo>
                    <a:pt x="867848" y="292555"/>
                    <a:pt x="887160" y="269574"/>
                    <a:pt x="901644" y="243116"/>
                  </a:cubicBezTo>
                  <a:cubicBezTo>
                    <a:pt x="927715" y="195803"/>
                    <a:pt x="929260" y="146557"/>
                    <a:pt x="911106" y="96347"/>
                  </a:cubicBezTo>
                  <a:cubicBezTo>
                    <a:pt x="902030" y="71048"/>
                    <a:pt x="889284" y="47487"/>
                    <a:pt x="874607" y="25086"/>
                  </a:cubicBezTo>
                  <a:cubicBezTo>
                    <a:pt x="872483" y="21803"/>
                    <a:pt x="870358" y="18326"/>
                    <a:pt x="867268" y="13885"/>
                  </a:cubicBezTo>
                  <a:cubicBezTo>
                    <a:pt x="878856" y="16395"/>
                    <a:pt x="889284" y="18326"/>
                    <a:pt x="899519" y="20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5"/>
            <p:cNvSpPr/>
            <p:nvPr/>
          </p:nvSpPr>
          <p:spPr>
            <a:xfrm flipH="1" rot="-2016961">
              <a:off x="944447" y="1857149"/>
              <a:ext cx="2010383" cy="1573297"/>
            </a:xfrm>
            <a:custGeom>
              <a:rect b="b" l="l" r="r" t="t"/>
              <a:pathLst>
                <a:path extrusionOk="0" h="1573297" w="2010383">
                  <a:moveTo>
                    <a:pt x="1013033" y="1442362"/>
                  </a:moveTo>
                  <a:lnTo>
                    <a:pt x="959310" y="1555399"/>
                  </a:lnTo>
                  <a:lnTo>
                    <a:pt x="959417" y="1555399"/>
                  </a:lnTo>
                  <a:cubicBezTo>
                    <a:pt x="974636" y="1560451"/>
                    <a:pt x="996360" y="1568164"/>
                    <a:pt x="1017531" y="1572021"/>
                  </a:cubicBezTo>
                  <a:lnTo>
                    <a:pt x="1036244" y="1573297"/>
                  </a:lnTo>
                  <a:lnTo>
                    <a:pt x="1091995" y="1456696"/>
                  </a:lnTo>
                  <a:lnTo>
                    <a:pt x="1133204" y="1465998"/>
                  </a:lnTo>
                  <a:lnTo>
                    <a:pt x="1133204" y="1457924"/>
                  </a:lnTo>
                  <a:cubicBezTo>
                    <a:pt x="1110376" y="1450347"/>
                    <a:pt x="1061314" y="1454136"/>
                    <a:pt x="1027441" y="1447864"/>
                  </a:cubicBezTo>
                  <a:close/>
                  <a:moveTo>
                    <a:pt x="944199" y="1406593"/>
                  </a:moveTo>
                  <a:cubicBezTo>
                    <a:pt x="946654" y="1409187"/>
                    <a:pt x="947881" y="1410484"/>
                    <a:pt x="949170" y="1411781"/>
                  </a:cubicBezTo>
                  <a:lnTo>
                    <a:pt x="950404" y="1412980"/>
                  </a:lnTo>
                  <a:lnTo>
                    <a:pt x="989115" y="1426268"/>
                  </a:lnTo>
                  <a:lnTo>
                    <a:pt x="986234" y="1423351"/>
                  </a:lnTo>
                  <a:cubicBezTo>
                    <a:pt x="983718" y="1416969"/>
                    <a:pt x="982490" y="1409324"/>
                    <a:pt x="980036" y="1401679"/>
                  </a:cubicBezTo>
                  <a:cubicBezTo>
                    <a:pt x="964326" y="1406593"/>
                    <a:pt x="959417" y="1406593"/>
                    <a:pt x="954508" y="1406593"/>
                  </a:cubicBezTo>
                  <a:close/>
                  <a:moveTo>
                    <a:pt x="1270878" y="1185437"/>
                  </a:moveTo>
                  <a:lnTo>
                    <a:pt x="1271045" y="1185684"/>
                  </a:lnTo>
                  <a:cubicBezTo>
                    <a:pt x="1277458" y="1192979"/>
                    <a:pt x="1283931" y="1195411"/>
                    <a:pt x="1295500" y="1196221"/>
                  </a:cubicBezTo>
                  <a:lnTo>
                    <a:pt x="1308356" y="1196461"/>
                  </a:lnTo>
                  <a:close/>
                  <a:moveTo>
                    <a:pt x="1675726" y="847614"/>
                  </a:moveTo>
                  <a:cubicBezTo>
                    <a:pt x="1719758" y="855642"/>
                    <a:pt x="1763629" y="863428"/>
                    <a:pt x="1807581" y="871859"/>
                  </a:cubicBezTo>
                  <a:cubicBezTo>
                    <a:pt x="1809835" y="872103"/>
                    <a:pt x="1812489" y="875569"/>
                    <a:pt x="1813210" y="878227"/>
                  </a:cubicBezTo>
                  <a:cubicBezTo>
                    <a:pt x="1818416" y="899168"/>
                    <a:pt x="1822979" y="920189"/>
                    <a:pt x="1828426" y="940970"/>
                  </a:cubicBezTo>
                  <a:cubicBezTo>
                    <a:pt x="1832912" y="959253"/>
                    <a:pt x="1838444" y="977537"/>
                    <a:pt x="1843492" y="996143"/>
                  </a:cubicBezTo>
                  <a:cubicBezTo>
                    <a:pt x="1783579" y="1002507"/>
                    <a:pt x="1724476" y="1005893"/>
                    <a:pt x="1665539" y="1004287"/>
                  </a:cubicBezTo>
                  <a:cubicBezTo>
                    <a:pt x="1668748" y="950909"/>
                    <a:pt x="1672358" y="898657"/>
                    <a:pt x="1675726" y="847614"/>
                  </a:cubicBezTo>
                  <a:close/>
                  <a:moveTo>
                    <a:pt x="846837" y="1069575"/>
                  </a:moveTo>
                  <a:cubicBezTo>
                    <a:pt x="920604" y="1122329"/>
                    <a:pt x="997119" y="1165584"/>
                    <a:pt x="1078396" y="1200795"/>
                  </a:cubicBezTo>
                  <a:cubicBezTo>
                    <a:pt x="1071399" y="1256343"/>
                    <a:pt x="1058528" y="1309870"/>
                    <a:pt x="1041308" y="1364196"/>
                  </a:cubicBezTo>
                  <a:cubicBezTo>
                    <a:pt x="984005" y="1344074"/>
                    <a:pt x="927428" y="1324516"/>
                    <a:pt x="871091" y="1304797"/>
                  </a:cubicBezTo>
                  <a:cubicBezTo>
                    <a:pt x="873529" y="1225088"/>
                    <a:pt x="865014" y="1147780"/>
                    <a:pt x="846837" y="1069575"/>
                  </a:cubicBezTo>
                  <a:close/>
                  <a:moveTo>
                    <a:pt x="1393213" y="706344"/>
                  </a:moveTo>
                  <a:cubicBezTo>
                    <a:pt x="1458451" y="753611"/>
                    <a:pt x="1526762" y="790818"/>
                    <a:pt x="1600880" y="819980"/>
                  </a:cubicBezTo>
                  <a:cubicBezTo>
                    <a:pt x="1597179" y="879961"/>
                    <a:pt x="1593560" y="939538"/>
                    <a:pt x="1589778" y="999922"/>
                  </a:cubicBezTo>
                  <a:cubicBezTo>
                    <a:pt x="1532860" y="994534"/>
                    <a:pt x="1478280" y="985848"/>
                    <a:pt x="1424595" y="970642"/>
                  </a:cubicBezTo>
                  <a:cubicBezTo>
                    <a:pt x="1423582" y="882071"/>
                    <a:pt x="1413308" y="794778"/>
                    <a:pt x="1393213" y="706344"/>
                  </a:cubicBezTo>
                  <a:close/>
                  <a:moveTo>
                    <a:pt x="1659317" y="523512"/>
                  </a:moveTo>
                  <a:cubicBezTo>
                    <a:pt x="1676052" y="532954"/>
                    <a:pt x="1694394" y="544814"/>
                    <a:pt x="1713787" y="553534"/>
                  </a:cubicBezTo>
                  <a:cubicBezTo>
                    <a:pt x="1733262" y="561853"/>
                    <a:pt x="1754350" y="567355"/>
                    <a:pt x="1773344" y="573901"/>
                  </a:cubicBezTo>
                  <a:cubicBezTo>
                    <a:pt x="1780497" y="646537"/>
                    <a:pt x="1787487" y="719978"/>
                    <a:pt x="1794798" y="794949"/>
                  </a:cubicBezTo>
                  <a:cubicBezTo>
                    <a:pt x="1755196" y="785718"/>
                    <a:pt x="1715352" y="776649"/>
                    <a:pt x="1678324" y="768147"/>
                  </a:cubicBezTo>
                  <a:cubicBezTo>
                    <a:pt x="1671831" y="683917"/>
                    <a:pt x="1665333" y="602828"/>
                    <a:pt x="1659317" y="523512"/>
                  </a:cubicBezTo>
                  <a:close/>
                  <a:moveTo>
                    <a:pt x="574066" y="1240804"/>
                  </a:moveTo>
                  <a:cubicBezTo>
                    <a:pt x="575595" y="1241531"/>
                    <a:pt x="576963" y="1242015"/>
                    <a:pt x="578090" y="1242661"/>
                  </a:cubicBezTo>
                  <a:cubicBezTo>
                    <a:pt x="645430" y="1282605"/>
                    <a:pt x="714789" y="1318766"/>
                    <a:pt x="786651" y="1349778"/>
                  </a:cubicBezTo>
                  <a:cubicBezTo>
                    <a:pt x="791480" y="1351796"/>
                    <a:pt x="792603" y="1354535"/>
                    <a:pt x="791631" y="1359365"/>
                  </a:cubicBezTo>
                  <a:cubicBezTo>
                    <a:pt x="785142" y="1395751"/>
                    <a:pt x="778895" y="1431975"/>
                    <a:pt x="772568" y="1468602"/>
                  </a:cubicBezTo>
                  <a:cubicBezTo>
                    <a:pt x="772324" y="1470856"/>
                    <a:pt x="771274" y="1472948"/>
                    <a:pt x="771032" y="1473109"/>
                  </a:cubicBezTo>
                  <a:cubicBezTo>
                    <a:pt x="705858" y="1438000"/>
                    <a:pt x="641087" y="1402972"/>
                    <a:pt x="575672" y="1368024"/>
                  </a:cubicBezTo>
                  <a:cubicBezTo>
                    <a:pt x="583467" y="1317871"/>
                    <a:pt x="583467" y="1317871"/>
                    <a:pt x="574066" y="1240804"/>
                  </a:cubicBezTo>
                  <a:close/>
                  <a:moveTo>
                    <a:pt x="742114" y="984413"/>
                  </a:moveTo>
                  <a:cubicBezTo>
                    <a:pt x="776617" y="1077214"/>
                    <a:pt x="794529" y="1172327"/>
                    <a:pt x="795851" y="1270802"/>
                  </a:cubicBezTo>
                  <a:cubicBezTo>
                    <a:pt x="727689" y="1243257"/>
                    <a:pt x="582301" y="1161425"/>
                    <a:pt x="533476" y="1123116"/>
                  </a:cubicBezTo>
                  <a:cubicBezTo>
                    <a:pt x="603344" y="1076668"/>
                    <a:pt x="672487" y="1030701"/>
                    <a:pt x="742114" y="984413"/>
                  </a:cubicBezTo>
                  <a:close/>
                  <a:moveTo>
                    <a:pt x="1015544" y="802637"/>
                  </a:moveTo>
                  <a:cubicBezTo>
                    <a:pt x="1019403" y="807392"/>
                    <a:pt x="1023665" y="811183"/>
                    <a:pt x="1025913" y="815614"/>
                  </a:cubicBezTo>
                  <a:cubicBezTo>
                    <a:pt x="1061324" y="891426"/>
                    <a:pt x="1080384" y="971485"/>
                    <a:pt x="1084542" y="1054826"/>
                  </a:cubicBezTo>
                  <a:cubicBezTo>
                    <a:pt x="1085643" y="1076406"/>
                    <a:pt x="1085534" y="1097743"/>
                    <a:pt x="1086149" y="1120691"/>
                  </a:cubicBezTo>
                  <a:cubicBezTo>
                    <a:pt x="983550" y="1073858"/>
                    <a:pt x="891193" y="1014639"/>
                    <a:pt x="807389" y="941019"/>
                  </a:cubicBezTo>
                  <a:cubicBezTo>
                    <a:pt x="877499" y="894409"/>
                    <a:pt x="946400" y="848604"/>
                    <a:pt x="1015544" y="802637"/>
                  </a:cubicBezTo>
                  <a:close/>
                  <a:moveTo>
                    <a:pt x="1290021" y="619816"/>
                  </a:moveTo>
                  <a:cubicBezTo>
                    <a:pt x="1325634" y="725822"/>
                    <a:pt x="1344094" y="833819"/>
                    <a:pt x="1348297" y="945019"/>
                  </a:cubicBezTo>
                  <a:cubicBezTo>
                    <a:pt x="1346607" y="945097"/>
                    <a:pt x="1346366" y="945258"/>
                    <a:pt x="1346205" y="945016"/>
                  </a:cubicBezTo>
                  <a:cubicBezTo>
                    <a:pt x="1257599" y="910843"/>
                    <a:pt x="1178192" y="862189"/>
                    <a:pt x="1110725" y="794789"/>
                  </a:cubicBezTo>
                  <a:cubicBezTo>
                    <a:pt x="1099950" y="783825"/>
                    <a:pt x="1087241" y="774146"/>
                    <a:pt x="1082592" y="757715"/>
                  </a:cubicBezTo>
                  <a:cubicBezTo>
                    <a:pt x="1151252" y="712070"/>
                    <a:pt x="1220153" y="666264"/>
                    <a:pt x="1290021" y="619816"/>
                  </a:cubicBezTo>
                  <a:close/>
                  <a:moveTo>
                    <a:pt x="1564015" y="437316"/>
                  </a:moveTo>
                  <a:cubicBezTo>
                    <a:pt x="1585063" y="536620"/>
                    <a:pt x="1595644" y="635911"/>
                    <a:pt x="1598733" y="737045"/>
                  </a:cubicBezTo>
                  <a:cubicBezTo>
                    <a:pt x="1507559" y="696910"/>
                    <a:pt x="1427031" y="643423"/>
                    <a:pt x="1354894" y="576340"/>
                  </a:cubicBezTo>
                  <a:cubicBezTo>
                    <a:pt x="1424762" y="529891"/>
                    <a:pt x="1493905" y="483925"/>
                    <a:pt x="1564015" y="437316"/>
                  </a:cubicBezTo>
                  <a:close/>
                  <a:moveTo>
                    <a:pt x="459258" y="1171411"/>
                  </a:moveTo>
                  <a:cubicBezTo>
                    <a:pt x="465302" y="1167393"/>
                    <a:pt x="468841" y="1169572"/>
                    <a:pt x="471088" y="1175050"/>
                  </a:cubicBezTo>
                  <a:cubicBezTo>
                    <a:pt x="484414" y="1206630"/>
                    <a:pt x="495967" y="1238690"/>
                    <a:pt x="501962" y="1272355"/>
                  </a:cubicBezTo>
                  <a:cubicBezTo>
                    <a:pt x="506362" y="1294181"/>
                    <a:pt x="508025" y="1316083"/>
                    <a:pt x="504293" y="1337737"/>
                  </a:cubicBezTo>
                  <a:cubicBezTo>
                    <a:pt x="438379" y="1315671"/>
                    <a:pt x="373027" y="1293927"/>
                    <a:pt x="307675" y="1272184"/>
                  </a:cubicBezTo>
                  <a:cubicBezTo>
                    <a:pt x="358202" y="1238593"/>
                    <a:pt x="408729" y="1205002"/>
                    <a:pt x="459258" y="1171411"/>
                  </a:cubicBezTo>
                  <a:close/>
                  <a:moveTo>
                    <a:pt x="1782647" y="291620"/>
                  </a:moveTo>
                  <a:cubicBezTo>
                    <a:pt x="1784822" y="290174"/>
                    <a:pt x="1787159" y="288969"/>
                    <a:pt x="1788368" y="288165"/>
                  </a:cubicBezTo>
                  <a:cubicBezTo>
                    <a:pt x="1783368" y="356679"/>
                    <a:pt x="1778126" y="425353"/>
                    <a:pt x="1772881" y="496121"/>
                  </a:cubicBezTo>
                  <a:cubicBezTo>
                    <a:pt x="1757913" y="489339"/>
                    <a:pt x="1742543" y="483521"/>
                    <a:pt x="1728220" y="475612"/>
                  </a:cubicBezTo>
                  <a:cubicBezTo>
                    <a:pt x="1694427" y="457291"/>
                    <a:pt x="1666279" y="431731"/>
                    <a:pt x="1639502" y="404562"/>
                  </a:cubicBezTo>
                  <a:cubicBezTo>
                    <a:pt x="1628405" y="393115"/>
                    <a:pt x="1631789" y="391911"/>
                    <a:pt x="1641459" y="385482"/>
                  </a:cubicBezTo>
                  <a:cubicBezTo>
                    <a:pt x="1688763" y="354383"/>
                    <a:pt x="1735745" y="322800"/>
                    <a:pt x="1782647" y="291620"/>
                  </a:cubicBezTo>
                  <a:close/>
                  <a:moveTo>
                    <a:pt x="1917165" y="0"/>
                  </a:moveTo>
                  <a:lnTo>
                    <a:pt x="0" y="1274534"/>
                  </a:lnTo>
                  <a:lnTo>
                    <a:pt x="44340" y="1278265"/>
                  </a:lnTo>
                  <a:cubicBezTo>
                    <a:pt x="36731" y="1286046"/>
                    <a:pt x="25317" y="1292463"/>
                    <a:pt x="13903" y="1297617"/>
                  </a:cubicBezTo>
                  <a:lnTo>
                    <a:pt x="6750" y="1300384"/>
                  </a:lnTo>
                  <a:lnTo>
                    <a:pt x="34278" y="1341793"/>
                  </a:lnTo>
                  <a:lnTo>
                    <a:pt x="65135" y="1343986"/>
                  </a:lnTo>
                  <a:cubicBezTo>
                    <a:pt x="78029" y="1344938"/>
                    <a:pt x="91714" y="1346524"/>
                    <a:pt x="105705" y="1350347"/>
                  </a:cubicBezTo>
                  <a:lnTo>
                    <a:pt x="164161" y="1367404"/>
                  </a:lnTo>
                  <a:lnTo>
                    <a:pt x="210569" y="1336392"/>
                  </a:lnTo>
                  <a:cubicBezTo>
                    <a:pt x="216854" y="1332213"/>
                    <a:pt x="222492" y="1331254"/>
                    <a:pt x="229897" y="1332954"/>
                  </a:cubicBezTo>
                  <a:cubicBezTo>
                    <a:pt x="338644" y="1357572"/>
                    <a:pt x="443270" y="1393296"/>
                    <a:pt x="544501" y="1439643"/>
                  </a:cubicBezTo>
                  <a:cubicBezTo>
                    <a:pt x="582180" y="1456863"/>
                    <a:pt x="619003" y="1475348"/>
                    <a:pt x="654944" y="1495145"/>
                  </a:cubicBezTo>
                  <a:lnTo>
                    <a:pt x="702129" y="1523582"/>
                  </a:lnTo>
                  <a:lnTo>
                    <a:pt x="713957" y="1514444"/>
                  </a:lnTo>
                  <a:cubicBezTo>
                    <a:pt x="713957" y="1473215"/>
                    <a:pt x="718866" y="1488778"/>
                    <a:pt x="729175" y="1468300"/>
                  </a:cubicBezTo>
                  <a:cubicBezTo>
                    <a:pt x="749794" y="1478402"/>
                    <a:pt x="765013" y="1483863"/>
                    <a:pt x="780231" y="1498880"/>
                  </a:cubicBezTo>
                  <a:cubicBezTo>
                    <a:pt x="791031" y="1493966"/>
                    <a:pt x="795941" y="1498880"/>
                    <a:pt x="801341" y="1498880"/>
                  </a:cubicBezTo>
                  <a:lnTo>
                    <a:pt x="806250" y="1498880"/>
                  </a:lnTo>
                  <a:cubicBezTo>
                    <a:pt x="821469" y="1509256"/>
                    <a:pt x="842087" y="1534921"/>
                    <a:pt x="862215" y="1540109"/>
                  </a:cubicBezTo>
                  <a:lnTo>
                    <a:pt x="866330" y="1540317"/>
                  </a:lnTo>
                  <a:lnTo>
                    <a:pt x="839492" y="1519978"/>
                  </a:lnTo>
                  <a:cubicBezTo>
                    <a:pt x="848890" y="1474337"/>
                    <a:pt x="857967" y="1429259"/>
                    <a:pt x="867204" y="1384423"/>
                  </a:cubicBezTo>
                  <a:lnTo>
                    <a:pt x="900070" y="1395704"/>
                  </a:lnTo>
                  <a:lnTo>
                    <a:pt x="938799" y="1391303"/>
                  </a:lnTo>
                  <a:cubicBezTo>
                    <a:pt x="949108" y="1386115"/>
                    <a:pt x="964326" y="1365638"/>
                    <a:pt x="980036" y="1365638"/>
                  </a:cubicBezTo>
                  <a:cubicBezTo>
                    <a:pt x="1000164" y="1355535"/>
                    <a:pt x="1015382" y="1370552"/>
                    <a:pt x="1040910" y="1376013"/>
                  </a:cubicBezTo>
                  <a:lnTo>
                    <a:pt x="1040910" y="1396491"/>
                  </a:lnTo>
                  <a:cubicBezTo>
                    <a:pt x="1051220" y="1391303"/>
                    <a:pt x="1066929" y="1386115"/>
                    <a:pt x="1077239" y="1381201"/>
                  </a:cubicBezTo>
                  <a:cubicBezTo>
                    <a:pt x="1082148" y="1370552"/>
                    <a:pt x="1097857" y="1355535"/>
                    <a:pt x="1107676" y="1339972"/>
                  </a:cubicBezTo>
                  <a:lnTo>
                    <a:pt x="1127575" y="1338717"/>
                  </a:lnTo>
                  <a:lnTo>
                    <a:pt x="1152997" y="1230683"/>
                  </a:lnTo>
                  <a:cubicBezTo>
                    <a:pt x="1178188" y="1238687"/>
                    <a:pt x="1204264" y="1247497"/>
                    <a:pt x="1230825" y="1254939"/>
                  </a:cubicBezTo>
                  <a:lnTo>
                    <a:pt x="1258700" y="1262278"/>
                  </a:lnTo>
                  <a:lnTo>
                    <a:pt x="1252068" y="1250278"/>
                  </a:lnTo>
                  <a:cubicBezTo>
                    <a:pt x="1236788" y="1231029"/>
                    <a:pt x="1215188" y="1214374"/>
                    <a:pt x="1199969" y="1206729"/>
                  </a:cubicBezTo>
                  <a:cubicBezTo>
                    <a:pt x="1199969" y="1186251"/>
                    <a:pt x="1204878" y="1181063"/>
                    <a:pt x="1215187" y="1170688"/>
                  </a:cubicBezTo>
                  <a:cubicBezTo>
                    <a:pt x="1215188" y="1165500"/>
                    <a:pt x="1225497" y="1181063"/>
                    <a:pt x="1230406" y="1186251"/>
                  </a:cubicBezTo>
                  <a:cubicBezTo>
                    <a:pt x="1240470" y="1183657"/>
                    <a:pt x="1245501" y="1182360"/>
                    <a:pt x="1249307" y="1180414"/>
                  </a:cubicBezTo>
                  <a:lnTo>
                    <a:pt x="1250469" y="1179435"/>
                  </a:lnTo>
                  <a:lnTo>
                    <a:pt x="1167990" y="1155177"/>
                  </a:lnTo>
                  <a:cubicBezTo>
                    <a:pt x="1161391" y="1152592"/>
                    <a:pt x="1159623" y="1149932"/>
                    <a:pt x="1160195" y="1142929"/>
                  </a:cubicBezTo>
                  <a:cubicBezTo>
                    <a:pt x="1163726" y="1090033"/>
                    <a:pt x="1161540" y="1037453"/>
                    <a:pt x="1153878" y="985026"/>
                  </a:cubicBezTo>
                  <a:cubicBezTo>
                    <a:pt x="1150926" y="964329"/>
                    <a:pt x="1146845" y="944034"/>
                    <a:pt x="1143330" y="923015"/>
                  </a:cubicBezTo>
                  <a:cubicBezTo>
                    <a:pt x="1144698" y="923499"/>
                    <a:pt x="1145502" y="923662"/>
                    <a:pt x="1146066" y="923984"/>
                  </a:cubicBezTo>
                  <a:cubicBezTo>
                    <a:pt x="1206318" y="966897"/>
                    <a:pt x="1271655" y="1000155"/>
                    <a:pt x="1341512" y="1024481"/>
                  </a:cubicBezTo>
                  <a:cubicBezTo>
                    <a:pt x="1346985" y="1026420"/>
                    <a:pt x="1348511" y="1029240"/>
                    <a:pt x="1348181" y="1035037"/>
                  </a:cubicBezTo>
                  <a:cubicBezTo>
                    <a:pt x="1345161" y="1066676"/>
                    <a:pt x="1343348" y="1098559"/>
                    <a:pt x="1339926" y="1130117"/>
                  </a:cubicBezTo>
                  <a:cubicBezTo>
                    <a:pt x="1337077" y="1153625"/>
                    <a:pt x="1332539" y="1177210"/>
                    <a:pt x="1328801" y="1203051"/>
                  </a:cubicBezTo>
                  <a:cubicBezTo>
                    <a:pt x="1324696" y="1201597"/>
                    <a:pt x="1322041" y="1200224"/>
                    <a:pt x="1319224" y="1199657"/>
                  </a:cubicBezTo>
                  <a:lnTo>
                    <a:pt x="1318693" y="1199500"/>
                  </a:lnTo>
                  <a:lnTo>
                    <a:pt x="1331083" y="1225044"/>
                  </a:lnTo>
                  <a:cubicBezTo>
                    <a:pt x="1347031" y="1247838"/>
                    <a:pt x="1369950" y="1255466"/>
                    <a:pt x="1404192" y="1263248"/>
                  </a:cubicBezTo>
                  <a:cubicBezTo>
                    <a:pt x="1399283" y="1268162"/>
                    <a:pt x="1388974" y="1273350"/>
                    <a:pt x="1394374" y="1278265"/>
                  </a:cubicBezTo>
                  <a:lnTo>
                    <a:pt x="1394374" y="1291849"/>
                  </a:lnTo>
                  <a:lnTo>
                    <a:pt x="1400217" y="1292442"/>
                  </a:lnTo>
                  <a:lnTo>
                    <a:pt x="1419902" y="1263248"/>
                  </a:lnTo>
                  <a:cubicBezTo>
                    <a:pt x="1429720" y="1257787"/>
                    <a:pt x="1440029" y="1257787"/>
                    <a:pt x="1450339" y="1257787"/>
                  </a:cubicBezTo>
                  <a:lnTo>
                    <a:pt x="1457225" y="1221942"/>
                  </a:lnTo>
                  <a:lnTo>
                    <a:pt x="1404711" y="1217079"/>
                  </a:lnTo>
                  <a:cubicBezTo>
                    <a:pt x="1411629" y="1159840"/>
                    <a:pt x="1418142" y="1104613"/>
                    <a:pt x="1424491" y="1051239"/>
                  </a:cubicBezTo>
                  <a:cubicBezTo>
                    <a:pt x="1475527" y="1059840"/>
                    <a:pt x="1526806" y="1068280"/>
                    <a:pt x="1579453" y="1077205"/>
                  </a:cubicBezTo>
                  <a:lnTo>
                    <a:pt x="1575119" y="1100636"/>
                  </a:lnTo>
                  <a:lnTo>
                    <a:pt x="1577242" y="1102838"/>
                  </a:lnTo>
                  <a:cubicBezTo>
                    <a:pt x="1584238" y="1114374"/>
                    <a:pt x="1588043" y="1129732"/>
                    <a:pt x="1593197" y="1145022"/>
                  </a:cubicBezTo>
                  <a:cubicBezTo>
                    <a:pt x="1603752" y="1145022"/>
                    <a:pt x="1620443" y="1147616"/>
                    <a:pt x="1637073" y="1148913"/>
                  </a:cubicBezTo>
                  <a:lnTo>
                    <a:pt x="1643442" y="1149041"/>
                  </a:lnTo>
                  <a:lnTo>
                    <a:pt x="1655212" y="1082617"/>
                  </a:lnTo>
                  <a:cubicBezTo>
                    <a:pt x="1726071" y="1079085"/>
                    <a:pt x="1796529" y="1075472"/>
                    <a:pt x="1868193" y="1072103"/>
                  </a:cubicBezTo>
                  <a:cubicBezTo>
                    <a:pt x="1869959" y="1076856"/>
                    <a:pt x="1871399" y="1083219"/>
                    <a:pt x="1874371" y="1089261"/>
                  </a:cubicBezTo>
                  <a:cubicBezTo>
                    <a:pt x="1878869" y="1098123"/>
                    <a:pt x="1879019" y="1106739"/>
                    <a:pt x="1876913" y="1116157"/>
                  </a:cubicBezTo>
                  <a:cubicBezTo>
                    <a:pt x="1871080" y="1144089"/>
                    <a:pt x="1865648" y="1172102"/>
                    <a:pt x="1860378" y="1200356"/>
                  </a:cubicBezTo>
                  <a:cubicBezTo>
                    <a:pt x="1859325" y="1205589"/>
                    <a:pt x="1857631" y="1207761"/>
                    <a:pt x="1852075" y="1208317"/>
                  </a:cubicBezTo>
                  <a:lnTo>
                    <a:pt x="1710237" y="1224651"/>
                  </a:lnTo>
                  <a:lnTo>
                    <a:pt x="1716333" y="1243862"/>
                  </a:lnTo>
                  <a:cubicBezTo>
                    <a:pt x="1720668" y="1255824"/>
                    <a:pt x="1725899" y="1268504"/>
                    <a:pt x="1731943" y="1280381"/>
                  </a:cubicBezTo>
                  <a:lnTo>
                    <a:pt x="1742151" y="1296178"/>
                  </a:lnTo>
                  <a:lnTo>
                    <a:pt x="1817346" y="1290319"/>
                  </a:lnTo>
                  <a:cubicBezTo>
                    <a:pt x="1824273" y="1289200"/>
                    <a:pt x="1831360" y="1288324"/>
                    <a:pt x="1838849" y="1287528"/>
                  </a:cubicBezTo>
                  <a:cubicBezTo>
                    <a:pt x="1838927" y="1289219"/>
                    <a:pt x="1838765" y="1290025"/>
                    <a:pt x="1838603" y="1290829"/>
                  </a:cubicBezTo>
                  <a:lnTo>
                    <a:pt x="1824111" y="1338574"/>
                  </a:lnTo>
                  <a:lnTo>
                    <a:pt x="1827796" y="1338709"/>
                  </a:lnTo>
                  <a:cubicBezTo>
                    <a:pt x="1847617" y="1337378"/>
                    <a:pt x="1866885" y="1332191"/>
                    <a:pt x="1874986" y="1324409"/>
                  </a:cubicBezTo>
                  <a:cubicBezTo>
                    <a:pt x="1884804" y="1319494"/>
                    <a:pt x="1884804" y="1319494"/>
                    <a:pt x="1890204" y="1303931"/>
                  </a:cubicBezTo>
                  <a:cubicBezTo>
                    <a:pt x="1905423" y="1278265"/>
                    <a:pt x="1884805" y="1206729"/>
                    <a:pt x="1869095" y="1196627"/>
                  </a:cubicBezTo>
                  <a:cubicBezTo>
                    <a:pt x="1879895" y="1191165"/>
                    <a:pt x="1890204" y="1186251"/>
                    <a:pt x="1900514" y="1181063"/>
                  </a:cubicBezTo>
                  <a:cubicBezTo>
                    <a:pt x="1915732" y="1191165"/>
                    <a:pt x="1915732" y="1201541"/>
                    <a:pt x="1930951" y="1206729"/>
                  </a:cubicBezTo>
                  <a:cubicBezTo>
                    <a:pt x="1941259" y="1214375"/>
                    <a:pt x="1955251" y="1215603"/>
                    <a:pt x="1970531" y="1214921"/>
                  </a:cubicBezTo>
                  <a:lnTo>
                    <a:pt x="2009275" y="1212237"/>
                  </a:lnTo>
                  <a:lnTo>
                    <a:pt x="2006678" y="1207368"/>
                  </a:lnTo>
                  <a:cubicBezTo>
                    <a:pt x="1951522" y="1093356"/>
                    <a:pt x="1910492" y="973826"/>
                    <a:pt x="1884505" y="848608"/>
                  </a:cubicBezTo>
                  <a:cubicBezTo>
                    <a:pt x="1846018" y="662242"/>
                    <a:pt x="1840543" y="475194"/>
                    <a:pt x="1867759" y="286980"/>
                  </a:cubicBezTo>
                  <a:cubicBezTo>
                    <a:pt x="1870276" y="270316"/>
                    <a:pt x="1873599" y="253815"/>
                    <a:pt x="1875714" y="237070"/>
                  </a:cubicBezTo>
                  <a:cubicBezTo>
                    <a:pt x="1876527" y="230951"/>
                    <a:pt x="1879511" y="227573"/>
                    <a:pt x="1884346" y="224359"/>
                  </a:cubicBezTo>
                  <a:cubicBezTo>
                    <a:pt x="1923109" y="198241"/>
                    <a:pt x="1961790" y="172526"/>
                    <a:pt x="2000713" y="146649"/>
                  </a:cubicBezTo>
                  <a:cubicBezTo>
                    <a:pt x="2003615" y="144720"/>
                    <a:pt x="2006515" y="142792"/>
                    <a:pt x="2010383" y="140221"/>
                  </a:cubicBezTo>
                  <a:cubicBezTo>
                    <a:pt x="1979043" y="93077"/>
                    <a:pt x="1948023" y="46418"/>
                    <a:pt x="1917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6" name="Google Shape;1746;p45"/>
          <p:cNvGrpSpPr/>
          <p:nvPr/>
        </p:nvGrpSpPr>
        <p:grpSpPr>
          <a:xfrm>
            <a:off x="7865448" y="4256318"/>
            <a:ext cx="4215016" cy="2315866"/>
            <a:chOff x="-548507" y="477868"/>
            <a:chExt cx="11570450" cy="6357177"/>
          </a:xfrm>
        </p:grpSpPr>
        <p:sp>
          <p:nvSpPr>
            <p:cNvPr id="1747" name="Google Shape;1747;p45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2" name="Google Shape;1752;p4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53" name="Google Shape;1753;p4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45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5" name="Google Shape;1755;p45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756" name="Google Shape;1756;p4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45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8" name="Google Shape;1758;p45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6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Fully Editable Icon Sets: A</a:t>
            </a:r>
            <a:endParaRPr/>
          </a:p>
        </p:txBody>
      </p:sp>
      <p:sp>
        <p:nvSpPr>
          <p:cNvPr id="1764" name="Google Shape;1764;p46"/>
          <p:cNvSpPr/>
          <p:nvPr/>
        </p:nvSpPr>
        <p:spPr>
          <a:xfrm>
            <a:off x="6112070" y="1492152"/>
            <a:ext cx="523149" cy="524695"/>
          </a:xfrm>
          <a:custGeom>
            <a:rect b="b" l="l" r="r" t="t"/>
            <a:pathLst>
              <a:path extrusionOk="0" h="3249575" w="3240001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46"/>
          <p:cNvSpPr/>
          <p:nvPr/>
        </p:nvSpPr>
        <p:spPr>
          <a:xfrm>
            <a:off x="5273316" y="1562686"/>
            <a:ext cx="523147" cy="383626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46"/>
          <p:cNvSpPr/>
          <p:nvPr/>
        </p:nvSpPr>
        <p:spPr>
          <a:xfrm>
            <a:off x="6114156" y="4520206"/>
            <a:ext cx="313133" cy="707899"/>
          </a:xfrm>
          <a:custGeom>
            <a:rect b="b" l="l" r="r" t="t"/>
            <a:pathLst>
              <a:path extrusionOk="0" h="3166775" w="1346449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46"/>
          <p:cNvSpPr/>
          <p:nvPr/>
        </p:nvSpPr>
        <p:spPr>
          <a:xfrm rot="-2700000">
            <a:off x="9585735" y="3654558"/>
            <a:ext cx="225664" cy="502732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46"/>
          <p:cNvSpPr/>
          <p:nvPr/>
        </p:nvSpPr>
        <p:spPr>
          <a:xfrm flipH="1">
            <a:off x="5267026" y="4641909"/>
            <a:ext cx="464493" cy="464493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46"/>
          <p:cNvSpPr/>
          <p:nvPr/>
        </p:nvSpPr>
        <p:spPr>
          <a:xfrm>
            <a:off x="7745410" y="3642506"/>
            <a:ext cx="460778" cy="453389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46"/>
          <p:cNvSpPr/>
          <p:nvPr/>
        </p:nvSpPr>
        <p:spPr>
          <a:xfrm>
            <a:off x="11063701" y="3600566"/>
            <a:ext cx="464493" cy="463135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46"/>
          <p:cNvSpPr/>
          <p:nvPr/>
        </p:nvSpPr>
        <p:spPr>
          <a:xfrm>
            <a:off x="6950824" y="1518716"/>
            <a:ext cx="471567" cy="471567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46"/>
          <p:cNvSpPr/>
          <p:nvPr/>
        </p:nvSpPr>
        <p:spPr>
          <a:xfrm rot="5400000">
            <a:off x="7737684" y="1518715"/>
            <a:ext cx="472195" cy="471568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46"/>
          <p:cNvSpPr/>
          <p:nvPr/>
        </p:nvSpPr>
        <p:spPr>
          <a:xfrm>
            <a:off x="6809927" y="4618984"/>
            <a:ext cx="513183" cy="510342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46"/>
          <p:cNvSpPr/>
          <p:nvPr/>
        </p:nvSpPr>
        <p:spPr>
          <a:xfrm flipH="1">
            <a:off x="11038458" y="2527766"/>
            <a:ext cx="514976" cy="516250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46"/>
          <p:cNvSpPr/>
          <p:nvPr/>
        </p:nvSpPr>
        <p:spPr>
          <a:xfrm rot="-5400000">
            <a:off x="8525358" y="1470612"/>
            <a:ext cx="567400" cy="567774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46"/>
          <p:cNvSpPr/>
          <p:nvPr/>
        </p:nvSpPr>
        <p:spPr>
          <a:xfrm>
            <a:off x="9408551" y="1424302"/>
            <a:ext cx="473301" cy="660394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46"/>
          <p:cNvSpPr/>
          <p:nvPr/>
        </p:nvSpPr>
        <p:spPr>
          <a:xfrm>
            <a:off x="7705746" y="4600959"/>
            <a:ext cx="385790" cy="546392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46"/>
          <p:cNvSpPr/>
          <p:nvPr/>
        </p:nvSpPr>
        <p:spPr>
          <a:xfrm>
            <a:off x="4418496" y="5469184"/>
            <a:ext cx="409732" cy="779216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46"/>
          <p:cNvSpPr/>
          <p:nvPr/>
        </p:nvSpPr>
        <p:spPr>
          <a:xfrm rot="-5400000">
            <a:off x="8536863" y="3545131"/>
            <a:ext cx="598764" cy="648141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46"/>
          <p:cNvSpPr/>
          <p:nvPr/>
        </p:nvSpPr>
        <p:spPr>
          <a:xfrm rot="10800000">
            <a:off x="9311063" y="2543932"/>
            <a:ext cx="386665" cy="436639"/>
          </a:xfrm>
          <a:custGeom>
            <a:rect b="b" l="l" r="r" t="t"/>
            <a:pathLst>
              <a:path extrusionOk="0" h="3252576" w="2880320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46"/>
          <p:cNvSpPr/>
          <p:nvPr/>
        </p:nvSpPr>
        <p:spPr>
          <a:xfrm>
            <a:off x="6966942" y="3587275"/>
            <a:ext cx="472482" cy="563852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46"/>
          <p:cNvSpPr/>
          <p:nvPr/>
        </p:nvSpPr>
        <p:spPr>
          <a:xfrm>
            <a:off x="4360223" y="1480860"/>
            <a:ext cx="597487" cy="547278"/>
          </a:xfrm>
          <a:custGeom>
            <a:rect b="b" l="l" r="r" t="t"/>
            <a:pathLst>
              <a:path extrusionOk="0" h="2940925" w="321074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46"/>
          <p:cNvSpPr/>
          <p:nvPr/>
        </p:nvSpPr>
        <p:spPr>
          <a:xfrm>
            <a:off x="8534202" y="2515987"/>
            <a:ext cx="372169" cy="492524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46"/>
          <p:cNvSpPr/>
          <p:nvPr/>
        </p:nvSpPr>
        <p:spPr>
          <a:xfrm>
            <a:off x="10179594" y="3623455"/>
            <a:ext cx="491492" cy="491492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46"/>
          <p:cNvSpPr/>
          <p:nvPr/>
        </p:nvSpPr>
        <p:spPr>
          <a:xfrm>
            <a:off x="5324216" y="2538243"/>
            <a:ext cx="529844" cy="448015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46"/>
          <p:cNvSpPr/>
          <p:nvPr/>
        </p:nvSpPr>
        <p:spPr>
          <a:xfrm>
            <a:off x="7858216" y="2527504"/>
            <a:ext cx="271294" cy="46949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46"/>
          <p:cNvSpPr/>
          <p:nvPr/>
        </p:nvSpPr>
        <p:spPr>
          <a:xfrm>
            <a:off x="6258752" y="2567175"/>
            <a:ext cx="491054" cy="390153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46"/>
          <p:cNvSpPr/>
          <p:nvPr/>
        </p:nvSpPr>
        <p:spPr>
          <a:xfrm>
            <a:off x="7154498" y="2552022"/>
            <a:ext cx="299026" cy="420457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46"/>
          <p:cNvSpPr/>
          <p:nvPr/>
        </p:nvSpPr>
        <p:spPr>
          <a:xfrm>
            <a:off x="5919945" y="5535338"/>
            <a:ext cx="512639" cy="646909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46"/>
          <p:cNvSpPr/>
          <p:nvPr/>
        </p:nvSpPr>
        <p:spPr>
          <a:xfrm>
            <a:off x="4411373" y="2471636"/>
            <a:ext cx="508153" cy="516633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46"/>
          <p:cNvSpPr/>
          <p:nvPr/>
        </p:nvSpPr>
        <p:spPr>
          <a:xfrm rot="-900000">
            <a:off x="6137536" y="3634206"/>
            <a:ext cx="548680" cy="469988"/>
          </a:xfrm>
          <a:custGeom>
            <a:rect b="b" l="l" r="r" t="t"/>
            <a:pathLst>
              <a:path extrusionOk="0" h="2485205" w="2901316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46"/>
          <p:cNvSpPr/>
          <p:nvPr/>
        </p:nvSpPr>
        <p:spPr>
          <a:xfrm rot="10800000">
            <a:off x="5188220" y="5485943"/>
            <a:ext cx="376548" cy="745701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46"/>
          <p:cNvSpPr/>
          <p:nvPr/>
        </p:nvSpPr>
        <p:spPr>
          <a:xfrm>
            <a:off x="761704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46"/>
          <p:cNvSpPr/>
          <p:nvPr/>
        </p:nvSpPr>
        <p:spPr>
          <a:xfrm>
            <a:off x="1016062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46"/>
          <p:cNvSpPr/>
          <p:nvPr/>
        </p:nvSpPr>
        <p:spPr>
          <a:xfrm>
            <a:off x="8468995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46"/>
          <p:cNvSpPr/>
          <p:nvPr/>
        </p:nvSpPr>
        <p:spPr>
          <a:xfrm>
            <a:off x="11012576" y="5575424"/>
            <a:ext cx="566738" cy="566738"/>
          </a:xfrm>
          <a:custGeom>
            <a:rect b="b" l="l" r="r" t="t"/>
            <a:pathLst>
              <a:path extrusionOk="0" h="3240000" w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46"/>
          <p:cNvSpPr/>
          <p:nvPr/>
        </p:nvSpPr>
        <p:spPr>
          <a:xfrm>
            <a:off x="9314808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46"/>
          <p:cNvSpPr/>
          <p:nvPr/>
        </p:nvSpPr>
        <p:spPr>
          <a:xfrm rot="2700000">
            <a:off x="5325698" y="3520150"/>
            <a:ext cx="389390" cy="69810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46"/>
          <p:cNvSpPr/>
          <p:nvPr/>
        </p:nvSpPr>
        <p:spPr>
          <a:xfrm>
            <a:off x="4401174" y="3545247"/>
            <a:ext cx="527335" cy="493633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46"/>
          <p:cNvSpPr/>
          <p:nvPr/>
        </p:nvSpPr>
        <p:spPr>
          <a:xfrm rot="2700000">
            <a:off x="6979028" y="5476482"/>
            <a:ext cx="190721" cy="764622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46"/>
          <p:cNvSpPr/>
          <p:nvPr/>
        </p:nvSpPr>
        <p:spPr>
          <a:xfrm>
            <a:off x="4376235" y="4613417"/>
            <a:ext cx="508153" cy="508153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46"/>
          <p:cNvSpPr/>
          <p:nvPr/>
        </p:nvSpPr>
        <p:spPr>
          <a:xfrm flipH="1">
            <a:off x="10102420" y="2554106"/>
            <a:ext cx="504633" cy="41629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46"/>
          <p:cNvSpPr/>
          <p:nvPr/>
        </p:nvSpPr>
        <p:spPr>
          <a:xfrm rot="-2794009">
            <a:off x="10126692" y="1539348"/>
            <a:ext cx="551843" cy="546086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46"/>
          <p:cNvSpPr/>
          <p:nvPr/>
        </p:nvSpPr>
        <p:spPr>
          <a:xfrm>
            <a:off x="10932820" y="1539414"/>
            <a:ext cx="544577" cy="547049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46"/>
          <p:cNvSpPr/>
          <p:nvPr/>
        </p:nvSpPr>
        <p:spPr>
          <a:xfrm>
            <a:off x="9363473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46"/>
          <p:cNvSpPr/>
          <p:nvPr/>
        </p:nvSpPr>
        <p:spPr>
          <a:xfrm>
            <a:off x="8488431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46"/>
          <p:cNvSpPr/>
          <p:nvPr/>
        </p:nvSpPr>
        <p:spPr>
          <a:xfrm>
            <a:off x="10238515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46"/>
          <p:cNvSpPr/>
          <p:nvPr/>
        </p:nvSpPr>
        <p:spPr>
          <a:xfrm>
            <a:off x="11113556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47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Fully Editable Icon Sets: B</a:t>
            </a:r>
            <a:endParaRPr/>
          </a:p>
        </p:txBody>
      </p:sp>
      <p:sp>
        <p:nvSpPr>
          <p:cNvPr id="1814" name="Google Shape;1814;p47"/>
          <p:cNvSpPr/>
          <p:nvPr/>
        </p:nvSpPr>
        <p:spPr>
          <a:xfrm>
            <a:off x="4430860" y="1410562"/>
            <a:ext cx="530134" cy="529812"/>
          </a:xfrm>
          <a:custGeom>
            <a:rect b="b" l="l" r="r" t="t"/>
            <a:pathLst>
              <a:path extrusionOk="0" h="2102114" w="2103393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47"/>
          <p:cNvSpPr/>
          <p:nvPr/>
        </p:nvSpPr>
        <p:spPr>
          <a:xfrm>
            <a:off x="5278002" y="1454850"/>
            <a:ext cx="529812" cy="441236"/>
          </a:xfrm>
          <a:custGeom>
            <a:rect b="b" l="l" r="r" t="t"/>
            <a:pathLst>
              <a:path extrusionOk="0" h="2698329" w="3240001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47"/>
          <p:cNvSpPr/>
          <p:nvPr/>
        </p:nvSpPr>
        <p:spPr>
          <a:xfrm>
            <a:off x="6995432" y="1440016"/>
            <a:ext cx="470907" cy="470907"/>
          </a:xfrm>
          <a:custGeom>
            <a:rect b="b" l="l" r="r" t="t"/>
            <a:pathLst>
              <a:path extrusionOk="0" h="3242474" w="3203570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47"/>
          <p:cNvSpPr/>
          <p:nvPr/>
        </p:nvSpPr>
        <p:spPr>
          <a:xfrm>
            <a:off x="6115987" y="1451770"/>
            <a:ext cx="529812" cy="447396"/>
          </a:xfrm>
          <a:custGeom>
            <a:rect b="b" l="l" r="r" t="t"/>
            <a:pathLst>
              <a:path extrusionOk="0" h="2719059" w="3213653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47"/>
          <p:cNvSpPr/>
          <p:nvPr/>
        </p:nvSpPr>
        <p:spPr>
          <a:xfrm rot="-2700000">
            <a:off x="7840756" y="2475143"/>
            <a:ext cx="512877" cy="437727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47"/>
          <p:cNvSpPr/>
          <p:nvPr/>
        </p:nvSpPr>
        <p:spPr>
          <a:xfrm>
            <a:off x="8560808" y="1444151"/>
            <a:ext cx="619107" cy="462636"/>
          </a:xfrm>
          <a:custGeom>
            <a:rect b="b" l="l" r="r" t="t"/>
            <a:pathLst>
              <a:path extrusionOk="0" h="2425805" w="324624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47"/>
          <p:cNvSpPr/>
          <p:nvPr/>
        </p:nvSpPr>
        <p:spPr>
          <a:xfrm>
            <a:off x="10277429" y="1539784"/>
            <a:ext cx="529812" cy="271370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47"/>
          <p:cNvSpPr/>
          <p:nvPr/>
        </p:nvSpPr>
        <p:spPr>
          <a:xfrm>
            <a:off x="7902810" y="1432248"/>
            <a:ext cx="388767" cy="486441"/>
          </a:xfrm>
          <a:custGeom>
            <a:rect b="b" l="l" r="r" t="t"/>
            <a:pathLst>
              <a:path extrusionOk="0" h="3249943" w="2427821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47"/>
          <p:cNvSpPr/>
          <p:nvPr/>
        </p:nvSpPr>
        <p:spPr>
          <a:xfrm>
            <a:off x="9460302" y="1433265"/>
            <a:ext cx="486653" cy="484407"/>
          </a:xfrm>
          <a:custGeom>
            <a:rect b="b" l="l" r="r" t="t"/>
            <a:pathLst>
              <a:path extrusionOk="0" h="3214867" w="3229769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47"/>
          <p:cNvSpPr/>
          <p:nvPr/>
        </p:nvSpPr>
        <p:spPr>
          <a:xfrm>
            <a:off x="11180535" y="1485955"/>
            <a:ext cx="284691" cy="379029"/>
          </a:xfrm>
          <a:custGeom>
            <a:rect b="b" l="l" r="r" t="t"/>
            <a:pathLst>
              <a:path extrusionOk="0" h="3258388" w="2433593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4" name="Google Shape;1824;p47"/>
          <p:cNvGrpSpPr/>
          <p:nvPr/>
        </p:nvGrpSpPr>
        <p:grpSpPr>
          <a:xfrm>
            <a:off x="8688594" y="2429101"/>
            <a:ext cx="344634" cy="584984"/>
            <a:chOff x="1960331" y="2060848"/>
            <a:chExt cx="2028872" cy="3463828"/>
          </a:xfrm>
        </p:grpSpPr>
        <p:sp>
          <p:nvSpPr>
            <p:cNvPr id="1825" name="Google Shape;1825;p47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47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47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47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9" name="Google Shape;1829;p47"/>
          <p:cNvSpPr/>
          <p:nvPr/>
        </p:nvSpPr>
        <p:spPr>
          <a:xfrm>
            <a:off x="9618682" y="2429101"/>
            <a:ext cx="169894" cy="529812"/>
          </a:xfrm>
          <a:custGeom>
            <a:rect b="b" l="l" r="r" t="t"/>
            <a:pathLst>
              <a:path extrusionOk="0" h="2449001" w="785322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47"/>
          <p:cNvSpPr/>
          <p:nvPr/>
        </p:nvSpPr>
        <p:spPr>
          <a:xfrm>
            <a:off x="6129967" y="2416730"/>
            <a:ext cx="501857" cy="554554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47"/>
          <p:cNvSpPr/>
          <p:nvPr/>
        </p:nvSpPr>
        <p:spPr>
          <a:xfrm>
            <a:off x="6967308" y="2429072"/>
            <a:ext cx="527152" cy="529870"/>
          </a:xfrm>
          <a:custGeom>
            <a:rect b="b" l="l" r="r" t="t"/>
            <a:pathLst>
              <a:path extrusionOk="0" h="3083879" w="3068057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2" name="Google Shape;1832;p47"/>
          <p:cNvGrpSpPr/>
          <p:nvPr/>
        </p:nvGrpSpPr>
        <p:grpSpPr>
          <a:xfrm>
            <a:off x="5291981" y="2376440"/>
            <a:ext cx="528975" cy="594844"/>
            <a:chOff x="4835382" y="-161249"/>
            <a:chExt cx="3078657" cy="3462028"/>
          </a:xfrm>
        </p:grpSpPr>
        <p:sp>
          <p:nvSpPr>
            <p:cNvPr id="1833" name="Google Shape;1833;p47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5891405" w="5331558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47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745209" w="1170491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5" name="Google Shape;1835;p47"/>
          <p:cNvSpPr/>
          <p:nvPr/>
        </p:nvSpPr>
        <p:spPr>
          <a:xfrm>
            <a:off x="4471052" y="2446822"/>
            <a:ext cx="449751" cy="494370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47"/>
          <p:cNvSpPr/>
          <p:nvPr/>
        </p:nvSpPr>
        <p:spPr>
          <a:xfrm>
            <a:off x="10267646" y="2429101"/>
            <a:ext cx="549379" cy="529812"/>
          </a:xfrm>
          <a:custGeom>
            <a:rect b="b" l="l" r="r" t="t"/>
            <a:pathLst>
              <a:path extrusionOk="0" h="3316502" w="3745816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47"/>
          <p:cNvSpPr/>
          <p:nvPr/>
        </p:nvSpPr>
        <p:spPr>
          <a:xfrm>
            <a:off x="4509610" y="3571006"/>
            <a:ext cx="372634" cy="529812"/>
          </a:xfrm>
          <a:custGeom>
            <a:rect b="b" l="l" r="r" t="t"/>
            <a:pathLst>
              <a:path extrusionOk="0" h="3232141" w="2273269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47"/>
          <p:cNvSpPr/>
          <p:nvPr/>
        </p:nvSpPr>
        <p:spPr>
          <a:xfrm>
            <a:off x="11057974" y="2429101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47"/>
          <p:cNvSpPr/>
          <p:nvPr/>
        </p:nvSpPr>
        <p:spPr>
          <a:xfrm>
            <a:off x="5308362" y="3571006"/>
            <a:ext cx="469094" cy="529812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47"/>
          <p:cNvSpPr/>
          <p:nvPr/>
        </p:nvSpPr>
        <p:spPr>
          <a:xfrm>
            <a:off x="7846544" y="3588496"/>
            <a:ext cx="501299" cy="491506"/>
          </a:xfrm>
          <a:custGeom>
            <a:rect b="b" l="l" r="r" t="t"/>
            <a:pathLst>
              <a:path extrusionOk="0" h="3199863" w="3263621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47"/>
          <p:cNvSpPr/>
          <p:nvPr/>
        </p:nvSpPr>
        <p:spPr>
          <a:xfrm>
            <a:off x="6982048" y="3626197"/>
            <a:ext cx="497670" cy="419433"/>
          </a:xfrm>
          <a:custGeom>
            <a:rect b="b" l="l" r="r" t="t"/>
            <a:pathLst>
              <a:path extrusionOk="0" h="2730652" w="3240000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47"/>
          <p:cNvSpPr/>
          <p:nvPr/>
        </p:nvSpPr>
        <p:spPr>
          <a:xfrm>
            <a:off x="6132058" y="3589260"/>
            <a:ext cx="497670" cy="493305"/>
          </a:xfrm>
          <a:custGeom>
            <a:rect b="b" l="l" r="r" t="t"/>
            <a:pathLst>
              <a:path extrusionOk="0" h="3211580" w="324000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47"/>
          <p:cNvSpPr/>
          <p:nvPr/>
        </p:nvSpPr>
        <p:spPr>
          <a:xfrm rot="2942052">
            <a:off x="8639059" y="3589842"/>
            <a:ext cx="462604" cy="492140"/>
          </a:xfrm>
          <a:custGeom>
            <a:rect b="b" l="l" r="r" t="t"/>
            <a:pathLst>
              <a:path extrusionOk="0" h="3204001" w="3011706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47"/>
          <p:cNvSpPr/>
          <p:nvPr/>
        </p:nvSpPr>
        <p:spPr>
          <a:xfrm flipH="1" rot="-2675106">
            <a:off x="6299616" y="4621988"/>
            <a:ext cx="162556" cy="635774"/>
          </a:xfrm>
          <a:custGeom>
            <a:rect b="b" l="l" r="r" t="t"/>
            <a:pathLst>
              <a:path extrusionOk="0" h="4228323" w="1081111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47"/>
          <p:cNvSpPr/>
          <p:nvPr/>
        </p:nvSpPr>
        <p:spPr>
          <a:xfrm>
            <a:off x="11156386" y="3571006"/>
            <a:ext cx="332990" cy="529812"/>
          </a:xfrm>
          <a:custGeom>
            <a:rect b="b" l="l" r="r" t="t"/>
            <a:pathLst>
              <a:path extrusionOk="0" h="3207971" w="2016224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47"/>
          <p:cNvSpPr/>
          <p:nvPr/>
        </p:nvSpPr>
        <p:spPr>
          <a:xfrm>
            <a:off x="9438721" y="3571006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47"/>
          <p:cNvSpPr/>
          <p:nvPr/>
        </p:nvSpPr>
        <p:spPr>
          <a:xfrm>
            <a:off x="10277790" y="3571006"/>
            <a:ext cx="529090" cy="529812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47"/>
          <p:cNvSpPr/>
          <p:nvPr/>
        </p:nvSpPr>
        <p:spPr>
          <a:xfrm rot="10800000">
            <a:off x="5298601" y="4674968"/>
            <a:ext cx="488619" cy="529812"/>
          </a:xfrm>
          <a:custGeom>
            <a:rect b="b" l="l" r="r" t="t"/>
            <a:pathLst>
              <a:path extrusionOk="0" h="3207983" w="2958558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47"/>
          <p:cNvSpPr/>
          <p:nvPr/>
        </p:nvSpPr>
        <p:spPr>
          <a:xfrm rot="10800000">
            <a:off x="8710309" y="4659312"/>
            <a:ext cx="320105" cy="520850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47"/>
          <p:cNvSpPr/>
          <p:nvPr/>
        </p:nvSpPr>
        <p:spPr>
          <a:xfrm>
            <a:off x="6977936" y="4798176"/>
            <a:ext cx="505898" cy="283399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47"/>
          <p:cNvSpPr/>
          <p:nvPr/>
        </p:nvSpPr>
        <p:spPr>
          <a:xfrm>
            <a:off x="11061660" y="4700090"/>
            <a:ext cx="522441" cy="523242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47"/>
          <p:cNvSpPr/>
          <p:nvPr/>
        </p:nvSpPr>
        <p:spPr>
          <a:xfrm flipH="1" rot="-5400000">
            <a:off x="9442736" y="5628226"/>
            <a:ext cx="541566" cy="51002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47"/>
          <p:cNvSpPr/>
          <p:nvPr/>
        </p:nvSpPr>
        <p:spPr>
          <a:xfrm>
            <a:off x="7895083" y="4737985"/>
            <a:ext cx="404220" cy="403783"/>
          </a:xfrm>
          <a:custGeom>
            <a:rect b="b" l="l" r="r" t="t"/>
            <a:pathLst>
              <a:path extrusionOk="0" h="3225610" w="3229104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47"/>
          <p:cNvSpPr/>
          <p:nvPr/>
        </p:nvSpPr>
        <p:spPr>
          <a:xfrm>
            <a:off x="9438721" y="4805113"/>
            <a:ext cx="529812" cy="269525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47"/>
          <p:cNvSpPr/>
          <p:nvPr/>
        </p:nvSpPr>
        <p:spPr>
          <a:xfrm rot="2160000">
            <a:off x="10296822" y="4674968"/>
            <a:ext cx="491028" cy="529812"/>
          </a:xfrm>
          <a:custGeom>
            <a:rect b="b" l="l" r="r" t="t"/>
            <a:pathLst>
              <a:path extrusionOk="0" h="2951283" w="273524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47"/>
          <p:cNvSpPr/>
          <p:nvPr/>
        </p:nvSpPr>
        <p:spPr>
          <a:xfrm>
            <a:off x="4477340" y="4674968"/>
            <a:ext cx="437175" cy="529812"/>
          </a:xfrm>
          <a:custGeom>
            <a:rect b="b" l="l" r="r" t="t"/>
            <a:pathLst>
              <a:path extrusionOk="0" h="3228846" w="2664297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47"/>
          <p:cNvSpPr/>
          <p:nvPr/>
        </p:nvSpPr>
        <p:spPr>
          <a:xfrm>
            <a:off x="5283276" y="5634756"/>
            <a:ext cx="519265" cy="519265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47"/>
          <p:cNvSpPr/>
          <p:nvPr/>
        </p:nvSpPr>
        <p:spPr>
          <a:xfrm>
            <a:off x="4436267" y="5634756"/>
            <a:ext cx="519323" cy="519265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47"/>
          <p:cNvSpPr/>
          <p:nvPr/>
        </p:nvSpPr>
        <p:spPr>
          <a:xfrm>
            <a:off x="697125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47"/>
          <p:cNvSpPr/>
          <p:nvPr/>
        </p:nvSpPr>
        <p:spPr>
          <a:xfrm>
            <a:off x="612126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47"/>
          <p:cNvSpPr/>
          <p:nvPr/>
        </p:nvSpPr>
        <p:spPr>
          <a:xfrm>
            <a:off x="7836637" y="5624208"/>
            <a:ext cx="521115" cy="529812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47"/>
          <p:cNvSpPr/>
          <p:nvPr/>
        </p:nvSpPr>
        <p:spPr>
          <a:xfrm>
            <a:off x="8626102" y="5660698"/>
            <a:ext cx="488516" cy="493322"/>
          </a:xfrm>
          <a:custGeom>
            <a:rect b="b" l="l" r="r" t="t"/>
            <a:pathLst>
              <a:path extrusionOk="0" h="3221116" w="3189723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47"/>
          <p:cNvSpPr/>
          <p:nvPr/>
        </p:nvSpPr>
        <p:spPr>
          <a:xfrm>
            <a:off x="11088980" y="5624208"/>
            <a:ext cx="544340" cy="529812"/>
          </a:xfrm>
          <a:custGeom>
            <a:rect b="b" l="l" r="r" t="t"/>
            <a:pathLst>
              <a:path extrusionOk="0" h="3218379" w="3306630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47"/>
          <p:cNvSpPr/>
          <p:nvPr/>
        </p:nvSpPr>
        <p:spPr>
          <a:xfrm>
            <a:off x="10359195" y="5625275"/>
            <a:ext cx="426213" cy="537400"/>
          </a:xfrm>
          <a:custGeom>
            <a:rect b="b" l="l" r="r" t="t"/>
            <a:pathLst>
              <a:path extrusionOk="0" h="3213371" w="254853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8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Fully Editable Icon Sets: C</a:t>
            </a:r>
            <a:endParaRPr/>
          </a:p>
        </p:txBody>
      </p:sp>
      <p:sp>
        <p:nvSpPr>
          <p:cNvPr id="1870" name="Google Shape;1870;p48"/>
          <p:cNvSpPr/>
          <p:nvPr/>
        </p:nvSpPr>
        <p:spPr>
          <a:xfrm rot="10800000">
            <a:off x="7871934" y="4610240"/>
            <a:ext cx="220703" cy="687310"/>
          </a:xfrm>
          <a:custGeom>
            <a:rect b="b" l="l" r="r" t="t"/>
            <a:pathLst>
              <a:path extrusionOk="0" h="3240000" w="10404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48"/>
          <p:cNvSpPr/>
          <p:nvPr/>
        </p:nvSpPr>
        <p:spPr>
          <a:xfrm>
            <a:off x="8435540" y="4689594"/>
            <a:ext cx="529466" cy="528605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48"/>
          <p:cNvSpPr/>
          <p:nvPr/>
        </p:nvSpPr>
        <p:spPr>
          <a:xfrm rot="-5400000">
            <a:off x="4359308" y="3634371"/>
            <a:ext cx="444149" cy="529543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48"/>
          <p:cNvSpPr/>
          <p:nvPr/>
        </p:nvSpPr>
        <p:spPr>
          <a:xfrm>
            <a:off x="9475134" y="3608548"/>
            <a:ext cx="486216" cy="581184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48"/>
          <p:cNvSpPr/>
          <p:nvPr/>
        </p:nvSpPr>
        <p:spPr>
          <a:xfrm>
            <a:off x="10104940" y="4747559"/>
            <a:ext cx="511325" cy="412677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48"/>
          <p:cNvSpPr/>
          <p:nvPr/>
        </p:nvSpPr>
        <p:spPr>
          <a:xfrm>
            <a:off x="10252271" y="3641889"/>
            <a:ext cx="514505" cy="514505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48"/>
          <p:cNvSpPr/>
          <p:nvPr/>
        </p:nvSpPr>
        <p:spPr>
          <a:xfrm>
            <a:off x="10998217" y="5652772"/>
            <a:ext cx="536427" cy="573297"/>
          </a:xfrm>
          <a:custGeom>
            <a:rect b="b" l="l" r="r" t="t"/>
            <a:pathLst>
              <a:path extrusionOk="0" h="3173121" w="2969045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48"/>
          <p:cNvSpPr/>
          <p:nvPr/>
        </p:nvSpPr>
        <p:spPr>
          <a:xfrm>
            <a:off x="10972939" y="2640819"/>
            <a:ext cx="586980" cy="43016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48"/>
          <p:cNvSpPr/>
          <p:nvPr/>
        </p:nvSpPr>
        <p:spPr>
          <a:xfrm>
            <a:off x="9454085" y="5654191"/>
            <a:ext cx="563324" cy="570461"/>
          </a:xfrm>
          <a:custGeom>
            <a:rect b="b" l="l" r="r" t="t"/>
            <a:pathLst>
              <a:path extrusionOk="0" h="2880180" w="2844151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48"/>
          <p:cNvSpPr/>
          <p:nvPr/>
        </p:nvSpPr>
        <p:spPr>
          <a:xfrm rot="9900000">
            <a:off x="10208910" y="1534987"/>
            <a:ext cx="579867" cy="49248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48"/>
          <p:cNvSpPr/>
          <p:nvPr/>
        </p:nvSpPr>
        <p:spPr>
          <a:xfrm>
            <a:off x="4246301" y="4666128"/>
            <a:ext cx="575536" cy="575536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48"/>
          <p:cNvSpPr/>
          <p:nvPr/>
        </p:nvSpPr>
        <p:spPr>
          <a:xfrm>
            <a:off x="8766358" y="3640606"/>
            <a:ext cx="417857" cy="517071"/>
          </a:xfrm>
          <a:custGeom>
            <a:rect b="b" l="l" r="r" t="t"/>
            <a:pathLst>
              <a:path extrusionOk="0" h="1937121" w="156543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48"/>
          <p:cNvSpPr/>
          <p:nvPr/>
        </p:nvSpPr>
        <p:spPr>
          <a:xfrm>
            <a:off x="5164740" y="4708915"/>
            <a:ext cx="586136" cy="489963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48"/>
          <p:cNvSpPr/>
          <p:nvPr/>
        </p:nvSpPr>
        <p:spPr>
          <a:xfrm>
            <a:off x="8316455" y="1548746"/>
            <a:ext cx="605315" cy="464964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48"/>
          <p:cNvSpPr/>
          <p:nvPr/>
        </p:nvSpPr>
        <p:spPr>
          <a:xfrm>
            <a:off x="9257631" y="1515680"/>
            <a:ext cx="615416" cy="53109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48"/>
          <p:cNvSpPr/>
          <p:nvPr/>
        </p:nvSpPr>
        <p:spPr>
          <a:xfrm>
            <a:off x="11124640" y="1472088"/>
            <a:ext cx="283580" cy="618280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48"/>
          <p:cNvSpPr/>
          <p:nvPr/>
        </p:nvSpPr>
        <p:spPr>
          <a:xfrm>
            <a:off x="6093780" y="4751666"/>
            <a:ext cx="615416" cy="404460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48"/>
          <p:cNvSpPr/>
          <p:nvPr/>
        </p:nvSpPr>
        <p:spPr>
          <a:xfrm>
            <a:off x="5137072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48"/>
          <p:cNvSpPr/>
          <p:nvPr/>
        </p:nvSpPr>
        <p:spPr>
          <a:xfrm>
            <a:off x="6044394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48"/>
          <p:cNvSpPr/>
          <p:nvPr/>
        </p:nvSpPr>
        <p:spPr>
          <a:xfrm>
            <a:off x="695171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48"/>
          <p:cNvSpPr/>
          <p:nvPr/>
        </p:nvSpPr>
        <p:spPr>
          <a:xfrm>
            <a:off x="785903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48"/>
          <p:cNvSpPr/>
          <p:nvPr/>
        </p:nvSpPr>
        <p:spPr>
          <a:xfrm rot="8100000">
            <a:off x="11057693" y="3690402"/>
            <a:ext cx="417475" cy="417476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48"/>
          <p:cNvSpPr/>
          <p:nvPr/>
        </p:nvSpPr>
        <p:spPr>
          <a:xfrm>
            <a:off x="5773604" y="2544635"/>
            <a:ext cx="617508" cy="622535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48"/>
          <p:cNvSpPr/>
          <p:nvPr/>
        </p:nvSpPr>
        <p:spPr>
          <a:xfrm>
            <a:off x="6733448" y="2544108"/>
            <a:ext cx="484927" cy="623588"/>
          </a:xfrm>
          <a:custGeom>
            <a:rect b="b" l="l" r="r" t="t"/>
            <a:pathLst>
              <a:path extrusionOk="0" h="3240000" w="2519554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48"/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48"/>
          <p:cNvSpPr/>
          <p:nvPr/>
        </p:nvSpPr>
        <p:spPr>
          <a:xfrm>
            <a:off x="10301960" y="5685084"/>
            <a:ext cx="411706" cy="508675"/>
          </a:xfrm>
          <a:custGeom>
            <a:rect b="b" l="l" r="r" t="t"/>
            <a:pathLst>
              <a:path extrusionOk="0" h="3213524" w="2600931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48"/>
          <p:cNvSpPr/>
          <p:nvPr/>
        </p:nvSpPr>
        <p:spPr>
          <a:xfrm>
            <a:off x="4242330" y="5739982"/>
            <a:ext cx="678102" cy="398876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48"/>
          <p:cNvSpPr/>
          <p:nvPr/>
        </p:nvSpPr>
        <p:spPr>
          <a:xfrm>
            <a:off x="8665030" y="5684794"/>
            <a:ext cx="504505" cy="509254"/>
          </a:xfrm>
          <a:custGeom>
            <a:rect b="b" l="l" r="r" t="t"/>
            <a:pathLst>
              <a:path extrusionOk="0" h="3217189" w="3187187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48"/>
          <p:cNvSpPr/>
          <p:nvPr/>
        </p:nvSpPr>
        <p:spPr>
          <a:xfrm>
            <a:off x="5963174" y="5716474"/>
            <a:ext cx="691882" cy="445892"/>
          </a:xfrm>
          <a:custGeom>
            <a:rect b="b" l="l" r="r" t="t"/>
            <a:pathLst>
              <a:path extrusionOk="0" h="2078296" w="3224845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48"/>
          <p:cNvSpPr/>
          <p:nvPr/>
        </p:nvSpPr>
        <p:spPr>
          <a:xfrm>
            <a:off x="6939606" y="5653380"/>
            <a:ext cx="579873" cy="572083"/>
          </a:xfrm>
          <a:custGeom>
            <a:rect b="b" l="l" r="r" t="t"/>
            <a:pathLst>
              <a:path extrusionOk="0" h="3196551" w="3240076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48"/>
          <p:cNvSpPr/>
          <p:nvPr/>
        </p:nvSpPr>
        <p:spPr>
          <a:xfrm rot="-2700000">
            <a:off x="5204982" y="5698880"/>
            <a:ext cx="473640" cy="481082"/>
          </a:xfrm>
          <a:custGeom>
            <a:rect b="b" l="l" r="r" t="t"/>
            <a:pathLst>
              <a:path extrusionOk="0" h="2688071" w="2646489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48"/>
          <p:cNvSpPr/>
          <p:nvPr/>
        </p:nvSpPr>
        <p:spPr>
          <a:xfrm>
            <a:off x="7804030" y="5649492"/>
            <a:ext cx="576449" cy="579858"/>
          </a:xfrm>
          <a:custGeom>
            <a:rect b="b" l="l" r="r" t="t"/>
            <a:pathLst>
              <a:path extrusionOk="0" h="3240001" w="322095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48"/>
          <p:cNvSpPr/>
          <p:nvPr/>
        </p:nvSpPr>
        <p:spPr>
          <a:xfrm>
            <a:off x="4455730" y="1450295"/>
            <a:ext cx="251302" cy="661867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48"/>
          <p:cNvSpPr/>
          <p:nvPr/>
        </p:nvSpPr>
        <p:spPr>
          <a:xfrm rot="10800000">
            <a:off x="5042893" y="1447239"/>
            <a:ext cx="313136" cy="667981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48"/>
          <p:cNvSpPr/>
          <p:nvPr/>
        </p:nvSpPr>
        <p:spPr>
          <a:xfrm>
            <a:off x="5691893" y="1539942"/>
            <a:ext cx="507661" cy="521714"/>
          </a:xfrm>
          <a:custGeom>
            <a:rect b="b" l="l" r="r" t="t"/>
            <a:pathLst>
              <a:path extrusionOk="0" h="366339" w="356471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48"/>
          <p:cNvSpPr/>
          <p:nvPr/>
        </p:nvSpPr>
        <p:spPr>
          <a:xfrm>
            <a:off x="6568402" y="1501877"/>
            <a:ext cx="532052" cy="543757"/>
          </a:xfrm>
          <a:custGeom>
            <a:rect b="b" l="l" r="r" t="t"/>
            <a:pathLst>
              <a:path extrusionOk="0" h="381817" w="373598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48"/>
          <p:cNvSpPr/>
          <p:nvPr/>
        </p:nvSpPr>
        <p:spPr>
          <a:xfrm>
            <a:off x="7560710" y="2604583"/>
            <a:ext cx="507960" cy="502639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48"/>
          <p:cNvSpPr/>
          <p:nvPr/>
        </p:nvSpPr>
        <p:spPr>
          <a:xfrm>
            <a:off x="5081797" y="2603460"/>
            <a:ext cx="349473" cy="504884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48"/>
          <p:cNvSpPr/>
          <p:nvPr/>
        </p:nvSpPr>
        <p:spPr>
          <a:xfrm>
            <a:off x="8411005" y="2603460"/>
            <a:ext cx="455959" cy="504884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48"/>
          <p:cNvSpPr/>
          <p:nvPr/>
        </p:nvSpPr>
        <p:spPr>
          <a:xfrm>
            <a:off x="10130939" y="2599748"/>
            <a:ext cx="499664" cy="512309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48"/>
          <p:cNvSpPr/>
          <p:nvPr/>
        </p:nvSpPr>
        <p:spPr>
          <a:xfrm>
            <a:off x="10959168" y="4745774"/>
            <a:ext cx="614525" cy="416246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48"/>
          <p:cNvSpPr/>
          <p:nvPr/>
        </p:nvSpPr>
        <p:spPr>
          <a:xfrm>
            <a:off x="4423300" y="2468550"/>
            <a:ext cx="316162" cy="774705"/>
          </a:xfrm>
          <a:custGeom>
            <a:rect b="b" l="l" r="r" t="t"/>
            <a:pathLst>
              <a:path extrusionOk="0" h="2598393" w="106042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48"/>
          <p:cNvSpPr/>
          <p:nvPr/>
        </p:nvSpPr>
        <p:spPr>
          <a:xfrm>
            <a:off x="9209300" y="2626898"/>
            <a:ext cx="579306" cy="458009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48"/>
          <p:cNvSpPr/>
          <p:nvPr/>
        </p:nvSpPr>
        <p:spPr>
          <a:xfrm>
            <a:off x="7052100" y="4713438"/>
            <a:ext cx="476931" cy="48091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48"/>
          <p:cNvSpPr/>
          <p:nvPr/>
        </p:nvSpPr>
        <p:spPr>
          <a:xfrm>
            <a:off x="9307908" y="4680733"/>
            <a:ext cx="454128" cy="546324"/>
          </a:xfrm>
          <a:custGeom>
            <a:rect b="b" l="l" r="r" t="t"/>
            <a:pathLst>
              <a:path extrusionOk="0" h="3213546" w="267123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258" name="Google Shape;258;p5"/>
          <p:cNvGrpSpPr/>
          <p:nvPr/>
        </p:nvGrpSpPr>
        <p:grpSpPr>
          <a:xfrm>
            <a:off x="3205481" y="1987583"/>
            <a:ext cx="2482732" cy="483778"/>
            <a:chOff x="2851759" y="3834561"/>
            <a:chExt cx="1800000" cy="483778"/>
          </a:xfrm>
        </p:grpSpPr>
        <p:sp>
          <p:nvSpPr>
            <p:cNvPr id="259" name="Google Shape;259;p5"/>
            <p:cNvSpPr txBox="1"/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DIRECTOR</a:t>
              </a:r>
              <a:endParaRPr/>
            </a:p>
          </p:txBody>
        </p:sp>
      </p:grpSp>
      <p:sp>
        <p:nvSpPr>
          <p:cNvPr id="261" name="Google Shape;261;p5"/>
          <p:cNvSpPr txBox="1"/>
          <p:nvPr/>
        </p:nvSpPr>
        <p:spPr>
          <a:xfrm>
            <a:off x="3205481" y="2496607"/>
            <a:ext cx="24830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5"/>
          <p:cNvGrpSpPr/>
          <p:nvPr/>
        </p:nvGrpSpPr>
        <p:grpSpPr>
          <a:xfrm>
            <a:off x="8498773" y="1987583"/>
            <a:ext cx="2482732" cy="483778"/>
            <a:chOff x="2851759" y="3834561"/>
            <a:chExt cx="1800000" cy="483778"/>
          </a:xfrm>
        </p:grpSpPr>
        <p:sp>
          <p:nvSpPr>
            <p:cNvPr id="263" name="Google Shape;263;p5"/>
            <p:cNvSpPr txBox="1"/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264" name="Google Shape;264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PLAYER</a:t>
              </a:r>
              <a:endParaRPr/>
            </a:p>
          </p:txBody>
        </p:sp>
      </p:grpSp>
      <p:sp>
        <p:nvSpPr>
          <p:cNvPr id="265" name="Google Shape;265;p5"/>
          <p:cNvSpPr txBox="1"/>
          <p:nvPr/>
        </p:nvSpPr>
        <p:spPr>
          <a:xfrm>
            <a:off x="8498773" y="2496607"/>
            <a:ext cx="24830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5"/>
          <p:cNvGrpSpPr/>
          <p:nvPr/>
        </p:nvGrpSpPr>
        <p:grpSpPr>
          <a:xfrm>
            <a:off x="6527397" y="3485559"/>
            <a:ext cx="2484000" cy="483778"/>
            <a:chOff x="2851759" y="3834561"/>
            <a:chExt cx="1800000" cy="483778"/>
          </a:xfrm>
        </p:grpSpPr>
        <p:sp>
          <p:nvSpPr>
            <p:cNvPr id="267" name="Google Shape;267;p5"/>
            <p:cNvSpPr txBox="1"/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PLAYER</a:t>
              </a:r>
              <a:endParaRPr/>
            </a:p>
          </p:txBody>
        </p:sp>
      </p:grpSp>
      <p:sp>
        <p:nvSpPr>
          <p:cNvPr id="269" name="Google Shape;269;p5"/>
          <p:cNvSpPr txBox="1"/>
          <p:nvPr/>
        </p:nvSpPr>
        <p:spPr>
          <a:xfrm>
            <a:off x="6527397" y="3994583"/>
            <a:ext cx="248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5"/>
          <p:cNvGrpSpPr/>
          <p:nvPr/>
        </p:nvGrpSpPr>
        <p:grpSpPr>
          <a:xfrm>
            <a:off x="3205481" y="5006093"/>
            <a:ext cx="2482732" cy="483778"/>
            <a:chOff x="2851759" y="3834561"/>
            <a:chExt cx="1800000" cy="483778"/>
          </a:xfrm>
        </p:grpSpPr>
        <p:sp>
          <p:nvSpPr>
            <p:cNvPr id="271" name="Google Shape;271;p5"/>
            <p:cNvSpPr txBox="1"/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272" name="Google Shape;272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PLAYER</a:t>
              </a:r>
              <a:endParaRPr/>
            </a:p>
          </p:txBody>
        </p:sp>
      </p:grpSp>
      <p:sp>
        <p:nvSpPr>
          <p:cNvPr id="273" name="Google Shape;273;p5"/>
          <p:cNvSpPr txBox="1"/>
          <p:nvPr/>
        </p:nvSpPr>
        <p:spPr>
          <a:xfrm>
            <a:off x="3205481" y="5515118"/>
            <a:ext cx="24830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5"/>
          <p:cNvGrpSpPr/>
          <p:nvPr/>
        </p:nvGrpSpPr>
        <p:grpSpPr>
          <a:xfrm>
            <a:off x="8498773" y="5006093"/>
            <a:ext cx="2482732" cy="483778"/>
            <a:chOff x="2851759" y="3834561"/>
            <a:chExt cx="1800000" cy="483778"/>
          </a:xfrm>
        </p:grpSpPr>
        <p:sp>
          <p:nvSpPr>
            <p:cNvPr id="275" name="Google Shape;275;p5"/>
            <p:cNvSpPr txBox="1"/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276" name="Google Shape;276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PLAYER</a:t>
              </a:r>
              <a:endParaRPr/>
            </a:p>
          </p:txBody>
        </p:sp>
      </p:grpSp>
      <p:sp>
        <p:nvSpPr>
          <p:cNvPr id="277" name="Google Shape;277;p5"/>
          <p:cNvSpPr txBox="1"/>
          <p:nvPr/>
        </p:nvSpPr>
        <p:spPr>
          <a:xfrm>
            <a:off x="8498773" y="5515118"/>
            <a:ext cx="24830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5"/>
          <p:cNvGrpSpPr/>
          <p:nvPr/>
        </p:nvGrpSpPr>
        <p:grpSpPr>
          <a:xfrm>
            <a:off x="1277638" y="3485559"/>
            <a:ext cx="2484000" cy="483778"/>
            <a:chOff x="2851759" y="3834561"/>
            <a:chExt cx="1800000" cy="483778"/>
          </a:xfrm>
        </p:grpSpPr>
        <p:sp>
          <p:nvSpPr>
            <p:cNvPr id="279" name="Google Shape;279;p5"/>
            <p:cNvSpPr txBox="1"/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280" name="Google Shape;280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PLAYER</a:t>
              </a:r>
              <a:endParaRPr/>
            </a:p>
          </p:txBody>
        </p:sp>
      </p:grpSp>
      <p:sp>
        <p:nvSpPr>
          <p:cNvPr id="281" name="Google Shape;281;p5"/>
          <p:cNvSpPr txBox="1"/>
          <p:nvPr/>
        </p:nvSpPr>
        <p:spPr>
          <a:xfrm>
            <a:off x="1277638" y="3994583"/>
            <a:ext cx="248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"/>
          <p:cNvSpPr/>
          <p:nvPr>
            <p:ph idx="2" type="pic"/>
          </p:nvPr>
        </p:nvSpPr>
        <p:spPr>
          <a:xfrm>
            <a:off x="904853" y="180624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"/>
          <p:cNvSpPr/>
          <p:nvPr>
            <p:ph idx="5" type="pic"/>
          </p:nvPr>
        </p:nvSpPr>
        <p:spPr>
          <a:xfrm>
            <a:off x="6149181" y="180624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"/>
          <p:cNvSpPr/>
          <p:nvPr>
            <p:ph idx="3" type="pic"/>
          </p:nvPr>
        </p:nvSpPr>
        <p:spPr>
          <a:xfrm>
            <a:off x="4193017" y="3306460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"/>
          <p:cNvSpPr/>
          <p:nvPr>
            <p:ph idx="6" type="pic"/>
          </p:nvPr>
        </p:nvSpPr>
        <p:spPr>
          <a:xfrm>
            <a:off x="9437344" y="3306460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"/>
          <p:cNvSpPr/>
          <p:nvPr>
            <p:ph idx="7" type="pic"/>
          </p:nvPr>
        </p:nvSpPr>
        <p:spPr>
          <a:xfrm>
            <a:off x="6149181" y="483553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"/>
          <p:cNvSpPr/>
          <p:nvPr>
            <p:ph idx="4" type="pic"/>
          </p:nvPr>
        </p:nvSpPr>
        <p:spPr>
          <a:xfrm>
            <a:off x="904853" y="483553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/>
          <p:nvPr/>
        </p:nvSpPr>
        <p:spPr>
          <a:xfrm rot="-827679">
            <a:off x="7892141" y="185904"/>
            <a:ext cx="3138154" cy="6305276"/>
          </a:xfrm>
          <a:custGeom>
            <a:rect b="b" l="l" r="r" t="t"/>
            <a:pathLst>
              <a:path extrusionOk="0" h="4587950" w="2283436">
                <a:moveTo>
                  <a:pt x="372500" y="4590899"/>
                </a:moveTo>
                <a:cubicBezTo>
                  <a:pt x="324723" y="4556472"/>
                  <a:pt x="306456" y="4503777"/>
                  <a:pt x="298024" y="4451082"/>
                </a:cubicBezTo>
                <a:cubicBezTo>
                  <a:pt x="288188" y="4387849"/>
                  <a:pt x="290296" y="4323912"/>
                  <a:pt x="309266" y="4261381"/>
                </a:cubicBezTo>
                <a:cubicBezTo>
                  <a:pt x="321210" y="4221333"/>
                  <a:pt x="322615" y="4180583"/>
                  <a:pt x="321210" y="4139129"/>
                </a:cubicBezTo>
                <a:cubicBezTo>
                  <a:pt x="319805" y="4091353"/>
                  <a:pt x="327533" y="4044279"/>
                  <a:pt x="329641" y="3996503"/>
                </a:cubicBezTo>
                <a:cubicBezTo>
                  <a:pt x="330344" y="3981045"/>
                  <a:pt x="334559" y="3964886"/>
                  <a:pt x="340180" y="3949429"/>
                </a:cubicBezTo>
                <a:cubicBezTo>
                  <a:pt x="352827" y="3916407"/>
                  <a:pt x="375310" y="3907975"/>
                  <a:pt x="410440" y="3905868"/>
                </a:cubicBezTo>
                <a:cubicBezTo>
                  <a:pt x="458216" y="3903057"/>
                  <a:pt x="497562" y="3911488"/>
                  <a:pt x="542528" y="3923433"/>
                </a:cubicBezTo>
                <a:cubicBezTo>
                  <a:pt x="572739" y="3931161"/>
                  <a:pt x="598033" y="3926243"/>
                  <a:pt x="617003" y="3900247"/>
                </a:cubicBezTo>
                <a:cubicBezTo>
                  <a:pt x="626137" y="3887600"/>
                  <a:pt x="637378" y="3883384"/>
                  <a:pt x="652133" y="3886195"/>
                </a:cubicBezTo>
                <a:cubicBezTo>
                  <a:pt x="663374" y="3888303"/>
                  <a:pt x="671805" y="3884790"/>
                  <a:pt x="679534" y="3874251"/>
                </a:cubicBezTo>
                <a:cubicBezTo>
                  <a:pt x="711853" y="3829987"/>
                  <a:pt x="746983" y="3787832"/>
                  <a:pt x="777897" y="3742865"/>
                </a:cubicBezTo>
                <a:cubicBezTo>
                  <a:pt x="796165" y="3716167"/>
                  <a:pt x="872748" y="3591807"/>
                  <a:pt x="900149" y="3561596"/>
                </a:cubicBezTo>
                <a:cubicBezTo>
                  <a:pt x="958464" y="3497660"/>
                  <a:pt x="1046991" y="3475177"/>
                  <a:pt x="1117251" y="3425995"/>
                </a:cubicBezTo>
                <a:cubicBezTo>
                  <a:pt x="1130600" y="3416861"/>
                  <a:pt x="1141842" y="3403512"/>
                  <a:pt x="1153083" y="3391568"/>
                </a:cubicBezTo>
                <a:cubicBezTo>
                  <a:pt x="1165028" y="3378921"/>
                  <a:pt x="1162217" y="3364869"/>
                  <a:pt x="1150273" y="3355735"/>
                </a:cubicBezTo>
                <a:cubicBezTo>
                  <a:pt x="1109523" y="3324118"/>
                  <a:pt x="1112333" y="3279855"/>
                  <a:pt x="1105307" y="3232078"/>
                </a:cubicBezTo>
                <a:cubicBezTo>
                  <a:pt x="1100389" y="3199759"/>
                  <a:pt x="1093363" y="3167440"/>
                  <a:pt x="1082824" y="3137228"/>
                </a:cubicBezTo>
                <a:cubicBezTo>
                  <a:pt x="1068069" y="3092964"/>
                  <a:pt x="1061043" y="3047998"/>
                  <a:pt x="1066664" y="3001627"/>
                </a:cubicBezTo>
                <a:cubicBezTo>
                  <a:pt x="1071582" y="2966497"/>
                  <a:pt x="1066664" y="2932773"/>
                  <a:pt x="1058936" y="2899048"/>
                </a:cubicBezTo>
                <a:cubicBezTo>
                  <a:pt x="1054017" y="2875160"/>
                  <a:pt x="1054720" y="2853379"/>
                  <a:pt x="1061746" y="2830896"/>
                </a:cubicBezTo>
                <a:cubicBezTo>
                  <a:pt x="1063854" y="2822465"/>
                  <a:pt x="1062449" y="2812629"/>
                  <a:pt x="1061043" y="2803495"/>
                </a:cubicBezTo>
                <a:cubicBezTo>
                  <a:pt x="1057530" y="2788740"/>
                  <a:pt x="1051910" y="2773986"/>
                  <a:pt x="1048397" y="2759232"/>
                </a:cubicBezTo>
                <a:cubicBezTo>
                  <a:pt x="1046991" y="2754313"/>
                  <a:pt x="1048397" y="2747287"/>
                  <a:pt x="1051207" y="2744477"/>
                </a:cubicBezTo>
                <a:cubicBezTo>
                  <a:pt x="1063151" y="2731830"/>
                  <a:pt x="1043478" y="2717778"/>
                  <a:pt x="1041371" y="2703727"/>
                </a:cubicBezTo>
                <a:cubicBezTo>
                  <a:pt x="1040668" y="2700916"/>
                  <a:pt x="1039263" y="2697403"/>
                  <a:pt x="1037155" y="2695998"/>
                </a:cubicBezTo>
                <a:cubicBezTo>
                  <a:pt x="1011159" y="2685459"/>
                  <a:pt x="1023103" y="2658058"/>
                  <a:pt x="992189" y="2655247"/>
                </a:cubicBezTo>
                <a:cubicBezTo>
                  <a:pt x="979542" y="2653842"/>
                  <a:pt x="966896" y="2648924"/>
                  <a:pt x="954951" y="2644006"/>
                </a:cubicBezTo>
                <a:cubicBezTo>
                  <a:pt x="949331" y="2641898"/>
                  <a:pt x="943007" y="2638385"/>
                  <a:pt x="938792" y="2633467"/>
                </a:cubicBezTo>
                <a:cubicBezTo>
                  <a:pt x="881179" y="2575151"/>
                  <a:pt x="834808" y="2509810"/>
                  <a:pt x="812325" y="2429012"/>
                </a:cubicBezTo>
                <a:cubicBezTo>
                  <a:pt x="805299" y="2403718"/>
                  <a:pt x="787734" y="2343997"/>
                  <a:pt x="790544" y="2339782"/>
                </a:cubicBezTo>
                <a:cubicBezTo>
                  <a:pt x="806704" y="2313083"/>
                  <a:pt x="806001" y="2284277"/>
                  <a:pt x="805299" y="2254768"/>
                </a:cubicBezTo>
                <a:cubicBezTo>
                  <a:pt x="804596" y="2216828"/>
                  <a:pt x="803191" y="2178887"/>
                  <a:pt x="801083" y="2140947"/>
                </a:cubicBezTo>
                <a:cubicBezTo>
                  <a:pt x="800380" y="2124085"/>
                  <a:pt x="797570" y="2064364"/>
                  <a:pt x="798273" y="2051015"/>
                </a:cubicBezTo>
                <a:cubicBezTo>
                  <a:pt x="798975" y="2038368"/>
                  <a:pt x="798975" y="2025722"/>
                  <a:pt x="801083" y="2013075"/>
                </a:cubicBezTo>
                <a:cubicBezTo>
                  <a:pt x="805299" y="1988484"/>
                  <a:pt x="808109" y="1963190"/>
                  <a:pt x="815838" y="1940707"/>
                </a:cubicBezTo>
                <a:cubicBezTo>
                  <a:pt x="822863" y="1920332"/>
                  <a:pt x="824971" y="1902767"/>
                  <a:pt x="816540" y="1882392"/>
                </a:cubicBezTo>
                <a:cubicBezTo>
                  <a:pt x="809514" y="1866232"/>
                  <a:pt x="806704" y="1847965"/>
                  <a:pt x="806001" y="1831102"/>
                </a:cubicBezTo>
                <a:cubicBezTo>
                  <a:pt x="804596" y="1800891"/>
                  <a:pt x="786328" y="1770679"/>
                  <a:pt x="786328" y="1740468"/>
                </a:cubicBezTo>
                <a:cubicBezTo>
                  <a:pt x="786328" y="1729929"/>
                  <a:pt x="786328" y="1717985"/>
                  <a:pt x="782113" y="1708851"/>
                </a:cubicBezTo>
                <a:cubicBezTo>
                  <a:pt x="762440" y="1665290"/>
                  <a:pt x="739957" y="1609082"/>
                  <a:pt x="707638" y="1571845"/>
                </a:cubicBezTo>
                <a:cubicBezTo>
                  <a:pt x="699207" y="1562711"/>
                  <a:pt x="680237" y="1528986"/>
                  <a:pt x="674616" y="1526879"/>
                </a:cubicBezTo>
                <a:cubicBezTo>
                  <a:pt x="646512" y="1514232"/>
                  <a:pt x="624029" y="1485425"/>
                  <a:pt x="614895" y="1456619"/>
                </a:cubicBezTo>
                <a:cubicBezTo>
                  <a:pt x="602951" y="1418679"/>
                  <a:pt x="594520" y="1415868"/>
                  <a:pt x="594520" y="1376523"/>
                </a:cubicBezTo>
                <a:cubicBezTo>
                  <a:pt x="594520" y="1359661"/>
                  <a:pt x="547446" y="1357553"/>
                  <a:pt x="531286" y="1348419"/>
                </a:cubicBezTo>
                <a:cubicBezTo>
                  <a:pt x="462432" y="1312587"/>
                  <a:pt x="423789" y="1273944"/>
                  <a:pt x="356340" y="1236706"/>
                </a:cubicBezTo>
                <a:cubicBezTo>
                  <a:pt x="338775" y="1226870"/>
                  <a:pt x="319102" y="1219844"/>
                  <a:pt x="302240" y="1210008"/>
                </a:cubicBezTo>
                <a:cubicBezTo>
                  <a:pt x="265002" y="1187525"/>
                  <a:pt x="227765" y="1165744"/>
                  <a:pt x="191932" y="1140451"/>
                </a:cubicBezTo>
                <a:cubicBezTo>
                  <a:pt x="149777" y="1110942"/>
                  <a:pt x="108324" y="1080028"/>
                  <a:pt x="68276" y="1047708"/>
                </a:cubicBezTo>
                <a:cubicBezTo>
                  <a:pt x="51413" y="1034359"/>
                  <a:pt x="38767" y="1015389"/>
                  <a:pt x="24715" y="998527"/>
                </a:cubicBezTo>
                <a:cubicBezTo>
                  <a:pt x="-6200" y="960586"/>
                  <a:pt x="-4092" y="918431"/>
                  <a:pt x="9258" y="875572"/>
                </a:cubicBezTo>
                <a:cubicBezTo>
                  <a:pt x="41577" y="767373"/>
                  <a:pt x="120268" y="641608"/>
                  <a:pt x="181394" y="544650"/>
                </a:cubicBezTo>
                <a:cubicBezTo>
                  <a:pt x="196851" y="520761"/>
                  <a:pt x="213010" y="497576"/>
                  <a:pt x="228467" y="473688"/>
                </a:cubicBezTo>
                <a:cubicBezTo>
                  <a:pt x="243222" y="449799"/>
                  <a:pt x="240412" y="438558"/>
                  <a:pt x="219334" y="420290"/>
                </a:cubicBezTo>
                <a:cubicBezTo>
                  <a:pt x="213713" y="415372"/>
                  <a:pt x="201066" y="405536"/>
                  <a:pt x="201066" y="397807"/>
                </a:cubicBezTo>
                <a:cubicBezTo>
                  <a:pt x="199661" y="354246"/>
                  <a:pt x="199661" y="310685"/>
                  <a:pt x="200364" y="267124"/>
                </a:cubicBezTo>
                <a:cubicBezTo>
                  <a:pt x="200364" y="260801"/>
                  <a:pt x="213713" y="254478"/>
                  <a:pt x="216523" y="248154"/>
                </a:cubicBezTo>
                <a:cubicBezTo>
                  <a:pt x="219334" y="241128"/>
                  <a:pt x="224252" y="234805"/>
                  <a:pt x="224954" y="227076"/>
                </a:cubicBezTo>
                <a:cubicBezTo>
                  <a:pt x="235493" y="156114"/>
                  <a:pt x="274136" y="100609"/>
                  <a:pt x="329641" y="59156"/>
                </a:cubicBezTo>
                <a:cubicBezTo>
                  <a:pt x="358448" y="38078"/>
                  <a:pt x="394280" y="21918"/>
                  <a:pt x="433625" y="20513"/>
                </a:cubicBezTo>
                <a:cubicBezTo>
                  <a:pt x="461027" y="19108"/>
                  <a:pt x="488428" y="17000"/>
                  <a:pt x="515829" y="12082"/>
                </a:cubicBezTo>
                <a:cubicBezTo>
                  <a:pt x="576252" y="1543"/>
                  <a:pt x="563606" y="-12509"/>
                  <a:pt x="623326" y="21216"/>
                </a:cubicBezTo>
                <a:cubicBezTo>
                  <a:pt x="654943" y="38781"/>
                  <a:pt x="689370" y="58453"/>
                  <a:pt x="720987" y="75316"/>
                </a:cubicBezTo>
                <a:cubicBezTo>
                  <a:pt x="791949" y="112553"/>
                  <a:pt x="836213" y="108338"/>
                  <a:pt x="907175" y="144873"/>
                </a:cubicBezTo>
                <a:cubicBezTo>
                  <a:pt x="935279" y="159627"/>
                  <a:pt x="974624" y="180705"/>
                  <a:pt x="1004836" y="190541"/>
                </a:cubicBezTo>
                <a:cubicBezTo>
                  <a:pt x="1082121" y="248857"/>
                  <a:pt x="1096876" y="253775"/>
                  <a:pt x="1143247" y="283987"/>
                </a:cubicBezTo>
                <a:cubicBezTo>
                  <a:pt x="1266201" y="364785"/>
                  <a:pt x="1261283" y="387971"/>
                  <a:pt x="1300629" y="501089"/>
                </a:cubicBezTo>
                <a:cubicBezTo>
                  <a:pt x="1309762" y="528490"/>
                  <a:pt x="1330138" y="554486"/>
                  <a:pt x="1344189" y="580482"/>
                </a:cubicBezTo>
                <a:cubicBezTo>
                  <a:pt x="1372293" y="631772"/>
                  <a:pt x="1398289" y="686574"/>
                  <a:pt x="1405315" y="744187"/>
                </a:cubicBezTo>
                <a:cubicBezTo>
                  <a:pt x="1412341" y="795476"/>
                  <a:pt x="1419367" y="846063"/>
                  <a:pt x="1443958" y="893137"/>
                </a:cubicBezTo>
                <a:cubicBezTo>
                  <a:pt x="1453794" y="911405"/>
                  <a:pt x="1455902" y="933888"/>
                  <a:pt x="1460118" y="954966"/>
                </a:cubicBezTo>
                <a:cubicBezTo>
                  <a:pt x="1465036" y="976746"/>
                  <a:pt x="1467144" y="998527"/>
                  <a:pt x="1472062" y="1020307"/>
                </a:cubicBezTo>
                <a:cubicBezTo>
                  <a:pt x="1482601" y="1063868"/>
                  <a:pt x="1479790" y="1106726"/>
                  <a:pt x="1465036" y="1148882"/>
                </a:cubicBezTo>
                <a:cubicBezTo>
                  <a:pt x="1461523" y="1160124"/>
                  <a:pt x="1429204" y="1199469"/>
                  <a:pt x="1427096" y="1211413"/>
                </a:cubicBezTo>
                <a:cubicBezTo>
                  <a:pt x="1422178" y="1237409"/>
                  <a:pt x="1408828" y="1238814"/>
                  <a:pt x="1432014" y="1254271"/>
                </a:cubicBezTo>
                <a:cubicBezTo>
                  <a:pt x="1436230" y="1257082"/>
                  <a:pt x="1441148" y="1259892"/>
                  <a:pt x="1445363" y="1263405"/>
                </a:cubicBezTo>
                <a:cubicBezTo>
                  <a:pt x="1491032" y="1302751"/>
                  <a:pt x="1481898" y="1304858"/>
                  <a:pt x="1462928" y="1343501"/>
                </a:cubicBezTo>
                <a:cubicBezTo>
                  <a:pt x="1457307" y="1354743"/>
                  <a:pt x="1457307" y="1369497"/>
                  <a:pt x="1453794" y="1382144"/>
                </a:cubicBezTo>
                <a:cubicBezTo>
                  <a:pt x="1442553" y="1425002"/>
                  <a:pt x="1479088" y="1465050"/>
                  <a:pt x="1479790" y="1507206"/>
                </a:cubicBezTo>
                <a:cubicBezTo>
                  <a:pt x="1479790" y="1518447"/>
                  <a:pt x="1467846" y="1528986"/>
                  <a:pt x="1472062" y="1539525"/>
                </a:cubicBezTo>
                <a:cubicBezTo>
                  <a:pt x="1487519" y="1574655"/>
                  <a:pt x="1453092" y="1616108"/>
                  <a:pt x="1468549" y="1651238"/>
                </a:cubicBezTo>
                <a:cubicBezTo>
                  <a:pt x="1476980" y="1670911"/>
                  <a:pt x="1488924" y="1690583"/>
                  <a:pt x="1494545" y="1710959"/>
                </a:cubicBezTo>
                <a:cubicBezTo>
                  <a:pt x="1509299" y="1768572"/>
                  <a:pt x="1508597" y="1907685"/>
                  <a:pt x="1517028" y="1924548"/>
                </a:cubicBezTo>
                <a:cubicBezTo>
                  <a:pt x="1535998" y="1965298"/>
                  <a:pt x="1558481" y="2008157"/>
                  <a:pt x="1566912" y="2051718"/>
                </a:cubicBezTo>
                <a:cubicBezTo>
                  <a:pt x="1571830" y="2077714"/>
                  <a:pt x="1577451" y="2103710"/>
                  <a:pt x="1582369" y="2129706"/>
                </a:cubicBezTo>
                <a:cubicBezTo>
                  <a:pt x="1582369" y="2131111"/>
                  <a:pt x="1583072" y="2132516"/>
                  <a:pt x="1582369" y="2133219"/>
                </a:cubicBezTo>
                <a:cubicBezTo>
                  <a:pt x="1564102" y="2157810"/>
                  <a:pt x="1581667" y="2179590"/>
                  <a:pt x="1587288" y="2202776"/>
                </a:cubicBezTo>
                <a:cubicBezTo>
                  <a:pt x="1590801" y="2218233"/>
                  <a:pt x="1590801" y="2234392"/>
                  <a:pt x="1590098" y="2249850"/>
                </a:cubicBezTo>
                <a:cubicBezTo>
                  <a:pt x="1590098" y="2255470"/>
                  <a:pt x="1581667" y="2280764"/>
                  <a:pt x="1573938" y="2287087"/>
                </a:cubicBezTo>
                <a:cubicBezTo>
                  <a:pt x="1580964" y="2291303"/>
                  <a:pt x="1609068" y="2296221"/>
                  <a:pt x="1616797" y="2300436"/>
                </a:cubicBezTo>
                <a:cubicBezTo>
                  <a:pt x="1654034" y="2318001"/>
                  <a:pt x="1739751" y="2335566"/>
                  <a:pt x="1776988" y="2351726"/>
                </a:cubicBezTo>
                <a:cubicBezTo>
                  <a:pt x="1784717" y="2355239"/>
                  <a:pt x="1794553" y="2355239"/>
                  <a:pt x="1802984" y="2354536"/>
                </a:cubicBezTo>
                <a:cubicBezTo>
                  <a:pt x="1822657" y="2354536"/>
                  <a:pt x="1835304" y="2364373"/>
                  <a:pt x="1849356" y="2377020"/>
                </a:cubicBezTo>
                <a:cubicBezTo>
                  <a:pt x="1864110" y="2390369"/>
                  <a:pt x="1891511" y="2383343"/>
                  <a:pt x="1909076" y="2394584"/>
                </a:cubicBezTo>
                <a:cubicBezTo>
                  <a:pt x="1925236" y="2405123"/>
                  <a:pt x="1939991" y="2417067"/>
                  <a:pt x="1955448" y="2429012"/>
                </a:cubicBezTo>
                <a:cubicBezTo>
                  <a:pt x="1968094" y="2438848"/>
                  <a:pt x="1979336" y="2450792"/>
                  <a:pt x="1992685" y="2459223"/>
                </a:cubicBezTo>
                <a:cubicBezTo>
                  <a:pt x="2051001" y="2495056"/>
                  <a:pt x="2066458" y="2527375"/>
                  <a:pt x="2054514" y="2595527"/>
                </a:cubicBezTo>
                <a:cubicBezTo>
                  <a:pt x="2046083" y="2646816"/>
                  <a:pt x="2032733" y="2713563"/>
                  <a:pt x="2022194" y="2764852"/>
                </a:cubicBezTo>
                <a:cubicBezTo>
                  <a:pt x="2015168" y="2799982"/>
                  <a:pt x="2003224" y="2918018"/>
                  <a:pt x="1999711" y="2943311"/>
                </a:cubicBezTo>
                <a:cubicBezTo>
                  <a:pt x="1989875" y="3010058"/>
                  <a:pt x="1913995" y="3241915"/>
                  <a:pt x="1909076" y="3258777"/>
                </a:cubicBezTo>
                <a:cubicBezTo>
                  <a:pt x="1896430" y="3300230"/>
                  <a:pt x="1869731" y="3468853"/>
                  <a:pt x="1860597" y="3507496"/>
                </a:cubicBezTo>
                <a:cubicBezTo>
                  <a:pt x="1862705" y="3508901"/>
                  <a:pt x="1864813" y="3510306"/>
                  <a:pt x="1866921" y="3511712"/>
                </a:cubicBezTo>
                <a:cubicBezTo>
                  <a:pt x="1871839" y="3509604"/>
                  <a:pt x="1877460" y="3508199"/>
                  <a:pt x="1882378" y="3504686"/>
                </a:cubicBezTo>
                <a:cubicBezTo>
                  <a:pt x="1896430" y="3494849"/>
                  <a:pt x="1909779" y="3483608"/>
                  <a:pt x="1925236" y="3475879"/>
                </a:cubicBezTo>
                <a:cubicBezTo>
                  <a:pt x="1932965" y="3471664"/>
                  <a:pt x="1944206" y="3474474"/>
                  <a:pt x="1954042" y="3473771"/>
                </a:cubicBezTo>
                <a:cubicBezTo>
                  <a:pt x="1953340" y="3482905"/>
                  <a:pt x="1954745" y="3492039"/>
                  <a:pt x="1951935" y="3500470"/>
                </a:cubicBezTo>
                <a:cubicBezTo>
                  <a:pt x="1940693" y="3541923"/>
                  <a:pt x="1935073" y="3575648"/>
                  <a:pt x="1923831" y="3617101"/>
                </a:cubicBezTo>
                <a:cubicBezTo>
                  <a:pt x="1921723" y="3624829"/>
                  <a:pt x="1922426" y="3633261"/>
                  <a:pt x="1921723" y="3639584"/>
                </a:cubicBezTo>
                <a:cubicBezTo>
                  <a:pt x="1934370" y="3645205"/>
                  <a:pt x="1944909" y="3650123"/>
                  <a:pt x="1955448" y="3653636"/>
                </a:cubicBezTo>
                <a:cubicBezTo>
                  <a:pt x="1984957" y="3664877"/>
                  <a:pt x="1978633" y="3656446"/>
                  <a:pt x="1989172" y="3715464"/>
                </a:cubicBezTo>
                <a:cubicBezTo>
                  <a:pt x="1989875" y="3719680"/>
                  <a:pt x="1987767" y="3724598"/>
                  <a:pt x="1986362" y="3728813"/>
                </a:cubicBezTo>
                <a:cubicBezTo>
                  <a:pt x="1983552" y="3735137"/>
                  <a:pt x="1968797" y="3728111"/>
                  <a:pt x="1970202" y="3732326"/>
                </a:cubicBezTo>
                <a:cubicBezTo>
                  <a:pt x="1973715" y="3742865"/>
                  <a:pt x="1986362" y="3768861"/>
                  <a:pt x="1994793" y="3774482"/>
                </a:cubicBezTo>
                <a:cubicBezTo>
                  <a:pt x="2043272" y="3803289"/>
                  <a:pt x="2060837" y="3842634"/>
                  <a:pt x="2101588" y="3879871"/>
                </a:cubicBezTo>
                <a:cubicBezTo>
                  <a:pt x="2117045" y="3893923"/>
                  <a:pt x="2134610" y="3898139"/>
                  <a:pt x="2153580" y="3900247"/>
                </a:cubicBezTo>
                <a:cubicBezTo>
                  <a:pt x="2180981" y="3904462"/>
                  <a:pt x="2209085" y="3907975"/>
                  <a:pt x="2236486" y="3912894"/>
                </a:cubicBezTo>
                <a:cubicBezTo>
                  <a:pt x="2242107" y="3913596"/>
                  <a:pt x="2250538" y="3917812"/>
                  <a:pt x="2252646" y="3922027"/>
                </a:cubicBezTo>
                <a:cubicBezTo>
                  <a:pt x="2263887" y="3944510"/>
                  <a:pt x="2275129" y="3967696"/>
                  <a:pt x="2282857" y="3991584"/>
                </a:cubicBezTo>
                <a:cubicBezTo>
                  <a:pt x="2287775" y="4007744"/>
                  <a:pt x="2276534" y="4016878"/>
                  <a:pt x="2259672" y="4021093"/>
                </a:cubicBezTo>
                <a:cubicBezTo>
                  <a:pt x="2221732" y="4028822"/>
                  <a:pt x="2183791" y="4039361"/>
                  <a:pt x="2145851" y="4041468"/>
                </a:cubicBezTo>
                <a:cubicBezTo>
                  <a:pt x="2065053" y="4046387"/>
                  <a:pt x="1997603" y="4032335"/>
                  <a:pt x="1917508" y="4019688"/>
                </a:cubicBezTo>
                <a:cubicBezTo>
                  <a:pt x="1836709" y="4006339"/>
                  <a:pt x="1755208" y="3994395"/>
                  <a:pt x="1674409" y="3978938"/>
                </a:cubicBezTo>
                <a:cubicBezTo>
                  <a:pt x="1629443" y="3970506"/>
                  <a:pt x="1584477" y="3963481"/>
                  <a:pt x="1540214" y="3951536"/>
                </a:cubicBezTo>
                <a:cubicBezTo>
                  <a:pt x="1532485" y="3949429"/>
                  <a:pt x="1525459" y="3944510"/>
                  <a:pt x="1518433" y="3939592"/>
                </a:cubicBezTo>
                <a:cubicBezTo>
                  <a:pt x="1509299" y="3933269"/>
                  <a:pt x="1507192" y="3925540"/>
                  <a:pt x="1510002" y="3913596"/>
                </a:cubicBezTo>
                <a:cubicBezTo>
                  <a:pt x="1526162" y="3838419"/>
                  <a:pt x="1553563" y="3766754"/>
                  <a:pt x="1581667" y="3695792"/>
                </a:cubicBezTo>
                <a:cubicBezTo>
                  <a:pt x="1593611" y="3665580"/>
                  <a:pt x="1599232" y="3627640"/>
                  <a:pt x="1573938" y="3602346"/>
                </a:cubicBezTo>
                <a:cubicBezTo>
                  <a:pt x="1564804" y="3593213"/>
                  <a:pt x="1557779" y="3581971"/>
                  <a:pt x="1569723" y="3570027"/>
                </a:cubicBezTo>
                <a:cubicBezTo>
                  <a:pt x="1578154" y="3560893"/>
                  <a:pt x="1597124" y="3560893"/>
                  <a:pt x="1607663" y="3570730"/>
                </a:cubicBezTo>
                <a:cubicBezTo>
                  <a:pt x="1613284" y="3575648"/>
                  <a:pt x="1609068" y="3590402"/>
                  <a:pt x="1613986" y="3596725"/>
                </a:cubicBezTo>
                <a:cubicBezTo>
                  <a:pt x="1618202" y="3602346"/>
                  <a:pt x="1622417" y="3607264"/>
                  <a:pt x="1627336" y="3612183"/>
                </a:cubicBezTo>
                <a:cubicBezTo>
                  <a:pt x="1633659" y="3605859"/>
                  <a:pt x="1642793" y="3600238"/>
                  <a:pt x="1645603" y="3592510"/>
                </a:cubicBezTo>
                <a:cubicBezTo>
                  <a:pt x="1650521" y="3577756"/>
                  <a:pt x="1652629" y="3562298"/>
                  <a:pt x="1654737" y="3547544"/>
                </a:cubicBezTo>
                <a:cubicBezTo>
                  <a:pt x="1664573" y="3470961"/>
                  <a:pt x="1654034" y="3408430"/>
                  <a:pt x="1661060" y="3331144"/>
                </a:cubicBezTo>
                <a:cubicBezTo>
                  <a:pt x="1668789" y="3251751"/>
                  <a:pt x="1673707" y="3172358"/>
                  <a:pt x="1679328" y="3092262"/>
                </a:cubicBezTo>
                <a:cubicBezTo>
                  <a:pt x="1682841" y="3038865"/>
                  <a:pt x="1695487" y="2986873"/>
                  <a:pt x="1710242" y="2935583"/>
                </a:cubicBezTo>
                <a:cubicBezTo>
                  <a:pt x="1724996" y="2884996"/>
                  <a:pt x="1742561" y="2835112"/>
                  <a:pt x="1755911" y="2784525"/>
                </a:cubicBezTo>
                <a:cubicBezTo>
                  <a:pt x="1763639" y="2757124"/>
                  <a:pt x="1761531" y="2755016"/>
                  <a:pt x="1734130" y="2746585"/>
                </a:cubicBezTo>
                <a:cubicBezTo>
                  <a:pt x="1708837" y="2738856"/>
                  <a:pt x="1661763" y="2733235"/>
                  <a:pt x="1635767" y="2726912"/>
                </a:cubicBezTo>
                <a:cubicBezTo>
                  <a:pt x="1620310" y="2723399"/>
                  <a:pt x="1542321" y="2719886"/>
                  <a:pt x="1522649" y="2715671"/>
                </a:cubicBezTo>
                <a:cubicBezTo>
                  <a:pt x="1518433" y="2770473"/>
                  <a:pt x="1513515" y="2821060"/>
                  <a:pt x="1510705" y="2872349"/>
                </a:cubicBezTo>
                <a:cubicBezTo>
                  <a:pt x="1507894" y="2913803"/>
                  <a:pt x="1514920" y="2957363"/>
                  <a:pt x="1504381" y="2996709"/>
                </a:cubicBezTo>
                <a:cubicBezTo>
                  <a:pt x="1492437" y="3040972"/>
                  <a:pt x="1520541" y="3085236"/>
                  <a:pt x="1512110" y="3128797"/>
                </a:cubicBezTo>
                <a:cubicBezTo>
                  <a:pt x="1505786" y="3160414"/>
                  <a:pt x="1517028" y="3177979"/>
                  <a:pt x="1510705" y="3209595"/>
                </a:cubicBezTo>
                <a:cubicBezTo>
                  <a:pt x="1503679" y="3246833"/>
                  <a:pt x="1496653" y="3284773"/>
                  <a:pt x="1484709" y="3320605"/>
                </a:cubicBezTo>
                <a:cubicBezTo>
                  <a:pt x="1479088" y="3338170"/>
                  <a:pt x="1490329" y="3352222"/>
                  <a:pt x="1476980" y="3366274"/>
                </a:cubicBezTo>
                <a:cubicBezTo>
                  <a:pt x="1468549" y="3375408"/>
                  <a:pt x="1465036" y="3383136"/>
                  <a:pt x="1466441" y="3395783"/>
                </a:cubicBezTo>
                <a:cubicBezTo>
                  <a:pt x="1468549" y="3434426"/>
                  <a:pt x="1462226" y="3471664"/>
                  <a:pt x="1433419" y="3499767"/>
                </a:cubicBezTo>
                <a:cubicBezTo>
                  <a:pt x="1385643" y="3547544"/>
                  <a:pt x="1314680" y="3587592"/>
                  <a:pt x="1266201" y="3634666"/>
                </a:cubicBezTo>
                <a:cubicBezTo>
                  <a:pt x="1240205" y="3659959"/>
                  <a:pt x="1214209" y="3685955"/>
                  <a:pt x="1190321" y="3712654"/>
                </a:cubicBezTo>
                <a:cubicBezTo>
                  <a:pt x="1147463" y="3759728"/>
                  <a:pt x="1100389" y="3801884"/>
                  <a:pt x="1049099" y="3839824"/>
                </a:cubicBezTo>
                <a:cubicBezTo>
                  <a:pt x="1025211" y="3857389"/>
                  <a:pt x="909985" y="3931864"/>
                  <a:pt x="878368" y="3954347"/>
                </a:cubicBezTo>
                <a:cubicBezTo>
                  <a:pt x="835510" y="3985261"/>
                  <a:pt x="793354" y="4017580"/>
                  <a:pt x="751901" y="4050603"/>
                </a:cubicBezTo>
                <a:cubicBezTo>
                  <a:pt x="736444" y="4062546"/>
                  <a:pt x="742768" y="4092055"/>
                  <a:pt x="761035" y="4096974"/>
                </a:cubicBezTo>
                <a:cubicBezTo>
                  <a:pt x="775087" y="4101189"/>
                  <a:pt x="780708" y="4108918"/>
                  <a:pt x="784221" y="4122970"/>
                </a:cubicBezTo>
                <a:cubicBezTo>
                  <a:pt x="787734" y="4135616"/>
                  <a:pt x="787031" y="4155289"/>
                  <a:pt x="794760" y="4166531"/>
                </a:cubicBezTo>
                <a:cubicBezTo>
                  <a:pt x="806704" y="4183393"/>
                  <a:pt x="805299" y="4192527"/>
                  <a:pt x="785626" y="4196743"/>
                </a:cubicBezTo>
                <a:cubicBezTo>
                  <a:pt x="761738" y="4201661"/>
                  <a:pt x="744875" y="4197445"/>
                  <a:pt x="720284" y="4200256"/>
                </a:cubicBezTo>
                <a:cubicBezTo>
                  <a:pt x="706233" y="4202363"/>
                  <a:pt x="691478" y="4202363"/>
                  <a:pt x="677426" y="4204471"/>
                </a:cubicBezTo>
                <a:cubicBezTo>
                  <a:pt x="669698" y="4205876"/>
                  <a:pt x="661969" y="4208687"/>
                  <a:pt x="656348" y="4212902"/>
                </a:cubicBezTo>
                <a:cubicBezTo>
                  <a:pt x="651430" y="4217118"/>
                  <a:pt x="648620" y="4238195"/>
                  <a:pt x="644404" y="4243817"/>
                </a:cubicBezTo>
                <a:cubicBezTo>
                  <a:pt x="649322" y="4247330"/>
                  <a:pt x="654241" y="4250842"/>
                  <a:pt x="659861" y="4253653"/>
                </a:cubicBezTo>
                <a:cubicBezTo>
                  <a:pt x="662672" y="4255058"/>
                  <a:pt x="666185" y="4256463"/>
                  <a:pt x="669698" y="4257868"/>
                </a:cubicBezTo>
                <a:cubicBezTo>
                  <a:pt x="668292" y="4259273"/>
                  <a:pt x="667590" y="4260679"/>
                  <a:pt x="666887" y="4260679"/>
                </a:cubicBezTo>
                <a:cubicBezTo>
                  <a:pt x="633163" y="4248032"/>
                  <a:pt x="614193" y="4253653"/>
                  <a:pt x="598033" y="4278243"/>
                </a:cubicBezTo>
                <a:cubicBezTo>
                  <a:pt x="579765" y="4304942"/>
                  <a:pt x="542528" y="4323210"/>
                  <a:pt x="529881" y="4352719"/>
                </a:cubicBezTo>
                <a:cubicBezTo>
                  <a:pt x="507398" y="4404711"/>
                  <a:pt x="468755" y="4450379"/>
                  <a:pt x="463134" y="4509398"/>
                </a:cubicBezTo>
                <a:cubicBezTo>
                  <a:pt x="460324" y="4536799"/>
                  <a:pt x="449083" y="4557876"/>
                  <a:pt x="422384" y="4569821"/>
                </a:cubicBezTo>
                <a:cubicBezTo>
                  <a:pt x="415358" y="4572631"/>
                  <a:pt x="424492" y="4585980"/>
                  <a:pt x="418871" y="4590899"/>
                </a:cubicBezTo>
                <a:cubicBezTo>
                  <a:pt x="403414" y="4590899"/>
                  <a:pt x="387957" y="4590899"/>
                  <a:pt x="372500" y="4590899"/>
                </a:cubicBezTo>
                <a:close/>
                <a:moveTo>
                  <a:pt x="768764" y="739971"/>
                </a:moveTo>
                <a:cubicBezTo>
                  <a:pt x="763143" y="690790"/>
                  <a:pt x="763845" y="676035"/>
                  <a:pt x="791949" y="636690"/>
                </a:cubicBezTo>
                <a:cubicBezTo>
                  <a:pt x="794057" y="633879"/>
                  <a:pt x="795462" y="630366"/>
                  <a:pt x="796165" y="626853"/>
                </a:cubicBezTo>
                <a:cubicBezTo>
                  <a:pt x="807406" y="579077"/>
                  <a:pt x="831295" y="569943"/>
                  <a:pt x="876963" y="557296"/>
                </a:cubicBezTo>
                <a:cubicBezTo>
                  <a:pt x="903662" y="549568"/>
                  <a:pt x="954249" y="543947"/>
                  <a:pt x="982353" y="541137"/>
                </a:cubicBezTo>
                <a:cubicBezTo>
                  <a:pt x="984460" y="541137"/>
                  <a:pt x="985866" y="543947"/>
                  <a:pt x="987973" y="544650"/>
                </a:cubicBezTo>
                <a:cubicBezTo>
                  <a:pt x="994999" y="547460"/>
                  <a:pt x="1002728" y="551676"/>
                  <a:pt x="1009754" y="551676"/>
                </a:cubicBezTo>
                <a:cubicBezTo>
                  <a:pt x="1042073" y="551676"/>
                  <a:pt x="1050504" y="578374"/>
                  <a:pt x="1061746" y="598750"/>
                </a:cubicBezTo>
                <a:cubicBezTo>
                  <a:pt x="1072988" y="619827"/>
                  <a:pt x="1077203" y="631069"/>
                  <a:pt x="1087742" y="653552"/>
                </a:cubicBezTo>
                <a:cubicBezTo>
                  <a:pt x="1102497" y="687277"/>
                  <a:pt x="1110928" y="721704"/>
                  <a:pt x="1116549" y="758239"/>
                </a:cubicBezTo>
                <a:cubicBezTo>
                  <a:pt x="1117954" y="766670"/>
                  <a:pt x="1124980" y="754023"/>
                  <a:pt x="1131303" y="761752"/>
                </a:cubicBezTo>
                <a:cubicBezTo>
                  <a:pt x="1136924" y="769480"/>
                  <a:pt x="1148868" y="775804"/>
                  <a:pt x="1150273" y="784235"/>
                </a:cubicBezTo>
                <a:cubicBezTo>
                  <a:pt x="1154489" y="814446"/>
                  <a:pt x="1153083" y="846063"/>
                  <a:pt x="1115846" y="868546"/>
                </a:cubicBezTo>
                <a:cubicBezTo>
                  <a:pt x="1112333" y="870654"/>
                  <a:pt x="1107415" y="874870"/>
                  <a:pt x="1107415" y="878383"/>
                </a:cubicBezTo>
                <a:cubicBezTo>
                  <a:pt x="1107415" y="901568"/>
                  <a:pt x="1086337" y="966910"/>
                  <a:pt x="1088445" y="990095"/>
                </a:cubicBezTo>
                <a:cubicBezTo>
                  <a:pt x="1089147" y="994311"/>
                  <a:pt x="1100389" y="1030846"/>
                  <a:pt x="1103902" y="1029441"/>
                </a:cubicBezTo>
                <a:cubicBezTo>
                  <a:pt x="1119359" y="1023117"/>
                  <a:pt x="1134816" y="988690"/>
                  <a:pt x="1141139" y="970423"/>
                </a:cubicBezTo>
                <a:cubicBezTo>
                  <a:pt x="1142545" y="966207"/>
                  <a:pt x="1167135" y="940211"/>
                  <a:pt x="1170648" y="938806"/>
                </a:cubicBezTo>
                <a:cubicBezTo>
                  <a:pt x="1200860" y="928970"/>
                  <a:pt x="1203670" y="900866"/>
                  <a:pt x="1212804" y="876275"/>
                </a:cubicBezTo>
                <a:cubicBezTo>
                  <a:pt x="1214209" y="872059"/>
                  <a:pt x="1214209" y="866439"/>
                  <a:pt x="1212804" y="862223"/>
                </a:cubicBezTo>
                <a:cubicBezTo>
                  <a:pt x="1204373" y="839740"/>
                  <a:pt x="1195942" y="817959"/>
                  <a:pt x="1186808" y="796179"/>
                </a:cubicBezTo>
                <a:cubicBezTo>
                  <a:pt x="1159407" y="731540"/>
                  <a:pt x="1141139" y="663388"/>
                  <a:pt x="1127087" y="594534"/>
                </a:cubicBezTo>
                <a:cubicBezTo>
                  <a:pt x="1122169" y="569241"/>
                  <a:pt x="1121467" y="542542"/>
                  <a:pt x="1118656" y="516546"/>
                </a:cubicBezTo>
                <a:cubicBezTo>
                  <a:pt x="1117954" y="511628"/>
                  <a:pt x="1117251" y="507412"/>
                  <a:pt x="1115143" y="503197"/>
                </a:cubicBezTo>
                <a:cubicBezTo>
                  <a:pt x="1100389" y="471580"/>
                  <a:pt x="1073690" y="450502"/>
                  <a:pt x="1046289" y="430127"/>
                </a:cubicBezTo>
                <a:cubicBezTo>
                  <a:pt x="1009754" y="403428"/>
                  <a:pt x="972516" y="376027"/>
                  <a:pt x="938089" y="346518"/>
                </a:cubicBezTo>
                <a:cubicBezTo>
                  <a:pt x="891718" y="305767"/>
                  <a:pt x="873450" y="257288"/>
                  <a:pt x="816540" y="236210"/>
                </a:cubicBezTo>
                <a:cubicBezTo>
                  <a:pt x="801786" y="230589"/>
                  <a:pt x="789139" y="234805"/>
                  <a:pt x="782815" y="250262"/>
                </a:cubicBezTo>
                <a:cubicBezTo>
                  <a:pt x="772277" y="274853"/>
                  <a:pt x="763143" y="300146"/>
                  <a:pt x="751901" y="324035"/>
                </a:cubicBezTo>
                <a:cubicBezTo>
                  <a:pt x="746983" y="334574"/>
                  <a:pt x="740660" y="344410"/>
                  <a:pt x="732931" y="352841"/>
                </a:cubicBezTo>
                <a:cubicBezTo>
                  <a:pt x="717474" y="370406"/>
                  <a:pt x="699909" y="386566"/>
                  <a:pt x="683749" y="403428"/>
                </a:cubicBezTo>
                <a:cubicBezTo>
                  <a:pt x="657051" y="430829"/>
                  <a:pt x="634568" y="462446"/>
                  <a:pt x="603654" y="483524"/>
                </a:cubicBezTo>
                <a:cubicBezTo>
                  <a:pt x="548851" y="521464"/>
                  <a:pt x="484915" y="532003"/>
                  <a:pt x="418871" y="517248"/>
                </a:cubicBezTo>
                <a:cubicBezTo>
                  <a:pt x="394280" y="511628"/>
                  <a:pt x="373905" y="505304"/>
                  <a:pt x="355637" y="528490"/>
                </a:cubicBezTo>
                <a:cubicBezTo>
                  <a:pt x="350017" y="535516"/>
                  <a:pt x="337370" y="537624"/>
                  <a:pt x="333857" y="545352"/>
                </a:cubicBezTo>
                <a:cubicBezTo>
                  <a:pt x="314887" y="587508"/>
                  <a:pt x="279054" y="650742"/>
                  <a:pt x="268515" y="695708"/>
                </a:cubicBezTo>
                <a:cubicBezTo>
                  <a:pt x="253058" y="761049"/>
                  <a:pt x="224252" y="828498"/>
                  <a:pt x="214416" y="894542"/>
                </a:cubicBezTo>
                <a:cubicBezTo>
                  <a:pt x="210200" y="921944"/>
                  <a:pt x="212308" y="924754"/>
                  <a:pt x="239709" y="933185"/>
                </a:cubicBezTo>
                <a:cubicBezTo>
                  <a:pt x="334559" y="961992"/>
                  <a:pt x="423086" y="987988"/>
                  <a:pt x="497562" y="1056139"/>
                </a:cubicBezTo>
                <a:cubicBezTo>
                  <a:pt x="529178" y="1084946"/>
                  <a:pt x="551661" y="1061760"/>
                  <a:pt x="591709" y="1063165"/>
                </a:cubicBezTo>
                <a:cubicBezTo>
                  <a:pt x="593115" y="1063165"/>
                  <a:pt x="616300" y="1075812"/>
                  <a:pt x="617705" y="1074407"/>
                </a:cubicBezTo>
                <a:cubicBezTo>
                  <a:pt x="630352" y="1063165"/>
                  <a:pt x="635973" y="1061760"/>
                  <a:pt x="652133" y="1068084"/>
                </a:cubicBezTo>
                <a:cubicBezTo>
                  <a:pt x="658456" y="1070894"/>
                  <a:pt x="673913" y="1067381"/>
                  <a:pt x="681642" y="1066678"/>
                </a:cubicBezTo>
                <a:cubicBezTo>
                  <a:pt x="689370" y="1065976"/>
                  <a:pt x="711151" y="1063165"/>
                  <a:pt x="718177" y="1062463"/>
                </a:cubicBezTo>
                <a:cubicBezTo>
                  <a:pt x="754712" y="1059652"/>
                  <a:pt x="829187" y="1087756"/>
                  <a:pt x="856588" y="1064571"/>
                </a:cubicBezTo>
                <a:cubicBezTo>
                  <a:pt x="882584" y="1042790"/>
                  <a:pt x="853075" y="1006958"/>
                  <a:pt x="836213" y="976746"/>
                </a:cubicBezTo>
                <a:cubicBezTo>
                  <a:pt x="822161" y="951453"/>
                  <a:pt x="780708" y="904379"/>
                  <a:pt x="768764" y="878383"/>
                </a:cubicBezTo>
                <a:cubicBezTo>
                  <a:pt x="762440" y="864331"/>
                  <a:pt x="760332" y="849576"/>
                  <a:pt x="771574" y="834822"/>
                </a:cubicBezTo>
                <a:cubicBezTo>
                  <a:pt x="777195" y="827796"/>
                  <a:pt x="777897" y="815852"/>
                  <a:pt x="777195" y="806015"/>
                </a:cubicBezTo>
                <a:cubicBezTo>
                  <a:pt x="775087" y="786343"/>
                  <a:pt x="771574" y="763157"/>
                  <a:pt x="768764" y="739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6"/>
          <p:cNvGrpSpPr/>
          <p:nvPr/>
        </p:nvGrpSpPr>
        <p:grpSpPr>
          <a:xfrm>
            <a:off x="762985" y="2798824"/>
            <a:ext cx="6138975" cy="944910"/>
            <a:chOff x="1473068" y="3360271"/>
            <a:chExt cx="3240000" cy="944910"/>
          </a:xfrm>
        </p:grpSpPr>
        <p:sp>
          <p:nvSpPr>
            <p:cNvPr id="294" name="Google Shape;294;p6"/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 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6"/>
          <p:cNvGrpSpPr/>
          <p:nvPr/>
        </p:nvGrpSpPr>
        <p:grpSpPr>
          <a:xfrm flipH="1">
            <a:off x="0" y="185046"/>
            <a:ext cx="7185675" cy="1052040"/>
            <a:chOff x="5006326" y="5391623"/>
            <a:chExt cx="7185675" cy="1052040"/>
          </a:xfrm>
        </p:grpSpPr>
        <p:sp>
          <p:nvSpPr>
            <p:cNvPr id="297" name="Google Shape;297;p6"/>
            <p:cNvSpPr/>
            <p:nvPr/>
          </p:nvSpPr>
          <p:spPr>
            <a:xfrm flipH="1">
              <a:off x="5006326" y="5481074"/>
              <a:ext cx="7185674" cy="962589"/>
            </a:xfrm>
            <a:custGeom>
              <a:rect b="b" l="l" r="r" t="t"/>
              <a:pathLst>
                <a:path extrusionOk="0" h="962589" w="7185674">
                  <a:moveTo>
                    <a:pt x="7185674" y="0"/>
                  </a:moveTo>
                  <a:lnTo>
                    <a:pt x="0" y="0"/>
                  </a:lnTo>
                  <a:lnTo>
                    <a:pt x="0" y="962589"/>
                  </a:lnTo>
                  <a:lnTo>
                    <a:pt x="6924558" y="9625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5115658" y="5391623"/>
              <a:ext cx="7076343" cy="962589"/>
            </a:xfrm>
            <a:custGeom>
              <a:rect b="b" l="l" r="r" t="t"/>
              <a:pathLst>
                <a:path extrusionOk="0" h="962589" w="7076343">
                  <a:moveTo>
                    <a:pt x="7076343" y="0"/>
                  </a:moveTo>
                  <a:lnTo>
                    <a:pt x="0" y="0"/>
                  </a:lnTo>
                  <a:lnTo>
                    <a:pt x="0" y="962589"/>
                  </a:lnTo>
                  <a:lnTo>
                    <a:pt x="6807987" y="9625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6"/>
          <p:cNvSpPr txBox="1"/>
          <p:nvPr/>
        </p:nvSpPr>
        <p:spPr>
          <a:xfrm>
            <a:off x="323530" y="320459"/>
            <a:ext cx="6332248" cy="7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6"/>
          <p:cNvGrpSpPr/>
          <p:nvPr/>
        </p:nvGrpSpPr>
        <p:grpSpPr>
          <a:xfrm>
            <a:off x="762987" y="1738103"/>
            <a:ext cx="6622550" cy="954108"/>
            <a:chOff x="842118" y="1660051"/>
            <a:chExt cx="6622550" cy="954108"/>
          </a:xfrm>
        </p:grpSpPr>
        <p:sp>
          <p:nvSpPr>
            <p:cNvPr id="301" name="Google Shape;301;p6"/>
            <p:cNvSpPr txBox="1"/>
            <p:nvPr/>
          </p:nvSpPr>
          <p:spPr>
            <a:xfrm>
              <a:off x="842118" y="1967828"/>
              <a:ext cx="66225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 txBox="1"/>
            <p:nvPr/>
          </p:nvSpPr>
          <p:spPr>
            <a:xfrm>
              <a:off x="842118" y="1660051"/>
              <a:ext cx="66225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b="1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6"/>
          <p:cNvGrpSpPr/>
          <p:nvPr/>
        </p:nvGrpSpPr>
        <p:grpSpPr>
          <a:xfrm>
            <a:off x="769524" y="4289481"/>
            <a:ext cx="7387689" cy="767940"/>
            <a:chOff x="769524" y="4633491"/>
            <a:chExt cx="7387689" cy="767940"/>
          </a:xfrm>
        </p:grpSpPr>
        <p:grpSp>
          <p:nvGrpSpPr>
            <p:cNvPr id="304" name="Google Shape;304;p6"/>
            <p:cNvGrpSpPr/>
            <p:nvPr/>
          </p:nvGrpSpPr>
          <p:grpSpPr>
            <a:xfrm>
              <a:off x="769524" y="4633491"/>
              <a:ext cx="1074333" cy="767940"/>
              <a:chOff x="762987" y="4070063"/>
              <a:chExt cx="1074333" cy="767940"/>
            </a:xfrm>
          </p:grpSpPr>
          <p:sp>
            <p:nvSpPr>
              <p:cNvPr id="305" name="Google Shape;305;p6"/>
              <p:cNvSpPr txBox="1"/>
              <p:nvPr/>
            </p:nvSpPr>
            <p:spPr>
              <a:xfrm>
                <a:off x="762987" y="4376338"/>
                <a:ext cx="10743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INSERT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"/>
              <p:cNvSpPr txBox="1"/>
              <p:nvPr/>
            </p:nvSpPr>
            <p:spPr>
              <a:xfrm>
                <a:off x="766434" y="4070063"/>
                <a:ext cx="10708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5,000</a:t>
                </a:r>
                <a:endParaRPr/>
              </a:p>
            </p:txBody>
          </p:sp>
        </p:grpSp>
        <p:cxnSp>
          <p:nvCxnSpPr>
            <p:cNvPr id="307" name="Google Shape;307;p6"/>
            <p:cNvCxnSpPr/>
            <p:nvPr/>
          </p:nvCxnSpPr>
          <p:spPr>
            <a:xfrm rot="10800000">
              <a:off x="1998916" y="5017461"/>
              <a:ext cx="720000" cy="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dot"/>
              <a:miter lim="800000"/>
              <a:headEnd len="med" w="med" type="triangle"/>
              <a:tailEnd len="sm" w="sm" type="none"/>
            </a:ln>
          </p:spPr>
        </p:cxnSp>
        <p:grpSp>
          <p:nvGrpSpPr>
            <p:cNvPr id="308" name="Google Shape;308;p6"/>
            <p:cNvGrpSpPr/>
            <p:nvPr/>
          </p:nvGrpSpPr>
          <p:grpSpPr>
            <a:xfrm>
              <a:off x="2873975" y="4633491"/>
              <a:ext cx="1074333" cy="767940"/>
              <a:chOff x="3096111" y="4070784"/>
              <a:chExt cx="1074333" cy="767940"/>
            </a:xfrm>
          </p:grpSpPr>
          <p:sp>
            <p:nvSpPr>
              <p:cNvPr id="309" name="Google Shape;309;p6"/>
              <p:cNvSpPr txBox="1"/>
              <p:nvPr/>
            </p:nvSpPr>
            <p:spPr>
              <a:xfrm>
                <a:off x="3096111" y="4377059"/>
                <a:ext cx="10743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INSERT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"/>
              <p:cNvSpPr txBox="1"/>
              <p:nvPr/>
            </p:nvSpPr>
            <p:spPr>
              <a:xfrm>
                <a:off x="3099558" y="4070784"/>
                <a:ext cx="10708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34</a:t>
                </a:r>
                <a:r>
                  <a:rPr lang="en-US" sz="14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%</a:t>
                </a:r>
                <a:endParaRPr/>
              </a:p>
            </p:txBody>
          </p:sp>
        </p:grpSp>
        <p:grpSp>
          <p:nvGrpSpPr>
            <p:cNvPr id="311" name="Google Shape;311;p6"/>
            <p:cNvGrpSpPr/>
            <p:nvPr/>
          </p:nvGrpSpPr>
          <p:grpSpPr>
            <a:xfrm>
              <a:off x="4978428" y="4637563"/>
              <a:ext cx="1074333" cy="759796"/>
              <a:chOff x="5429235" y="4079648"/>
              <a:chExt cx="1074333" cy="759796"/>
            </a:xfrm>
          </p:grpSpPr>
          <p:sp>
            <p:nvSpPr>
              <p:cNvPr id="312" name="Google Shape;312;p6"/>
              <p:cNvSpPr txBox="1"/>
              <p:nvPr/>
            </p:nvSpPr>
            <p:spPr>
              <a:xfrm>
                <a:off x="5429235" y="4377779"/>
                <a:ext cx="10743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INSERT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"/>
              <p:cNvSpPr txBox="1"/>
              <p:nvPr/>
            </p:nvSpPr>
            <p:spPr>
              <a:xfrm>
                <a:off x="5432682" y="4079648"/>
                <a:ext cx="10708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2019</a:t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7082880" y="4633491"/>
              <a:ext cx="1074333" cy="767940"/>
              <a:chOff x="7762359" y="4072223"/>
              <a:chExt cx="1074333" cy="767940"/>
            </a:xfrm>
          </p:grpSpPr>
          <p:sp>
            <p:nvSpPr>
              <p:cNvPr id="315" name="Google Shape;315;p6"/>
              <p:cNvSpPr txBox="1"/>
              <p:nvPr/>
            </p:nvSpPr>
            <p:spPr>
              <a:xfrm>
                <a:off x="7762359" y="4378498"/>
                <a:ext cx="10743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INSERT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"/>
              <p:cNvSpPr txBox="1"/>
              <p:nvPr/>
            </p:nvSpPr>
            <p:spPr>
              <a:xfrm>
                <a:off x="7765806" y="4072223"/>
                <a:ext cx="10708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8,000</a:t>
                </a:r>
                <a:endParaRPr/>
              </a:p>
            </p:txBody>
          </p:sp>
        </p:grpSp>
        <p:cxnSp>
          <p:nvCxnSpPr>
            <p:cNvPr id="317" name="Google Shape;317;p6"/>
            <p:cNvCxnSpPr/>
            <p:nvPr/>
          </p:nvCxnSpPr>
          <p:spPr>
            <a:xfrm rot="10800000">
              <a:off x="4103368" y="5017461"/>
              <a:ext cx="720000" cy="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dot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318" name="Google Shape;318;p6"/>
            <p:cNvCxnSpPr/>
            <p:nvPr/>
          </p:nvCxnSpPr>
          <p:spPr>
            <a:xfrm rot="10800000">
              <a:off x="6207821" y="5017461"/>
              <a:ext cx="720000" cy="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dot"/>
              <a:miter lim="800000"/>
              <a:headEnd len="med" w="med" type="triangle"/>
              <a:tailEnd len="sm" w="sm" type="none"/>
            </a:ln>
          </p:spPr>
        </p:cxnSp>
      </p:grpSp>
      <p:sp>
        <p:nvSpPr>
          <p:cNvPr id="319" name="Google Shape;319;p6"/>
          <p:cNvSpPr txBox="1"/>
          <p:nvPr/>
        </p:nvSpPr>
        <p:spPr>
          <a:xfrm>
            <a:off x="762985" y="3954125"/>
            <a:ext cx="7394227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Your Text Here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6"/>
          <p:cNvGrpSpPr/>
          <p:nvPr/>
        </p:nvGrpSpPr>
        <p:grpSpPr>
          <a:xfrm>
            <a:off x="881588" y="5643950"/>
            <a:ext cx="1837329" cy="454065"/>
            <a:chOff x="8028249" y="1638871"/>
            <a:chExt cx="1837329" cy="454065"/>
          </a:xfrm>
        </p:grpSpPr>
        <p:sp>
          <p:nvSpPr>
            <p:cNvPr id="321" name="Google Shape;321;p6"/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Modern PowerPoint </a:t>
              </a:r>
              <a:endParaRPr/>
            </a:p>
          </p:txBody>
        </p:sp>
        <p:sp>
          <p:nvSpPr>
            <p:cNvPr id="322" name="Google Shape;322;p6"/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MISSION</a:t>
              </a:r>
              <a:endParaRPr/>
            </a:p>
          </p:txBody>
        </p:sp>
      </p:grpSp>
      <p:sp>
        <p:nvSpPr>
          <p:cNvPr id="323" name="Google Shape;323;p6"/>
          <p:cNvSpPr txBox="1"/>
          <p:nvPr/>
        </p:nvSpPr>
        <p:spPr>
          <a:xfrm>
            <a:off x="762984" y="5240757"/>
            <a:ext cx="7123715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Your Text Here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6"/>
          <p:cNvGrpSpPr/>
          <p:nvPr/>
        </p:nvGrpSpPr>
        <p:grpSpPr>
          <a:xfrm>
            <a:off x="2717587" y="5643950"/>
            <a:ext cx="1837329" cy="454065"/>
            <a:chOff x="8028249" y="1638871"/>
            <a:chExt cx="1837329" cy="454065"/>
          </a:xfrm>
        </p:grpSpPr>
        <p:sp>
          <p:nvSpPr>
            <p:cNvPr id="325" name="Google Shape;325;p6"/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Modern PowerPoint </a:t>
              </a:r>
              <a:endParaRPr/>
            </a:p>
          </p:txBody>
        </p:sp>
        <p:sp>
          <p:nvSpPr>
            <p:cNvPr id="326" name="Google Shape;326;p6"/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MISSION</a:t>
              </a:r>
              <a:endParaRPr/>
            </a:p>
          </p:txBody>
        </p:sp>
      </p:grpSp>
      <p:grpSp>
        <p:nvGrpSpPr>
          <p:cNvPr id="327" name="Google Shape;327;p6"/>
          <p:cNvGrpSpPr/>
          <p:nvPr/>
        </p:nvGrpSpPr>
        <p:grpSpPr>
          <a:xfrm>
            <a:off x="4553587" y="5643950"/>
            <a:ext cx="1837329" cy="454065"/>
            <a:chOff x="8028249" y="1638871"/>
            <a:chExt cx="1837329" cy="454065"/>
          </a:xfrm>
        </p:grpSpPr>
        <p:sp>
          <p:nvSpPr>
            <p:cNvPr id="328" name="Google Shape;328;p6"/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Modern PowerPoint </a:t>
              </a:r>
              <a:endParaRPr/>
            </a:p>
          </p:txBody>
        </p:sp>
        <p:sp>
          <p:nvSpPr>
            <p:cNvPr id="329" name="Google Shape;329;p6"/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MISSION</a:t>
              </a:r>
              <a:endParaRPr/>
            </a:p>
          </p:txBody>
        </p:sp>
      </p:grpSp>
      <p:grpSp>
        <p:nvGrpSpPr>
          <p:cNvPr id="330" name="Google Shape;330;p6"/>
          <p:cNvGrpSpPr/>
          <p:nvPr/>
        </p:nvGrpSpPr>
        <p:grpSpPr>
          <a:xfrm>
            <a:off x="6389587" y="5643950"/>
            <a:ext cx="1837329" cy="454065"/>
            <a:chOff x="8028249" y="1638871"/>
            <a:chExt cx="1837329" cy="454065"/>
          </a:xfrm>
        </p:grpSpPr>
        <p:sp>
          <p:nvSpPr>
            <p:cNvPr id="331" name="Google Shape;331;p6"/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Modern PowerPoint </a:t>
              </a:r>
              <a:endParaRPr/>
            </a:p>
          </p:txBody>
        </p:sp>
        <p:sp>
          <p:nvSpPr>
            <p:cNvPr id="332" name="Google Shape;332;p6"/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MISSION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338" name="Google Shape;338;p7"/>
          <p:cNvGrpSpPr/>
          <p:nvPr/>
        </p:nvGrpSpPr>
        <p:grpSpPr>
          <a:xfrm>
            <a:off x="942417" y="1900202"/>
            <a:ext cx="2155752" cy="1100913"/>
            <a:chOff x="474140" y="1335958"/>
            <a:chExt cx="2421972" cy="1236868"/>
          </a:xfrm>
        </p:grpSpPr>
        <p:sp>
          <p:nvSpPr>
            <p:cNvPr id="339" name="Google Shape;339;p7"/>
            <p:cNvSpPr/>
            <p:nvPr/>
          </p:nvSpPr>
          <p:spPr>
            <a:xfrm rot="-5400000">
              <a:off x="1744048" y="1378393"/>
              <a:ext cx="1152128" cy="115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 rot="5400000">
              <a:off x="639556" y="1170542"/>
              <a:ext cx="1236868" cy="1567700"/>
            </a:xfrm>
            <a:custGeom>
              <a:rect b="b" l="l" r="r" t="t"/>
              <a:pathLst>
                <a:path extrusionOk="0" h="1368874" w="1080000">
                  <a:moveTo>
                    <a:pt x="1080000" y="1368874"/>
                  </a:moveTo>
                  <a:lnTo>
                    <a:pt x="0" y="1368874"/>
                  </a:lnTo>
                  <a:lnTo>
                    <a:pt x="0" y="288874"/>
                  </a:lnTo>
                  <a:lnTo>
                    <a:pt x="372453" y="288874"/>
                  </a:lnTo>
                  <a:lnTo>
                    <a:pt x="540000" y="0"/>
                  </a:lnTo>
                  <a:lnTo>
                    <a:pt x="707547" y="288874"/>
                  </a:lnTo>
                  <a:lnTo>
                    <a:pt x="1080000" y="2888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889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7"/>
          <p:cNvSpPr/>
          <p:nvPr/>
        </p:nvSpPr>
        <p:spPr>
          <a:xfrm>
            <a:off x="1316148" y="221982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1200792" y="2157207"/>
            <a:ext cx="586900" cy="5869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1316148" y="221982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7"/>
          <p:cNvGrpSpPr/>
          <p:nvPr/>
        </p:nvGrpSpPr>
        <p:grpSpPr>
          <a:xfrm>
            <a:off x="3301789" y="2017758"/>
            <a:ext cx="4718380" cy="867914"/>
            <a:chOff x="3017860" y="4283314"/>
            <a:chExt cx="2531875" cy="867914"/>
          </a:xfrm>
        </p:grpSpPr>
        <p:sp>
          <p:nvSpPr>
            <p:cNvPr id="345" name="Google Shape;345;p7"/>
            <p:cNvSpPr txBox="1"/>
            <p:nvPr/>
          </p:nvSpPr>
          <p:spPr>
            <a:xfrm>
              <a:off x="3021855" y="4504897"/>
              <a:ext cx="25265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 txBox="1"/>
            <p:nvPr/>
          </p:nvSpPr>
          <p:spPr>
            <a:xfrm>
              <a:off x="3017860" y="4283314"/>
              <a:ext cx="25318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7"/>
          <p:cNvGrpSpPr/>
          <p:nvPr/>
        </p:nvGrpSpPr>
        <p:grpSpPr>
          <a:xfrm>
            <a:off x="3157872" y="4082356"/>
            <a:ext cx="2155753" cy="1100913"/>
            <a:chOff x="474139" y="1335958"/>
            <a:chExt cx="2421974" cy="1236868"/>
          </a:xfrm>
        </p:grpSpPr>
        <p:sp>
          <p:nvSpPr>
            <p:cNvPr id="348" name="Google Shape;348;p7"/>
            <p:cNvSpPr/>
            <p:nvPr/>
          </p:nvSpPr>
          <p:spPr>
            <a:xfrm rot="-5400000">
              <a:off x="1744049" y="1378392"/>
              <a:ext cx="1152128" cy="115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 rot="5400000">
              <a:off x="639556" y="1170542"/>
              <a:ext cx="1236868" cy="1567701"/>
            </a:xfrm>
            <a:custGeom>
              <a:rect b="b" l="l" r="r" t="t"/>
              <a:pathLst>
                <a:path extrusionOk="0" h="1368874" w="1080000">
                  <a:moveTo>
                    <a:pt x="1080000" y="1368874"/>
                  </a:moveTo>
                  <a:lnTo>
                    <a:pt x="0" y="1368874"/>
                  </a:lnTo>
                  <a:lnTo>
                    <a:pt x="0" y="288874"/>
                  </a:lnTo>
                  <a:lnTo>
                    <a:pt x="372453" y="288874"/>
                  </a:lnTo>
                  <a:lnTo>
                    <a:pt x="540000" y="0"/>
                  </a:lnTo>
                  <a:lnTo>
                    <a:pt x="707547" y="288874"/>
                  </a:lnTo>
                  <a:lnTo>
                    <a:pt x="1080000" y="28887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889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7"/>
          <p:cNvSpPr/>
          <p:nvPr/>
        </p:nvSpPr>
        <p:spPr>
          <a:xfrm>
            <a:off x="3415960" y="4339362"/>
            <a:ext cx="586900" cy="5869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3536777" y="440198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7"/>
          <p:cNvGrpSpPr/>
          <p:nvPr/>
        </p:nvGrpSpPr>
        <p:grpSpPr>
          <a:xfrm>
            <a:off x="5509407" y="4193558"/>
            <a:ext cx="4718380" cy="867914"/>
            <a:chOff x="3017860" y="4283314"/>
            <a:chExt cx="2531875" cy="867914"/>
          </a:xfrm>
        </p:grpSpPr>
        <p:sp>
          <p:nvSpPr>
            <p:cNvPr id="353" name="Google Shape;353;p7"/>
            <p:cNvSpPr txBox="1"/>
            <p:nvPr/>
          </p:nvSpPr>
          <p:spPr>
            <a:xfrm>
              <a:off x="3021855" y="4504897"/>
              <a:ext cx="25265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 txBox="1"/>
            <p:nvPr/>
          </p:nvSpPr>
          <p:spPr>
            <a:xfrm>
              <a:off x="3017860" y="4283314"/>
              <a:ext cx="25318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2050144" y="2999754"/>
            <a:ext cx="2155752" cy="1100913"/>
            <a:chOff x="1744111" y="2572826"/>
            <a:chExt cx="2421972" cy="1236868"/>
          </a:xfrm>
        </p:grpSpPr>
        <p:sp>
          <p:nvSpPr>
            <p:cNvPr id="356" name="Google Shape;356;p7"/>
            <p:cNvSpPr/>
            <p:nvPr/>
          </p:nvSpPr>
          <p:spPr>
            <a:xfrm rot="-5400000">
              <a:off x="3014019" y="2615261"/>
              <a:ext cx="1152128" cy="115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1909527" y="2407410"/>
              <a:ext cx="1236868" cy="1567700"/>
            </a:xfrm>
            <a:custGeom>
              <a:rect b="b" l="l" r="r" t="t"/>
              <a:pathLst>
                <a:path extrusionOk="0" h="1368874" w="1080000">
                  <a:moveTo>
                    <a:pt x="1080000" y="1368874"/>
                  </a:moveTo>
                  <a:lnTo>
                    <a:pt x="0" y="1368874"/>
                  </a:lnTo>
                  <a:lnTo>
                    <a:pt x="0" y="288874"/>
                  </a:lnTo>
                  <a:lnTo>
                    <a:pt x="372453" y="288874"/>
                  </a:lnTo>
                  <a:lnTo>
                    <a:pt x="540000" y="0"/>
                  </a:lnTo>
                  <a:lnTo>
                    <a:pt x="707547" y="288874"/>
                  </a:lnTo>
                  <a:lnTo>
                    <a:pt x="1080000" y="2888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889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7"/>
          <p:cNvSpPr/>
          <p:nvPr/>
        </p:nvSpPr>
        <p:spPr>
          <a:xfrm>
            <a:off x="2320547" y="3256759"/>
            <a:ext cx="586900" cy="5869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2435903" y="3319378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7"/>
          <p:cNvGrpSpPr/>
          <p:nvPr/>
        </p:nvGrpSpPr>
        <p:grpSpPr>
          <a:xfrm>
            <a:off x="4405598" y="3105658"/>
            <a:ext cx="4718380" cy="867914"/>
            <a:chOff x="3017860" y="4283314"/>
            <a:chExt cx="2531875" cy="867914"/>
          </a:xfrm>
        </p:grpSpPr>
        <p:sp>
          <p:nvSpPr>
            <p:cNvPr id="361" name="Google Shape;361;p7"/>
            <p:cNvSpPr txBox="1"/>
            <p:nvPr/>
          </p:nvSpPr>
          <p:spPr>
            <a:xfrm>
              <a:off x="3021855" y="4504897"/>
              <a:ext cx="25265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 txBox="1"/>
            <p:nvPr/>
          </p:nvSpPr>
          <p:spPr>
            <a:xfrm>
              <a:off x="3017860" y="4283314"/>
              <a:ext cx="25318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7"/>
          <p:cNvGrpSpPr/>
          <p:nvPr/>
        </p:nvGrpSpPr>
        <p:grpSpPr>
          <a:xfrm>
            <a:off x="4265598" y="5164959"/>
            <a:ext cx="2155752" cy="1100913"/>
            <a:chOff x="1744111" y="2572826"/>
            <a:chExt cx="2421972" cy="1236868"/>
          </a:xfrm>
        </p:grpSpPr>
        <p:sp>
          <p:nvSpPr>
            <p:cNvPr id="364" name="Google Shape;364;p7"/>
            <p:cNvSpPr/>
            <p:nvPr/>
          </p:nvSpPr>
          <p:spPr>
            <a:xfrm rot="-5400000">
              <a:off x="3014019" y="2615261"/>
              <a:ext cx="1152128" cy="11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 rot="5400000">
              <a:off x="1909527" y="2407410"/>
              <a:ext cx="1236868" cy="1567700"/>
            </a:xfrm>
            <a:custGeom>
              <a:rect b="b" l="l" r="r" t="t"/>
              <a:pathLst>
                <a:path extrusionOk="0" h="1368874" w="1080000">
                  <a:moveTo>
                    <a:pt x="1080000" y="1368874"/>
                  </a:moveTo>
                  <a:lnTo>
                    <a:pt x="0" y="1368874"/>
                  </a:lnTo>
                  <a:lnTo>
                    <a:pt x="0" y="288874"/>
                  </a:lnTo>
                  <a:lnTo>
                    <a:pt x="372453" y="288874"/>
                  </a:lnTo>
                  <a:lnTo>
                    <a:pt x="540000" y="0"/>
                  </a:lnTo>
                  <a:lnTo>
                    <a:pt x="707547" y="288874"/>
                  </a:lnTo>
                  <a:lnTo>
                    <a:pt x="1080000" y="2888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889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7"/>
          <p:cNvSpPr/>
          <p:nvPr/>
        </p:nvSpPr>
        <p:spPr>
          <a:xfrm>
            <a:off x="4544727" y="5421964"/>
            <a:ext cx="586900" cy="5869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"/>
          <p:cNvSpPr/>
          <p:nvPr/>
        </p:nvSpPr>
        <p:spPr>
          <a:xfrm>
            <a:off x="4668304" y="5484583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7"/>
          <p:cNvGrpSpPr/>
          <p:nvPr/>
        </p:nvGrpSpPr>
        <p:grpSpPr>
          <a:xfrm>
            <a:off x="6613216" y="5281457"/>
            <a:ext cx="4826278" cy="867914"/>
            <a:chOff x="3017860" y="4283314"/>
            <a:chExt cx="2295676" cy="867914"/>
          </a:xfrm>
        </p:grpSpPr>
        <p:sp>
          <p:nvSpPr>
            <p:cNvPr id="369" name="Google Shape;369;p7"/>
            <p:cNvSpPr txBox="1"/>
            <p:nvPr/>
          </p:nvSpPr>
          <p:spPr>
            <a:xfrm>
              <a:off x="3021855" y="4504897"/>
              <a:ext cx="22908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 txBox="1"/>
            <p:nvPr/>
          </p:nvSpPr>
          <p:spPr>
            <a:xfrm>
              <a:off x="3017860" y="4283314"/>
              <a:ext cx="22956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7"/>
          <p:cNvSpPr/>
          <p:nvPr/>
        </p:nvSpPr>
        <p:spPr>
          <a:xfrm rot="9900000">
            <a:off x="2548779" y="2313453"/>
            <a:ext cx="396000" cy="336326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7"/>
          <p:cNvSpPr/>
          <p:nvPr/>
        </p:nvSpPr>
        <p:spPr>
          <a:xfrm>
            <a:off x="3618669" y="3337171"/>
            <a:ext cx="458892" cy="462627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"/>
          <p:cNvSpPr/>
          <p:nvPr/>
        </p:nvSpPr>
        <p:spPr>
          <a:xfrm>
            <a:off x="5813258" y="5450611"/>
            <a:ext cx="442384" cy="558253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7"/>
          <p:cNvGrpSpPr/>
          <p:nvPr/>
        </p:nvGrpSpPr>
        <p:grpSpPr>
          <a:xfrm flipH="1">
            <a:off x="4673150" y="4406421"/>
            <a:ext cx="458477" cy="457225"/>
            <a:chOff x="688950" y="1173205"/>
            <a:chExt cx="3371147" cy="3361942"/>
          </a:xfrm>
        </p:grpSpPr>
        <p:sp>
          <p:nvSpPr>
            <p:cNvPr id="375" name="Google Shape;375;p7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8"/>
          <p:cNvGrpSpPr/>
          <p:nvPr/>
        </p:nvGrpSpPr>
        <p:grpSpPr>
          <a:xfrm rot="378088">
            <a:off x="4273420" y="330874"/>
            <a:ext cx="2427840" cy="2048310"/>
            <a:chOff x="7210758" y="1699009"/>
            <a:chExt cx="1117103" cy="942472"/>
          </a:xfrm>
        </p:grpSpPr>
        <p:sp>
          <p:nvSpPr>
            <p:cNvPr id="388" name="Google Shape;388;p8"/>
            <p:cNvSpPr/>
            <p:nvPr/>
          </p:nvSpPr>
          <p:spPr>
            <a:xfrm rot="-378088">
              <a:off x="7246464" y="1754257"/>
              <a:ext cx="1045690" cy="708188"/>
            </a:xfrm>
            <a:custGeom>
              <a:rect b="b" l="l" r="r" t="t"/>
              <a:pathLst>
                <a:path extrusionOk="0" h="1112415" w="1642560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 rot="1802267">
              <a:off x="7488158" y="2425111"/>
              <a:ext cx="137526" cy="1099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 rot="1802267">
              <a:off x="7400894" y="2529669"/>
              <a:ext cx="98590" cy="78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 rot="1802267">
              <a:off x="7296718" y="2572936"/>
              <a:ext cx="68830" cy="550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8"/>
          <p:cNvSpPr txBox="1"/>
          <p:nvPr/>
        </p:nvSpPr>
        <p:spPr>
          <a:xfrm>
            <a:off x="4863630" y="805826"/>
            <a:ext cx="12769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"/>
          <p:cNvSpPr txBox="1"/>
          <p:nvPr/>
        </p:nvSpPr>
        <p:spPr>
          <a:xfrm rot="5400000">
            <a:off x="7656941" y="2700896"/>
            <a:ext cx="6858753" cy="1455460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lang="en-US" sz="7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Infographic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4806480" y="3728955"/>
            <a:ext cx="5231233" cy="2309514"/>
            <a:chOff x="546760" y="2061666"/>
            <a:chExt cx="5152102" cy="2309514"/>
          </a:xfrm>
        </p:grpSpPr>
        <p:sp>
          <p:nvSpPr>
            <p:cNvPr id="395" name="Google Shape;395;p8"/>
            <p:cNvSpPr txBox="1"/>
            <p:nvPr/>
          </p:nvSpPr>
          <p:spPr>
            <a:xfrm>
              <a:off x="546760" y="3170851"/>
              <a:ext cx="515210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 txBox="1"/>
            <p:nvPr/>
          </p:nvSpPr>
          <p:spPr>
            <a:xfrm>
              <a:off x="546760" y="2061666"/>
              <a:ext cx="331236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Power Presentation</a:t>
              </a:r>
              <a:endParaRPr b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4806480" y="2837323"/>
            <a:ext cx="30171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$3,800,000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403" name="Google Shape;403;p9"/>
          <p:cNvSpPr/>
          <p:nvPr/>
        </p:nvSpPr>
        <p:spPr>
          <a:xfrm>
            <a:off x="1789004" y="2082663"/>
            <a:ext cx="9196087" cy="87028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1789004" y="3079850"/>
            <a:ext cx="9196087" cy="87028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1789004" y="4077037"/>
            <a:ext cx="9196087" cy="87028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1789004" y="5074225"/>
            <a:ext cx="9196087" cy="87028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1152018" y="2297806"/>
            <a:ext cx="499800" cy="49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"/>
          <p:cNvSpPr txBox="1"/>
          <p:nvPr/>
        </p:nvSpPr>
        <p:spPr>
          <a:xfrm>
            <a:off x="1197618" y="2293792"/>
            <a:ext cx="408605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/>
          <p:nvPr/>
        </p:nvSpPr>
        <p:spPr>
          <a:xfrm>
            <a:off x="1152018" y="3285026"/>
            <a:ext cx="499800" cy="49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9"/>
          <p:cNvSpPr txBox="1"/>
          <p:nvPr/>
        </p:nvSpPr>
        <p:spPr>
          <a:xfrm>
            <a:off x="1197618" y="3281012"/>
            <a:ext cx="408605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1152018" y="4272246"/>
            <a:ext cx="499800" cy="49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"/>
          <p:cNvSpPr txBox="1"/>
          <p:nvPr/>
        </p:nvSpPr>
        <p:spPr>
          <a:xfrm>
            <a:off x="1197618" y="4268232"/>
            <a:ext cx="408605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1152018" y="5259465"/>
            <a:ext cx="499800" cy="49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 txBox="1"/>
          <p:nvPr/>
        </p:nvSpPr>
        <p:spPr>
          <a:xfrm>
            <a:off x="1197618" y="5255451"/>
            <a:ext cx="408605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9"/>
          <p:cNvGrpSpPr/>
          <p:nvPr/>
        </p:nvGrpSpPr>
        <p:grpSpPr>
          <a:xfrm>
            <a:off x="808350" y="1872962"/>
            <a:ext cx="1188052" cy="1268772"/>
            <a:chOff x="1779602" y="1050607"/>
            <a:chExt cx="1188052" cy="1268772"/>
          </a:xfrm>
        </p:grpSpPr>
        <p:sp>
          <p:nvSpPr>
            <p:cNvPr id="416" name="Google Shape;416;p9"/>
            <p:cNvSpPr/>
            <p:nvPr/>
          </p:nvSpPr>
          <p:spPr>
            <a:xfrm rot="5400000">
              <a:off x="1779602" y="1131327"/>
              <a:ext cx="1188052" cy="1188052"/>
            </a:xfrm>
            <a:prstGeom prst="blockArc">
              <a:avLst>
                <a:gd fmla="val 10473157" name="adj1"/>
                <a:gd fmla="val 203130" name="adj2"/>
                <a:gd fmla="val 18637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 rot="2700000">
              <a:off x="2223425" y="1104706"/>
              <a:ext cx="261214" cy="26121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9"/>
          <p:cNvGrpSpPr/>
          <p:nvPr/>
        </p:nvGrpSpPr>
        <p:grpSpPr>
          <a:xfrm>
            <a:off x="808350" y="2854974"/>
            <a:ext cx="1188052" cy="1268772"/>
            <a:chOff x="1779602" y="1050607"/>
            <a:chExt cx="1188052" cy="1268772"/>
          </a:xfrm>
        </p:grpSpPr>
        <p:sp>
          <p:nvSpPr>
            <p:cNvPr id="419" name="Google Shape;419;p9"/>
            <p:cNvSpPr/>
            <p:nvPr/>
          </p:nvSpPr>
          <p:spPr>
            <a:xfrm rot="5400000">
              <a:off x="1779602" y="1131327"/>
              <a:ext cx="1188052" cy="1188052"/>
            </a:xfrm>
            <a:prstGeom prst="blockArc">
              <a:avLst>
                <a:gd fmla="val 10473157" name="adj1"/>
                <a:gd fmla="val 203130" name="adj2"/>
                <a:gd fmla="val 1863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 rot="2700000">
              <a:off x="2223425" y="1104706"/>
              <a:ext cx="261214" cy="261214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9"/>
          <p:cNvGrpSpPr/>
          <p:nvPr/>
        </p:nvGrpSpPr>
        <p:grpSpPr>
          <a:xfrm>
            <a:off x="808350" y="3836986"/>
            <a:ext cx="1188052" cy="1268772"/>
            <a:chOff x="1779602" y="1050607"/>
            <a:chExt cx="1188052" cy="1268772"/>
          </a:xfrm>
        </p:grpSpPr>
        <p:sp>
          <p:nvSpPr>
            <p:cNvPr id="422" name="Google Shape;422;p9"/>
            <p:cNvSpPr/>
            <p:nvPr/>
          </p:nvSpPr>
          <p:spPr>
            <a:xfrm rot="5400000">
              <a:off x="1779602" y="1131327"/>
              <a:ext cx="1188052" cy="1188052"/>
            </a:xfrm>
            <a:prstGeom prst="blockArc">
              <a:avLst>
                <a:gd fmla="val 10473157" name="adj1"/>
                <a:gd fmla="val 203130" name="adj2"/>
                <a:gd fmla="val 18637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 rot="2700000">
              <a:off x="2223425" y="1104706"/>
              <a:ext cx="261214" cy="26121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9"/>
          <p:cNvGrpSpPr/>
          <p:nvPr/>
        </p:nvGrpSpPr>
        <p:grpSpPr>
          <a:xfrm>
            <a:off x="808350" y="4818998"/>
            <a:ext cx="1188052" cy="1268772"/>
            <a:chOff x="1779602" y="1050607"/>
            <a:chExt cx="1188052" cy="1268772"/>
          </a:xfrm>
        </p:grpSpPr>
        <p:sp>
          <p:nvSpPr>
            <p:cNvPr id="425" name="Google Shape;425;p9"/>
            <p:cNvSpPr/>
            <p:nvPr/>
          </p:nvSpPr>
          <p:spPr>
            <a:xfrm rot="5400000">
              <a:off x="1779602" y="1131327"/>
              <a:ext cx="1188052" cy="1188052"/>
            </a:xfrm>
            <a:prstGeom prst="blockArc">
              <a:avLst>
                <a:gd fmla="val 10473157" name="adj1"/>
                <a:gd fmla="val 5483321" name="adj2"/>
                <a:gd fmla="val 16974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 rot="2700000">
              <a:off x="2223425" y="1104706"/>
              <a:ext cx="261214" cy="26121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9"/>
          <p:cNvGrpSpPr/>
          <p:nvPr/>
        </p:nvGrpSpPr>
        <p:grpSpPr>
          <a:xfrm>
            <a:off x="2235244" y="2163712"/>
            <a:ext cx="4871452" cy="714829"/>
            <a:chOff x="3017857" y="4307149"/>
            <a:chExt cx="5686732" cy="714829"/>
          </a:xfrm>
        </p:grpSpPr>
        <p:sp>
          <p:nvSpPr>
            <p:cNvPr id="428" name="Google Shape;428;p9"/>
            <p:cNvSpPr txBox="1"/>
            <p:nvPr/>
          </p:nvSpPr>
          <p:spPr>
            <a:xfrm>
              <a:off x="3017857" y="4560313"/>
              <a:ext cx="56049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429" name="Google Shape;429;p9"/>
            <p:cNvSpPr txBox="1"/>
            <p:nvPr/>
          </p:nvSpPr>
          <p:spPr>
            <a:xfrm>
              <a:off x="3017857" y="4307149"/>
              <a:ext cx="56867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9"/>
          <p:cNvGrpSpPr/>
          <p:nvPr/>
        </p:nvGrpSpPr>
        <p:grpSpPr>
          <a:xfrm>
            <a:off x="2235244" y="3161212"/>
            <a:ext cx="4871452" cy="714829"/>
            <a:chOff x="3017857" y="4307149"/>
            <a:chExt cx="5686732" cy="714829"/>
          </a:xfrm>
        </p:grpSpPr>
        <p:sp>
          <p:nvSpPr>
            <p:cNvPr id="431" name="Google Shape;431;p9"/>
            <p:cNvSpPr txBox="1"/>
            <p:nvPr/>
          </p:nvSpPr>
          <p:spPr>
            <a:xfrm>
              <a:off x="3017857" y="4560313"/>
              <a:ext cx="56049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432" name="Google Shape;432;p9"/>
            <p:cNvSpPr txBox="1"/>
            <p:nvPr/>
          </p:nvSpPr>
          <p:spPr>
            <a:xfrm>
              <a:off x="3017857" y="4307149"/>
              <a:ext cx="56867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9"/>
          <p:cNvGrpSpPr/>
          <p:nvPr/>
        </p:nvGrpSpPr>
        <p:grpSpPr>
          <a:xfrm>
            <a:off x="2235244" y="4158710"/>
            <a:ext cx="4871452" cy="714829"/>
            <a:chOff x="3017857" y="4307149"/>
            <a:chExt cx="5686732" cy="714829"/>
          </a:xfrm>
        </p:grpSpPr>
        <p:sp>
          <p:nvSpPr>
            <p:cNvPr id="434" name="Google Shape;434;p9"/>
            <p:cNvSpPr txBox="1"/>
            <p:nvPr/>
          </p:nvSpPr>
          <p:spPr>
            <a:xfrm>
              <a:off x="3017857" y="4560313"/>
              <a:ext cx="56049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435" name="Google Shape;435;p9"/>
            <p:cNvSpPr txBox="1"/>
            <p:nvPr/>
          </p:nvSpPr>
          <p:spPr>
            <a:xfrm>
              <a:off x="3017857" y="4307149"/>
              <a:ext cx="56867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9"/>
          <p:cNvGrpSpPr/>
          <p:nvPr/>
        </p:nvGrpSpPr>
        <p:grpSpPr>
          <a:xfrm>
            <a:off x="2235245" y="5156210"/>
            <a:ext cx="4801435" cy="714829"/>
            <a:chOff x="3017857" y="4307149"/>
            <a:chExt cx="5604997" cy="714829"/>
          </a:xfrm>
        </p:grpSpPr>
        <p:sp>
          <p:nvSpPr>
            <p:cNvPr id="437" name="Google Shape;437;p9"/>
            <p:cNvSpPr txBox="1"/>
            <p:nvPr/>
          </p:nvSpPr>
          <p:spPr>
            <a:xfrm>
              <a:off x="3017857" y="4560313"/>
              <a:ext cx="56049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438" name="Google Shape;438;p9"/>
            <p:cNvSpPr txBox="1"/>
            <p:nvPr/>
          </p:nvSpPr>
          <p:spPr>
            <a:xfrm>
              <a:off x="3017857" y="4307149"/>
              <a:ext cx="56049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9"/>
          <p:cNvGrpSpPr/>
          <p:nvPr/>
        </p:nvGrpSpPr>
        <p:grpSpPr>
          <a:xfrm>
            <a:off x="7106696" y="2004443"/>
            <a:ext cx="4003676" cy="475860"/>
            <a:chOff x="1487532" y="2017033"/>
            <a:chExt cx="2952328" cy="376914"/>
          </a:xfrm>
        </p:grpSpPr>
        <p:sp>
          <p:nvSpPr>
            <p:cNvPr id="440" name="Google Shape;440;p9"/>
            <p:cNvSpPr/>
            <p:nvPr/>
          </p:nvSpPr>
          <p:spPr>
            <a:xfrm>
              <a:off x="4319543" y="2027138"/>
              <a:ext cx="115353" cy="366809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rect b="b" l="l" r="r" t="t"/>
              <a:pathLst>
                <a:path extrusionOk="0" h="576064" w="5285462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9"/>
          <p:cNvGrpSpPr/>
          <p:nvPr/>
        </p:nvGrpSpPr>
        <p:grpSpPr>
          <a:xfrm>
            <a:off x="7106696" y="2986455"/>
            <a:ext cx="4003676" cy="475860"/>
            <a:chOff x="1487532" y="2017033"/>
            <a:chExt cx="2952328" cy="376914"/>
          </a:xfrm>
        </p:grpSpPr>
        <p:sp>
          <p:nvSpPr>
            <p:cNvPr id="443" name="Google Shape;443;p9"/>
            <p:cNvSpPr/>
            <p:nvPr/>
          </p:nvSpPr>
          <p:spPr>
            <a:xfrm>
              <a:off x="4319543" y="2027138"/>
              <a:ext cx="115353" cy="366809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rgbClr val="490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rect b="b" l="l" r="r" t="t"/>
              <a:pathLst>
                <a:path extrusionOk="0" h="576064" w="5285462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9"/>
          <p:cNvGrpSpPr/>
          <p:nvPr/>
        </p:nvGrpSpPr>
        <p:grpSpPr>
          <a:xfrm>
            <a:off x="7106696" y="3968467"/>
            <a:ext cx="4003676" cy="475860"/>
            <a:chOff x="1487532" y="2017033"/>
            <a:chExt cx="2952328" cy="376914"/>
          </a:xfrm>
        </p:grpSpPr>
        <p:sp>
          <p:nvSpPr>
            <p:cNvPr id="446" name="Google Shape;446;p9"/>
            <p:cNvSpPr/>
            <p:nvPr/>
          </p:nvSpPr>
          <p:spPr>
            <a:xfrm>
              <a:off x="4319543" y="2027138"/>
              <a:ext cx="115353" cy="366809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rect b="b" l="l" r="r" t="t"/>
              <a:pathLst>
                <a:path extrusionOk="0" h="576064" w="5285462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9"/>
          <p:cNvGrpSpPr/>
          <p:nvPr/>
        </p:nvGrpSpPr>
        <p:grpSpPr>
          <a:xfrm>
            <a:off x="7106696" y="4950479"/>
            <a:ext cx="4003676" cy="475860"/>
            <a:chOff x="1487532" y="2017033"/>
            <a:chExt cx="2952328" cy="376914"/>
          </a:xfrm>
        </p:grpSpPr>
        <p:sp>
          <p:nvSpPr>
            <p:cNvPr id="449" name="Google Shape;449;p9"/>
            <p:cNvSpPr/>
            <p:nvPr/>
          </p:nvSpPr>
          <p:spPr>
            <a:xfrm>
              <a:off x="4319543" y="2027138"/>
              <a:ext cx="115353" cy="366809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rgbClr val="721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rect b="b" l="l" r="r" t="t"/>
              <a:pathLst>
                <a:path extrusionOk="0" h="576064" w="5285462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9"/>
          <p:cNvGrpSpPr/>
          <p:nvPr/>
        </p:nvGrpSpPr>
        <p:grpSpPr>
          <a:xfrm>
            <a:off x="9028136" y="2440710"/>
            <a:ext cx="1488581" cy="461665"/>
            <a:chOff x="605046" y="3750007"/>
            <a:chExt cx="1488582" cy="461665"/>
          </a:xfrm>
        </p:grpSpPr>
        <p:grpSp>
          <p:nvGrpSpPr>
            <p:cNvPr id="452" name="Google Shape;452;p9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53" name="Google Shape;453;p9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9"/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9"/>
          <p:cNvGrpSpPr/>
          <p:nvPr/>
        </p:nvGrpSpPr>
        <p:grpSpPr>
          <a:xfrm>
            <a:off x="9028136" y="5398943"/>
            <a:ext cx="1488581" cy="461665"/>
            <a:chOff x="605046" y="3750007"/>
            <a:chExt cx="1488582" cy="461665"/>
          </a:xfrm>
        </p:grpSpPr>
        <p:grpSp>
          <p:nvGrpSpPr>
            <p:cNvPr id="457" name="Google Shape;457;p9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0" name="Google Shape;460;p9"/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9"/>
          <p:cNvGrpSpPr/>
          <p:nvPr/>
        </p:nvGrpSpPr>
        <p:grpSpPr>
          <a:xfrm>
            <a:off x="9028136" y="3426788"/>
            <a:ext cx="1488581" cy="461665"/>
            <a:chOff x="605046" y="3750007"/>
            <a:chExt cx="1488582" cy="461665"/>
          </a:xfrm>
        </p:grpSpPr>
        <p:grpSp>
          <p:nvGrpSpPr>
            <p:cNvPr id="462" name="Google Shape;462;p9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63" name="Google Shape;463;p9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Google Shape;465;p9"/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9"/>
          <p:cNvGrpSpPr/>
          <p:nvPr/>
        </p:nvGrpSpPr>
        <p:grpSpPr>
          <a:xfrm>
            <a:off x="9028136" y="4412866"/>
            <a:ext cx="1488581" cy="461665"/>
            <a:chOff x="605046" y="3750007"/>
            <a:chExt cx="1488582" cy="461665"/>
          </a:xfrm>
        </p:grpSpPr>
        <p:grpSp>
          <p:nvGrpSpPr>
            <p:cNvPr id="467" name="Google Shape;467;p9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68" name="Google Shape;468;p9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0" name="Google Shape;470;p9"/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9"/>
          <p:cNvSpPr txBox="1"/>
          <p:nvPr/>
        </p:nvSpPr>
        <p:spPr>
          <a:xfrm>
            <a:off x="7820130" y="2032379"/>
            <a:ext cx="290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"/>
          <p:cNvSpPr txBox="1"/>
          <p:nvPr/>
        </p:nvSpPr>
        <p:spPr>
          <a:xfrm>
            <a:off x="7820130" y="3014392"/>
            <a:ext cx="290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9"/>
          <p:cNvSpPr txBox="1"/>
          <p:nvPr/>
        </p:nvSpPr>
        <p:spPr>
          <a:xfrm>
            <a:off x="7820130" y="3996405"/>
            <a:ext cx="290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 txBox="1"/>
          <p:nvPr/>
        </p:nvSpPr>
        <p:spPr>
          <a:xfrm>
            <a:off x="7820130" y="4978418"/>
            <a:ext cx="2903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BASKETBAL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302A"/>
      </a:accent1>
      <a:accent2>
        <a:srgbClr val="7F7F7F"/>
      </a:accent2>
      <a:accent3>
        <a:srgbClr val="920A06"/>
      </a:accent3>
      <a:accent4>
        <a:srgbClr val="3F3F3F"/>
      </a:accent4>
      <a:accent5>
        <a:srgbClr val="500402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Basketbal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302A"/>
      </a:accent1>
      <a:accent2>
        <a:srgbClr val="7F7F7F"/>
      </a:accent2>
      <a:accent3>
        <a:srgbClr val="920A06"/>
      </a:accent3>
      <a:accent4>
        <a:srgbClr val="3F3F3F"/>
      </a:accent4>
      <a:accent5>
        <a:srgbClr val="500402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</cp:coreProperties>
</file>