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65" r:id="rId3"/>
    <p:sldId id="257" r:id="rId4"/>
    <p:sldId id="262" r:id="rId5"/>
    <p:sldId id="276" r:id="rId6"/>
    <p:sldId id="258" r:id="rId7"/>
    <p:sldId id="260" r:id="rId8"/>
    <p:sldId id="259" r:id="rId9"/>
    <p:sldId id="286" r:id="rId10"/>
    <p:sldId id="261" r:id="rId11"/>
    <p:sldId id="273" r:id="rId12"/>
    <p:sldId id="264" r:id="rId13"/>
    <p:sldId id="287" r:id="rId14"/>
    <p:sldId id="267" r:id="rId15"/>
    <p:sldId id="280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9"/>
    <a:srgbClr val="F2F2F2"/>
    <a:srgbClr val="0E7B59"/>
    <a:srgbClr val="FFC384"/>
    <a:srgbClr val="FEFCF9"/>
    <a:srgbClr val="FEBF81"/>
    <a:srgbClr val="067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3" autoAdjust="0"/>
    <p:restoredTop sz="85932" autoAdjust="0"/>
  </p:normalViewPr>
  <p:slideViewPr>
    <p:cSldViewPr snapToGrid="0" showGuides="1">
      <p:cViewPr varScale="1">
        <p:scale>
          <a:sx n="78" d="100"/>
          <a:sy n="78" d="100"/>
        </p:scale>
        <p:origin x="64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B7CD0-BAA1-425A-888C-3E5677F5DC2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96AAE-39C0-441B-8D20-8CEE26A69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4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8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0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0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9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3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7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9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96AAE-39C0-441B-8D20-8CEE26A69D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5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9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9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0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9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4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C593-3737-4380-93E4-0EEFC28612D9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3E71-322D-4EB6-B2CD-B2D736012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hyperlink" Target="https://blog.csdn.net/fanxin_i/article/details/80212906" TargetMode="External"/><Relationship Id="rId5" Type="http://schemas.openxmlformats.org/officeDocument/2006/relationships/image" Target="../media/image21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g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jpg"/><Relationship Id="rId2" Type="http://schemas.openxmlformats.org/officeDocument/2006/relationships/tags" Target="../tags/tag4.xml"/><Relationship Id="rId1" Type="http://schemas.openxmlformats.org/officeDocument/2006/relationships/themeOverride" Target="../theme/themeOverride6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16"/>
          <p:cNvGrpSpPr/>
          <p:nvPr/>
        </p:nvGrpSpPr>
        <p:grpSpPr>
          <a:xfrm>
            <a:off x="0" y="2341322"/>
            <a:ext cx="4403469" cy="115214"/>
            <a:chOff x="0" y="2341322"/>
            <a:chExt cx="4403469" cy="11521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3535074" y="2528365"/>
            <a:ext cx="662492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机器学习 实验五</a:t>
            </a:r>
            <a:endParaRPr lang="en-US" altLang="zh-CN" sz="6000" b="1" dirty="0">
              <a:solidFill>
                <a:schemeClr val="accent4">
                  <a:lumMod val="20000"/>
                  <a:lumOff val="80000"/>
                </a:schemeClr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r>
              <a:rPr lang="en-US" altLang="zh-CN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——</a:t>
            </a:r>
            <a:r>
              <a:rPr lang="zh-CN" altLang="en-US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神经网络</a:t>
            </a:r>
            <a:endParaRPr 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783537" y="5478800"/>
            <a:ext cx="6624926" cy="6771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defTabSz="91440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EBC9"/>
                </a:solidFill>
              </a:rPr>
              <a:t>小组成员</a:t>
            </a:r>
            <a:r>
              <a:rPr lang="en-US" altLang="zh-CN" sz="2000" b="1" dirty="0">
                <a:solidFill>
                  <a:srgbClr val="FFEBC9"/>
                </a:solidFill>
              </a:rPr>
              <a:t>  </a:t>
            </a:r>
            <a:r>
              <a:rPr lang="zh-CN" altLang="en-US" sz="2000" b="1" dirty="0">
                <a:solidFill>
                  <a:srgbClr val="FFEBC9"/>
                </a:solidFill>
              </a:rPr>
              <a:t>张继伟  谢正宇  孙晶铭  刘怡聪  樊佳婷</a:t>
            </a:r>
            <a:endParaRPr lang="en-US" altLang="zh-CN" sz="2000" b="1" dirty="0">
              <a:solidFill>
                <a:srgbClr val="FFEBC9"/>
              </a:solidFill>
            </a:endParaRPr>
          </a:p>
          <a:p>
            <a:pPr lvl="0" defTabSz="91440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EBC9"/>
                </a:solidFill>
              </a:rPr>
              <a:t>汇报人</a:t>
            </a:r>
            <a:r>
              <a:rPr lang="en-US" altLang="zh-CN" sz="2000" b="1" dirty="0">
                <a:solidFill>
                  <a:srgbClr val="FFEBC9"/>
                </a:solidFill>
              </a:rPr>
              <a:t>  </a:t>
            </a:r>
            <a:r>
              <a:rPr lang="zh-CN" altLang="en-US" sz="2000" b="1" dirty="0">
                <a:solidFill>
                  <a:srgbClr val="FFEBC9"/>
                </a:solidFill>
              </a:rPr>
              <a:t>张继伟</a:t>
            </a:r>
            <a:endParaRPr lang="en-US" sz="2000" dirty="0">
              <a:solidFill>
                <a:srgbClr val="FFEB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8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B70E72-8389-4BB8-8156-CF8539BFF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8679" y="159516"/>
            <a:ext cx="8494641" cy="65389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C0F941-1AD8-467C-954B-A4D97C5B3A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688" b="4708"/>
          <a:stretch/>
        </p:blipFill>
        <p:spPr>
          <a:xfrm>
            <a:off x="1023837" y="1417320"/>
            <a:ext cx="10144325" cy="41859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C2E8F7-7502-45E9-9F04-B17357075859}"/>
              </a:ext>
            </a:extLst>
          </p:cNvPr>
          <p:cNvSpPr/>
          <p:nvPr/>
        </p:nvSpPr>
        <p:spPr>
          <a:xfrm>
            <a:off x="1656080" y="1656080"/>
            <a:ext cx="677672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8A7F74-E56F-4906-8E70-782800385592}"/>
              </a:ext>
            </a:extLst>
          </p:cNvPr>
          <p:cNvSpPr/>
          <p:nvPr/>
        </p:nvSpPr>
        <p:spPr>
          <a:xfrm>
            <a:off x="1656080" y="2113280"/>
            <a:ext cx="6776720" cy="375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4AF1AA-F61E-4013-9CE0-0AFEFA14F8CD}"/>
              </a:ext>
            </a:extLst>
          </p:cNvPr>
          <p:cNvSpPr/>
          <p:nvPr/>
        </p:nvSpPr>
        <p:spPr>
          <a:xfrm>
            <a:off x="1656080" y="2887980"/>
            <a:ext cx="6776720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4710FF-9F12-4E54-B939-A01C2CA98867}"/>
              </a:ext>
            </a:extLst>
          </p:cNvPr>
          <p:cNvSpPr/>
          <p:nvPr/>
        </p:nvSpPr>
        <p:spPr>
          <a:xfrm>
            <a:off x="1656080" y="3484880"/>
            <a:ext cx="6776720" cy="2087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5F8489-7407-48DD-8756-0DA65E367510}"/>
              </a:ext>
            </a:extLst>
          </p:cNvPr>
          <p:cNvSpPr txBox="1"/>
          <p:nvPr/>
        </p:nvSpPr>
        <p:spPr>
          <a:xfrm>
            <a:off x="8473879" y="1656080"/>
            <a:ext cx="26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隐含层和输出层的输出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7D229B-1D50-4426-AD51-E8DC5BAE90D2}"/>
              </a:ext>
            </a:extLst>
          </p:cNvPr>
          <p:cNvSpPr txBox="1"/>
          <p:nvPr/>
        </p:nvSpPr>
        <p:spPr>
          <a:xfrm>
            <a:off x="8484039" y="2098794"/>
            <a:ext cx="111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计算误差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345E74-4B33-4D3C-B2F9-1A6A8CA782EE}"/>
              </a:ext>
            </a:extLst>
          </p:cNvPr>
          <p:cNvSpPr txBox="1"/>
          <p:nvPr/>
        </p:nvSpPr>
        <p:spPr>
          <a:xfrm>
            <a:off x="8484039" y="2754729"/>
            <a:ext cx="26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训练终止条件：</a:t>
            </a:r>
            <a:endParaRPr lang="en-US" altLang="zh-CN" dirty="0">
              <a:solidFill>
                <a:srgbClr val="FF0000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误差达到某一门限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BE887D-A495-4F19-94E2-2410B70375E8}"/>
              </a:ext>
            </a:extLst>
          </p:cNvPr>
          <p:cNvSpPr txBox="1"/>
          <p:nvPr/>
        </p:nvSpPr>
        <p:spPr>
          <a:xfrm>
            <a:off x="8547761" y="4092138"/>
            <a:ext cx="26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更新参数</a:t>
            </a:r>
            <a:endParaRPr lang="en-US" altLang="zh-CN" dirty="0">
              <a:solidFill>
                <a:srgbClr val="FF0000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缩小误差</a:t>
            </a:r>
          </a:p>
        </p:txBody>
      </p:sp>
    </p:spTree>
    <p:extLst>
      <p:ext uri="{BB962C8B-B14F-4D97-AF65-F5344CB8AC3E}">
        <p14:creationId xmlns:p14="http://schemas.microsoft.com/office/powerpoint/2010/main" val="22723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11852 E" pathEditMode="relative" ptsTypes="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852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19420" y="64015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83738" y="15621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1" grpId="0"/>
      <p:bldP spid="22" grpId="0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DE476E-E177-46C5-AB3F-617013C50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565" y="719855"/>
            <a:ext cx="7254869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8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îṡlide"/>
          <p:cNvSpPr/>
          <p:nvPr/>
        </p:nvSpPr>
        <p:spPr>
          <a:xfrm>
            <a:off x="545423" y="635363"/>
            <a:ext cx="2954655" cy="646331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lvl="0" defTabSz="914378">
              <a:defRPr/>
            </a:pPr>
            <a:r>
              <a:rPr lang="zh-CN" alt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线性回归预测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6E2577-65A3-4467-9EE0-4BA091331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078" y="1281694"/>
            <a:ext cx="5191843" cy="242357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CF10BF6-9FA6-4F8D-AC61-33AA4C495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071" y="3895802"/>
            <a:ext cx="5651857" cy="27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9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602558-ABCD-4AD0-AE03-561FE4CDE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81" y="1821040"/>
            <a:ext cx="9899238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DB26100-9CC3-4D7E-9BB6-BF145F61DF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rcRect/>
            <a:stretch>
              <a:fillRect t="-3849" b="-383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D00850-7C34-4DCC-BF77-EA79389DDB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033D0A8-5B15-4E28-9A4F-67C1861BF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01206"/>
              </p:ext>
            </p:extLst>
          </p:nvPr>
        </p:nvGraphicFramePr>
        <p:xfrm>
          <a:off x="1325880" y="1409700"/>
          <a:ext cx="9108440" cy="44831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13290">
                  <a:extLst>
                    <a:ext uri="{9D8B030D-6E8A-4147-A177-3AD203B41FA5}">
                      <a16:colId xmlns:a16="http://schemas.microsoft.com/office/drawing/2014/main" val="633356439"/>
                    </a:ext>
                  </a:extLst>
                </a:gridCol>
                <a:gridCol w="3047575">
                  <a:extLst>
                    <a:ext uri="{9D8B030D-6E8A-4147-A177-3AD203B41FA5}">
                      <a16:colId xmlns:a16="http://schemas.microsoft.com/office/drawing/2014/main" val="1449657352"/>
                    </a:ext>
                  </a:extLst>
                </a:gridCol>
                <a:gridCol w="3047575">
                  <a:extLst>
                    <a:ext uri="{9D8B030D-6E8A-4147-A177-3AD203B41FA5}">
                      <a16:colId xmlns:a16="http://schemas.microsoft.com/office/drawing/2014/main" val="738938791"/>
                    </a:ext>
                  </a:extLst>
                </a:gridCol>
              </a:tblGrid>
              <a:tr h="40353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文悦聚珍仿宋" panose="03000000000000000000" pitchFamily="66" charset="-122"/>
                        <a:ea typeface="文悦聚珍仿宋" panose="03000000000000000000" pitchFamily="66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BP</a:t>
                      </a:r>
                      <a:r>
                        <a:rPr lang="zh-CN" altLang="en-US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神经网络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线性回归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298806"/>
                  </a:ext>
                </a:extLst>
              </a:tr>
              <a:tr h="696511">
                <a:tc>
                  <a:txBody>
                    <a:bodyPr/>
                    <a:lstStyle/>
                    <a:p>
                      <a:r>
                        <a:rPr lang="zh-CN" altLang="en-US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优点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既能求解非线性问题，又能求解线性问题。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文悦聚珍仿宋" panose="03000000000000000000" pitchFamily="66" charset="-122"/>
                        <a:ea typeface="文悦聚珍仿宋" panose="03000000000000000000" pitchFamily="66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算法实现比较简单，需要训练的参数比较少。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文悦聚珍仿宋" panose="03000000000000000000" pitchFamily="66" charset="-122"/>
                        <a:ea typeface="文悦聚珍仿宋" panose="03000000000000000000" pitchFamily="66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538893"/>
                  </a:ext>
                </a:extLst>
              </a:tr>
              <a:tr h="3383055">
                <a:tc>
                  <a:txBody>
                    <a:bodyPr/>
                    <a:lstStyle/>
                    <a:p>
                      <a:r>
                        <a:rPr lang="zh-CN" altLang="en-US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缺点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（</a:t>
                      </a:r>
                      <a:r>
                        <a:rPr lang="en-US" altLang="zh-CN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1</a:t>
                      </a:r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）容易形成局部极小值而得不到全局最优值。</a:t>
                      </a:r>
                      <a:r>
                        <a:rPr lang="en-US" altLang="zh-CN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BP</a:t>
                      </a:r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神经网络中极小值比较多，所以很容易陷入局部极小值。</a:t>
                      </a:r>
                      <a:br>
                        <a:rPr lang="zh-CN" altLang="en-US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</a:br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（</a:t>
                      </a:r>
                      <a:r>
                        <a:rPr lang="en-US" altLang="zh-CN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2</a:t>
                      </a:r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）训练次数多使得学习效率低，收敛速度慢。</a:t>
                      </a:r>
                      <a:br>
                        <a:rPr lang="zh-CN" altLang="en-US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</a:br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（</a:t>
                      </a:r>
                      <a:r>
                        <a:rPr lang="en-US" altLang="zh-CN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3</a:t>
                      </a:r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）隐含层的选取缺乏理论的指导。</a:t>
                      </a:r>
                      <a:br>
                        <a:rPr lang="zh-CN" altLang="en-US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</a:br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（</a:t>
                      </a:r>
                      <a:r>
                        <a:rPr lang="en-US" altLang="zh-CN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4</a:t>
                      </a:r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）训练时学习新样本有遗忘旧样本的趋势。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文悦聚珍仿宋" panose="03000000000000000000" pitchFamily="66" charset="-122"/>
                        <a:ea typeface="文悦聚珍仿宋" panose="03000000000000000000" pitchFamily="66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文悦聚珍仿宋" panose="03000000000000000000" pitchFamily="66" charset="-122"/>
                          <a:ea typeface="文悦聚珍仿宋" panose="03000000000000000000" pitchFamily="66" charset="-122"/>
                        </a:rPr>
                        <a:t>对于某些非线性问题，线性回归求解出的结果，误差比较大。</a:t>
                      </a:r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文悦聚珍仿宋" panose="03000000000000000000" pitchFamily="66" charset="-122"/>
                        <a:ea typeface="文悦聚珍仿宋" panose="03000000000000000000" pitchFamily="66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097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9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ïṡļiḓe"/>
          <p:cNvSpPr/>
          <p:nvPr/>
        </p:nvSpPr>
        <p:spPr bwMode="auto">
          <a:xfrm>
            <a:off x="6324818" y="6"/>
            <a:ext cx="5867182" cy="6857994"/>
          </a:xfrm>
          <a:custGeom>
            <a:avLst/>
            <a:gdLst>
              <a:gd name="connsiteX0" fmla="*/ 1633624 w 5867182"/>
              <a:gd name="connsiteY0" fmla="*/ 2305029 h 6857994"/>
              <a:gd name="connsiteX1" fmla="*/ 1704594 w 5867182"/>
              <a:gd name="connsiteY1" fmla="*/ 2320414 h 6857994"/>
              <a:gd name="connsiteX2" fmla="*/ 1798766 w 5867182"/>
              <a:gd name="connsiteY2" fmla="*/ 2561278 h 6857994"/>
              <a:gd name="connsiteX3" fmla="*/ 350434 w 5867182"/>
              <a:gd name="connsiteY3" fmla="*/ 5869185 h 6857994"/>
              <a:gd name="connsiteX4" fmla="*/ 109571 w 5867182"/>
              <a:gd name="connsiteY4" fmla="*/ 5963357 h 6857994"/>
              <a:gd name="connsiteX5" fmla="*/ 15399 w 5867182"/>
              <a:gd name="connsiteY5" fmla="*/ 5722494 h 6857994"/>
              <a:gd name="connsiteX6" fmla="*/ 1463731 w 5867182"/>
              <a:gd name="connsiteY6" fmla="*/ 2414587 h 6857994"/>
              <a:gd name="connsiteX7" fmla="*/ 1633624 w 5867182"/>
              <a:gd name="connsiteY7" fmla="*/ 2305029 h 6857994"/>
              <a:gd name="connsiteX8" fmla="*/ 1377120 w 5867182"/>
              <a:gd name="connsiteY8" fmla="*/ 1786946 h 6857994"/>
              <a:gd name="connsiteX9" fmla="*/ 1448090 w 5867182"/>
              <a:gd name="connsiteY9" fmla="*/ 1802331 h 6857994"/>
              <a:gd name="connsiteX10" fmla="*/ 1542261 w 5867182"/>
              <a:gd name="connsiteY10" fmla="*/ 2043195 h 6857994"/>
              <a:gd name="connsiteX11" fmla="*/ 465174 w 5867182"/>
              <a:gd name="connsiteY11" fmla="*/ 4503199 h 6857994"/>
              <a:gd name="connsiteX12" fmla="*/ 224311 w 5867182"/>
              <a:gd name="connsiteY12" fmla="*/ 4597371 h 6857994"/>
              <a:gd name="connsiteX13" fmla="*/ 130139 w 5867182"/>
              <a:gd name="connsiteY13" fmla="*/ 4356508 h 6857994"/>
              <a:gd name="connsiteX14" fmla="*/ 1207226 w 5867182"/>
              <a:gd name="connsiteY14" fmla="*/ 1896503 h 6857994"/>
              <a:gd name="connsiteX15" fmla="*/ 1377120 w 5867182"/>
              <a:gd name="connsiteY15" fmla="*/ 1786946 h 6857994"/>
              <a:gd name="connsiteX16" fmla="*/ 2593034 w 5867182"/>
              <a:gd name="connsiteY16" fmla="*/ 1184187 h 6857994"/>
              <a:gd name="connsiteX17" fmla="*/ 2664004 w 5867182"/>
              <a:gd name="connsiteY17" fmla="*/ 1199572 h 6857994"/>
              <a:gd name="connsiteX18" fmla="*/ 2758176 w 5867182"/>
              <a:gd name="connsiteY18" fmla="*/ 1440435 h 6857994"/>
              <a:gd name="connsiteX19" fmla="*/ 940964 w 5867182"/>
              <a:gd name="connsiteY19" fmla="*/ 5590846 h 6857994"/>
              <a:gd name="connsiteX20" fmla="*/ 700101 w 5867182"/>
              <a:gd name="connsiteY20" fmla="*/ 5685018 h 6857994"/>
              <a:gd name="connsiteX21" fmla="*/ 605929 w 5867182"/>
              <a:gd name="connsiteY21" fmla="*/ 5444154 h 6857994"/>
              <a:gd name="connsiteX22" fmla="*/ 2423140 w 5867182"/>
              <a:gd name="connsiteY22" fmla="*/ 1293744 h 6857994"/>
              <a:gd name="connsiteX23" fmla="*/ 2593034 w 5867182"/>
              <a:gd name="connsiteY23" fmla="*/ 1184187 h 6857994"/>
              <a:gd name="connsiteX24" fmla="*/ 3447962 w 5867182"/>
              <a:gd name="connsiteY24" fmla="*/ 0 h 6857994"/>
              <a:gd name="connsiteX25" fmla="*/ 5867182 w 5867182"/>
              <a:gd name="connsiteY25" fmla="*/ 0 h 6857994"/>
              <a:gd name="connsiteX26" fmla="*/ 5867182 w 5867182"/>
              <a:gd name="connsiteY26" fmla="*/ 6857994 h 6857994"/>
              <a:gd name="connsiteX27" fmla="*/ 491266 w 5867182"/>
              <a:gd name="connsiteY27" fmla="*/ 6857994 h 685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67182" h="6857994">
                <a:moveTo>
                  <a:pt x="1633624" y="2305029"/>
                </a:moveTo>
                <a:cubicBezTo>
                  <a:pt x="1657377" y="2305327"/>
                  <a:pt x="1681464" y="2310287"/>
                  <a:pt x="1704594" y="2320414"/>
                </a:cubicBezTo>
                <a:cubicBezTo>
                  <a:pt x="1797112" y="2360922"/>
                  <a:pt x="1839273" y="2468760"/>
                  <a:pt x="1798766" y="2561278"/>
                </a:cubicBezTo>
                <a:lnTo>
                  <a:pt x="350434" y="5869185"/>
                </a:lnTo>
                <a:cubicBezTo>
                  <a:pt x="309927" y="5961703"/>
                  <a:pt x="202088" y="6003865"/>
                  <a:pt x="109571" y="5963357"/>
                </a:cubicBezTo>
                <a:cubicBezTo>
                  <a:pt x="17053" y="5922849"/>
                  <a:pt x="-25109" y="5815011"/>
                  <a:pt x="15399" y="5722494"/>
                </a:cubicBezTo>
                <a:lnTo>
                  <a:pt x="1463731" y="2414587"/>
                </a:lnTo>
                <a:cubicBezTo>
                  <a:pt x="1494110" y="2345198"/>
                  <a:pt x="1562366" y="2304135"/>
                  <a:pt x="1633624" y="2305029"/>
                </a:cubicBezTo>
                <a:close/>
                <a:moveTo>
                  <a:pt x="1377120" y="1786946"/>
                </a:moveTo>
                <a:cubicBezTo>
                  <a:pt x="1400873" y="1787244"/>
                  <a:pt x="1424959" y="1792204"/>
                  <a:pt x="1448090" y="1802331"/>
                </a:cubicBezTo>
                <a:cubicBezTo>
                  <a:pt x="1540607" y="1842839"/>
                  <a:pt x="1582769" y="1950677"/>
                  <a:pt x="1542261" y="2043195"/>
                </a:cubicBezTo>
                <a:lnTo>
                  <a:pt x="465174" y="4503199"/>
                </a:lnTo>
                <a:cubicBezTo>
                  <a:pt x="424667" y="4595717"/>
                  <a:pt x="316829" y="4637879"/>
                  <a:pt x="224311" y="4597371"/>
                </a:cubicBezTo>
                <a:cubicBezTo>
                  <a:pt x="131794" y="4556864"/>
                  <a:pt x="89632" y="4449025"/>
                  <a:pt x="130139" y="4356508"/>
                </a:cubicBezTo>
                <a:lnTo>
                  <a:pt x="1207226" y="1896503"/>
                </a:lnTo>
                <a:cubicBezTo>
                  <a:pt x="1237606" y="1827114"/>
                  <a:pt x="1305861" y="1786051"/>
                  <a:pt x="1377120" y="1786946"/>
                </a:cubicBezTo>
                <a:close/>
                <a:moveTo>
                  <a:pt x="2593034" y="1184187"/>
                </a:moveTo>
                <a:cubicBezTo>
                  <a:pt x="2616787" y="1184484"/>
                  <a:pt x="2640874" y="1189445"/>
                  <a:pt x="2664004" y="1199572"/>
                </a:cubicBezTo>
                <a:cubicBezTo>
                  <a:pt x="2756522" y="1240080"/>
                  <a:pt x="2798685" y="1347918"/>
                  <a:pt x="2758176" y="1440435"/>
                </a:cubicBezTo>
                <a:lnTo>
                  <a:pt x="940964" y="5590846"/>
                </a:lnTo>
                <a:cubicBezTo>
                  <a:pt x="900456" y="5683364"/>
                  <a:pt x="792618" y="5725526"/>
                  <a:pt x="700101" y="5685018"/>
                </a:cubicBezTo>
                <a:cubicBezTo>
                  <a:pt x="607583" y="5644510"/>
                  <a:pt x="565421" y="5536672"/>
                  <a:pt x="605929" y="5444154"/>
                </a:cubicBezTo>
                <a:lnTo>
                  <a:pt x="2423140" y="1293744"/>
                </a:lnTo>
                <a:cubicBezTo>
                  <a:pt x="2453521" y="1224355"/>
                  <a:pt x="2521775" y="1183292"/>
                  <a:pt x="2593034" y="1184187"/>
                </a:cubicBezTo>
                <a:close/>
                <a:moveTo>
                  <a:pt x="3447962" y="0"/>
                </a:moveTo>
                <a:lnTo>
                  <a:pt x="5867182" y="0"/>
                </a:lnTo>
                <a:lnTo>
                  <a:pt x="5867182" y="6857994"/>
                </a:lnTo>
                <a:lnTo>
                  <a:pt x="491266" y="6857994"/>
                </a:lnTo>
                <a:close/>
              </a:path>
            </a:pathLst>
          </a:custGeom>
          <a:blipFill>
            <a:blip r:embed="rId5"/>
            <a:srcRect/>
            <a:stretch>
              <a:fillRect l="-37884" r="-3772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isḻîḍé">
            <a:extLst>
              <a:ext uri="{FF2B5EF4-FFF2-40B4-BE49-F238E27FC236}">
                <a16:creationId xmlns:a16="http://schemas.microsoft.com/office/drawing/2014/main" id="{5878C6AC-2BB1-4CEC-B285-0D36A8C5A452}"/>
              </a:ext>
            </a:extLst>
          </p:cNvPr>
          <p:cNvSpPr txBox="1"/>
          <p:nvPr/>
        </p:nvSpPr>
        <p:spPr>
          <a:xfrm>
            <a:off x="284480" y="3002919"/>
            <a:ext cx="7096421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 fontScale="85000" lnSpcReduction="10000"/>
          </a:bodyPr>
          <a:lstStyle/>
          <a:p>
            <a:pPr>
              <a:buSzPct val="25000"/>
            </a:pPr>
            <a:r>
              <a:rPr lang="en-US" sz="1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https://blog.csdn.net/fanxin_i/article/details/80212906</a:t>
            </a:r>
            <a:endParaRPr lang="en-US" sz="1900" b="1" dirty="0">
              <a:solidFill>
                <a:schemeClr val="accent4">
                  <a:lumMod val="20000"/>
                  <a:lumOff val="80000"/>
                </a:schemeClr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pPr>
              <a:buSzPct val="25000"/>
            </a:pPr>
            <a:endParaRPr lang="en-US" sz="1900" b="1" dirty="0">
              <a:solidFill>
                <a:schemeClr val="accent4">
                  <a:lumMod val="20000"/>
                  <a:lumOff val="80000"/>
                </a:schemeClr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pPr>
              <a:buSzPct val="25000"/>
            </a:pPr>
            <a:r>
              <a:rPr lang="en-US" sz="1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https://blog.csdn.net/tangyuanzong/article/details/78922874</a:t>
            </a:r>
          </a:p>
        </p:txBody>
      </p:sp>
      <p:sp>
        <p:nvSpPr>
          <p:cNvPr id="8" name="îṡlide">
            <a:extLst>
              <a:ext uri="{FF2B5EF4-FFF2-40B4-BE49-F238E27FC236}">
                <a16:creationId xmlns:a16="http://schemas.microsoft.com/office/drawing/2014/main" id="{768B65FF-5FCD-492E-A3DB-15D065A5DF96}"/>
              </a:ext>
            </a:extLst>
          </p:cNvPr>
          <p:cNvSpPr/>
          <p:nvPr/>
        </p:nvSpPr>
        <p:spPr>
          <a:xfrm>
            <a:off x="207754" y="1986643"/>
            <a:ext cx="2954655" cy="646331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lvl="0" defTabSz="914378">
              <a:defRPr/>
            </a:pPr>
            <a:r>
              <a:rPr lang="zh-CN" alt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65143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3849" b="-383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78902" y="1986242"/>
            <a:ext cx="3034195" cy="523220"/>
            <a:chOff x="4578902" y="4441351"/>
            <a:chExt cx="3034195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4578902" y="4441351"/>
              <a:ext cx="3034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CN" altLang="en-US" sz="2800" spc="600" dirty="0">
                  <a:solidFill>
                    <a:srgbClr val="FFFFFF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謝謝觀賞</a:t>
              </a:r>
              <a:endParaRPr kumimoji="0" lang="zh-CN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230906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096000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849035" y="4508586"/>
              <a:ext cx="0" cy="39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3900000" y="3709346"/>
            <a:ext cx="4392000" cy="0"/>
          </a:xfrm>
          <a:prstGeom prst="line">
            <a:avLst/>
          </a:prstGeom>
          <a:ln w="31750">
            <a:solidFill>
              <a:schemeClr val="accent4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00000" y="4352067"/>
            <a:ext cx="434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3600" b="1" dirty="0">
                <a:solidFill>
                  <a:schemeClr val="bg1"/>
                </a:solidFill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0220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endParaRPr lang="en-US" altLang="zh-CN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要求：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 （</a:t>
            </a:r>
            <a:r>
              <a:rPr lang="en-US" altLang="zh-CN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）请利用 </a:t>
            </a:r>
            <a:r>
              <a:rPr lang="en-US" altLang="zh-CN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BP </a:t>
            </a:r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神经网络预测该地区 </a:t>
            </a:r>
            <a:r>
              <a:rPr lang="en-US" altLang="zh-CN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2010 </a:t>
            </a:r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年和 </a:t>
            </a:r>
            <a:r>
              <a:rPr lang="en-US" altLang="zh-CN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2011 </a:t>
            </a:r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年的公路客运量和公路货运量。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 （</a:t>
            </a:r>
            <a:r>
              <a:rPr lang="en-US" altLang="zh-CN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）利用其他方法预测该地区 </a:t>
            </a:r>
            <a:r>
              <a:rPr lang="en-US" altLang="zh-CN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2010 </a:t>
            </a:r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年和 </a:t>
            </a:r>
            <a:r>
              <a:rPr lang="en-US" altLang="zh-CN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2011 </a:t>
            </a:r>
            <a:r>
              <a:rPr lang="zh-CN" altLang="en-US" sz="18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年的公路客运量和公路货运量，并比较神经网络和其他方法的优缺点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0CA079-B373-481F-BD27-663B97E838A2}"/>
              </a:ext>
            </a:extLst>
          </p:cNvPr>
          <p:cNvSpPr txBox="1"/>
          <p:nvPr/>
        </p:nvSpPr>
        <p:spPr>
          <a:xfrm>
            <a:off x="264160" y="206603"/>
            <a:ext cx="115987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题目：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     公路运量主要包括公路客运量和公路货运量两个方面。据研究，某地区的公路运量主要与该地区的人口数量、机动车数量和公路面积有关。下面数据表中给出了某地区公路运量相关数据。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     根据相关部门数据，该地区 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2010 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年和 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2011 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年的人口数量分别为 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73.39 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75.55 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万人，机动车数量分别为 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3.9635 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4.0975 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万辆，公路面积将分别为 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0.9880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和 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1.0268 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万平方千米</a:t>
            </a:r>
            <a:endParaRPr lang="en-US" altLang="zh-CN" sz="20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0F15D8-0C73-417A-A876-A67EDBF60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775" y="1929259"/>
            <a:ext cx="6177500" cy="35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9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2493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40224" y="1130300"/>
            <a:ext cx="10511552" cy="5016500"/>
            <a:chOff x="847553" y="1130300"/>
            <a:chExt cx="10511552" cy="5016500"/>
          </a:xfrm>
        </p:grpSpPr>
        <p:cxnSp>
          <p:nvCxnSpPr>
            <p:cNvPr id="7" name="直接箭头连接符 6"/>
            <p:cNvCxnSpPr>
              <a:stCxn id="27" idx="2"/>
            </p:cNvCxnSpPr>
            <p:nvPr/>
          </p:nvCxnSpPr>
          <p:spPr>
            <a:xfrm flipH="1">
              <a:off x="4170563" y="1807619"/>
              <a:ext cx="5523444" cy="0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šľiḍe"/>
            <p:cNvSpPr/>
            <p:nvPr/>
          </p:nvSpPr>
          <p:spPr>
            <a:xfrm>
              <a:off x="847553" y="1130300"/>
              <a:ext cx="3216619" cy="5016500"/>
            </a:xfrm>
            <a:prstGeom prst="rect">
              <a:avLst/>
            </a:prstGeom>
            <a:blipFill>
              <a:blip r:embed="rId7"/>
              <a:srcRect/>
              <a:stretch>
                <a:fillRect l="-54182" r="-53760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sp>
          <p:nvSpPr>
            <p:cNvPr id="34" name="iŝḷîďê">
              <a:extLst>
                <a:ext uri="{FF2B5EF4-FFF2-40B4-BE49-F238E27FC236}">
                  <a16:creationId xmlns:a16="http://schemas.microsoft.com/office/drawing/2014/main" id="{FCC22D1B-1EFA-4315-BA32-110679443D89}"/>
                </a:ext>
              </a:extLst>
            </p:cNvPr>
            <p:cNvSpPr txBox="1"/>
            <p:nvPr/>
          </p:nvSpPr>
          <p:spPr bwMode="auto">
            <a:xfrm>
              <a:off x="5126324" y="2438920"/>
              <a:ext cx="279255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BP</a:t>
              </a:r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神经网络介绍</a:t>
              </a: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grpSp>
          <p:nvGrpSpPr>
            <p:cNvPr id="11" name="iṡḻîḋê"/>
            <p:cNvGrpSpPr/>
            <p:nvPr/>
          </p:nvGrpSpPr>
          <p:grpSpPr>
            <a:xfrm>
              <a:off x="6253790" y="1538803"/>
              <a:ext cx="537632" cy="537632"/>
              <a:chOff x="6253790" y="1538803"/>
              <a:chExt cx="537632" cy="537632"/>
            </a:xfrm>
          </p:grpSpPr>
          <p:sp>
            <p:nvSpPr>
              <p:cNvPr id="31" name="îṣḷidé">
                <a:extLst>
                  <a:ext uri="{FF2B5EF4-FFF2-40B4-BE49-F238E27FC236}">
                    <a16:creationId xmlns:a16="http://schemas.microsoft.com/office/drawing/2014/main" id="{EC133F68-DBCC-4680-92A2-F0CE917F04F1}"/>
                  </a:ext>
                </a:extLst>
              </p:cNvPr>
              <p:cNvSpPr/>
              <p:nvPr/>
            </p:nvSpPr>
            <p:spPr>
              <a:xfrm>
                <a:off x="6253790" y="1538803"/>
                <a:ext cx="537632" cy="5376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endParaRPr>
              </a:p>
            </p:txBody>
          </p:sp>
          <p:sp>
            <p:nvSpPr>
              <p:cNvPr id="32" name="îṥlíďé">
                <a:extLst>
                  <a:ext uri="{FF2B5EF4-FFF2-40B4-BE49-F238E27FC236}">
                    <a16:creationId xmlns:a16="http://schemas.microsoft.com/office/drawing/2014/main" id="{CCD2AD39-E8EF-4C04-B452-8DDBC6ED6C60}"/>
                  </a:ext>
                </a:extLst>
              </p:cNvPr>
              <p:cNvSpPr/>
              <p:nvPr/>
            </p:nvSpPr>
            <p:spPr bwMode="auto">
              <a:xfrm>
                <a:off x="6360181" y="1665129"/>
                <a:ext cx="324860" cy="284978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algn="ctr"/>
                <a:endParaRPr lang="zh-CN" altLang="en-US">
                  <a:latin typeface="文悦聚珍仿宋" panose="03000000000000000000" pitchFamily="66" charset="-122"/>
                  <a:ea typeface="文悦聚珍仿宋" panose="03000000000000000000" pitchFamily="66" charset="-122"/>
                </a:endParaRPr>
              </a:p>
            </p:txBody>
          </p:sp>
        </p:grpSp>
        <p:sp>
          <p:nvSpPr>
            <p:cNvPr id="30" name="îṣliďé">
              <a:extLst>
                <a:ext uri="{FF2B5EF4-FFF2-40B4-BE49-F238E27FC236}">
                  <a16:creationId xmlns:a16="http://schemas.microsoft.com/office/drawing/2014/main" id="{FCC22D1B-1EFA-4315-BA32-110679443D89}"/>
                </a:ext>
              </a:extLst>
            </p:cNvPr>
            <p:cNvSpPr txBox="1"/>
            <p:nvPr/>
          </p:nvSpPr>
          <p:spPr bwMode="auto">
            <a:xfrm>
              <a:off x="8404122" y="2436565"/>
              <a:ext cx="279255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代码讲解</a:t>
              </a: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grpSp>
          <p:nvGrpSpPr>
            <p:cNvPr id="13" name="ïṧ1íde"/>
            <p:cNvGrpSpPr/>
            <p:nvPr/>
          </p:nvGrpSpPr>
          <p:grpSpPr>
            <a:xfrm>
              <a:off x="9694010" y="1538803"/>
              <a:ext cx="537632" cy="537632"/>
              <a:chOff x="9694010" y="1538803"/>
              <a:chExt cx="537632" cy="537632"/>
            </a:xfrm>
          </p:grpSpPr>
          <p:sp>
            <p:nvSpPr>
              <p:cNvPr id="27" name="îṡlîḓe">
                <a:extLst>
                  <a:ext uri="{FF2B5EF4-FFF2-40B4-BE49-F238E27FC236}">
                    <a16:creationId xmlns:a16="http://schemas.microsoft.com/office/drawing/2014/main" id="{EC133F68-DBCC-4680-92A2-F0CE917F04F1}"/>
                  </a:ext>
                </a:extLst>
              </p:cNvPr>
              <p:cNvSpPr/>
              <p:nvPr/>
            </p:nvSpPr>
            <p:spPr>
              <a:xfrm>
                <a:off x="9694010" y="1538803"/>
                <a:ext cx="537632" cy="5376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endParaRPr>
              </a:p>
            </p:txBody>
          </p:sp>
          <p:sp>
            <p:nvSpPr>
              <p:cNvPr id="28" name="ïšḻíḍê">
                <a:extLst>
                  <a:ext uri="{FF2B5EF4-FFF2-40B4-BE49-F238E27FC236}">
                    <a16:creationId xmlns:a16="http://schemas.microsoft.com/office/drawing/2014/main" id="{CCD2AD39-E8EF-4C04-B452-8DDBC6ED6C60}"/>
                  </a:ext>
                </a:extLst>
              </p:cNvPr>
              <p:cNvSpPr/>
              <p:nvPr/>
            </p:nvSpPr>
            <p:spPr bwMode="auto">
              <a:xfrm>
                <a:off x="9800401" y="1665129"/>
                <a:ext cx="324860" cy="284978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algn="ctr"/>
                <a:endParaRPr lang="zh-CN" altLang="en-US">
                  <a:latin typeface="文悦聚珍仿宋" panose="03000000000000000000" pitchFamily="66" charset="-122"/>
                  <a:ea typeface="文悦聚珍仿宋" panose="03000000000000000000" pitchFamily="66" charset="-122"/>
                </a:endParaRPr>
              </a:p>
            </p:txBody>
          </p:sp>
        </p:grpSp>
        <p:cxnSp>
          <p:nvCxnSpPr>
            <p:cNvPr id="14" name="直接箭头连接符 13"/>
            <p:cNvCxnSpPr>
              <a:stCxn id="19" idx="2"/>
            </p:cNvCxnSpPr>
            <p:nvPr/>
          </p:nvCxnSpPr>
          <p:spPr>
            <a:xfrm flipH="1">
              <a:off x="4170563" y="4049657"/>
              <a:ext cx="5523444" cy="0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ṩļiḋê">
              <a:extLst>
                <a:ext uri="{FF2B5EF4-FFF2-40B4-BE49-F238E27FC236}">
                  <a16:creationId xmlns:a16="http://schemas.microsoft.com/office/drawing/2014/main" id="{FCC22D1B-1EFA-4315-BA32-110679443D89}"/>
                </a:ext>
              </a:extLst>
            </p:cNvPr>
            <p:cNvSpPr txBox="1"/>
            <p:nvPr/>
          </p:nvSpPr>
          <p:spPr bwMode="auto">
            <a:xfrm>
              <a:off x="5126324" y="4680957"/>
              <a:ext cx="279255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结果分析</a:t>
              </a: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grpSp>
          <p:nvGrpSpPr>
            <p:cNvPr id="16" name="îşļíḓé"/>
            <p:cNvGrpSpPr/>
            <p:nvPr/>
          </p:nvGrpSpPr>
          <p:grpSpPr>
            <a:xfrm>
              <a:off x="6253790" y="3780841"/>
              <a:ext cx="537632" cy="537632"/>
              <a:chOff x="6253790" y="3780841"/>
              <a:chExt cx="537632" cy="537632"/>
            </a:xfrm>
          </p:grpSpPr>
          <p:sp>
            <p:nvSpPr>
              <p:cNvPr id="23" name="íṡḻidè">
                <a:extLst>
                  <a:ext uri="{FF2B5EF4-FFF2-40B4-BE49-F238E27FC236}">
                    <a16:creationId xmlns:a16="http://schemas.microsoft.com/office/drawing/2014/main" id="{EC133F68-DBCC-4680-92A2-F0CE917F04F1}"/>
                  </a:ext>
                </a:extLst>
              </p:cNvPr>
              <p:cNvSpPr/>
              <p:nvPr/>
            </p:nvSpPr>
            <p:spPr>
              <a:xfrm>
                <a:off x="6253790" y="3780841"/>
                <a:ext cx="537632" cy="5376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endParaRPr>
              </a:p>
            </p:txBody>
          </p:sp>
          <p:sp>
            <p:nvSpPr>
              <p:cNvPr id="24" name="îṣḷiḍé">
                <a:extLst>
                  <a:ext uri="{FF2B5EF4-FFF2-40B4-BE49-F238E27FC236}">
                    <a16:creationId xmlns:a16="http://schemas.microsoft.com/office/drawing/2014/main" id="{CCD2AD39-E8EF-4C04-B452-8DDBC6ED6C60}"/>
                  </a:ext>
                </a:extLst>
              </p:cNvPr>
              <p:cNvSpPr/>
              <p:nvPr/>
            </p:nvSpPr>
            <p:spPr bwMode="auto">
              <a:xfrm>
                <a:off x="6360181" y="3907167"/>
                <a:ext cx="324860" cy="284978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algn="ctr"/>
                <a:endParaRPr lang="zh-CN" altLang="en-US">
                  <a:latin typeface="文悦聚珍仿宋" panose="03000000000000000000" pitchFamily="66" charset="-122"/>
                  <a:ea typeface="文悦聚珍仿宋" panose="03000000000000000000" pitchFamily="66" charset="-122"/>
                </a:endParaRPr>
              </a:p>
            </p:txBody>
          </p:sp>
        </p:grpSp>
        <p:sp>
          <p:nvSpPr>
            <p:cNvPr id="22" name="îš1îḍé">
              <a:extLst>
                <a:ext uri="{FF2B5EF4-FFF2-40B4-BE49-F238E27FC236}">
                  <a16:creationId xmlns:a16="http://schemas.microsoft.com/office/drawing/2014/main" id="{FCC22D1B-1EFA-4315-BA32-110679443D89}"/>
                </a:ext>
              </a:extLst>
            </p:cNvPr>
            <p:cNvSpPr txBox="1"/>
            <p:nvPr/>
          </p:nvSpPr>
          <p:spPr bwMode="auto">
            <a:xfrm>
              <a:off x="8566547" y="4680957"/>
              <a:ext cx="279255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对比分析</a:t>
              </a: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grpSp>
          <p:nvGrpSpPr>
            <p:cNvPr id="18" name="îṩḷiḍê"/>
            <p:cNvGrpSpPr/>
            <p:nvPr/>
          </p:nvGrpSpPr>
          <p:grpSpPr>
            <a:xfrm>
              <a:off x="9694010" y="3780841"/>
              <a:ext cx="537632" cy="537632"/>
              <a:chOff x="9694010" y="3780841"/>
              <a:chExt cx="537632" cy="537632"/>
            </a:xfrm>
          </p:grpSpPr>
          <p:sp>
            <p:nvSpPr>
              <p:cNvPr id="19" name="iSḻídè">
                <a:extLst>
                  <a:ext uri="{FF2B5EF4-FFF2-40B4-BE49-F238E27FC236}">
                    <a16:creationId xmlns:a16="http://schemas.microsoft.com/office/drawing/2014/main" id="{EC133F68-DBCC-4680-92A2-F0CE917F04F1}"/>
                  </a:ext>
                </a:extLst>
              </p:cNvPr>
              <p:cNvSpPr/>
              <p:nvPr/>
            </p:nvSpPr>
            <p:spPr>
              <a:xfrm>
                <a:off x="9694010" y="3780841"/>
                <a:ext cx="537632" cy="5376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600" b="1" i="1" dirty="0">
                  <a:solidFill>
                    <a:schemeClr val="accent1"/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endParaRPr>
              </a:p>
            </p:txBody>
          </p:sp>
          <p:sp>
            <p:nvSpPr>
              <p:cNvPr id="20" name="iṣ1íḋè">
                <a:extLst>
                  <a:ext uri="{FF2B5EF4-FFF2-40B4-BE49-F238E27FC236}">
                    <a16:creationId xmlns:a16="http://schemas.microsoft.com/office/drawing/2014/main" id="{CCD2AD39-E8EF-4C04-B452-8DDBC6ED6C60}"/>
                  </a:ext>
                </a:extLst>
              </p:cNvPr>
              <p:cNvSpPr/>
              <p:nvPr/>
            </p:nvSpPr>
            <p:spPr bwMode="auto">
              <a:xfrm>
                <a:off x="9800401" y="3907167"/>
                <a:ext cx="324860" cy="284978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algn="ctr"/>
                <a:endParaRPr lang="zh-CN" altLang="en-US">
                  <a:latin typeface="文悦聚珍仿宋" panose="03000000000000000000" pitchFamily="66" charset="-122"/>
                  <a:ea typeface="文悦聚珍仿宋" panose="03000000000000000000" pitchFamily="66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09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1831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-5417" y="1125539"/>
            <a:ext cx="12197417" cy="4923848"/>
            <a:chOff x="-5417" y="1125539"/>
            <a:chExt cx="12197417" cy="4923848"/>
          </a:xfrm>
        </p:grpSpPr>
        <p:sp>
          <p:nvSpPr>
            <p:cNvPr id="11" name="îṣlidé">
              <a:extLst>
                <a:ext uri="{FF2B5EF4-FFF2-40B4-BE49-F238E27FC236}">
                  <a16:creationId xmlns:a16="http://schemas.microsoft.com/office/drawing/2014/main" id="{A9A582D8-3C2F-43A8-B6C9-262E413EDDE5}"/>
                </a:ext>
              </a:extLst>
            </p:cNvPr>
            <p:cNvSpPr/>
            <p:nvPr/>
          </p:nvSpPr>
          <p:spPr>
            <a:xfrm>
              <a:off x="-5417" y="1125539"/>
              <a:ext cx="12197417" cy="2015430"/>
            </a:xfrm>
            <a:prstGeom prst="rect">
              <a:avLst/>
            </a:prstGeom>
            <a:blipFill>
              <a:blip r:embed="rId7"/>
              <a:srcRect/>
              <a:stretch>
                <a:fillRect t="-152690" b="-15077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ŝ1iḋè">
              <a:extLst>
                <a:ext uri="{FF2B5EF4-FFF2-40B4-BE49-F238E27FC236}">
                  <a16:creationId xmlns:a16="http://schemas.microsoft.com/office/drawing/2014/main" id="{24A28321-F566-4C8E-A58F-96B921B37252}"/>
                </a:ext>
              </a:extLst>
            </p:cNvPr>
            <p:cNvSpPr/>
            <p:nvPr/>
          </p:nvSpPr>
          <p:spPr>
            <a:xfrm>
              <a:off x="669925" y="1125539"/>
              <a:ext cx="2833787" cy="2015430"/>
            </a:xfrm>
            <a:prstGeom prst="wedgeRectCallout">
              <a:avLst>
                <a:gd name="adj1" fmla="val -513"/>
                <a:gd name="adj2" fmla="val 65223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14" name="íśliḓé">
              <a:extLst>
                <a:ext uri="{FF2B5EF4-FFF2-40B4-BE49-F238E27FC236}">
                  <a16:creationId xmlns:a16="http://schemas.microsoft.com/office/drawing/2014/main" id="{017E1863-EC9B-4686-80EB-D40AE0F30455}"/>
                </a:ext>
              </a:extLst>
            </p:cNvPr>
            <p:cNvSpPr txBox="1"/>
            <p:nvPr/>
          </p:nvSpPr>
          <p:spPr bwMode="auto">
            <a:xfrm>
              <a:off x="910554" y="2022084"/>
              <a:ext cx="2195910" cy="390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BP</a:t>
              </a:r>
              <a:r>
                <a:rPr lang="zh-CN" altLang="en-US" sz="2600" b="1" dirty="0">
                  <a:solidFill>
                    <a:schemeClr val="bg1"/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神经网络</a:t>
              </a:r>
              <a:endParaRPr lang="en-US" altLang="zh-CN" sz="2000" b="1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sp>
          <p:nvSpPr>
            <p:cNvPr id="15" name="îṡļíḑê">
              <a:extLst>
                <a:ext uri="{FF2B5EF4-FFF2-40B4-BE49-F238E27FC236}">
                  <a16:creationId xmlns:a16="http://schemas.microsoft.com/office/drawing/2014/main" id="{75E175B1-D698-4E48-86B3-A8DFA99A9681}"/>
                </a:ext>
              </a:extLst>
            </p:cNvPr>
            <p:cNvSpPr/>
            <p:nvPr/>
          </p:nvSpPr>
          <p:spPr bwMode="auto">
            <a:xfrm>
              <a:off x="1777969" y="1318819"/>
              <a:ext cx="461080" cy="365375"/>
            </a:xfrm>
            <a:custGeom>
              <a:avLst/>
              <a:gdLst>
                <a:gd name="connsiteX0" fmla="*/ 511657 w 606157"/>
                <a:gd name="connsiteY0" fmla="*/ 343654 h 480339"/>
                <a:gd name="connsiteX1" fmla="*/ 521432 w 606157"/>
                <a:gd name="connsiteY1" fmla="*/ 353421 h 480339"/>
                <a:gd name="connsiteX2" fmla="*/ 521432 w 606157"/>
                <a:gd name="connsiteY2" fmla="*/ 376178 h 480339"/>
                <a:gd name="connsiteX3" fmla="*/ 544305 w 606157"/>
                <a:gd name="connsiteY3" fmla="*/ 376178 h 480339"/>
                <a:gd name="connsiteX4" fmla="*/ 554080 w 606157"/>
                <a:gd name="connsiteY4" fmla="*/ 385945 h 480339"/>
                <a:gd name="connsiteX5" fmla="*/ 544305 w 606157"/>
                <a:gd name="connsiteY5" fmla="*/ 395712 h 480339"/>
                <a:gd name="connsiteX6" fmla="*/ 521432 w 606157"/>
                <a:gd name="connsiteY6" fmla="*/ 395712 h 480339"/>
                <a:gd name="connsiteX7" fmla="*/ 521432 w 606157"/>
                <a:gd name="connsiteY7" fmla="*/ 418566 h 480339"/>
                <a:gd name="connsiteX8" fmla="*/ 511657 w 606157"/>
                <a:gd name="connsiteY8" fmla="*/ 428333 h 480339"/>
                <a:gd name="connsiteX9" fmla="*/ 501882 w 606157"/>
                <a:gd name="connsiteY9" fmla="*/ 418566 h 480339"/>
                <a:gd name="connsiteX10" fmla="*/ 501882 w 606157"/>
                <a:gd name="connsiteY10" fmla="*/ 395712 h 480339"/>
                <a:gd name="connsiteX11" fmla="*/ 479106 w 606157"/>
                <a:gd name="connsiteY11" fmla="*/ 395712 h 480339"/>
                <a:gd name="connsiteX12" fmla="*/ 469331 w 606157"/>
                <a:gd name="connsiteY12" fmla="*/ 385945 h 480339"/>
                <a:gd name="connsiteX13" fmla="*/ 479106 w 606157"/>
                <a:gd name="connsiteY13" fmla="*/ 376178 h 480339"/>
                <a:gd name="connsiteX14" fmla="*/ 501882 w 606157"/>
                <a:gd name="connsiteY14" fmla="*/ 376178 h 480339"/>
                <a:gd name="connsiteX15" fmla="*/ 501882 w 606157"/>
                <a:gd name="connsiteY15" fmla="*/ 353421 h 480339"/>
                <a:gd name="connsiteX16" fmla="*/ 511657 w 606157"/>
                <a:gd name="connsiteY16" fmla="*/ 343654 h 480339"/>
                <a:gd name="connsiteX17" fmla="*/ 511621 w 606157"/>
                <a:gd name="connsiteY17" fmla="*/ 311170 h 480339"/>
                <a:gd name="connsiteX18" fmla="*/ 436735 w 606157"/>
                <a:gd name="connsiteY18" fmla="*/ 385944 h 480339"/>
                <a:gd name="connsiteX19" fmla="*/ 511621 w 606157"/>
                <a:gd name="connsiteY19" fmla="*/ 460816 h 480339"/>
                <a:gd name="connsiteX20" fmla="*/ 586605 w 606157"/>
                <a:gd name="connsiteY20" fmla="*/ 385944 h 480339"/>
                <a:gd name="connsiteX21" fmla="*/ 511621 w 606157"/>
                <a:gd name="connsiteY21" fmla="*/ 311170 h 480339"/>
                <a:gd name="connsiteX22" fmla="*/ 511621 w 606157"/>
                <a:gd name="connsiteY22" fmla="*/ 291647 h 480339"/>
                <a:gd name="connsiteX23" fmla="*/ 606157 w 606157"/>
                <a:gd name="connsiteY23" fmla="*/ 385944 h 480339"/>
                <a:gd name="connsiteX24" fmla="*/ 511621 w 606157"/>
                <a:gd name="connsiteY24" fmla="*/ 480339 h 480339"/>
                <a:gd name="connsiteX25" fmla="*/ 417183 w 606157"/>
                <a:gd name="connsiteY25" fmla="*/ 385944 h 480339"/>
                <a:gd name="connsiteX26" fmla="*/ 511621 w 606157"/>
                <a:gd name="connsiteY26" fmla="*/ 291647 h 480339"/>
                <a:gd name="connsiteX27" fmla="*/ 368279 w 606157"/>
                <a:gd name="connsiteY27" fmla="*/ 200476 h 480339"/>
                <a:gd name="connsiteX28" fmla="*/ 489505 w 606157"/>
                <a:gd name="connsiteY28" fmla="*/ 259991 h 480339"/>
                <a:gd name="connsiteX29" fmla="*/ 487746 w 606157"/>
                <a:gd name="connsiteY29" fmla="*/ 273650 h 480339"/>
                <a:gd name="connsiteX30" fmla="*/ 481782 w 606157"/>
                <a:gd name="connsiteY30" fmla="*/ 275699 h 480339"/>
                <a:gd name="connsiteX31" fmla="*/ 474059 w 606157"/>
                <a:gd name="connsiteY31" fmla="*/ 271894 h 480339"/>
                <a:gd name="connsiteX32" fmla="*/ 368279 w 606157"/>
                <a:gd name="connsiteY32" fmla="*/ 219989 h 480339"/>
                <a:gd name="connsiteX33" fmla="*/ 293588 w 606157"/>
                <a:gd name="connsiteY33" fmla="*/ 242819 h 480339"/>
                <a:gd name="connsiteX34" fmla="*/ 279999 w 606157"/>
                <a:gd name="connsiteY34" fmla="*/ 240185 h 480339"/>
                <a:gd name="connsiteX35" fmla="*/ 282639 w 606157"/>
                <a:gd name="connsiteY35" fmla="*/ 226623 h 480339"/>
                <a:gd name="connsiteX36" fmla="*/ 368279 w 606157"/>
                <a:gd name="connsiteY36" fmla="*/ 200476 h 480339"/>
                <a:gd name="connsiteX37" fmla="*/ 153211 w 606157"/>
                <a:gd name="connsiteY37" fmla="*/ 200476 h 480339"/>
                <a:gd name="connsiteX38" fmla="*/ 306325 w 606157"/>
                <a:gd name="connsiteY38" fmla="*/ 353439 h 480339"/>
                <a:gd name="connsiteX39" fmla="*/ 296547 w 606157"/>
                <a:gd name="connsiteY39" fmla="*/ 363200 h 480339"/>
                <a:gd name="connsiteX40" fmla="*/ 286770 w 606157"/>
                <a:gd name="connsiteY40" fmla="*/ 353439 h 480339"/>
                <a:gd name="connsiteX41" fmla="*/ 153211 w 606157"/>
                <a:gd name="connsiteY41" fmla="*/ 219999 h 480339"/>
                <a:gd name="connsiteX42" fmla="*/ 19554 w 606157"/>
                <a:gd name="connsiteY42" fmla="*/ 353439 h 480339"/>
                <a:gd name="connsiteX43" fmla="*/ 9777 w 606157"/>
                <a:gd name="connsiteY43" fmla="*/ 363200 h 480339"/>
                <a:gd name="connsiteX44" fmla="*/ 0 w 606157"/>
                <a:gd name="connsiteY44" fmla="*/ 353439 h 480339"/>
                <a:gd name="connsiteX45" fmla="*/ 153211 w 606157"/>
                <a:gd name="connsiteY45" fmla="*/ 200476 h 480339"/>
                <a:gd name="connsiteX46" fmla="*/ 368295 w 606157"/>
                <a:gd name="connsiteY46" fmla="*/ 19531 h 480339"/>
                <a:gd name="connsiteX47" fmla="*/ 306326 w 606157"/>
                <a:gd name="connsiteY47" fmla="*/ 81348 h 480339"/>
                <a:gd name="connsiteX48" fmla="*/ 368295 w 606157"/>
                <a:gd name="connsiteY48" fmla="*/ 143262 h 480339"/>
                <a:gd name="connsiteX49" fmla="*/ 430165 w 606157"/>
                <a:gd name="connsiteY49" fmla="*/ 81348 h 480339"/>
                <a:gd name="connsiteX50" fmla="*/ 368295 w 606157"/>
                <a:gd name="connsiteY50" fmla="*/ 19531 h 480339"/>
                <a:gd name="connsiteX51" fmla="*/ 153211 w 606157"/>
                <a:gd name="connsiteY51" fmla="*/ 19531 h 480339"/>
                <a:gd name="connsiteX52" fmla="*/ 91242 w 606157"/>
                <a:gd name="connsiteY52" fmla="*/ 81348 h 480339"/>
                <a:gd name="connsiteX53" fmla="*/ 153211 w 606157"/>
                <a:gd name="connsiteY53" fmla="*/ 143262 h 480339"/>
                <a:gd name="connsiteX54" fmla="*/ 215081 w 606157"/>
                <a:gd name="connsiteY54" fmla="*/ 81348 h 480339"/>
                <a:gd name="connsiteX55" fmla="*/ 153211 w 606157"/>
                <a:gd name="connsiteY55" fmla="*/ 19531 h 480339"/>
                <a:gd name="connsiteX56" fmla="*/ 368295 w 606157"/>
                <a:gd name="connsiteY56" fmla="*/ 0 h 480339"/>
                <a:gd name="connsiteX57" fmla="*/ 449714 w 606157"/>
                <a:gd name="connsiteY57" fmla="*/ 81348 h 480339"/>
                <a:gd name="connsiteX58" fmla="*/ 368295 w 606157"/>
                <a:gd name="connsiteY58" fmla="*/ 162794 h 480339"/>
                <a:gd name="connsiteX59" fmla="*/ 286778 w 606157"/>
                <a:gd name="connsiteY59" fmla="*/ 81348 h 480339"/>
                <a:gd name="connsiteX60" fmla="*/ 368295 w 606157"/>
                <a:gd name="connsiteY60" fmla="*/ 0 h 480339"/>
                <a:gd name="connsiteX61" fmla="*/ 153211 w 606157"/>
                <a:gd name="connsiteY61" fmla="*/ 0 h 480339"/>
                <a:gd name="connsiteX62" fmla="*/ 234630 w 606157"/>
                <a:gd name="connsiteY62" fmla="*/ 81348 h 480339"/>
                <a:gd name="connsiteX63" fmla="*/ 153211 w 606157"/>
                <a:gd name="connsiteY63" fmla="*/ 162794 h 480339"/>
                <a:gd name="connsiteX64" fmla="*/ 71694 w 606157"/>
                <a:gd name="connsiteY64" fmla="*/ 81348 h 480339"/>
                <a:gd name="connsiteX65" fmla="*/ 153211 w 606157"/>
                <a:gd name="connsiteY65" fmla="*/ 0 h 4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480339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DA4D53-CD10-49B6-B680-2999B0658935}"/>
                </a:ext>
              </a:extLst>
            </p:cNvPr>
            <p:cNvCxnSpPr>
              <a:cxnSpLocks/>
            </p:cNvCxnSpPr>
            <p:nvPr/>
          </p:nvCxnSpPr>
          <p:spPr>
            <a:xfrm>
              <a:off x="676037" y="3915856"/>
              <a:ext cx="0" cy="2133531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í$1íḋe">
              <a:extLst>
                <a:ext uri="{FF2B5EF4-FFF2-40B4-BE49-F238E27FC236}">
                  <a16:creationId xmlns:a16="http://schemas.microsoft.com/office/drawing/2014/main" id="{D369B397-6BB5-44C1-BD02-C49C85A9563A}"/>
                </a:ext>
              </a:extLst>
            </p:cNvPr>
            <p:cNvSpPr txBox="1"/>
            <p:nvPr/>
          </p:nvSpPr>
          <p:spPr>
            <a:xfrm>
              <a:off x="910554" y="5037915"/>
              <a:ext cx="10605407" cy="41767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        BP</a:t>
              </a:r>
              <a:r>
                <a:rPr lang="zh-CN" altLang="en-US" sz="2000" b="1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神经网络</a:t>
              </a:r>
              <a:r>
                <a:rPr lang="zh-CN" altLang="en-US" sz="2000" b="0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就是一个“万能的模型</a:t>
              </a:r>
              <a:r>
                <a:rPr lang="en-US" altLang="zh-CN" sz="2000" b="0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+</a:t>
              </a:r>
              <a:r>
                <a:rPr lang="zh-CN" altLang="en-US" sz="2000" b="0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误差修正函数”，每次根据训练得到的结果与预想结果进行误差分析，进而修改权值和阈值，一步一步得到能输出和预想结果一致的模型。</a:t>
              </a:r>
              <a:endParaRPr lang="en-US" altLang="zh-CN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  <a:p>
              <a:pPr>
                <a:spcBef>
                  <a:spcPct val="0"/>
                </a:spcBef>
              </a:pPr>
              <a:endParaRPr lang="en-US" altLang="zh-CN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        </a:t>
              </a:r>
              <a:r>
                <a:rPr lang="zh-CN" altLang="en-US" sz="2000" b="0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比如某厂商生产一种产品，投放到市场之后得到了消费者的反馈，根据消费者的反馈，厂商对产品进一步升级，优化，从而生产出让消费者更满意的产品。</a:t>
              </a:r>
              <a:r>
                <a:rPr lang="zh-CN" altLang="en-US" sz="2000" b="1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这就是</a:t>
              </a:r>
              <a:r>
                <a:rPr lang="en-US" altLang="zh-CN" sz="2000" b="1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BP</a:t>
              </a:r>
              <a:r>
                <a:rPr lang="zh-CN" altLang="en-US" sz="2000" b="1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神经网络的核心</a:t>
              </a:r>
              <a:r>
                <a:rPr lang="zh-CN" altLang="en-US" sz="2000" b="0" i="0" dirty="0">
                  <a:solidFill>
                    <a:schemeClr val="bg1"/>
                  </a:solidFill>
                  <a:effectLst/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。</a:t>
              </a:r>
              <a:endParaRPr lang="en-US" altLang="zh-CN" sz="2000" b="1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sp>
          <p:nvSpPr>
            <p:cNvPr id="21" name="ïṡḻîḑé">
              <a:extLst>
                <a:ext uri="{FF2B5EF4-FFF2-40B4-BE49-F238E27FC236}">
                  <a16:creationId xmlns:a16="http://schemas.microsoft.com/office/drawing/2014/main" id="{B8E5B162-606B-4032-96C9-9D47CAFA06E2}"/>
                </a:ext>
              </a:extLst>
            </p:cNvPr>
            <p:cNvSpPr/>
            <p:nvPr/>
          </p:nvSpPr>
          <p:spPr bwMode="auto">
            <a:xfrm>
              <a:off x="916493" y="3920112"/>
              <a:ext cx="435582" cy="434975"/>
            </a:xfrm>
            <a:custGeom>
              <a:avLst/>
              <a:gdLst>
                <a:gd name="connsiteX0" fmla="*/ 481551 w 608627"/>
                <a:gd name="connsiteY0" fmla="*/ 444844 h 607780"/>
                <a:gd name="connsiteX1" fmla="*/ 572887 w 608627"/>
                <a:gd name="connsiteY1" fmla="*/ 444844 h 607780"/>
                <a:gd name="connsiteX2" fmla="*/ 608627 w 608627"/>
                <a:gd name="connsiteY2" fmla="*/ 480868 h 607780"/>
                <a:gd name="connsiteX3" fmla="*/ 608627 w 608627"/>
                <a:gd name="connsiteY3" fmla="*/ 572086 h 607780"/>
                <a:gd name="connsiteX4" fmla="*/ 572887 w 608627"/>
                <a:gd name="connsiteY4" fmla="*/ 607780 h 607780"/>
                <a:gd name="connsiteX5" fmla="*/ 481551 w 608627"/>
                <a:gd name="connsiteY5" fmla="*/ 607780 h 607780"/>
                <a:gd name="connsiteX6" fmla="*/ 445480 w 608627"/>
                <a:gd name="connsiteY6" fmla="*/ 572086 h 607780"/>
                <a:gd name="connsiteX7" fmla="*/ 445480 w 608627"/>
                <a:gd name="connsiteY7" fmla="*/ 480868 h 607780"/>
                <a:gd name="connsiteX8" fmla="*/ 481551 w 608627"/>
                <a:gd name="connsiteY8" fmla="*/ 444844 h 607780"/>
                <a:gd name="connsiteX9" fmla="*/ 238947 w 608627"/>
                <a:gd name="connsiteY9" fmla="*/ 405187 h 607780"/>
                <a:gd name="connsiteX10" fmla="*/ 329952 w 608627"/>
                <a:gd name="connsiteY10" fmla="*/ 405187 h 607780"/>
                <a:gd name="connsiteX11" fmla="*/ 366023 w 608627"/>
                <a:gd name="connsiteY11" fmla="*/ 441211 h 607780"/>
                <a:gd name="connsiteX12" fmla="*/ 366023 w 608627"/>
                <a:gd name="connsiteY12" fmla="*/ 532429 h 607780"/>
                <a:gd name="connsiteX13" fmla="*/ 329952 w 608627"/>
                <a:gd name="connsiteY13" fmla="*/ 568123 h 607780"/>
                <a:gd name="connsiteX14" fmla="*/ 238947 w 608627"/>
                <a:gd name="connsiteY14" fmla="*/ 568123 h 607780"/>
                <a:gd name="connsiteX15" fmla="*/ 202876 w 608627"/>
                <a:gd name="connsiteY15" fmla="*/ 532429 h 607780"/>
                <a:gd name="connsiteX16" fmla="*/ 202876 w 608627"/>
                <a:gd name="connsiteY16" fmla="*/ 441211 h 607780"/>
                <a:gd name="connsiteX17" fmla="*/ 238947 w 608627"/>
                <a:gd name="connsiteY17" fmla="*/ 405187 h 607780"/>
                <a:gd name="connsiteX18" fmla="*/ 36071 w 608627"/>
                <a:gd name="connsiteY18" fmla="*/ 405187 h 607780"/>
                <a:gd name="connsiteX19" fmla="*/ 127407 w 608627"/>
                <a:gd name="connsiteY19" fmla="*/ 405187 h 607780"/>
                <a:gd name="connsiteX20" fmla="*/ 163147 w 608627"/>
                <a:gd name="connsiteY20" fmla="*/ 441211 h 607780"/>
                <a:gd name="connsiteX21" fmla="*/ 163147 w 608627"/>
                <a:gd name="connsiteY21" fmla="*/ 532429 h 607780"/>
                <a:gd name="connsiteX22" fmla="*/ 127407 w 608627"/>
                <a:gd name="connsiteY22" fmla="*/ 568123 h 607780"/>
                <a:gd name="connsiteX23" fmla="*/ 36071 w 608627"/>
                <a:gd name="connsiteY23" fmla="*/ 568123 h 607780"/>
                <a:gd name="connsiteX24" fmla="*/ 0 w 608627"/>
                <a:gd name="connsiteY24" fmla="*/ 532429 h 607780"/>
                <a:gd name="connsiteX25" fmla="*/ 0 w 608627"/>
                <a:gd name="connsiteY25" fmla="*/ 441211 h 607780"/>
                <a:gd name="connsiteX26" fmla="*/ 36071 w 608627"/>
                <a:gd name="connsiteY26" fmla="*/ 405187 h 607780"/>
                <a:gd name="connsiteX27" fmla="*/ 441506 w 608627"/>
                <a:gd name="connsiteY27" fmla="*/ 202593 h 607780"/>
                <a:gd name="connsiteX28" fmla="*/ 532883 w 608627"/>
                <a:gd name="connsiteY28" fmla="*/ 202593 h 607780"/>
                <a:gd name="connsiteX29" fmla="*/ 568969 w 608627"/>
                <a:gd name="connsiteY29" fmla="*/ 238617 h 607780"/>
                <a:gd name="connsiteX30" fmla="*/ 568969 w 608627"/>
                <a:gd name="connsiteY30" fmla="*/ 329505 h 607780"/>
                <a:gd name="connsiteX31" fmla="*/ 532883 w 608627"/>
                <a:gd name="connsiteY31" fmla="*/ 365529 h 607780"/>
                <a:gd name="connsiteX32" fmla="*/ 441506 w 608627"/>
                <a:gd name="connsiteY32" fmla="*/ 365529 h 607780"/>
                <a:gd name="connsiteX33" fmla="*/ 405751 w 608627"/>
                <a:gd name="connsiteY33" fmla="*/ 329505 h 607780"/>
                <a:gd name="connsiteX34" fmla="*/ 405751 w 608627"/>
                <a:gd name="connsiteY34" fmla="*/ 238617 h 607780"/>
                <a:gd name="connsiteX35" fmla="*/ 441506 w 608627"/>
                <a:gd name="connsiteY35" fmla="*/ 202593 h 607780"/>
                <a:gd name="connsiteX36" fmla="*/ 238947 w 608627"/>
                <a:gd name="connsiteY36" fmla="*/ 202593 h 607780"/>
                <a:gd name="connsiteX37" fmla="*/ 329952 w 608627"/>
                <a:gd name="connsiteY37" fmla="*/ 202593 h 607780"/>
                <a:gd name="connsiteX38" fmla="*/ 366023 w 608627"/>
                <a:gd name="connsiteY38" fmla="*/ 238617 h 607780"/>
                <a:gd name="connsiteX39" fmla="*/ 366023 w 608627"/>
                <a:gd name="connsiteY39" fmla="*/ 329505 h 607780"/>
                <a:gd name="connsiteX40" fmla="*/ 329952 w 608627"/>
                <a:gd name="connsiteY40" fmla="*/ 365529 h 607780"/>
                <a:gd name="connsiteX41" fmla="*/ 238947 w 608627"/>
                <a:gd name="connsiteY41" fmla="*/ 365529 h 607780"/>
                <a:gd name="connsiteX42" fmla="*/ 202876 w 608627"/>
                <a:gd name="connsiteY42" fmla="*/ 329505 h 607780"/>
                <a:gd name="connsiteX43" fmla="*/ 202876 w 608627"/>
                <a:gd name="connsiteY43" fmla="*/ 238617 h 607780"/>
                <a:gd name="connsiteX44" fmla="*/ 238947 w 608627"/>
                <a:gd name="connsiteY44" fmla="*/ 202593 h 607780"/>
                <a:gd name="connsiteX45" fmla="*/ 36071 w 608627"/>
                <a:gd name="connsiteY45" fmla="*/ 202593 h 607780"/>
                <a:gd name="connsiteX46" fmla="*/ 127407 w 608627"/>
                <a:gd name="connsiteY46" fmla="*/ 202593 h 607780"/>
                <a:gd name="connsiteX47" fmla="*/ 163147 w 608627"/>
                <a:gd name="connsiteY47" fmla="*/ 238617 h 607780"/>
                <a:gd name="connsiteX48" fmla="*/ 163147 w 608627"/>
                <a:gd name="connsiteY48" fmla="*/ 329505 h 607780"/>
                <a:gd name="connsiteX49" fmla="*/ 127407 w 608627"/>
                <a:gd name="connsiteY49" fmla="*/ 365529 h 607780"/>
                <a:gd name="connsiteX50" fmla="*/ 36071 w 608627"/>
                <a:gd name="connsiteY50" fmla="*/ 365529 h 607780"/>
                <a:gd name="connsiteX51" fmla="*/ 0 w 608627"/>
                <a:gd name="connsiteY51" fmla="*/ 329505 h 607780"/>
                <a:gd name="connsiteX52" fmla="*/ 0 w 608627"/>
                <a:gd name="connsiteY52" fmla="*/ 238617 h 607780"/>
                <a:gd name="connsiteX53" fmla="*/ 36071 w 608627"/>
                <a:gd name="connsiteY53" fmla="*/ 202593 h 607780"/>
                <a:gd name="connsiteX54" fmla="*/ 441506 w 608627"/>
                <a:gd name="connsiteY54" fmla="*/ 0 h 607780"/>
                <a:gd name="connsiteX55" fmla="*/ 532883 w 608627"/>
                <a:gd name="connsiteY55" fmla="*/ 0 h 607780"/>
                <a:gd name="connsiteX56" fmla="*/ 568969 w 608627"/>
                <a:gd name="connsiteY56" fmla="*/ 36024 h 607780"/>
                <a:gd name="connsiteX57" fmla="*/ 568969 w 608627"/>
                <a:gd name="connsiteY57" fmla="*/ 126912 h 607780"/>
                <a:gd name="connsiteX58" fmla="*/ 532883 w 608627"/>
                <a:gd name="connsiteY58" fmla="*/ 162936 h 607780"/>
                <a:gd name="connsiteX59" fmla="*/ 441506 w 608627"/>
                <a:gd name="connsiteY59" fmla="*/ 162936 h 607780"/>
                <a:gd name="connsiteX60" fmla="*/ 405751 w 608627"/>
                <a:gd name="connsiteY60" fmla="*/ 126912 h 607780"/>
                <a:gd name="connsiteX61" fmla="*/ 405751 w 608627"/>
                <a:gd name="connsiteY61" fmla="*/ 36024 h 607780"/>
                <a:gd name="connsiteX62" fmla="*/ 441506 w 608627"/>
                <a:gd name="connsiteY62" fmla="*/ 0 h 607780"/>
                <a:gd name="connsiteX63" fmla="*/ 238947 w 608627"/>
                <a:gd name="connsiteY63" fmla="*/ 0 h 607780"/>
                <a:gd name="connsiteX64" fmla="*/ 329952 w 608627"/>
                <a:gd name="connsiteY64" fmla="*/ 0 h 607780"/>
                <a:gd name="connsiteX65" fmla="*/ 366023 w 608627"/>
                <a:gd name="connsiteY65" fmla="*/ 36024 h 607780"/>
                <a:gd name="connsiteX66" fmla="*/ 366023 w 608627"/>
                <a:gd name="connsiteY66" fmla="*/ 126912 h 607780"/>
                <a:gd name="connsiteX67" fmla="*/ 329952 w 608627"/>
                <a:gd name="connsiteY67" fmla="*/ 162936 h 607780"/>
                <a:gd name="connsiteX68" fmla="*/ 238947 w 608627"/>
                <a:gd name="connsiteY68" fmla="*/ 162936 h 607780"/>
                <a:gd name="connsiteX69" fmla="*/ 202876 w 608627"/>
                <a:gd name="connsiteY69" fmla="*/ 126912 h 607780"/>
                <a:gd name="connsiteX70" fmla="*/ 202876 w 608627"/>
                <a:gd name="connsiteY70" fmla="*/ 36024 h 607780"/>
                <a:gd name="connsiteX71" fmla="*/ 238947 w 608627"/>
                <a:gd name="connsiteY71" fmla="*/ 0 h 607780"/>
                <a:gd name="connsiteX72" fmla="*/ 36071 w 608627"/>
                <a:gd name="connsiteY72" fmla="*/ 0 h 607780"/>
                <a:gd name="connsiteX73" fmla="*/ 127407 w 608627"/>
                <a:gd name="connsiteY73" fmla="*/ 0 h 607780"/>
                <a:gd name="connsiteX74" fmla="*/ 163147 w 608627"/>
                <a:gd name="connsiteY74" fmla="*/ 36024 h 607780"/>
                <a:gd name="connsiteX75" fmla="*/ 163147 w 608627"/>
                <a:gd name="connsiteY75" fmla="*/ 126912 h 607780"/>
                <a:gd name="connsiteX76" fmla="*/ 127407 w 608627"/>
                <a:gd name="connsiteY76" fmla="*/ 162936 h 607780"/>
                <a:gd name="connsiteX77" fmla="*/ 36071 w 608627"/>
                <a:gd name="connsiteY77" fmla="*/ 162936 h 607780"/>
                <a:gd name="connsiteX78" fmla="*/ 0 w 608627"/>
                <a:gd name="connsiteY78" fmla="*/ 126912 h 607780"/>
                <a:gd name="connsiteX79" fmla="*/ 0 w 608627"/>
                <a:gd name="connsiteY79" fmla="*/ 36024 h 607780"/>
                <a:gd name="connsiteX80" fmla="*/ 36071 w 608627"/>
                <a:gd name="connsiteY80" fmla="*/ 0 h 60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8627" h="607780">
                  <a:moveTo>
                    <a:pt x="481551" y="444844"/>
                  </a:moveTo>
                  <a:lnTo>
                    <a:pt x="572887" y="444844"/>
                  </a:lnTo>
                  <a:cubicBezTo>
                    <a:pt x="592412" y="444844"/>
                    <a:pt x="608627" y="461038"/>
                    <a:pt x="608627" y="480868"/>
                  </a:cubicBezTo>
                  <a:lnTo>
                    <a:pt x="608627" y="572086"/>
                  </a:lnTo>
                  <a:cubicBezTo>
                    <a:pt x="608627" y="591586"/>
                    <a:pt x="592412" y="607780"/>
                    <a:pt x="572887" y="607780"/>
                  </a:cubicBezTo>
                  <a:lnTo>
                    <a:pt x="481551" y="607780"/>
                  </a:lnTo>
                  <a:cubicBezTo>
                    <a:pt x="461696" y="607780"/>
                    <a:pt x="445480" y="591586"/>
                    <a:pt x="445480" y="572086"/>
                  </a:cubicBezTo>
                  <a:lnTo>
                    <a:pt x="445480" y="480868"/>
                  </a:lnTo>
                  <a:cubicBezTo>
                    <a:pt x="445480" y="461038"/>
                    <a:pt x="461696" y="444844"/>
                    <a:pt x="481551" y="444844"/>
                  </a:cubicBezTo>
                  <a:close/>
                  <a:moveTo>
                    <a:pt x="238947" y="405187"/>
                  </a:moveTo>
                  <a:lnTo>
                    <a:pt x="329952" y="405187"/>
                  </a:lnTo>
                  <a:cubicBezTo>
                    <a:pt x="349807" y="405187"/>
                    <a:pt x="366023" y="421381"/>
                    <a:pt x="366023" y="441211"/>
                  </a:cubicBezTo>
                  <a:lnTo>
                    <a:pt x="366023" y="532429"/>
                  </a:lnTo>
                  <a:cubicBezTo>
                    <a:pt x="366023" y="551929"/>
                    <a:pt x="349807" y="568123"/>
                    <a:pt x="329952" y="568123"/>
                  </a:cubicBezTo>
                  <a:lnTo>
                    <a:pt x="238947" y="568123"/>
                  </a:lnTo>
                  <a:cubicBezTo>
                    <a:pt x="219091" y="568123"/>
                    <a:pt x="202876" y="551929"/>
                    <a:pt x="202876" y="532429"/>
                  </a:cubicBezTo>
                  <a:lnTo>
                    <a:pt x="202876" y="441211"/>
                  </a:lnTo>
                  <a:cubicBezTo>
                    <a:pt x="202876" y="421381"/>
                    <a:pt x="219091" y="405187"/>
                    <a:pt x="238947" y="405187"/>
                  </a:cubicBezTo>
                  <a:close/>
                  <a:moveTo>
                    <a:pt x="36071" y="405187"/>
                  </a:moveTo>
                  <a:lnTo>
                    <a:pt x="127407" y="405187"/>
                  </a:lnTo>
                  <a:cubicBezTo>
                    <a:pt x="146931" y="405187"/>
                    <a:pt x="163147" y="421381"/>
                    <a:pt x="163147" y="441211"/>
                  </a:cubicBezTo>
                  <a:lnTo>
                    <a:pt x="163147" y="532429"/>
                  </a:lnTo>
                  <a:cubicBezTo>
                    <a:pt x="163147" y="551929"/>
                    <a:pt x="146931" y="568123"/>
                    <a:pt x="127407" y="568123"/>
                  </a:cubicBezTo>
                  <a:lnTo>
                    <a:pt x="36071" y="568123"/>
                  </a:lnTo>
                  <a:cubicBezTo>
                    <a:pt x="16215" y="568123"/>
                    <a:pt x="0" y="551929"/>
                    <a:pt x="0" y="532429"/>
                  </a:cubicBezTo>
                  <a:lnTo>
                    <a:pt x="0" y="441211"/>
                  </a:lnTo>
                  <a:cubicBezTo>
                    <a:pt x="0" y="421381"/>
                    <a:pt x="16215" y="405187"/>
                    <a:pt x="36071" y="405187"/>
                  </a:cubicBezTo>
                  <a:close/>
                  <a:moveTo>
                    <a:pt x="441506" y="202593"/>
                  </a:moveTo>
                  <a:lnTo>
                    <a:pt x="532883" y="202593"/>
                  </a:lnTo>
                  <a:cubicBezTo>
                    <a:pt x="552747" y="202593"/>
                    <a:pt x="568969" y="218787"/>
                    <a:pt x="568969" y="238617"/>
                  </a:cubicBezTo>
                  <a:lnTo>
                    <a:pt x="568969" y="329505"/>
                  </a:lnTo>
                  <a:cubicBezTo>
                    <a:pt x="568969" y="349335"/>
                    <a:pt x="552747" y="365529"/>
                    <a:pt x="532883" y="365529"/>
                  </a:cubicBezTo>
                  <a:lnTo>
                    <a:pt x="441506" y="365529"/>
                  </a:lnTo>
                  <a:cubicBezTo>
                    <a:pt x="421973" y="365529"/>
                    <a:pt x="405751" y="349335"/>
                    <a:pt x="405751" y="329505"/>
                  </a:cubicBezTo>
                  <a:lnTo>
                    <a:pt x="405751" y="238617"/>
                  </a:lnTo>
                  <a:cubicBezTo>
                    <a:pt x="405751" y="218787"/>
                    <a:pt x="421973" y="202593"/>
                    <a:pt x="441506" y="202593"/>
                  </a:cubicBezTo>
                  <a:close/>
                  <a:moveTo>
                    <a:pt x="238947" y="202593"/>
                  </a:moveTo>
                  <a:lnTo>
                    <a:pt x="329952" y="202593"/>
                  </a:lnTo>
                  <a:cubicBezTo>
                    <a:pt x="349807" y="202593"/>
                    <a:pt x="366023" y="218787"/>
                    <a:pt x="366023" y="238617"/>
                  </a:cubicBezTo>
                  <a:lnTo>
                    <a:pt x="366023" y="329505"/>
                  </a:lnTo>
                  <a:cubicBezTo>
                    <a:pt x="366023" y="349335"/>
                    <a:pt x="349807" y="365529"/>
                    <a:pt x="329952" y="365529"/>
                  </a:cubicBezTo>
                  <a:lnTo>
                    <a:pt x="238947" y="365529"/>
                  </a:lnTo>
                  <a:cubicBezTo>
                    <a:pt x="219091" y="365529"/>
                    <a:pt x="202876" y="349335"/>
                    <a:pt x="202876" y="329505"/>
                  </a:cubicBezTo>
                  <a:lnTo>
                    <a:pt x="202876" y="238617"/>
                  </a:lnTo>
                  <a:cubicBezTo>
                    <a:pt x="202876" y="218787"/>
                    <a:pt x="219091" y="202593"/>
                    <a:pt x="238947" y="202593"/>
                  </a:cubicBezTo>
                  <a:close/>
                  <a:moveTo>
                    <a:pt x="36071" y="202593"/>
                  </a:moveTo>
                  <a:lnTo>
                    <a:pt x="127407" y="202593"/>
                  </a:lnTo>
                  <a:cubicBezTo>
                    <a:pt x="146931" y="202593"/>
                    <a:pt x="163147" y="218787"/>
                    <a:pt x="163147" y="238617"/>
                  </a:cubicBezTo>
                  <a:lnTo>
                    <a:pt x="163147" y="329505"/>
                  </a:lnTo>
                  <a:cubicBezTo>
                    <a:pt x="163147" y="349335"/>
                    <a:pt x="146931" y="365529"/>
                    <a:pt x="127407" y="365529"/>
                  </a:cubicBezTo>
                  <a:lnTo>
                    <a:pt x="36071" y="365529"/>
                  </a:lnTo>
                  <a:cubicBezTo>
                    <a:pt x="16215" y="365529"/>
                    <a:pt x="0" y="349335"/>
                    <a:pt x="0" y="329505"/>
                  </a:cubicBezTo>
                  <a:lnTo>
                    <a:pt x="0" y="238617"/>
                  </a:lnTo>
                  <a:cubicBezTo>
                    <a:pt x="0" y="218787"/>
                    <a:pt x="16215" y="202593"/>
                    <a:pt x="36071" y="202593"/>
                  </a:cubicBezTo>
                  <a:close/>
                  <a:moveTo>
                    <a:pt x="441506" y="0"/>
                  </a:moveTo>
                  <a:lnTo>
                    <a:pt x="532883" y="0"/>
                  </a:lnTo>
                  <a:cubicBezTo>
                    <a:pt x="552747" y="0"/>
                    <a:pt x="568969" y="16194"/>
                    <a:pt x="568969" y="36024"/>
                  </a:cubicBezTo>
                  <a:lnTo>
                    <a:pt x="568969" y="126912"/>
                  </a:lnTo>
                  <a:cubicBezTo>
                    <a:pt x="568969" y="146742"/>
                    <a:pt x="552747" y="162936"/>
                    <a:pt x="532883" y="162936"/>
                  </a:cubicBezTo>
                  <a:lnTo>
                    <a:pt x="441506" y="162936"/>
                  </a:lnTo>
                  <a:cubicBezTo>
                    <a:pt x="421973" y="162936"/>
                    <a:pt x="405751" y="146742"/>
                    <a:pt x="405751" y="126912"/>
                  </a:cubicBezTo>
                  <a:lnTo>
                    <a:pt x="405751" y="36024"/>
                  </a:lnTo>
                  <a:cubicBezTo>
                    <a:pt x="405751" y="16194"/>
                    <a:pt x="421973" y="0"/>
                    <a:pt x="441506" y="0"/>
                  </a:cubicBezTo>
                  <a:close/>
                  <a:moveTo>
                    <a:pt x="238947" y="0"/>
                  </a:moveTo>
                  <a:lnTo>
                    <a:pt x="329952" y="0"/>
                  </a:lnTo>
                  <a:cubicBezTo>
                    <a:pt x="349807" y="0"/>
                    <a:pt x="366023" y="16194"/>
                    <a:pt x="366023" y="36024"/>
                  </a:cubicBezTo>
                  <a:lnTo>
                    <a:pt x="366023" y="126912"/>
                  </a:lnTo>
                  <a:cubicBezTo>
                    <a:pt x="366023" y="146742"/>
                    <a:pt x="349807" y="162936"/>
                    <a:pt x="329952" y="162936"/>
                  </a:cubicBezTo>
                  <a:lnTo>
                    <a:pt x="238947" y="162936"/>
                  </a:lnTo>
                  <a:cubicBezTo>
                    <a:pt x="219091" y="162936"/>
                    <a:pt x="202876" y="146742"/>
                    <a:pt x="202876" y="126912"/>
                  </a:cubicBezTo>
                  <a:lnTo>
                    <a:pt x="202876" y="36024"/>
                  </a:lnTo>
                  <a:cubicBezTo>
                    <a:pt x="202876" y="16194"/>
                    <a:pt x="219091" y="0"/>
                    <a:pt x="238947" y="0"/>
                  </a:cubicBezTo>
                  <a:close/>
                  <a:moveTo>
                    <a:pt x="36071" y="0"/>
                  </a:moveTo>
                  <a:lnTo>
                    <a:pt x="127407" y="0"/>
                  </a:lnTo>
                  <a:cubicBezTo>
                    <a:pt x="146931" y="0"/>
                    <a:pt x="163147" y="16194"/>
                    <a:pt x="163147" y="36024"/>
                  </a:cubicBezTo>
                  <a:lnTo>
                    <a:pt x="163147" y="126912"/>
                  </a:lnTo>
                  <a:cubicBezTo>
                    <a:pt x="163147" y="146742"/>
                    <a:pt x="146931" y="162936"/>
                    <a:pt x="127407" y="162936"/>
                  </a:cubicBezTo>
                  <a:lnTo>
                    <a:pt x="36071" y="162936"/>
                  </a:lnTo>
                  <a:cubicBezTo>
                    <a:pt x="16215" y="162936"/>
                    <a:pt x="0" y="146742"/>
                    <a:pt x="0" y="126912"/>
                  </a:cubicBezTo>
                  <a:lnTo>
                    <a:pt x="0" y="36024"/>
                  </a:lnTo>
                  <a:cubicBezTo>
                    <a:pt x="0" y="16194"/>
                    <a:pt x="16215" y="0"/>
                    <a:pt x="36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7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2435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2548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117418"/>
            <a:ext cx="7996111" cy="4938719"/>
            <a:chOff x="3239881" y="1154219"/>
            <a:chExt cx="9818421" cy="4988371"/>
          </a:xfrm>
        </p:grpSpPr>
        <p:sp>
          <p:nvSpPr>
            <p:cNvPr id="7" name="ï$ḷîḓè"/>
            <p:cNvSpPr/>
            <p:nvPr/>
          </p:nvSpPr>
          <p:spPr>
            <a:xfrm rot="5400000">
              <a:off x="3497750" y="2215003"/>
              <a:ext cx="974505" cy="1108969"/>
            </a:xfrm>
            <a:prstGeom prst="bentUpArrow">
              <a:avLst/>
            </a:prstGeom>
            <a:solidFill>
              <a:schemeClr val="bg1">
                <a:lumMod val="95000"/>
                <a:alpha val="7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8" name="ï$ļîďè"/>
            <p:cNvSpPr/>
            <p:nvPr/>
          </p:nvSpPr>
          <p:spPr>
            <a:xfrm>
              <a:off x="3239881" y="1154219"/>
              <a:ext cx="1639796" cy="1148291"/>
            </a:xfrm>
            <a:prstGeom prst="roundRect">
              <a:avLst>
                <a:gd name="adj" fmla="val 14357"/>
              </a:avLst>
            </a:prstGeom>
            <a:solidFill>
              <a:schemeClr val="accent1"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dirty="0"/>
            </a:p>
          </p:txBody>
        </p:sp>
        <p:sp>
          <p:nvSpPr>
            <p:cNvPr id="9" name="ïṩľiḋe"/>
            <p:cNvSpPr/>
            <p:nvPr/>
          </p:nvSpPr>
          <p:spPr>
            <a:xfrm rot="5400000">
              <a:off x="4855230" y="3501600"/>
              <a:ext cx="974505" cy="1108969"/>
            </a:xfrm>
            <a:prstGeom prst="bentUpArrow">
              <a:avLst/>
            </a:prstGeom>
            <a:solidFill>
              <a:schemeClr val="bg1">
                <a:lumMod val="95000"/>
                <a:alpha val="7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0" name="ïś1íḍê"/>
            <p:cNvSpPr/>
            <p:nvPr/>
          </p:nvSpPr>
          <p:spPr>
            <a:xfrm>
              <a:off x="4597362" y="2421107"/>
              <a:ext cx="1639796" cy="1148291"/>
            </a:xfrm>
            <a:prstGeom prst="roundRect">
              <a:avLst>
                <a:gd name="adj" fmla="val 14357"/>
              </a:avLst>
            </a:prstGeom>
            <a:solidFill>
              <a:schemeClr val="tx1">
                <a:lumMod val="50000"/>
                <a:lumOff val="50000"/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/>
            </a:p>
          </p:txBody>
        </p:sp>
        <p:sp>
          <p:nvSpPr>
            <p:cNvPr id="11" name="ï$ḷiḑé"/>
            <p:cNvSpPr/>
            <p:nvPr/>
          </p:nvSpPr>
          <p:spPr>
            <a:xfrm rot="5400000">
              <a:off x="6216060" y="4784348"/>
              <a:ext cx="974505" cy="1108969"/>
            </a:xfrm>
            <a:prstGeom prst="bentUpArrow">
              <a:avLst/>
            </a:prstGeom>
            <a:solidFill>
              <a:schemeClr val="bg1">
                <a:lumMod val="95000"/>
                <a:alpha val="7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/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ïṧ1ïḑè"/>
            <p:cNvSpPr/>
            <p:nvPr/>
          </p:nvSpPr>
          <p:spPr>
            <a:xfrm>
              <a:off x="7312323" y="4994299"/>
              <a:ext cx="1639796" cy="1148291"/>
            </a:xfrm>
            <a:prstGeom prst="roundRect">
              <a:avLst>
                <a:gd name="adj" fmla="val 14357"/>
              </a:avLst>
            </a:prstGeom>
            <a:solidFill>
              <a:schemeClr val="bg1">
                <a:lumMod val="85000"/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dirty="0"/>
            </a:p>
          </p:txBody>
        </p:sp>
        <p:sp>
          <p:nvSpPr>
            <p:cNvPr id="13" name="íS1îḓé"/>
            <p:cNvSpPr/>
            <p:nvPr/>
          </p:nvSpPr>
          <p:spPr>
            <a:xfrm>
              <a:off x="5959011" y="3714330"/>
              <a:ext cx="1639796" cy="1148291"/>
            </a:xfrm>
            <a:prstGeom prst="roundRect">
              <a:avLst>
                <a:gd name="adj" fmla="val 14357"/>
              </a:avLst>
            </a:prstGeom>
            <a:solidFill>
              <a:schemeClr val="bg1">
                <a:lumMod val="65000"/>
                <a:alpha val="70000"/>
              </a:schemeClr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/>
            </a:p>
          </p:txBody>
        </p:sp>
        <p:sp>
          <p:nvSpPr>
            <p:cNvPr id="29" name="íṩḻïḓ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5133130" y="1518983"/>
              <a:ext cx="3805748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数据归一化：极大极小值</a:t>
              </a:r>
              <a:endParaRPr lang="id-ID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sp>
          <p:nvSpPr>
            <p:cNvPr id="27" name="íşḻïḓe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452302" y="2800234"/>
              <a:ext cx="3805748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激励函数：</a:t>
              </a:r>
              <a:endParaRPr lang="id-ID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sp>
          <p:nvSpPr>
            <p:cNvPr id="25" name="í$1ïḋe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7713697" y="3889060"/>
              <a:ext cx="4575231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损失函数：残差平方和的均值</a:t>
              </a:r>
              <a:endParaRPr lang="id-ID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sp>
          <p:nvSpPr>
            <p:cNvPr id="23" name="îṣlîdê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9046589" y="5339737"/>
              <a:ext cx="4011713" cy="3910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隐藏层选取：根据经验公式</a:t>
              </a:r>
              <a:endParaRPr lang="id-ID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sp>
          <p:nvSpPr>
            <p:cNvPr id="19" name="ïšḷïḍè"/>
            <p:cNvSpPr/>
            <p:nvPr/>
          </p:nvSpPr>
          <p:spPr>
            <a:xfrm>
              <a:off x="3794095" y="1432398"/>
              <a:ext cx="531369" cy="621290"/>
            </a:xfrm>
            <a:custGeom>
              <a:avLst/>
              <a:gdLst>
                <a:gd name="connsiteX0" fmla="*/ 309853 w 516072"/>
                <a:gd name="connsiteY0" fmla="*/ 506697 h 603405"/>
                <a:gd name="connsiteX1" fmla="*/ 326214 w 516072"/>
                <a:gd name="connsiteY1" fmla="*/ 521096 h 603405"/>
                <a:gd name="connsiteX2" fmla="*/ 311812 w 516072"/>
                <a:gd name="connsiteY2" fmla="*/ 537454 h 603405"/>
                <a:gd name="connsiteX3" fmla="*/ 164332 w 516072"/>
                <a:gd name="connsiteY3" fmla="*/ 546670 h 603405"/>
                <a:gd name="connsiteX4" fmla="*/ 163295 w 516072"/>
                <a:gd name="connsiteY4" fmla="*/ 546670 h 603405"/>
                <a:gd name="connsiteX5" fmla="*/ 147971 w 516072"/>
                <a:gd name="connsiteY5" fmla="*/ 532270 h 603405"/>
                <a:gd name="connsiteX6" fmla="*/ 162373 w 516072"/>
                <a:gd name="connsiteY6" fmla="*/ 515913 h 603405"/>
                <a:gd name="connsiteX7" fmla="*/ 300609 w 516072"/>
                <a:gd name="connsiteY7" fmla="*/ 444361 h 603405"/>
                <a:gd name="connsiteX8" fmla="*/ 316970 w 516072"/>
                <a:gd name="connsiteY8" fmla="*/ 458620 h 603405"/>
                <a:gd name="connsiteX9" fmla="*/ 302568 w 516072"/>
                <a:gd name="connsiteY9" fmla="*/ 474949 h 603405"/>
                <a:gd name="connsiteX10" fmla="*/ 155088 w 516072"/>
                <a:gd name="connsiteY10" fmla="*/ 484149 h 603405"/>
                <a:gd name="connsiteX11" fmla="*/ 154051 w 516072"/>
                <a:gd name="connsiteY11" fmla="*/ 484149 h 603405"/>
                <a:gd name="connsiteX12" fmla="*/ 138727 w 516072"/>
                <a:gd name="connsiteY12" fmla="*/ 469775 h 603405"/>
                <a:gd name="connsiteX13" fmla="*/ 153129 w 516072"/>
                <a:gd name="connsiteY13" fmla="*/ 453561 h 603405"/>
                <a:gd name="connsiteX14" fmla="*/ 409511 w 516072"/>
                <a:gd name="connsiteY14" fmla="*/ 410322 h 603405"/>
                <a:gd name="connsiteX15" fmla="*/ 401791 w 516072"/>
                <a:gd name="connsiteY15" fmla="*/ 472344 h 603405"/>
                <a:gd name="connsiteX16" fmla="*/ 425067 w 516072"/>
                <a:gd name="connsiteY16" fmla="*/ 451516 h 603405"/>
                <a:gd name="connsiteX17" fmla="*/ 409511 w 516072"/>
                <a:gd name="connsiteY17" fmla="*/ 410322 h 603405"/>
                <a:gd name="connsiteX18" fmla="*/ 228508 w 516072"/>
                <a:gd name="connsiteY18" fmla="*/ 375201 h 603405"/>
                <a:gd name="connsiteX19" fmla="*/ 218716 w 516072"/>
                <a:gd name="connsiteY19" fmla="*/ 376007 h 603405"/>
                <a:gd name="connsiteX20" fmla="*/ 229314 w 516072"/>
                <a:gd name="connsiteY20" fmla="*/ 402806 h 603405"/>
                <a:gd name="connsiteX21" fmla="*/ 238991 w 516072"/>
                <a:gd name="connsiteY21" fmla="*/ 402001 h 603405"/>
                <a:gd name="connsiteX22" fmla="*/ 242677 w 516072"/>
                <a:gd name="connsiteY22" fmla="*/ 400160 h 603405"/>
                <a:gd name="connsiteX23" fmla="*/ 242908 w 516072"/>
                <a:gd name="connsiteY23" fmla="*/ 396480 h 603405"/>
                <a:gd name="connsiteX24" fmla="*/ 236341 w 516072"/>
                <a:gd name="connsiteY24" fmla="*/ 379802 h 603405"/>
                <a:gd name="connsiteX25" fmla="*/ 233231 w 516072"/>
                <a:gd name="connsiteY25" fmla="*/ 376352 h 603405"/>
                <a:gd name="connsiteX26" fmla="*/ 228508 w 516072"/>
                <a:gd name="connsiteY26" fmla="*/ 375201 h 603405"/>
                <a:gd name="connsiteX27" fmla="*/ 150356 w 516072"/>
                <a:gd name="connsiteY27" fmla="*/ 340362 h 603405"/>
                <a:gd name="connsiteX28" fmla="*/ 145631 w 516072"/>
                <a:gd name="connsiteY28" fmla="*/ 342778 h 603405"/>
                <a:gd name="connsiteX29" fmla="*/ 145286 w 516072"/>
                <a:gd name="connsiteY29" fmla="*/ 347727 h 603405"/>
                <a:gd name="connsiteX30" fmla="*/ 166258 w 516072"/>
                <a:gd name="connsiteY30" fmla="*/ 401128 h 603405"/>
                <a:gd name="connsiteX31" fmla="*/ 170407 w 516072"/>
                <a:gd name="connsiteY31" fmla="*/ 405616 h 603405"/>
                <a:gd name="connsiteX32" fmla="*/ 176629 w 516072"/>
                <a:gd name="connsiteY32" fmla="*/ 407112 h 603405"/>
                <a:gd name="connsiteX33" fmla="*/ 181354 w 516072"/>
                <a:gd name="connsiteY33" fmla="*/ 404696 h 603405"/>
                <a:gd name="connsiteX34" fmla="*/ 181815 w 516072"/>
                <a:gd name="connsiteY34" fmla="*/ 399747 h 603405"/>
                <a:gd name="connsiteX35" fmla="*/ 160727 w 516072"/>
                <a:gd name="connsiteY35" fmla="*/ 346461 h 603405"/>
                <a:gd name="connsiteX36" fmla="*/ 156579 w 516072"/>
                <a:gd name="connsiteY36" fmla="*/ 341858 h 603405"/>
                <a:gd name="connsiteX37" fmla="*/ 150356 w 516072"/>
                <a:gd name="connsiteY37" fmla="*/ 340362 h 603405"/>
                <a:gd name="connsiteX38" fmla="*/ 212726 w 516072"/>
                <a:gd name="connsiteY38" fmla="*/ 335175 h 603405"/>
                <a:gd name="connsiteX39" fmla="*/ 202934 w 516072"/>
                <a:gd name="connsiteY39" fmla="*/ 335980 h 603405"/>
                <a:gd name="connsiteX40" fmla="*/ 213532 w 516072"/>
                <a:gd name="connsiteY40" fmla="*/ 362895 h 603405"/>
                <a:gd name="connsiteX41" fmla="*/ 223209 w 516072"/>
                <a:gd name="connsiteY41" fmla="*/ 362089 h 603405"/>
                <a:gd name="connsiteX42" fmla="*/ 226895 w 516072"/>
                <a:gd name="connsiteY42" fmla="*/ 360249 h 603405"/>
                <a:gd name="connsiteX43" fmla="*/ 227125 w 516072"/>
                <a:gd name="connsiteY43" fmla="*/ 356454 h 603405"/>
                <a:gd name="connsiteX44" fmla="*/ 220559 w 516072"/>
                <a:gd name="connsiteY44" fmla="*/ 339776 h 603405"/>
                <a:gd name="connsiteX45" fmla="*/ 217449 w 516072"/>
                <a:gd name="connsiteY45" fmla="*/ 336325 h 603405"/>
                <a:gd name="connsiteX46" fmla="*/ 212726 w 516072"/>
                <a:gd name="connsiteY46" fmla="*/ 335175 h 603405"/>
                <a:gd name="connsiteX47" fmla="*/ 145055 w 516072"/>
                <a:gd name="connsiteY47" fmla="*/ 327011 h 603405"/>
                <a:gd name="connsiteX48" fmla="*/ 163838 w 516072"/>
                <a:gd name="connsiteY48" fmla="*/ 331500 h 603405"/>
                <a:gd name="connsiteX49" fmla="*/ 176168 w 516072"/>
                <a:gd name="connsiteY49" fmla="*/ 345195 h 603405"/>
                <a:gd name="connsiteX50" fmla="*/ 197256 w 516072"/>
                <a:gd name="connsiteY50" fmla="*/ 398481 h 603405"/>
                <a:gd name="connsiteX51" fmla="*/ 195989 w 516072"/>
                <a:gd name="connsiteY51" fmla="*/ 413212 h 603405"/>
                <a:gd name="connsiteX52" fmla="*/ 181930 w 516072"/>
                <a:gd name="connsiteY52" fmla="*/ 420463 h 603405"/>
                <a:gd name="connsiteX53" fmla="*/ 163147 w 516072"/>
                <a:gd name="connsiteY53" fmla="*/ 415974 h 603405"/>
                <a:gd name="connsiteX54" fmla="*/ 150702 w 516072"/>
                <a:gd name="connsiteY54" fmla="*/ 402394 h 603405"/>
                <a:gd name="connsiteX55" fmla="*/ 129729 w 516072"/>
                <a:gd name="connsiteY55" fmla="*/ 348993 h 603405"/>
                <a:gd name="connsiteX56" fmla="*/ 130882 w 516072"/>
                <a:gd name="connsiteY56" fmla="*/ 334262 h 603405"/>
                <a:gd name="connsiteX57" fmla="*/ 145055 w 516072"/>
                <a:gd name="connsiteY57" fmla="*/ 327011 h 603405"/>
                <a:gd name="connsiteX58" fmla="*/ 213417 w 516072"/>
                <a:gd name="connsiteY58" fmla="*/ 321488 h 603405"/>
                <a:gd name="connsiteX59" fmla="*/ 225743 w 516072"/>
                <a:gd name="connsiteY59" fmla="*/ 324479 h 603405"/>
                <a:gd name="connsiteX60" fmla="*/ 234037 w 516072"/>
                <a:gd name="connsiteY60" fmla="*/ 333565 h 603405"/>
                <a:gd name="connsiteX61" fmla="*/ 245096 w 516072"/>
                <a:gd name="connsiteY61" fmla="*/ 361859 h 603405"/>
                <a:gd name="connsiteX62" fmla="*/ 244866 w 516072"/>
                <a:gd name="connsiteY62" fmla="*/ 365425 h 603405"/>
                <a:gd name="connsiteX63" fmla="*/ 241295 w 516072"/>
                <a:gd name="connsiteY63" fmla="*/ 367265 h 603405"/>
                <a:gd name="connsiteX64" fmla="*/ 241410 w 516072"/>
                <a:gd name="connsiteY64" fmla="*/ 367380 h 603405"/>
                <a:gd name="connsiteX65" fmla="*/ 246018 w 516072"/>
                <a:gd name="connsiteY65" fmla="*/ 368530 h 603405"/>
                <a:gd name="connsiteX66" fmla="*/ 249129 w 516072"/>
                <a:gd name="connsiteY66" fmla="*/ 371866 h 603405"/>
                <a:gd name="connsiteX67" fmla="*/ 260303 w 516072"/>
                <a:gd name="connsiteY67" fmla="*/ 400275 h 603405"/>
                <a:gd name="connsiteX68" fmla="*/ 259496 w 516072"/>
                <a:gd name="connsiteY68" fmla="*/ 409937 h 603405"/>
                <a:gd name="connsiteX69" fmla="*/ 250165 w 516072"/>
                <a:gd name="connsiteY69" fmla="*/ 414768 h 603405"/>
                <a:gd name="connsiteX70" fmla="*/ 223439 w 516072"/>
                <a:gd name="connsiteY70" fmla="*/ 416953 h 603405"/>
                <a:gd name="connsiteX71" fmla="*/ 217679 w 516072"/>
                <a:gd name="connsiteY71" fmla="*/ 413617 h 603405"/>
                <a:gd name="connsiteX72" fmla="*/ 183811 w 516072"/>
                <a:gd name="connsiteY72" fmla="*/ 327814 h 603405"/>
                <a:gd name="connsiteX73" fmla="*/ 186576 w 516072"/>
                <a:gd name="connsiteY73" fmla="*/ 323673 h 603405"/>
                <a:gd name="connsiteX74" fmla="*/ 263606 w 516072"/>
                <a:gd name="connsiteY74" fmla="*/ 317202 h 603405"/>
                <a:gd name="connsiteX75" fmla="*/ 282389 w 516072"/>
                <a:gd name="connsiteY75" fmla="*/ 321691 h 603405"/>
                <a:gd name="connsiteX76" fmla="*/ 294834 w 516072"/>
                <a:gd name="connsiteY76" fmla="*/ 335386 h 603405"/>
                <a:gd name="connsiteX77" fmla="*/ 295987 w 516072"/>
                <a:gd name="connsiteY77" fmla="*/ 338264 h 603405"/>
                <a:gd name="connsiteX78" fmla="*/ 293106 w 516072"/>
                <a:gd name="connsiteY78" fmla="*/ 342292 h 603405"/>
                <a:gd name="connsiteX79" fmla="*/ 286192 w 516072"/>
                <a:gd name="connsiteY79" fmla="*/ 342867 h 603405"/>
                <a:gd name="connsiteX80" fmla="*/ 280430 w 516072"/>
                <a:gd name="connsiteY80" fmla="*/ 339529 h 603405"/>
                <a:gd name="connsiteX81" fmla="*/ 279278 w 516072"/>
                <a:gd name="connsiteY81" fmla="*/ 336652 h 603405"/>
                <a:gd name="connsiteX82" fmla="*/ 275129 w 516072"/>
                <a:gd name="connsiteY82" fmla="*/ 332049 h 603405"/>
                <a:gd name="connsiteX83" fmla="*/ 268907 w 516072"/>
                <a:gd name="connsiteY83" fmla="*/ 330553 h 603405"/>
                <a:gd name="connsiteX84" fmla="*/ 264182 w 516072"/>
                <a:gd name="connsiteY84" fmla="*/ 332969 h 603405"/>
                <a:gd name="connsiteX85" fmla="*/ 263721 w 516072"/>
                <a:gd name="connsiteY85" fmla="*/ 337918 h 603405"/>
                <a:gd name="connsiteX86" fmla="*/ 269022 w 516072"/>
                <a:gd name="connsiteY86" fmla="*/ 351153 h 603405"/>
                <a:gd name="connsiteX87" fmla="*/ 273170 w 516072"/>
                <a:gd name="connsiteY87" fmla="*/ 355757 h 603405"/>
                <a:gd name="connsiteX88" fmla="*/ 279393 w 516072"/>
                <a:gd name="connsiteY88" fmla="*/ 357253 h 603405"/>
                <a:gd name="connsiteX89" fmla="*/ 299328 w 516072"/>
                <a:gd name="connsiteY89" fmla="*/ 362432 h 603405"/>
                <a:gd name="connsiteX90" fmla="*/ 310621 w 516072"/>
                <a:gd name="connsiteY90" fmla="*/ 375322 h 603405"/>
                <a:gd name="connsiteX91" fmla="*/ 315807 w 516072"/>
                <a:gd name="connsiteY91" fmla="*/ 388672 h 603405"/>
                <a:gd name="connsiteX92" fmla="*/ 314539 w 516072"/>
                <a:gd name="connsiteY92" fmla="*/ 403403 h 603405"/>
                <a:gd name="connsiteX93" fmla="*/ 300481 w 516072"/>
                <a:gd name="connsiteY93" fmla="*/ 410654 h 603405"/>
                <a:gd name="connsiteX94" fmla="*/ 281698 w 516072"/>
                <a:gd name="connsiteY94" fmla="*/ 406165 h 603405"/>
                <a:gd name="connsiteX95" fmla="*/ 269252 w 516072"/>
                <a:gd name="connsiteY95" fmla="*/ 392585 h 603405"/>
                <a:gd name="connsiteX96" fmla="*/ 268100 w 516072"/>
                <a:gd name="connsiteY96" fmla="*/ 389593 h 603405"/>
                <a:gd name="connsiteX97" fmla="*/ 270866 w 516072"/>
                <a:gd name="connsiteY97" fmla="*/ 385449 h 603405"/>
                <a:gd name="connsiteX98" fmla="*/ 277780 w 516072"/>
                <a:gd name="connsiteY98" fmla="*/ 384874 h 603405"/>
                <a:gd name="connsiteX99" fmla="*/ 283541 w 516072"/>
                <a:gd name="connsiteY99" fmla="*/ 388212 h 603405"/>
                <a:gd name="connsiteX100" fmla="*/ 284809 w 516072"/>
                <a:gd name="connsiteY100" fmla="*/ 391319 h 603405"/>
                <a:gd name="connsiteX101" fmla="*/ 288957 w 516072"/>
                <a:gd name="connsiteY101" fmla="*/ 395807 h 603405"/>
                <a:gd name="connsiteX102" fmla="*/ 295180 w 516072"/>
                <a:gd name="connsiteY102" fmla="*/ 397303 h 603405"/>
                <a:gd name="connsiteX103" fmla="*/ 299905 w 516072"/>
                <a:gd name="connsiteY103" fmla="*/ 394887 h 603405"/>
                <a:gd name="connsiteX104" fmla="*/ 300250 w 516072"/>
                <a:gd name="connsiteY104" fmla="*/ 389938 h 603405"/>
                <a:gd name="connsiteX105" fmla="*/ 295065 w 516072"/>
                <a:gd name="connsiteY105" fmla="*/ 376588 h 603405"/>
                <a:gd name="connsiteX106" fmla="*/ 290916 w 516072"/>
                <a:gd name="connsiteY106" fmla="*/ 372099 h 603405"/>
                <a:gd name="connsiteX107" fmla="*/ 284694 w 516072"/>
                <a:gd name="connsiteY107" fmla="*/ 370603 h 603405"/>
                <a:gd name="connsiteX108" fmla="*/ 264643 w 516072"/>
                <a:gd name="connsiteY108" fmla="*/ 365424 h 603405"/>
                <a:gd name="connsiteX109" fmla="*/ 253465 w 516072"/>
                <a:gd name="connsiteY109" fmla="*/ 352534 h 603405"/>
                <a:gd name="connsiteX110" fmla="*/ 248164 w 516072"/>
                <a:gd name="connsiteY110" fmla="*/ 339184 h 603405"/>
                <a:gd name="connsiteX111" fmla="*/ 249432 w 516072"/>
                <a:gd name="connsiteY111" fmla="*/ 324453 h 603405"/>
                <a:gd name="connsiteX112" fmla="*/ 263606 w 516072"/>
                <a:gd name="connsiteY112" fmla="*/ 317202 h 603405"/>
                <a:gd name="connsiteX113" fmla="*/ 320670 w 516072"/>
                <a:gd name="connsiteY113" fmla="*/ 288927 h 603405"/>
                <a:gd name="connsiteX114" fmla="*/ 26837 w 516072"/>
                <a:gd name="connsiteY114" fmla="*/ 313206 h 603405"/>
                <a:gd name="connsiteX115" fmla="*/ 69010 w 516072"/>
                <a:gd name="connsiteY115" fmla="*/ 398701 h 603405"/>
                <a:gd name="connsiteX116" fmla="*/ 109340 w 516072"/>
                <a:gd name="connsiteY116" fmla="*/ 411473 h 603405"/>
                <a:gd name="connsiteX117" fmla="*/ 110377 w 516072"/>
                <a:gd name="connsiteY117" fmla="*/ 413429 h 603405"/>
                <a:gd name="connsiteX118" fmla="*/ 112797 w 516072"/>
                <a:gd name="connsiteY118" fmla="*/ 412279 h 603405"/>
                <a:gd name="connsiteX119" fmla="*/ 116139 w 516072"/>
                <a:gd name="connsiteY119" fmla="*/ 412048 h 603405"/>
                <a:gd name="connsiteX120" fmla="*/ 120978 w 516072"/>
                <a:gd name="connsiteY120" fmla="*/ 409632 h 603405"/>
                <a:gd name="connsiteX121" fmla="*/ 121324 w 516072"/>
                <a:gd name="connsiteY121" fmla="*/ 404799 h 603405"/>
                <a:gd name="connsiteX122" fmla="*/ 93900 w 516072"/>
                <a:gd name="connsiteY122" fmla="*/ 335069 h 603405"/>
                <a:gd name="connsiteX123" fmla="*/ 96780 w 516072"/>
                <a:gd name="connsiteY123" fmla="*/ 331041 h 603405"/>
                <a:gd name="connsiteX124" fmla="*/ 103694 w 516072"/>
                <a:gd name="connsiteY124" fmla="*/ 330466 h 603405"/>
                <a:gd name="connsiteX125" fmla="*/ 109456 w 516072"/>
                <a:gd name="connsiteY125" fmla="*/ 333803 h 603405"/>
                <a:gd name="connsiteX126" fmla="*/ 139530 w 516072"/>
                <a:gd name="connsiteY126" fmla="*/ 410092 h 603405"/>
                <a:gd name="connsiteX127" fmla="*/ 138608 w 516072"/>
                <a:gd name="connsiteY127" fmla="*/ 419873 h 603405"/>
                <a:gd name="connsiteX128" fmla="*/ 129275 w 516072"/>
                <a:gd name="connsiteY128" fmla="*/ 424706 h 603405"/>
                <a:gd name="connsiteX129" fmla="*/ 117982 w 516072"/>
                <a:gd name="connsiteY129" fmla="*/ 425741 h 603405"/>
                <a:gd name="connsiteX130" fmla="*/ 114641 w 516072"/>
                <a:gd name="connsiteY130" fmla="*/ 424821 h 603405"/>
                <a:gd name="connsiteX131" fmla="*/ 95743 w 516072"/>
                <a:gd name="connsiteY131" fmla="*/ 475220 h 603405"/>
                <a:gd name="connsiteX132" fmla="*/ 108073 w 516072"/>
                <a:gd name="connsiteY132" fmla="*/ 582693 h 603405"/>
                <a:gd name="connsiteX133" fmla="*/ 390844 w 516072"/>
                <a:gd name="connsiteY133" fmla="*/ 571647 h 603405"/>
                <a:gd name="connsiteX134" fmla="*/ 389577 w 516072"/>
                <a:gd name="connsiteY134" fmla="*/ 545181 h 603405"/>
                <a:gd name="connsiteX135" fmla="*/ 383009 w 516072"/>
                <a:gd name="connsiteY135" fmla="*/ 494667 h 603405"/>
                <a:gd name="connsiteX136" fmla="*/ 320670 w 516072"/>
                <a:gd name="connsiteY136" fmla="*/ 288927 h 603405"/>
                <a:gd name="connsiteX137" fmla="*/ 263171 w 516072"/>
                <a:gd name="connsiteY137" fmla="*/ 241404 h 603405"/>
                <a:gd name="connsiteX138" fmla="*/ 292900 w 516072"/>
                <a:gd name="connsiteY138" fmla="*/ 270861 h 603405"/>
                <a:gd name="connsiteX139" fmla="*/ 310415 w 516072"/>
                <a:gd name="connsiteY139" fmla="*/ 269365 h 603405"/>
                <a:gd name="connsiteX140" fmla="*/ 338646 w 516072"/>
                <a:gd name="connsiteY140" fmla="*/ 241404 h 603405"/>
                <a:gd name="connsiteX141" fmla="*/ 360770 w 516072"/>
                <a:gd name="connsiteY141" fmla="*/ 260045 h 603405"/>
                <a:gd name="connsiteX142" fmla="*/ 412738 w 516072"/>
                <a:gd name="connsiteY142" fmla="*/ 285014 h 603405"/>
                <a:gd name="connsiteX143" fmla="*/ 492821 w 516072"/>
                <a:gd name="connsiteY143" fmla="*/ 387309 h 603405"/>
                <a:gd name="connsiteX144" fmla="*/ 515061 w 516072"/>
                <a:gd name="connsiteY144" fmla="*/ 456695 h 603405"/>
                <a:gd name="connsiteX145" fmla="*/ 501809 w 516072"/>
                <a:gd name="connsiteY145" fmla="*/ 497773 h 603405"/>
                <a:gd name="connsiteX146" fmla="*/ 445463 w 516072"/>
                <a:gd name="connsiteY146" fmla="*/ 548058 h 603405"/>
                <a:gd name="connsiteX147" fmla="*/ 416886 w 516072"/>
                <a:gd name="connsiteY147" fmla="*/ 558874 h 603405"/>
                <a:gd name="connsiteX148" fmla="*/ 410779 w 516072"/>
                <a:gd name="connsiteY148" fmla="*/ 558414 h 603405"/>
                <a:gd name="connsiteX149" fmla="*/ 411240 w 516072"/>
                <a:gd name="connsiteY149" fmla="*/ 581542 h 603405"/>
                <a:gd name="connsiteX150" fmla="*/ 401445 w 516072"/>
                <a:gd name="connsiteY150" fmla="*/ 591668 h 603405"/>
                <a:gd name="connsiteX151" fmla="*/ 96435 w 516072"/>
                <a:gd name="connsiteY151" fmla="*/ 603405 h 603405"/>
                <a:gd name="connsiteX152" fmla="*/ 95974 w 516072"/>
                <a:gd name="connsiteY152" fmla="*/ 603405 h 603405"/>
                <a:gd name="connsiteX153" fmla="*/ 88023 w 516072"/>
                <a:gd name="connsiteY153" fmla="*/ 599608 h 603405"/>
                <a:gd name="connsiteX154" fmla="*/ 86179 w 516072"/>
                <a:gd name="connsiteY154" fmla="*/ 590633 h 603405"/>
                <a:gd name="connsiteX155" fmla="*/ 84797 w 516072"/>
                <a:gd name="connsiteY155" fmla="*/ 521132 h 603405"/>
                <a:gd name="connsiteX156" fmla="*/ 77998 w 516072"/>
                <a:gd name="connsiteY156" fmla="*/ 488568 h 603405"/>
                <a:gd name="connsiteX157" fmla="*/ 72582 w 516072"/>
                <a:gd name="connsiteY157" fmla="*/ 492595 h 603405"/>
                <a:gd name="connsiteX158" fmla="*/ 49767 w 516072"/>
                <a:gd name="connsiteY158" fmla="*/ 499269 h 603405"/>
                <a:gd name="connsiteX159" fmla="*/ 13585 w 516072"/>
                <a:gd name="connsiteY159" fmla="*/ 479363 h 603405"/>
                <a:gd name="connsiteX160" fmla="*/ 35594 w 516072"/>
                <a:gd name="connsiteY160" fmla="*/ 388230 h 603405"/>
                <a:gd name="connsiteX161" fmla="*/ 40203 w 516072"/>
                <a:gd name="connsiteY161" fmla="*/ 383972 h 603405"/>
                <a:gd name="connsiteX162" fmla="*/ 1371 w 516072"/>
                <a:gd name="connsiteY162" fmla="*/ 309524 h 603405"/>
                <a:gd name="connsiteX163" fmla="*/ 1141 w 516072"/>
                <a:gd name="connsiteY163" fmla="*/ 299743 h 603405"/>
                <a:gd name="connsiteX164" fmla="*/ 9322 w 516072"/>
                <a:gd name="connsiteY164" fmla="*/ 294335 h 603405"/>
                <a:gd name="connsiteX165" fmla="*/ 201062 w 516072"/>
                <a:gd name="connsiteY165" fmla="*/ 278456 h 603405"/>
                <a:gd name="connsiteX166" fmla="*/ 241047 w 516072"/>
                <a:gd name="connsiteY166" fmla="*/ 260045 h 603405"/>
                <a:gd name="connsiteX167" fmla="*/ 300977 w 516072"/>
                <a:gd name="connsiteY167" fmla="*/ 0 h 603405"/>
                <a:gd name="connsiteX168" fmla="*/ 401111 w 516072"/>
                <a:gd name="connsiteY168" fmla="*/ 98375 h 603405"/>
                <a:gd name="connsiteX169" fmla="*/ 300977 w 516072"/>
                <a:gd name="connsiteY169" fmla="*/ 239781 h 603405"/>
                <a:gd name="connsiteX170" fmla="*/ 200728 w 516072"/>
                <a:gd name="connsiteY170" fmla="*/ 98375 h 603405"/>
                <a:gd name="connsiteX171" fmla="*/ 300977 w 516072"/>
                <a:gd name="connsiteY171" fmla="*/ 0 h 60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516072" h="603405">
                  <a:moveTo>
                    <a:pt x="309853" y="506697"/>
                  </a:moveTo>
                  <a:cubicBezTo>
                    <a:pt x="318379" y="506236"/>
                    <a:pt x="325638" y="512687"/>
                    <a:pt x="326214" y="521096"/>
                  </a:cubicBezTo>
                  <a:cubicBezTo>
                    <a:pt x="326675" y="529621"/>
                    <a:pt x="320223" y="536878"/>
                    <a:pt x="311812" y="537454"/>
                  </a:cubicBezTo>
                  <a:lnTo>
                    <a:pt x="164332" y="546670"/>
                  </a:lnTo>
                  <a:cubicBezTo>
                    <a:pt x="163986" y="546670"/>
                    <a:pt x="163640" y="546670"/>
                    <a:pt x="163295" y="546670"/>
                  </a:cubicBezTo>
                  <a:cubicBezTo>
                    <a:pt x="155345" y="546670"/>
                    <a:pt x="148547" y="540449"/>
                    <a:pt x="147971" y="532270"/>
                  </a:cubicBezTo>
                  <a:cubicBezTo>
                    <a:pt x="147510" y="523746"/>
                    <a:pt x="153962" y="516489"/>
                    <a:pt x="162373" y="515913"/>
                  </a:cubicBezTo>
                  <a:close/>
                  <a:moveTo>
                    <a:pt x="300609" y="444361"/>
                  </a:moveTo>
                  <a:cubicBezTo>
                    <a:pt x="309135" y="443786"/>
                    <a:pt x="316394" y="450226"/>
                    <a:pt x="316970" y="458620"/>
                  </a:cubicBezTo>
                  <a:cubicBezTo>
                    <a:pt x="317431" y="467130"/>
                    <a:pt x="310979" y="474375"/>
                    <a:pt x="302568" y="474949"/>
                  </a:cubicBezTo>
                  <a:lnTo>
                    <a:pt x="155088" y="484149"/>
                  </a:lnTo>
                  <a:cubicBezTo>
                    <a:pt x="154742" y="484149"/>
                    <a:pt x="154396" y="484149"/>
                    <a:pt x="154051" y="484149"/>
                  </a:cubicBezTo>
                  <a:cubicBezTo>
                    <a:pt x="146101" y="484149"/>
                    <a:pt x="139303" y="477939"/>
                    <a:pt x="138727" y="469775"/>
                  </a:cubicBezTo>
                  <a:cubicBezTo>
                    <a:pt x="138266" y="461380"/>
                    <a:pt x="144718" y="454021"/>
                    <a:pt x="153129" y="453561"/>
                  </a:cubicBezTo>
                  <a:close/>
                  <a:moveTo>
                    <a:pt x="409511" y="410322"/>
                  </a:moveTo>
                  <a:lnTo>
                    <a:pt x="401791" y="472344"/>
                  </a:lnTo>
                  <a:lnTo>
                    <a:pt x="425067" y="451516"/>
                  </a:lnTo>
                  <a:cubicBezTo>
                    <a:pt x="420919" y="437939"/>
                    <a:pt x="415618" y="423555"/>
                    <a:pt x="409511" y="410322"/>
                  </a:cubicBezTo>
                  <a:close/>
                  <a:moveTo>
                    <a:pt x="228508" y="375201"/>
                  </a:moveTo>
                  <a:lnTo>
                    <a:pt x="218716" y="376007"/>
                  </a:lnTo>
                  <a:lnTo>
                    <a:pt x="229314" y="402806"/>
                  </a:lnTo>
                  <a:lnTo>
                    <a:pt x="238991" y="402001"/>
                  </a:lnTo>
                  <a:cubicBezTo>
                    <a:pt x="240719" y="401886"/>
                    <a:pt x="241871" y="401311"/>
                    <a:pt x="242677" y="400160"/>
                  </a:cubicBezTo>
                  <a:cubicBezTo>
                    <a:pt x="243368" y="399125"/>
                    <a:pt x="243484" y="397860"/>
                    <a:pt x="242908" y="396480"/>
                  </a:cubicBezTo>
                  <a:lnTo>
                    <a:pt x="236341" y="379802"/>
                  </a:lnTo>
                  <a:cubicBezTo>
                    <a:pt x="235765" y="378307"/>
                    <a:pt x="234729" y="377157"/>
                    <a:pt x="233231" y="376352"/>
                  </a:cubicBezTo>
                  <a:cubicBezTo>
                    <a:pt x="231733" y="375431"/>
                    <a:pt x="230121" y="375086"/>
                    <a:pt x="228508" y="375201"/>
                  </a:cubicBezTo>
                  <a:close/>
                  <a:moveTo>
                    <a:pt x="150356" y="340362"/>
                  </a:moveTo>
                  <a:cubicBezTo>
                    <a:pt x="148167" y="340592"/>
                    <a:pt x="146553" y="341397"/>
                    <a:pt x="145631" y="342778"/>
                  </a:cubicBezTo>
                  <a:cubicBezTo>
                    <a:pt x="144594" y="344160"/>
                    <a:pt x="144479" y="345886"/>
                    <a:pt x="145286" y="347727"/>
                  </a:cubicBezTo>
                  <a:lnTo>
                    <a:pt x="166258" y="401128"/>
                  </a:lnTo>
                  <a:cubicBezTo>
                    <a:pt x="167065" y="402969"/>
                    <a:pt x="168333" y="404465"/>
                    <a:pt x="170407" y="405616"/>
                  </a:cubicBezTo>
                  <a:cubicBezTo>
                    <a:pt x="172366" y="406767"/>
                    <a:pt x="174440" y="407228"/>
                    <a:pt x="176629" y="407112"/>
                  </a:cubicBezTo>
                  <a:cubicBezTo>
                    <a:pt x="178819" y="406882"/>
                    <a:pt x="180432" y="406077"/>
                    <a:pt x="181354" y="404696"/>
                  </a:cubicBezTo>
                  <a:cubicBezTo>
                    <a:pt x="182391" y="403315"/>
                    <a:pt x="182506" y="401703"/>
                    <a:pt x="181815" y="399747"/>
                  </a:cubicBezTo>
                  <a:lnTo>
                    <a:pt x="160727" y="346461"/>
                  </a:lnTo>
                  <a:cubicBezTo>
                    <a:pt x="160036" y="344620"/>
                    <a:pt x="158653" y="343009"/>
                    <a:pt x="156579" y="341858"/>
                  </a:cubicBezTo>
                  <a:cubicBezTo>
                    <a:pt x="154620" y="340707"/>
                    <a:pt x="152430" y="340131"/>
                    <a:pt x="150356" y="340362"/>
                  </a:cubicBezTo>
                  <a:close/>
                  <a:moveTo>
                    <a:pt x="212726" y="335175"/>
                  </a:moveTo>
                  <a:lnTo>
                    <a:pt x="202934" y="335980"/>
                  </a:lnTo>
                  <a:lnTo>
                    <a:pt x="213532" y="362895"/>
                  </a:lnTo>
                  <a:lnTo>
                    <a:pt x="223209" y="362089"/>
                  </a:lnTo>
                  <a:cubicBezTo>
                    <a:pt x="224937" y="361859"/>
                    <a:pt x="226089" y="361284"/>
                    <a:pt x="226895" y="360249"/>
                  </a:cubicBezTo>
                  <a:cubicBezTo>
                    <a:pt x="227586" y="359214"/>
                    <a:pt x="227701" y="357949"/>
                    <a:pt x="227125" y="356454"/>
                  </a:cubicBezTo>
                  <a:lnTo>
                    <a:pt x="220559" y="339776"/>
                  </a:lnTo>
                  <a:cubicBezTo>
                    <a:pt x="219983" y="338396"/>
                    <a:pt x="218946" y="337246"/>
                    <a:pt x="217449" y="336325"/>
                  </a:cubicBezTo>
                  <a:cubicBezTo>
                    <a:pt x="215951" y="335405"/>
                    <a:pt x="214339" y="335060"/>
                    <a:pt x="212726" y="335175"/>
                  </a:cubicBezTo>
                  <a:close/>
                  <a:moveTo>
                    <a:pt x="145055" y="327011"/>
                  </a:moveTo>
                  <a:cubicBezTo>
                    <a:pt x="151393" y="326436"/>
                    <a:pt x="157731" y="328047"/>
                    <a:pt x="163838" y="331500"/>
                  </a:cubicBezTo>
                  <a:cubicBezTo>
                    <a:pt x="169831" y="335068"/>
                    <a:pt x="174094" y="339671"/>
                    <a:pt x="176168" y="345195"/>
                  </a:cubicBezTo>
                  <a:lnTo>
                    <a:pt x="197256" y="398481"/>
                  </a:lnTo>
                  <a:cubicBezTo>
                    <a:pt x="199446" y="404005"/>
                    <a:pt x="198985" y="408954"/>
                    <a:pt x="195989" y="413212"/>
                  </a:cubicBezTo>
                  <a:cubicBezTo>
                    <a:pt x="192993" y="417470"/>
                    <a:pt x="188268" y="419887"/>
                    <a:pt x="181930" y="420463"/>
                  </a:cubicBezTo>
                  <a:cubicBezTo>
                    <a:pt x="175477" y="420923"/>
                    <a:pt x="169254" y="419427"/>
                    <a:pt x="163147" y="415974"/>
                  </a:cubicBezTo>
                  <a:cubicBezTo>
                    <a:pt x="157040" y="412407"/>
                    <a:pt x="152891" y="407803"/>
                    <a:pt x="150702" y="402394"/>
                  </a:cubicBezTo>
                  <a:lnTo>
                    <a:pt x="129729" y="348993"/>
                  </a:lnTo>
                  <a:cubicBezTo>
                    <a:pt x="127540" y="343469"/>
                    <a:pt x="128001" y="338520"/>
                    <a:pt x="130882" y="334262"/>
                  </a:cubicBezTo>
                  <a:cubicBezTo>
                    <a:pt x="133878" y="330004"/>
                    <a:pt x="138717" y="327472"/>
                    <a:pt x="145055" y="327011"/>
                  </a:cubicBezTo>
                  <a:close/>
                  <a:moveTo>
                    <a:pt x="213417" y="321488"/>
                  </a:moveTo>
                  <a:cubicBezTo>
                    <a:pt x="217564" y="321143"/>
                    <a:pt x="221711" y="322178"/>
                    <a:pt x="225743" y="324479"/>
                  </a:cubicBezTo>
                  <a:cubicBezTo>
                    <a:pt x="229775" y="326779"/>
                    <a:pt x="232540" y="329884"/>
                    <a:pt x="234037" y="333565"/>
                  </a:cubicBezTo>
                  <a:lnTo>
                    <a:pt x="245096" y="361859"/>
                  </a:lnTo>
                  <a:cubicBezTo>
                    <a:pt x="245672" y="363240"/>
                    <a:pt x="245557" y="364390"/>
                    <a:pt x="244866" y="365425"/>
                  </a:cubicBezTo>
                  <a:cubicBezTo>
                    <a:pt x="244060" y="366575"/>
                    <a:pt x="242908" y="367150"/>
                    <a:pt x="241295" y="367265"/>
                  </a:cubicBezTo>
                  <a:lnTo>
                    <a:pt x="241410" y="367380"/>
                  </a:lnTo>
                  <a:cubicBezTo>
                    <a:pt x="242908" y="367265"/>
                    <a:pt x="244520" y="367610"/>
                    <a:pt x="246018" y="368530"/>
                  </a:cubicBezTo>
                  <a:cubicBezTo>
                    <a:pt x="247516" y="369451"/>
                    <a:pt x="248553" y="370486"/>
                    <a:pt x="249129" y="371866"/>
                  </a:cubicBezTo>
                  <a:lnTo>
                    <a:pt x="260303" y="400275"/>
                  </a:lnTo>
                  <a:cubicBezTo>
                    <a:pt x="261685" y="403841"/>
                    <a:pt x="261455" y="407176"/>
                    <a:pt x="259496" y="409937"/>
                  </a:cubicBezTo>
                  <a:cubicBezTo>
                    <a:pt x="257538" y="412812"/>
                    <a:pt x="254313" y="414423"/>
                    <a:pt x="250165" y="414768"/>
                  </a:cubicBezTo>
                  <a:lnTo>
                    <a:pt x="223439" y="416953"/>
                  </a:lnTo>
                  <a:cubicBezTo>
                    <a:pt x="221020" y="417183"/>
                    <a:pt x="218486" y="415688"/>
                    <a:pt x="217679" y="413617"/>
                  </a:cubicBezTo>
                  <a:lnTo>
                    <a:pt x="183811" y="327814"/>
                  </a:lnTo>
                  <a:cubicBezTo>
                    <a:pt x="183005" y="325744"/>
                    <a:pt x="184272" y="323903"/>
                    <a:pt x="186576" y="323673"/>
                  </a:cubicBezTo>
                  <a:close/>
                  <a:moveTo>
                    <a:pt x="263606" y="317202"/>
                  </a:moveTo>
                  <a:cubicBezTo>
                    <a:pt x="270059" y="316627"/>
                    <a:pt x="276282" y="318238"/>
                    <a:pt x="282389" y="321691"/>
                  </a:cubicBezTo>
                  <a:cubicBezTo>
                    <a:pt x="288496" y="325259"/>
                    <a:pt x="292645" y="329862"/>
                    <a:pt x="294834" y="335386"/>
                  </a:cubicBezTo>
                  <a:lnTo>
                    <a:pt x="295987" y="338264"/>
                  </a:lnTo>
                  <a:cubicBezTo>
                    <a:pt x="296793" y="340335"/>
                    <a:pt x="295526" y="342176"/>
                    <a:pt x="293106" y="342292"/>
                  </a:cubicBezTo>
                  <a:lnTo>
                    <a:pt x="286192" y="342867"/>
                  </a:lnTo>
                  <a:cubicBezTo>
                    <a:pt x="283772" y="343097"/>
                    <a:pt x="281237" y="341601"/>
                    <a:pt x="280430" y="339529"/>
                  </a:cubicBezTo>
                  <a:lnTo>
                    <a:pt x="279278" y="336652"/>
                  </a:lnTo>
                  <a:cubicBezTo>
                    <a:pt x="278586" y="334811"/>
                    <a:pt x="277203" y="333200"/>
                    <a:pt x="275129" y="332049"/>
                  </a:cubicBezTo>
                  <a:cubicBezTo>
                    <a:pt x="273170" y="330898"/>
                    <a:pt x="271096" y="330322"/>
                    <a:pt x="268907" y="330553"/>
                  </a:cubicBezTo>
                  <a:cubicBezTo>
                    <a:pt x="266717" y="330783"/>
                    <a:pt x="265104" y="331588"/>
                    <a:pt x="264182" y="332969"/>
                  </a:cubicBezTo>
                  <a:cubicBezTo>
                    <a:pt x="263145" y="334351"/>
                    <a:pt x="263030" y="336077"/>
                    <a:pt x="263721" y="337918"/>
                  </a:cubicBezTo>
                  <a:lnTo>
                    <a:pt x="269022" y="351153"/>
                  </a:lnTo>
                  <a:cubicBezTo>
                    <a:pt x="269713" y="352995"/>
                    <a:pt x="271096" y="354606"/>
                    <a:pt x="273170" y="355757"/>
                  </a:cubicBezTo>
                  <a:cubicBezTo>
                    <a:pt x="275129" y="356908"/>
                    <a:pt x="277319" y="357483"/>
                    <a:pt x="279393" y="357253"/>
                  </a:cubicBezTo>
                  <a:cubicBezTo>
                    <a:pt x="286307" y="356678"/>
                    <a:pt x="292990" y="358404"/>
                    <a:pt x="299328" y="362432"/>
                  </a:cubicBezTo>
                  <a:cubicBezTo>
                    <a:pt x="304860" y="366000"/>
                    <a:pt x="308547" y="370258"/>
                    <a:pt x="310621" y="375322"/>
                  </a:cubicBezTo>
                  <a:lnTo>
                    <a:pt x="315807" y="388672"/>
                  </a:lnTo>
                  <a:cubicBezTo>
                    <a:pt x="317996" y="394196"/>
                    <a:pt x="317535" y="399145"/>
                    <a:pt x="314539" y="403403"/>
                  </a:cubicBezTo>
                  <a:cubicBezTo>
                    <a:pt x="311658" y="407661"/>
                    <a:pt x="306819" y="410078"/>
                    <a:pt x="300481" y="410654"/>
                  </a:cubicBezTo>
                  <a:cubicBezTo>
                    <a:pt x="294028" y="411114"/>
                    <a:pt x="287805" y="409618"/>
                    <a:pt x="281698" y="406165"/>
                  </a:cubicBezTo>
                  <a:cubicBezTo>
                    <a:pt x="275590" y="402598"/>
                    <a:pt x="271442" y="397994"/>
                    <a:pt x="269252" y="392585"/>
                  </a:cubicBezTo>
                  <a:lnTo>
                    <a:pt x="268100" y="389593"/>
                  </a:lnTo>
                  <a:cubicBezTo>
                    <a:pt x="267293" y="387521"/>
                    <a:pt x="268561" y="385680"/>
                    <a:pt x="270866" y="385449"/>
                  </a:cubicBezTo>
                  <a:lnTo>
                    <a:pt x="277780" y="384874"/>
                  </a:lnTo>
                  <a:cubicBezTo>
                    <a:pt x="280200" y="384759"/>
                    <a:pt x="282735" y="386255"/>
                    <a:pt x="283541" y="388212"/>
                  </a:cubicBezTo>
                  <a:lnTo>
                    <a:pt x="284809" y="391319"/>
                  </a:lnTo>
                  <a:cubicBezTo>
                    <a:pt x="285500" y="393160"/>
                    <a:pt x="286883" y="394656"/>
                    <a:pt x="288957" y="395807"/>
                  </a:cubicBezTo>
                  <a:cubicBezTo>
                    <a:pt x="290916" y="396958"/>
                    <a:pt x="292990" y="397419"/>
                    <a:pt x="295180" y="397303"/>
                  </a:cubicBezTo>
                  <a:cubicBezTo>
                    <a:pt x="297369" y="397073"/>
                    <a:pt x="298983" y="396268"/>
                    <a:pt x="299905" y="394887"/>
                  </a:cubicBezTo>
                  <a:cubicBezTo>
                    <a:pt x="300942" y="393506"/>
                    <a:pt x="301057" y="391894"/>
                    <a:pt x="300250" y="389938"/>
                  </a:cubicBezTo>
                  <a:lnTo>
                    <a:pt x="295065" y="376588"/>
                  </a:lnTo>
                  <a:cubicBezTo>
                    <a:pt x="294258" y="374746"/>
                    <a:pt x="292875" y="373250"/>
                    <a:pt x="290916" y="372099"/>
                  </a:cubicBezTo>
                  <a:cubicBezTo>
                    <a:pt x="288957" y="370948"/>
                    <a:pt x="286883" y="370488"/>
                    <a:pt x="284694" y="370603"/>
                  </a:cubicBezTo>
                  <a:cubicBezTo>
                    <a:pt x="277780" y="371179"/>
                    <a:pt x="270981" y="369337"/>
                    <a:pt x="264643" y="365424"/>
                  </a:cubicBezTo>
                  <a:cubicBezTo>
                    <a:pt x="259227" y="361856"/>
                    <a:pt x="255424" y="357483"/>
                    <a:pt x="253465" y="352534"/>
                  </a:cubicBezTo>
                  <a:lnTo>
                    <a:pt x="248164" y="339184"/>
                  </a:lnTo>
                  <a:cubicBezTo>
                    <a:pt x="246090" y="333660"/>
                    <a:pt x="246436" y="328711"/>
                    <a:pt x="249432" y="324453"/>
                  </a:cubicBezTo>
                  <a:cubicBezTo>
                    <a:pt x="252543" y="320195"/>
                    <a:pt x="257268" y="317663"/>
                    <a:pt x="263606" y="317202"/>
                  </a:cubicBezTo>
                  <a:close/>
                  <a:moveTo>
                    <a:pt x="320670" y="288927"/>
                  </a:moveTo>
                  <a:lnTo>
                    <a:pt x="26837" y="313206"/>
                  </a:lnTo>
                  <a:cubicBezTo>
                    <a:pt x="44236" y="344389"/>
                    <a:pt x="58064" y="372811"/>
                    <a:pt x="69010" y="398701"/>
                  </a:cubicBezTo>
                  <a:cubicBezTo>
                    <a:pt x="78459" y="396975"/>
                    <a:pt x="99892" y="395249"/>
                    <a:pt x="109340" y="411473"/>
                  </a:cubicBezTo>
                  <a:cubicBezTo>
                    <a:pt x="109686" y="412164"/>
                    <a:pt x="110032" y="412739"/>
                    <a:pt x="110377" y="413429"/>
                  </a:cubicBezTo>
                  <a:cubicBezTo>
                    <a:pt x="110953" y="412854"/>
                    <a:pt x="111760" y="412394"/>
                    <a:pt x="112797" y="412279"/>
                  </a:cubicBezTo>
                  <a:lnTo>
                    <a:pt x="116139" y="412048"/>
                  </a:lnTo>
                  <a:cubicBezTo>
                    <a:pt x="118328" y="411818"/>
                    <a:pt x="119941" y="411013"/>
                    <a:pt x="120978" y="409632"/>
                  </a:cubicBezTo>
                  <a:cubicBezTo>
                    <a:pt x="122015" y="408251"/>
                    <a:pt x="122131" y="406640"/>
                    <a:pt x="121324" y="404799"/>
                  </a:cubicBezTo>
                  <a:lnTo>
                    <a:pt x="93900" y="335069"/>
                  </a:lnTo>
                  <a:cubicBezTo>
                    <a:pt x="93093" y="332997"/>
                    <a:pt x="94361" y="331156"/>
                    <a:pt x="96780" y="331041"/>
                  </a:cubicBezTo>
                  <a:lnTo>
                    <a:pt x="103694" y="330466"/>
                  </a:lnTo>
                  <a:cubicBezTo>
                    <a:pt x="105999" y="330236"/>
                    <a:pt x="108649" y="331732"/>
                    <a:pt x="109456" y="333803"/>
                  </a:cubicBezTo>
                  <a:lnTo>
                    <a:pt x="139530" y="410092"/>
                  </a:lnTo>
                  <a:cubicBezTo>
                    <a:pt x="140913" y="413774"/>
                    <a:pt x="140682" y="416996"/>
                    <a:pt x="138608" y="419873"/>
                  </a:cubicBezTo>
                  <a:cubicBezTo>
                    <a:pt x="136649" y="422750"/>
                    <a:pt x="133423" y="424361"/>
                    <a:pt x="129275" y="424706"/>
                  </a:cubicBezTo>
                  <a:lnTo>
                    <a:pt x="117982" y="425741"/>
                  </a:lnTo>
                  <a:cubicBezTo>
                    <a:pt x="116830" y="425741"/>
                    <a:pt x="115678" y="425511"/>
                    <a:pt x="114641" y="424821"/>
                  </a:cubicBezTo>
                  <a:cubicBezTo>
                    <a:pt x="118559" y="442656"/>
                    <a:pt x="111414" y="461412"/>
                    <a:pt x="95743" y="475220"/>
                  </a:cubicBezTo>
                  <a:cubicBezTo>
                    <a:pt x="110262" y="529072"/>
                    <a:pt x="109916" y="564858"/>
                    <a:pt x="108073" y="582693"/>
                  </a:cubicBezTo>
                  <a:lnTo>
                    <a:pt x="390844" y="571647"/>
                  </a:lnTo>
                  <a:cubicBezTo>
                    <a:pt x="390729" y="563017"/>
                    <a:pt x="390268" y="554041"/>
                    <a:pt x="389577" y="545181"/>
                  </a:cubicBezTo>
                  <a:cubicBezTo>
                    <a:pt x="376902" y="530913"/>
                    <a:pt x="378169" y="508014"/>
                    <a:pt x="383009" y="494667"/>
                  </a:cubicBezTo>
                  <a:cubicBezTo>
                    <a:pt x="366877" y="402728"/>
                    <a:pt x="331041" y="313436"/>
                    <a:pt x="320670" y="288927"/>
                  </a:cubicBezTo>
                  <a:close/>
                  <a:moveTo>
                    <a:pt x="263171" y="241404"/>
                  </a:moveTo>
                  <a:lnTo>
                    <a:pt x="292900" y="270861"/>
                  </a:lnTo>
                  <a:lnTo>
                    <a:pt x="310415" y="269365"/>
                  </a:lnTo>
                  <a:lnTo>
                    <a:pt x="338646" y="241404"/>
                  </a:lnTo>
                  <a:lnTo>
                    <a:pt x="360770" y="260045"/>
                  </a:lnTo>
                  <a:cubicBezTo>
                    <a:pt x="360770" y="260045"/>
                    <a:pt x="407552" y="282483"/>
                    <a:pt x="412738" y="285014"/>
                  </a:cubicBezTo>
                  <a:cubicBezTo>
                    <a:pt x="445117" y="300433"/>
                    <a:pt x="471504" y="335414"/>
                    <a:pt x="492821" y="387309"/>
                  </a:cubicBezTo>
                  <a:cubicBezTo>
                    <a:pt x="507571" y="423210"/>
                    <a:pt x="514715" y="455314"/>
                    <a:pt x="515061" y="456695"/>
                  </a:cubicBezTo>
                  <a:cubicBezTo>
                    <a:pt x="518402" y="471768"/>
                    <a:pt x="513332" y="487417"/>
                    <a:pt x="501809" y="497773"/>
                  </a:cubicBezTo>
                  <a:lnTo>
                    <a:pt x="445463" y="548058"/>
                  </a:lnTo>
                  <a:cubicBezTo>
                    <a:pt x="437281" y="555307"/>
                    <a:pt x="427026" y="558874"/>
                    <a:pt x="416886" y="558874"/>
                  </a:cubicBezTo>
                  <a:cubicBezTo>
                    <a:pt x="414927" y="558874"/>
                    <a:pt x="412853" y="558759"/>
                    <a:pt x="410779" y="558414"/>
                  </a:cubicBezTo>
                  <a:cubicBezTo>
                    <a:pt x="411124" y="566238"/>
                    <a:pt x="411355" y="573948"/>
                    <a:pt x="411240" y="581542"/>
                  </a:cubicBezTo>
                  <a:cubicBezTo>
                    <a:pt x="411240" y="586950"/>
                    <a:pt x="406861" y="591438"/>
                    <a:pt x="401445" y="591668"/>
                  </a:cubicBezTo>
                  <a:lnTo>
                    <a:pt x="96435" y="603405"/>
                  </a:lnTo>
                  <a:cubicBezTo>
                    <a:pt x="96319" y="603405"/>
                    <a:pt x="96204" y="603405"/>
                    <a:pt x="95974" y="603405"/>
                  </a:cubicBezTo>
                  <a:cubicBezTo>
                    <a:pt x="92863" y="603405"/>
                    <a:pt x="89982" y="602024"/>
                    <a:pt x="88023" y="599608"/>
                  </a:cubicBezTo>
                  <a:cubicBezTo>
                    <a:pt x="86064" y="597076"/>
                    <a:pt x="85373" y="593739"/>
                    <a:pt x="86179" y="590633"/>
                  </a:cubicBezTo>
                  <a:cubicBezTo>
                    <a:pt x="86295" y="590172"/>
                    <a:pt x="92171" y="566814"/>
                    <a:pt x="84797" y="521132"/>
                  </a:cubicBezTo>
                  <a:cubicBezTo>
                    <a:pt x="83299" y="511697"/>
                    <a:pt x="81109" y="500765"/>
                    <a:pt x="77998" y="488568"/>
                  </a:cubicBezTo>
                  <a:cubicBezTo>
                    <a:pt x="76385" y="489949"/>
                    <a:pt x="74541" y="491330"/>
                    <a:pt x="72582" y="492595"/>
                  </a:cubicBezTo>
                  <a:cubicBezTo>
                    <a:pt x="65553" y="497083"/>
                    <a:pt x="57603" y="499269"/>
                    <a:pt x="49767" y="499269"/>
                  </a:cubicBezTo>
                  <a:cubicBezTo>
                    <a:pt x="35594" y="499269"/>
                    <a:pt x="21651" y="492250"/>
                    <a:pt x="13585" y="479363"/>
                  </a:cubicBezTo>
                  <a:cubicBezTo>
                    <a:pt x="1025" y="459571"/>
                    <a:pt x="-818" y="423900"/>
                    <a:pt x="35594" y="388230"/>
                  </a:cubicBezTo>
                  <a:cubicBezTo>
                    <a:pt x="36977" y="386849"/>
                    <a:pt x="38475" y="385468"/>
                    <a:pt x="40203" y="383972"/>
                  </a:cubicBezTo>
                  <a:cubicBezTo>
                    <a:pt x="29602" y="361189"/>
                    <a:pt x="16927" y="336334"/>
                    <a:pt x="1371" y="309524"/>
                  </a:cubicBezTo>
                  <a:cubicBezTo>
                    <a:pt x="-357" y="306532"/>
                    <a:pt x="-473" y="302850"/>
                    <a:pt x="1141" y="299743"/>
                  </a:cubicBezTo>
                  <a:cubicBezTo>
                    <a:pt x="2754" y="296636"/>
                    <a:pt x="5865" y="294565"/>
                    <a:pt x="9322" y="294335"/>
                  </a:cubicBezTo>
                  <a:lnTo>
                    <a:pt x="201062" y="278456"/>
                  </a:lnTo>
                  <a:lnTo>
                    <a:pt x="241047" y="260045"/>
                  </a:lnTo>
                  <a:close/>
                  <a:moveTo>
                    <a:pt x="300977" y="0"/>
                  </a:moveTo>
                  <a:cubicBezTo>
                    <a:pt x="372419" y="0"/>
                    <a:pt x="401687" y="36819"/>
                    <a:pt x="401111" y="98375"/>
                  </a:cubicBezTo>
                  <a:cubicBezTo>
                    <a:pt x="400189" y="186969"/>
                    <a:pt x="357785" y="239781"/>
                    <a:pt x="300977" y="239781"/>
                  </a:cubicBezTo>
                  <a:cubicBezTo>
                    <a:pt x="244054" y="239781"/>
                    <a:pt x="201765" y="186969"/>
                    <a:pt x="200728" y="98375"/>
                  </a:cubicBezTo>
                  <a:cubicBezTo>
                    <a:pt x="200152" y="36819"/>
                    <a:pt x="229420" y="0"/>
                    <a:pt x="300977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0" name="îSḷïḍé"/>
            <p:cNvSpPr/>
            <p:nvPr/>
          </p:nvSpPr>
          <p:spPr>
            <a:xfrm>
              <a:off x="5138090" y="2711470"/>
              <a:ext cx="558340" cy="567564"/>
            </a:xfrm>
            <a:custGeom>
              <a:avLst/>
              <a:gdLst>
                <a:gd name="connsiteX0" fmla="*/ 24879 w 541917"/>
                <a:gd name="connsiteY0" fmla="*/ 387059 h 550871"/>
                <a:gd name="connsiteX1" fmla="*/ 518330 w 541917"/>
                <a:gd name="connsiteY1" fmla="*/ 387059 h 550871"/>
                <a:gd name="connsiteX2" fmla="*/ 536414 w 541917"/>
                <a:gd name="connsiteY2" fmla="*/ 396088 h 550871"/>
                <a:gd name="connsiteX3" fmla="*/ 541581 w 541917"/>
                <a:gd name="connsiteY3" fmla="*/ 415436 h 550871"/>
                <a:gd name="connsiteX4" fmla="*/ 522205 w 541917"/>
                <a:gd name="connsiteY4" fmla="*/ 550871 h 550871"/>
                <a:gd name="connsiteX5" fmla="*/ 19712 w 541917"/>
                <a:gd name="connsiteY5" fmla="*/ 550871 h 550871"/>
                <a:gd name="connsiteX6" fmla="*/ 336 w 541917"/>
                <a:gd name="connsiteY6" fmla="*/ 415436 h 550871"/>
                <a:gd name="connsiteX7" fmla="*/ 5503 w 541917"/>
                <a:gd name="connsiteY7" fmla="*/ 396088 h 550871"/>
                <a:gd name="connsiteX8" fmla="*/ 24879 w 541917"/>
                <a:gd name="connsiteY8" fmla="*/ 387059 h 550871"/>
                <a:gd name="connsiteX9" fmla="*/ 292206 w 541917"/>
                <a:gd name="connsiteY9" fmla="*/ 330316 h 550871"/>
                <a:gd name="connsiteX10" fmla="*/ 417595 w 541917"/>
                <a:gd name="connsiteY10" fmla="*/ 330316 h 550871"/>
                <a:gd name="connsiteX11" fmla="*/ 426644 w 541917"/>
                <a:gd name="connsiteY11" fmla="*/ 341907 h 550871"/>
                <a:gd name="connsiteX12" fmla="*/ 424058 w 541917"/>
                <a:gd name="connsiteY12" fmla="*/ 359937 h 550871"/>
                <a:gd name="connsiteX13" fmla="*/ 411132 w 541917"/>
                <a:gd name="connsiteY13" fmla="*/ 371528 h 550871"/>
                <a:gd name="connsiteX14" fmla="*/ 267645 w 541917"/>
                <a:gd name="connsiteY14" fmla="*/ 371528 h 550871"/>
                <a:gd name="connsiteX15" fmla="*/ 267645 w 541917"/>
                <a:gd name="connsiteY15" fmla="*/ 361225 h 550871"/>
                <a:gd name="connsiteX16" fmla="*/ 268938 w 541917"/>
                <a:gd name="connsiteY16" fmla="*/ 359937 h 550871"/>
                <a:gd name="connsiteX17" fmla="*/ 292206 w 541917"/>
                <a:gd name="connsiteY17" fmla="*/ 330316 h 550871"/>
                <a:gd name="connsiteX18" fmla="*/ 274065 w 541917"/>
                <a:gd name="connsiteY18" fmla="*/ 245200 h 550871"/>
                <a:gd name="connsiteX19" fmla="*/ 429145 w 541917"/>
                <a:gd name="connsiteY19" fmla="*/ 245200 h 550871"/>
                <a:gd name="connsiteX20" fmla="*/ 439484 w 541917"/>
                <a:gd name="connsiteY20" fmla="*/ 259348 h 550871"/>
                <a:gd name="connsiteX21" fmla="*/ 436899 w 541917"/>
                <a:gd name="connsiteY21" fmla="*/ 279927 h 550871"/>
                <a:gd name="connsiteX22" fmla="*/ 422684 w 541917"/>
                <a:gd name="connsiteY22" fmla="*/ 294074 h 550871"/>
                <a:gd name="connsiteX23" fmla="*/ 289573 w 541917"/>
                <a:gd name="connsiteY23" fmla="*/ 294074 h 550871"/>
                <a:gd name="connsiteX24" fmla="*/ 281819 w 541917"/>
                <a:gd name="connsiteY24" fmla="*/ 283785 h 550871"/>
                <a:gd name="connsiteX25" fmla="*/ 274065 w 541917"/>
                <a:gd name="connsiteY25" fmla="*/ 245200 h 550871"/>
                <a:gd name="connsiteX26" fmla="*/ 205692 w 541917"/>
                <a:gd name="connsiteY26" fmla="*/ 219313 h 550871"/>
                <a:gd name="connsiteX27" fmla="*/ 267629 w 541917"/>
                <a:gd name="connsiteY27" fmla="*/ 298025 h 550871"/>
                <a:gd name="connsiteX28" fmla="*/ 270210 w 541917"/>
                <a:gd name="connsiteY28" fmla="*/ 296735 h 550871"/>
                <a:gd name="connsiteX29" fmla="*/ 279242 w 541917"/>
                <a:gd name="connsiteY29" fmla="*/ 318671 h 550871"/>
                <a:gd name="connsiteX30" fmla="*/ 262468 w 541917"/>
                <a:gd name="connsiteY30" fmla="*/ 345768 h 550871"/>
                <a:gd name="connsiteX31" fmla="*/ 259887 w 541917"/>
                <a:gd name="connsiteY31" fmla="*/ 344478 h 550871"/>
                <a:gd name="connsiteX32" fmla="*/ 243112 w 541917"/>
                <a:gd name="connsiteY32" fmla="*/ 370285 h 550871"/>
                <a:gd name="connsiteX33" fmla="*/ 187627 w 541917"/>
                <a:gd name="connsiteY33" fmla="*/ 370285 h 550871"/>
                <a:gd name="connsiteX34" fmla="*/ 168272 w 541917"/>
                <a:gd name="connsiteY34" fmla="*/ 345768 h 550871"/>
                <a:gd name="connsiteX35" fmla="*/ 165691 w 541917"/>
                <a:gd name="connsiteY35" fmla="*/ 345768 h 550871"/>
                <a:gd name="connsiteX36" fmla="*/ 146336 w 541917"/>
                <a:gd name="connsiteY36" fmla="*/ 318671 h 550871"/>
                <a:gd name="connsiteX37" fmla="*/ 152787 w 541917"/>
                <a:gd name="connsiteY37" fmla="*/ 296735 h 550871"/>
                <a:gd name="connsiteX38" fmla="*/ 154078 w 541917"/>
                <a:gd name="connsiteY38" fmla="*/ 296735 h 550871"/>
                <a:gd name="connsiteX39" fmla="*/ 205692 w 541917"/>
                <a:gd name="connsiteY39" fmla="*/ 219313 h 550871"/>
                <a:gd name="connsiteX40" fmla="*/ 76563 w 541917"/>
                <a:gd name="connsiteY40" fmla="*/ 122600 h 550871"/>
                <a:gd name="connsiteX41" fmla="*/ 464111 w 541917"/>
                <a:gd name="connsiteY41" fmla="*/ 122600 h 550871"/>
                <a:gd name="connsiteX42" fmla="*/ 536453 w 541917"/>
                <a:gd name="connsiteY42" fmla="*/ 194836 h 550871"/>
                <a:gd name="connsiteX43" fmla="*/ 513200 w 541917"/>
                <a:gd name="connsiteY43" fmla="*/ 362527 h 550871"/>
                <a:gd name="connsiteX44" fmla="*/ 479613 w 541917"/>
                <a:gd name="connsiteY44" fmla="*/ 362527 h 550871"/>
                <a:gd name="connsiteX45" fmla="*/ 501574 w 541917"/>
                <a:gd name="connsiteY45" fmla="*/ 194836 h 550871"/>
                <a:gd name="connsiteX46" fmla="*/ 464111 w 541917"/>
                <a:gd name="connsiteY46" fmla="*/ 157428 h 550871"/>
                <a:gd name="connsiteX47" fmla="*/ 76563 w 541917"/>
                <a:gd name="connsiteY47" fmla="*/ 157428 h 550871"/>
                <a:gd name="connsiteX48" fmla="*/ 39100 w 541917"/>
                <a:gd name="connsiteY48" fmla="*/ 194836 h 550871"/>
                <a:gd name="connsiteX49" fmla="*/ 63645 w 541917"/>
                <a:gd name="connsiteY49" fmla="*/ 365107 h 550871"/>
                <a:gd name="connsiteX50" fmla="*/ 30057 w 541917"/>
                <a:gd name="connsiteY50" fmla="*/ 365107 h 550871"/>
                <a:gd name="connsiteX51" fmla="*/ 4221 w 541917"/>
                <a:gd name="connsiteY51" fmla="*/ 194836 h 550871"/>
                <a:gd name="connsiteX52" fmla="*/ 76563 w 541917"/>
                <a:gd name="connsiteY52" fmla="*/ 122600 h 550871"/>
                <a:gd name="connsiteX53" fmla="*/ 89318 w 541917"/>
                <a:gd name="connsiteY53" fmla="*/ 57986 h 550871"/>
                <a:gd name="connsiteX54" fmla="*/ 436859 w 541917"/>
                <a:gd name="connsiteY54" fmla="*/ 57986 h 550871"/>
                <a:gd name="connsiteX55" fmla="*/ 444611 w 541917"/>
                <a:gd name="connsiteY55" fmla="*/ 61864 h 550871"/>
                <a:gd name="connsiteX56" fmla="*/ 445903 w 541917"/>
                <a:gd name="connsiteY56" fmla="*/ 69619 h 550871"/>
                <a:gd name="connsiteX57" fmla="*/ 440735 w 541917"/>
                <a:gd name="connsiteY57" fmla="*/ 95470 h 550871"/>
                <a:gd name="connsiteX58" fmla="*/ 86734 w 541917"/>
                <a:gd name="connsiteY58" fmla="*/ 95470 h 550871"/>
                <a:gd name="connsiteX59" fmla="*/ 80274 w 541917"/>
                <a:gd name="connsiteY59" fmla="*/ 69619 h 550871"/>
                <a:gd name="connsiteX60" fmla="*/ 81566 w 541917"/>
                <a:gd name="connsiteY60" fmla="*/ 61864 h 550871"/>
                <a:gd name="connsiteX61" fmla="*/ 89318 w 541917"/>
                <a:gd name="connsiteY61" fmla="*/ 57986 h 550871"/>
                <a:gd name="connsiteX62" fmla="*/ 125555 w 541917"/>
                <a:gd name="connsiteY62" fmla="*/ 0 h 550871"/>
                <a:gd name="connsiteX63" fmla="*/ 401914 w 541917"/>
                <a:gd name="connsiteY63" fmla="*/ 0 h 550871"/>
                <a:gd name="connsiteX64" fmla="*/ 408371 w 541917"/>
                <a:gd name="connsiteY64" fmla="*/ 3878 h 550871"/>
                <a:gd name="connsiteX65" fmla="*/ 409663 w 541917"/>
                <a:gd name="connsiteY65" fmla="*/ 10341 h 550871"/>
                <a:gd name="connsiteX66" fmla="*/ 405789 w 541917"/>
                <a:gd name="connsiteY66" fmla="*/ 37484 h 550871"/>
                <a:gd name="connsiteX67" fmla="*/ 121681 w 541917"/>
                <a:gd name="connsiteY67" fmla="*/ 37484 h 550871"/>
                <a:gd name="connsiteX68" fmla="*/ 116516 w 541917"/>
                <a:gd name="connsiteY68" fmla="*/ 10341 h 550871"/>
                <a:gd name="connsiteX69" fmla="*/ 117807 w 541917"/>
                <a:gd name="connsiteY69" fmla="*/ 3878 h 550871"/>
                <a:gd name="connsiteX70" fmla="*/ 125555 w 541917"/>
                <a:gd name="connsiteY70" fmla="*/ 0 h 55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41917" h="550871">
                  <a:moveTo>
                    <a:pt x="24879" y="387059"/>
                  </a:moveTo>
                  <a:lnTo>
                    <a:pt x="518330" y="387059"/>
                  </a:lnTo>
                  <a:cubicBezTo>
                    <a:pt x="524789" y="387059"/>
                    <a:pt x="531247" y="390929"/>
                    <a:pt x="536414" y="396088"/>
                  </a:cubicBezTo>
                  <a:cubicBezTo>
                    <a:pt x="540290" y="401248"/>
                    <a:pt x="542873" y="407697"/>
                    <a:pt x="541581" y="415436"/>
                  </a:cubicBezTo>
                  <a:lnTo>
                    <a:pt x="522205" y="550871"/>
                  </a:lnTo>
                  <a:lnTo>
                    <a:pt x="19712" y="550871"/>
                  </a:lnTo>
                  <a:lnTo>
                    <a:pt x="336" y="415436"/>
                  </a:lnTo>
                  <a:cubicBezTo>
                    <a:pt x="-956" y="407697"/>
                    <a:pt x="1627" y="401248"/>
                    <a:pt x="5503" y="396088"/>
                  </a:cubicBezTo>
                  <a:cubicBezTo>
                    <a:pt x="10670" y="390929"/>
                    <a:pt x="17128" y="387059"/>
                    <a:pt x="24879" y="387059"/>
                  </a:cubicBezTo>
                  <a:close/>
                  <a:moveTo>
                    <a:pt x="292206" y="330316"/>
                  </a:moveTo>
                  <a:lnTo>
                    <a:pt x="417595" y="330316"/>
                  </a:lnTo>
                  <a:cubicBezTo>
                    <a:pt x="424058" y="330316"/>
                    <a:pt x="427936" y="335468"/>
                    <a:pt x="426644" y="341907"/>
                  </a:cubicBezTo>
                  <a:lnTo>
                    <a:pt x="424058" y="359937"/>
                  </a:lnTo>
                  <a:cubicBezTo>
                    <a:pt x="422766" y="366377"/>
                    <a:pt x="417595" y="371528"/>
                    <a:pt x="411132" y="371528"/>
                  </a:cubicBezTo>
                  <a:lnTo>
                    <a:pt x="267645" y="371528"/>
                  </a:lnTo>
                  <a:lnTo>
                    <a:pt x="267645" y="361225"/>
                  </a:lnTo>
                  <a:cubicBezTo>
                    <a:pt x="267645" y="359937"/>
                    <a:pt x="268938" y="359937"/>
                    <a:pt x="268938" y="359937"/>
                  </a:cubicBezTo>
                  <a:cubicBezTo>
                    <a:pt x="279279" y="356074"/>
                    <a:pt x="288328" y="343195"/>
                    <a:pt x="292206" y="330316"/>
                  </a:cubicBezTo>
                  <a:close/>
                  <a:moveTo>
                    <a:pt x="274065" y="245200"/>
                  </a:moveTo>
                  <a:lnTo>
                    <a:pt x="429145" y="245200"/>
                  </a:lnTo>
                  <a:cubicBezTo>
                    <a:pt x="436899" y="245200"/>
                    <a:pt x="440776" y="251631"/>
                    <a:pt x="439484" y="259348"/>
                  </a:cubicBezTo>
                  <a:lnTo>
                    <a:pt x="436899" y="279927"/>
                  </a:lnTo>
                  <a:cubicBezTo>
                    <a:pt x="435607" y="287643"/>
                    <a:pt x="429145" y="292788"/>
                    <a:pt x="422684" y="294074"/>
                  </a:cubicBezTo>
                  <a:lnTo>
                    <a:pt x="289573" y="294074"/>
                  </a:lnTo>
                  <a:cubicBezTo>
                    <a:pt x="286989" y="288930"/>
                    <a:pt x="285696" y="286357"/>
                    <a:pt x="281819" y="283785"/>
                  </a:cubicBezTo>
                  <a:cubicBezTo>
                    <a:pt x="280527" y="268351"/>
                    <a:pt x="277942" y="255490"/>
                    <a:pt x="274065" y="245200"/>
                  </a:cubicBezTo>
                  <a:close/>
                  <a:moveTo>
                    <a:pt x="205692" y="219313"/>
                  </a:moveTo>
                  <a:cubicBezTo>
                    <a:pt x="257306" y="219313"/>
                    <a:pt x="266339" y="264476"/>
                    <a:pt x="267629" y="298025"/>
                  </a:cubicBezTo>
                  <a:cubicBezTo>
                    <a:pt x="267629" y="296735"/>
                    <a:pt x="268919" y="296735"/>
                    <a:pt x="270210" y="296735"/>
                  </a:cubicBezTo>
                  <a:cubicBezTo>
                    <a:pt x="277952" y="296735"/>
                    <a:pt x="279242" y="307058"/>
                    <a:pt x="279242" y="318671"/>
                  </a:cubicBezTo>
                  <a:cubicBezTo>
                    <a:pt x="277952" y="330284"/>
                    <a:pt x="270210" y="345768"/>
                    <a:pt x="262468" y="345768"/>
                  </a:cubicBezTo>
                  <a:cubicBezTo>
                    <a:pt x="261177" y="345768"/>
                    <a:pt x="259887" y="345768"/>
                    <a:pt x="259887" y="344478"/>
                  </a:cubicBezTo>
                  <a:cubicBezTo>
                    <a:pt x="254725" y="354801"/>
                    <a:pt x="249564" y="363833"/>
                    <a:pt x="243112" y="370285"/>
                  </a:cubicBezTo>
                  <a:lnTo>
                    <a:pt x="187627" y="370285"/>
                  </a:lnTo>
                  <a:cubicBezTo>
                    <a:pt x="179885" y="363833"/>
                    <a:pt x="173433" y="354801"/>
                    <a:pt x="168272" y="345768"/>
                  </a:cubicBezTo>
                  <a:cubicBezTo>
                    <a:pt x="166981" y="345768"/>
                    <a:pt x="166981" y="345768"/>
                    <a:pt x="165691" y="345768"/>
                  </a:cubicBezTo>
                  <a:cubicBezTo>
                    <a:pt x="157949" y="345768"/>
                    <a:pt x="147626" y="330284"/>
                    <a:pt x="146336" y="318671"/>
                  </a:cubicBezTo>
                  <a:cubicBezTo>
                    <a:pt x="145045" y="307058"/>
                    <a:pt x="145045" y="296735"/>
                    <a:pt x="152787" y="296735"/>
                  </a:cubicBezTo>
                  <a:cubicBezTo>
                    <a:pt x="152787" y="296735"/>
                    <a:pt x="154078" y="296735"/>
                    <a:pt x="154078" y="296735"/>
                  </a:cubicBezTo>
                  <a:cubicBezTo>
                    <a:pt x="151497" y="263185"/>
                    <a:pt x="157949" y="219313"/>
                    <a:pt x="205692" y="219313"/>
                  </a:cubicBezTo>
                  <a:close/>
                  <a:moveTo>
                    <a:pt x="76563" y="122600"/>
                  </a:moveTo>
                  <a:lnTo>
                    <a:pt x="464111" y="122600"/>
                  </a:lnTo>
                  <a:cubicBezTo>
                    <a:pt x="504158" y="122600"/>
                    <a:pt x="536453" y="154849"/>
                    <a:pt x="536453" y="194836"/>
                  </a:cubicBezTo>
                  <a:lnTo>
                    <a:pt x="513200" y="362527"/>
                  </a:lnTo>
                  <a:lnTo>
                    <a:pt x="479613" y="362527"/>
                  </a:lnTo>
                  <a:lnTo>
                    <a:pt x="501574" y="194836"/>
                  </a:lnTo>
                  <a:cubicBezTo>
                    <a:pt x="501574" y="174197"/>
                    <a:pt x="484780" y="157428"/>
                    <a:pt x="464111" y="157428"/>
                  </a:cubicBezTo>
                  <a:lnTo>
                    <a:pt x="76563" y="157428"/>
                  </a:lnTo>
                  <a:cubicBezTo>
                    <a:pt x="55894" y="157428"/>
                    <a:pt x="39100" y="174197"/>
                    <a:pt x="39100" y="194836"/>
                  </a:cubicBezTo>
                  <a:lnTo>
                    <a:pt x="63645" y="365107"/>
                  </a:lnTo>
                  <a:lnTo>
                    <a:pt x="30057" y="365107"/>
                  </a:lnTo>
                  <a:lnTo>
                    <a:pt x="4221" y="194836"/>
                  </a:lnTo>
                  <a:cubicBezTo>
                    <a:pt x="4221" y="154849"/>
                    <a:pt x="36516" y="122600"/>
                    <a:pt x="76563" y="122600"/>
                  </a:cubicBezTo>
                  <a:close/>
                  <a:moveTo>
                    <a:pt x="89318" y="57986"/>
                  </a:moveTo>
                  <a:lnTo>
                    <a:pt x="436859" y="57986"/>
                  </a:lnTo>
                  <a:cubicBezTo>
                    <a:pt x="440735" y="57986"/>
                    <a:pt x="443319" y="59279"/>
                    <a:pt x="444611" y="61864"/>
                  </a:cubicBezTo>
                  <a:cubicBezTo>
                    <a:pt x="445903" y="64449"/>
                    <a:pt x="447195" y="67034"/>
                    <a:pt x="445903" y="69619"/>
                  </a:cubicBezTo>
                  <a:lnTo>
                    <a:pt x="440735" y="95470"/>
                  </a:lnTo>
                  <a:lnTo>
                    <a:pt x="86734" y="95470"/>
                  </a:lnTo>
                  <a:lnTo>
                    <a:pt x="80274" y="69619"/>
                  </a:lnTo>
                  <a:cubicBezTo>
                    <a:pt x="78982" y="67034"/>
                    <a:pt x="80274" y="64449"/>
                    <a:pt x="81566" y="61864"/>
                  </a:cubicBezTo>
                  <a:cubicBezTo>
                    <a:pt x="84150" y="59279"/>
                    <a:pt x="86734" y="57986"/>
                    <a:pt x="89318" y="57986"/>
                  </a:cubicBezTo>
                  <a:close/>
                  <a:moveTo>
                    <a:pt x="125555" y="0"/>
                  </a:moveTo>
                  <a:lnTo>
                    <a:pt x="401914" y="0"/>
                  </a:lnTo>
                  <a:cubicBezTo>
                    <a:pt x="404497" y="0"/>
                    <a:pt x="407080" y="1293"/>
                    <a:pt x="408371" y="3878"/>
                  </a:cubicBezTo>
                  <a:cubicBezTo>
                    <a:pt x="409663" y="5170"/>
                    <a:pt x="410954" y="7756"/>
                    <a:pt x="409663" y="10341"/>
                  </a:cubicBezTo>
                  <a:lnTo>
                    <a:pt x="405789" y="37484"/>
                  </a:lnTo>
                  <a:lnTo>
                    <a:pt x="121681" y="37484"/>
                  </a:lnTo>
                  <a:lnTo>
                    <a:pt x="116516" y="10341"/>
                  </a:lnTo>
                  <a:cubicBezTo>
                    <a:pt x="115224" y="7756"/>
                    <a:pt x="116516" y="5170"/>
                    <a:pt x="117807" y="3878"/>
                  </a:cubicBezTo>
                  <a:cubicBezTo>
                    <a:pt x="120390" y="1293"/>
                    <a:pt x="122973" y="0"/>
                    <a:pt x="125555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1" name="îṣḷîḋè"/>
            <p:cNvSpPr/>
            <p:nvPr/>
          </p:nvSpPr>
          <p:spPr>
            <a:xfrm>
              <a:off x="6521813" y="4004693"/>
              <a:ext cx="514192" cy="567564"/>
            </a:xfrm>
            <a:custGeom>
              <a:avLst/>
              <a:gdLst>
                <a:gd name="T0" fmla="*/ 5898 w 7382"/>
                <a:gd name="T1" fmla="*/ 6877 h 8160"/>
                <a:gd name="T2" fmla="*/ 5632 w 7382"/>
                <a:gd name="T3" fmla="*/ 7436 h 8160"/>
                <a:gd name="T4" fmla="*/ 2473 w 7382"/>
                <a:gd name="T5" fmla="*/ 8160 h 8160"/>
                <a:gd name="T6" fmla="*/ 1750 w 7382"/>
                <a:gd name="T7" fmla="*/ 6877 h 8160"/>
                <a:gd name="T8" fmla="*/ 1019 w 7382"/>
                <a:gd name="T9" fmla="*/ 6412 h 8160"/>
                <a:gd name="T10" fmla="*/ 5898 w 7382"/>
                <a:gd name="T11" fmla="*/ 5947 h 8160"/>
                <a:gd name="T12" fmla="*/ 7382 w 7382"/>
                <a:gd name="T13" fmla="*/ 1030 h 8160"/>
                <a:gd name="T14" fmla="*/ 6351 w 7382"/>
                <a:gd name="T15" fmla="*/ 5647 h 8160"/>
                <a:gd name="T16" fmla="*/ 0 w 7382"/>
                <a:gd name="T17" fmla="*/ 4617 h 8160"/>
                <a:gd name="T18" fmla="*/ 1031 w 7382"/>
                <a:gd name="T19" fmla="*/ 0 h 8160"/>
                <a:gd name="T20" fmla="*/ 7382 w 7382"/>
                <a:gd name="T21" fmla="*/ 1030 h 8160"/>
                <a:gd name="T22" fmla="*/ 6351 w 7382"/>
                <a:gd name="T23" fmla="*/ 929 h 8160"/>
                <a:gd name="T24" fmla="*/ 929 w 7382"/>
                <a:gd name="T25" fmla="*/ 1030 h 8160"/>
                <a:gd name="T26" fmla="*/ 1031 w 7382"/>
                <a:gd name="T27" fmla="*/ 4718 h 8160"/>
                <a:gd name="T28" fmla="*/ 6453 w 7382"/>
                <a:gd name="T29" fmla="*/ 4617 h 8160"/>
                <a:gd name="T30" fmla="*/ 5583 w 7382"/>
                <a:gd name="T31" fmla="*/ 3543 h 8160"/>
                <a:gd name="T32" fmla="*/ 4097 w 7382"/>
                <a:gd name="T33" fmla="*/ 3729 h 8160"/>
                <a:gd name="T34" fmla="*/ 4282 w 7382"/>
                <a:gd name="T35" fmla="*/ 4287 h 8160"/>
                <a:gd name="T36" fmla="*/ 5769 w 7382"/>
                <a:gd name="T37" fmla="*/ 4101 h 8160"/>
                <a:gd name="T38" fmla="*/ 5583 w 7382"/>
                <a:gd name="T39" fmla="*/ 3543 h 8160"/>
                <a:gd name="T40" fmla="*/ 4282 w 7382"/>
                <a:gd name="T41" fmla="*/ 1529 h 8160"/>
                <a:gd name="T42" fmla="*/ 4097 w 7382"/>
                <a:gd name="T43" fmla="*/ 2086 h 8160"/>
                <a:gd name="T44" fmla="*/ 5583 w 7382"/>
                <a:gd name="T45" fmla="*/ 2272 h 8160"/>
                <a:gd name="T46" fmla="*/ 5769 w 7382"/>
                <a:gd name="T47" fmla="*/ 1715 h 8160"/>
                <a:gd name="T48" fmla="*/ 5583 w 7382"/>
                <a:gd name="T49" fmla="*/ 2536 h 8160"/>
                <a:gd name="T50" fmla="*/ 4097 w 7382"/>
                <a:gd name="T51" fmla="*/ 2722 h 8160"/>
                <a:gd name="T52" fmla="*/ 4282 w 7382"/>
                <a:gd name="T53" fmla="*/ 3279 h 8160"/>
                <a:gd name="T54" fmla="*/ 5769 w 7382"/>
                <a:gd name="T55" fmla="*/ 3094 h 8160"/>
                <a:gd name="T56" fmla="*/ 5583 w 7382"/>
                <a:gd name="T57" fmla="*/ 2536 h 8160"/>
                <a:gd name="T58" fmla="*/ 2129 w 7382"/>
                <a:gd name="T59" fmla="*/ 2425 h 8160"/>
                <a:gd name="T60" fmla="*/ 2394 w 7382"/>
                <a:gd name="T61" fmla="*/ 2240 h 8160"/>
                <a:gd name="T62" fmla="*/ 2940 w 7382"/>
                <a:gd name="T63" fmla="*/ 2410 h 8160"/>
                <a:gd name="T64" fmla="*/ 3052 w 7382"/>
                <a:gd name="T65" fmla="*/ 2022 h 8160"/>
                <a:gd name="T66" fmla="*/ 2614 w 7382"/>
                <a:gd name="T67" fmla="*/ 1704 h 8160"/>
                <a:gd name="T68" fmla="*/ 2223 w 7382"/>
                <a:gd name="T69" fmla="*/ 1704 h 8160"/>
                <a:gd name="T70" fmla="*/ 1680 w 7382"/>
                <a:gd name="T71" fmla="*/ 2460 h 8160"/>
                <a:gd name="T72" fmla="*/ 2361 w 7382"/>
                <a:gd name="T73" fmla="*/ 3094 h 8160"/>
                <a:gd name="T74" fmla="*/ 2776 w 7382"/>
                <a:gd name="T75" fmla="*/ 3362 h 8160"/>
                <a:gd name="T76" fmla="*/ 1953 w 7382"/>
                <a:gd name="T77" fmla="*/ 3370 h 8160"/>
                <a:gd name="T78" fmla="*/ 1613 w 7382"/>
                <a:gd name="T79" fmla="*/ 3538 h 8160"/>
                <a:gd name="T80" fmla="*/ 2223 w 7382"/>
                <a:gd name="T81" fmla="*/ 3929 h 8160"/>
                <a:gd name="T82" fmla="*/ 2419 w 7382"/>
                <a:gd name="T83" fmla="*/ 4287 h 8160"/>
                <a:gd name="T84" fmla="*/ 2614 w 7382"/>
                <a:gd name="T85" fmla="*/ 3946 h 8160"/>
                <a:gd name="T86" fmla="*/ 3225 w 7382"/>
                <a:gd name="T87" fmla="*/ 3312 h 8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82" h="8160">
                  <a:moveTo>
                    <a:pt x="6363" y="6412"/>
                  </a:moveTo>
                  <a:cubicBezTo>
                    <a:pt x="6363" y="6669"/>
                    <a:pt x="6155" y="6877"/>
                    <a:pt x="5898" y="6877"/>
                  </a:cubicBezTo>
                  <a:lnTo>
                    <a:pt x="5632" y="6877"/>
                  </a:lnTo>
                  <a:lnTo>
                    <a:pt x="5632" y="7436"/>
                  </a:lnTo>
                  <a:cubicBezTo>
                    <a:pt x="5632" y="7835"/>
                    <a:pt x="5307" y="8160"/>
                    <a:pt x="4908" y="8160"/>
                  </a:cubicBezTo>
                  <a:lnTo>
                    <a:pt x="2473" y="8160"/>
                  </a:lnTo>
                  <a:cubicBezTo>
                    <a:pt x="2075" y="8160"/>
                    <a:pt x="1750" y="7835"/>
                    <a:pt x="1750" y="7436"/>
                  </a:cubicBezTo>
                  <a:lnTo>
                    <a:pt x="1750" y="6877"/>
                  </a:lnTo>
                  <a:lnTo>
                    <a:pt x="1483" y="6877"/>
                  </a:lnTo>
                  <a:cubicBezTo>
                    <a:pt x="1227" y="6877"/>
                    <a:pt x="1019" y="6669"/>
                    <a:pt x="1019" y="6412"/>
                  </a:cubicBezTo>
                  <a:cubicBezTo>
                    <a:pt x="1019" y="6155"/>
                    <a:pt x="1227" y="5947"/>
                    <a:pt x="1483" y="5947"/>
                  </a:cubicBezTo>
                  <a:lnTo>
                    <a:pt x="5898" y="5947"/>
                  </a:lnTo>
                  <a:cubicBezTo>
                    <a:pt x="6155" y="5947"/>
                    <a:pt x="6363" y="6155"/>
                    <a:pt x="6363" y="6412"/>
                  </a:cubicBezTo>
                  <a:close/>
                  <a:moveTo>
                    <a:pt x="7382" y="1030"/>
                  </a:moveTo>
                  <a:lnTo>
                    <a:pt x="7382" y="4617"/>
                  </a:lnTo>
                  <a:cubicBezTo>
                    <a:pt x="7382" y="5185"/>
                    <a:pt x="6920" y="5647"/>
                    <a:pt x="6351" y="5647"/>
                  </a:cubicBezTo>
                  <a:lnTo>
                    <a:pt x="1031" y="5647"/>
                  </a:lnTo>
                  <a:cubicBezTo>
                    <a:pt x="462" y="5647"/>
                    <a:pt x="0" y="5185"/>
                    <a:pt x="0" y="4617"/>
                  </a:cubicBezTo>
                  <a:lnTo>
                    <a:pt x="0" y="1030"/>
                  </a:lnTo>
                  <a:cubicBezTo>
                    <a:pt x="0" y="462"/>
                    <a:pt x="462" y="0"/>
                    <a:pt x="1031" y="0"/>
                  </a:cubicBezTo>
                  <a:lnTo>
                    <a:pt x="6351" y="0"/>
                  </a:lnTo>
                  <a:cubicBezTo>
                    <a:pt x="6920" y="0"/>
                    <a:pt x="7382" y="462"/>
                    <a:pt x="7382" y="1030"/>
                  </a:cubicBezTo>
                  <a:close/>
                  <a:moveTo>
                    <a:pt x="6453" y="1030"/>
                  </a:moveTo>
                  <a:cubicBezTo>
                    <a:pt x="6453" y="975"/>
                    <a:pt x="6407" y="929"/>
                    <a:pt x="6351" y="929"/>
                  </a:cubicBezTo>
                  <a:lnTo>
                    <a:pt x="1031" y="929"/>
                  </a:lnTo>
                  <a:cubicBezTo>
                    <a:pt x="975" y="929"/>
                    <a:pt x="929" y="975"/>
                    <a:pt x="929" y="1030"/>
                  </a:cubicBezTo>
                  <a:lnTo>
                    <a:pt x="929" y="4617"/>
                  </a:lnTo>
                  <a:cubicBezTo>
                    <a:pt x="929" y="4672"/>
                    <a:pt x="975" y="4718"/>
                    <a:pt x="1031" y="4718"/>
                  </a:cubicBezTo>
                  <a:lnTo>
                    <a:pt x="6351" y="4718"/>
                  </a:lnTo>
                  <a:cubicBezTo>
                    <a:pt x="6407" y="4718"/>
                    <a:pt x="6453" y="4672"/>
                    <a:pt x="6453" y="4617"/>
                  </a:cubicBezTo>
                  <a:lnTo>
                    <a:pt x="6453" y="1030"/>
                  </a:lnTo>
                  <a:close/>
                  <a:moveTo>
                    <a:pt x="5583" y="3543"/>
                  </a:moveTo>
                  <a:lnTo>
                    <a:pt x="4282" y="3543"/>
                  </a:lnTo>
                  <a:cubicBezTo>
                    <a:pt x="4180" y="3543"/>
                    <a:pt x="4097" y="3627"/>
                    <a:pt x="4097" y="3729"/>
                  </a:cubicBezTo>
                  <a:lnTo>
                    <a:pt x="4097" y="4101"/>
                  </a:lnTo>
                  <a:cubicBezTo>
                    <a:pt x="4097" y="4204"/>
                    <a:pt x="4180" y="4287"/>
                    <a:pt x="4282" y="4287"/>
                  </a:cubicBezTo>
                  <a:lnTo>
                    <a:pt x="5583" y="4287"/>
                  </a:lnTo>
                  <a:cubicBezTo>
                    <a:pt x="5686" y="4287"/>
                    <a:pt x="5769" y="4204"/>
                    <a:pt x="5769" y="4101"/>
                  </a:cubicBezTo>
                  <a:lnTo>
                    <a:pt x="5769" y="3729"/>
                  </a:lnTo>
                  <a:cubicBezTo>
                    <a:pt x="5769" y="3627"/>
                    <a:pt x="5686" y="3543"/>
                    <a:pt x="5583" y="3543"/>
                  </a:cubicBezTo>
                  <a:close/>
                  <a:moveTo>
                    <a:pt x="5583" y="1529"/>
                  </a:moveTo>
                  <a:lnTo>
                    <a:pt x="4282" y="1529"/>
                  </a:lnTo>
                  <a:cubicBezTo>
                    <a:pt x="4180" y="1529"/>
                    <a:pt x="4097" y="1612"/>
                    <a:pt x="4097" y="1715"/>
                  </a:cubicBezTo>
                  <a:lnTo>
                    <a:pt x="4097" y="2086"/>
                  </a:lnTo>
                  <a:cubicBezTo>
                    <a:pt x="4097" y="2189"/>
                    <a:pt x="4180" y="2272"/>
                    <a:pt x="4282" y="2272"/>
                  </a:cubicBezTo>
                  <a:lnTo>
                    <a:pt x="5583" y="2272"/>
                  </a:lnTo>
                  <a:cubicBezTo>
                    <a:pt x="5686" y="2272"/>
                    <a:pt x="5769" y="2189"/>
                    <a:pt x="5769" y="2086"/>
                  </a:cubicBezTo>
                  <a:lnTo>
                    <a:pt x="5769" y="1715"/>
                  </a:lnTo>
                  <a:cubicBezTo>
                    <a:pt x="5769" y="1612"/>
                    <a:pt x="5686" y="1529"/>
                    <a:pt x="5583" y="1529"/>
                  </a:cubicBezTo>
                  <a:close/>
                  <a:moveTo>
                    <a:pt x="5583" y="2536"/>
                  </a:moveTo>
                  <a:lnTo>
                    <a:pt x="4282" y="2536"/>
                  </a:lnTo>
                  <a:cubicBezTo>
                    <a:pt x="4180" y="2536"/>
                    <a:pt x="4097" y="2619"/>
                    <a:pt x="4097" y="2722"/>
                  </a:cubicBezTo>
                  <a:lnTo>
                    <a:pt x="4097" y="3094"/>
                  </a:lnTo>
                  <a:cubicBezTo>
                    <a:pt x="4097" y="3196"/>
                    <a:pt x="4180" y="3279"/>
                    <a:pt x="4282" y="3279"/>
                  </a:cubicBezTo>
                  <a:lnTo>
                    <a:pt x="5583" y="3279"/>
                  </a:lnTo>
                  <a:cubicBezTo>
                    <a:pt x="5686" y="3279"/>
                    <a:pt x="5769" y="3196"/>
                    <a:pt x="5769" y="3094"/>
                  </a:cubicBezTo>
                  <a:lnTo>
                    <a:pt x="5769" y="2722"/>
                  </a:lnTo>
                  <a:cubicBezTo>
                    <a:pt x="5769" y="2619"/>
                    <a:pt x="5686" y="2536"/>
                    <a:pt x="5583" y="2536"/>
                  </a:cubicBezTo>
                  <a:close/>
                  <a:moveTo>
                    <a:pt x="2573" y="2695"/>
                  </a:moveTo>
                  <a:cubicBezTo>
                    <a:pt x="2217" y="2604"/>
                    <a:pt x="2129" y="2560"/>
                    <a:pt x="2129" y="2425"/>
                  </a:cubicBezTo>
                  <a:lnTo>
                    <a:pt x="2129" y="2419"/>
                  </a:lnTo>
                  <a:cubicBezTo>
                    <a:pt x="2129" y="2319"/>
                    <a:pt x="2220" y="2240"/>
                    <a:pt x="2394" y="2240"/>
                  </a:cubicBezTo>
                  <a:cubicBezTo>
                    <a:pt x="2535" y="2240"/>
                    <a:pt x="2676" y="2290"/>
                    <a:pt x="2826" y="2378"/>
                  </a:cubicBezTo>
                  <a:cubicBezTo>
                    <a:pt x="2861" y="2398"/>
                    <a:pt x="2896" y="2410"/>
                    <a:pt x="2940" y="2410"/>
                  </a:cubicBezTo>
                  <a:cubicBezTo>
                    <a:pt x="3058" y="2410"/>
                    <a:pt x="3152" y="2319"/>
                    <a:pt x="3152" y="2201"/>
                  </a:cubicBezTo>
                  <a:cubicBezTo>
                    <a:pt x="3152" y="2113"/>
                    <a:pt x="3102" y="2052"/>
                    <a:pt x="3052" y="2022"/>
                  </a:cubicBezTo>
                  <a:cubicBezTo>
                    <a:pt x="2922" y="1940"/>
                    <a:pt x="2776" y="1885"/>
                    <a:pt x="2614" y="1859"/>
                  </a:cubicBezTo>
                  <a:lnTo>
                    <a:pt x="2614" y="1704"/>
                  </a:lnTo>
                  <a:cubicBezTo>
                    <a:pt x="2614" y="1596"/>
                    <a:pt x="2527" y="1508"/>
                    <a:pt x="2419" y="1508"/>
                  </a:cubicBezTo>
                  <a:cubicBezTo>
                    <a:pt x="2311" y="1508"/>
                    <a:pt x="2223" y="1596"/>
                    <a:pt x="2223" y="1704"/>
                  </a:cubicBezTo>
                  <a:lnTo>
                    <a:pt x="2223" y="1857"/>
                  </a:lnTo>
                  <a:cubicBezTo>
                    <a:pt x="1899" y="1917"/>
                    <a:pt x="1680" y="2142"/>
                    <a:pt x="1680" y="2460"/>
                  </a:cubicBezTo>
                  <a:lnTo>
                    <a:pt x="1680" y="2466"/>
                  </a:lnTo>
                  <a:cubicBezTo>
                    <a:pt x="1680" y="2874"/>
                    <a:pt x="1947" y="2989"/>
                    <a:pt x="2361" y="3094"/>
                  </a:cubicBezTo>
                  <a:cubicBezTo>
                    <a:pt x="2705" y="3182"/>
                    <a:pt x="2776" y="3241"/>
                    <a:pt x="2776" y="3356"/>
                  </a:cubicBezTo>
                  <a:lnTo>
                    <a:pt x="2776" y="3362"/>
                  </a:lnTo>
                  <a:cubicBezTo>
                    <a:pt x="2776" y="3482"/>
                    <a:pt x="2664" y="3555"/>
                    <a:pt x="2479" y="3555"/>
                  </a:cubicBezTo>
                  <a:cubicBezTo>
                    <a:pt x="2279" y="3555"/>
                    <a:pt x="2109" y="3485"/>
                    <a:pt x="1953" y="3370"/>
                  </a:cubicBezTo>
                  <a:cubicBezTo>
                    <a:pt x="1924" y="3350"/>
                    <a:pt x="1883" y="3329"/>
                    <a:pt x="1824" y="3329"/>
                  </a:cubicBezTo>
                  <a:cubicBezTo>
                    <a:pt x="1707" y="3329"/>
                    <a:pt x="1613" y="3420"/>
                    <a:pt x="1613" y="3538"/>
                  </a:cubicBezTo>
                  <a:cubicBezTo>
                    <a:pt x="1613" y="3608"/>
                    <a:pt x="1648" y="3673"/>
                    <a:pt x="1698" y="3708"/>
                  </a:cubicBezTo>
                  <a:cubicBezTo>
                    <a:pt x="1857" y="3822"/>
                    <a:pt x="2038" y="3894"/>
                    <a:pt x="2223" y="3929"/>
                  </a:cubicBezTo>
                  <a:lnTo>
                    <a:pt x="2223" y="4091"/>
                  </a:lnTo>
                  <a:cubicBezTo>
                    <a:pt x="2223" y="4199"/>
                    <a:pt x="2311" y="4287"/>
                    <a:pt x="2419" y="4287"/>
                  </a:cubicBezTo>
                  <a:cubicBezTo>
                    <a:pt x="2527" y="4287"/>
                    <a:pt x="2614" y="4199"/>
                    <a:pt x="2614" y="4091"/>
                  </a:cubicBezTo>
                  <a:lnTo>
                    <a:pt x="2614" y="3946"/>
                  </a:lnTo>
                  <a:cubicBezTo>
                    <a:pt x="2979" y="3900"/>
                    <a:pt x="3225" y="3680"/>
                    <a:pt x="3225" y="3318"/>
                  </a:cubicBezTo>
                  <a:lnTo>
                    <a:pt x="3225" y="3312"/>
                  </a:lnTo>
                  <a:cubicBezTo>
                    <a:pt x="3225" y="2953"/>
                    <a:pt x="2990" y="2803"/>
                    <a:pt x="2573" y="269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2" name="iṡľïḍe"/>
            <p:cNvSpPr/>
            <p:nvPr/>
          </p:nvSpPr>
          <p:spPr>
            <a:xfrm>
              <a:off x="7848439" y="5301283"/>
              <a:ext cx="567564" cy="534322"/>
            </a:xfrm>
            <a:custGeom>
              <a:avLst/>
              <a:gdLst>
                <a:gd name="connsiteX0" fmla="*/ 87165 w 606240"/>
                <a:gd name="connsiteY0" fmla="*/ 422475 h 570733"/>
                <a:gd name="connsiteX1" fmla="*/ 331445 w 606240"/>
                <a:gd name="connsiteY1" fmla="*/ 422475 h 570733"/>
                <a:gd name="connsiteX2" fmla="*/ 319381 w 606240"/>
                <a:gd name="connsiteY2" fmla="*/ 455711 h 570733"/>
                <a:gd name="connsiteX3" fmla="*/ 87165 w 606240"/>
                <a:gd name="connsiteY3" fmla="*/ 455711 h 570733"/>
                <a:gd name="connsiteX4" fmla="*/ 70424 w 606240"/>
                <a:gd name="connsiteY4" fmla="*/ 439093 h 570733"/>
                <a:gd name="connsiteX5" fmla="*/ 87165 w 606240"/>
                <a:gd name="connsiteY5" fmla="*/ 422475 h 570733"/>
                <a:gd name="connsiteX6" fmla="*/ 87162 w 606240"/>
                <a:gd name="connsiteY6" fmla="*/ 355932 h 570733"/>
                <a:gd name="connsiteX7" fmla="*/ 362071 w 606240"/>
                <a:gd name="connsiteY7" fmla="*/ 355932 h 570733"/>
                <a:gd name="connsiteX8" fmla="*/ 353188 w 606240"/>
                <a:gd name="connsiteY8" fmla="*/ 373871 h 570733"/>
                <a:gd name="connsiteX9" fmla="*/ 345988 w 606240"/>
                <a:gd name="connsiteY9" fmla="*/ 389380 h 570733"/>
                <a:gd name="connsiteX10" fmla="*/ 87162 w 606240"/>
                <a:gd name="connsiteY10" fmla="*/ 389380 h 570733"/>
                <a:gd name="connsiteX11" fmla="*/ 70424 w 606240"/>
                <a:gd name="connsiteY11" fmla="*/ 372656 h 570733"/>
                <a:gd name="connsiteX12" fmla="*/ 87162 w 606240"/>
                <a:gd name="connsiteY12" fmla="*/ 355932 h 570733"/>
                <a:gd name="connsiteX13" fmla="*/ 87163 w 606240"/>
                <a:gd name="connsiteY13" fmla="*/ 289389 h 570733"/>
                <a:gd name="connsiteX14" fmla="*/ 367701 w 606240"/>
                <a:gd name="connsiteY14" fmla="*/ 289389 h 570733"/>
                <a:gd name="connsiteX15" fmla="*/ 384440 w 606240"/>
                <a:gd name="connsiteY15" fmla="*/ 306089 h 570733"/>
                <a:gd name="connsiteX16" fmla="*/ 367795 w 606240"/>
                <a:gd name="connsiteY16" fmla="*/ 322696 h 570733"/>
                <a:gd name="connsiteX17" fmla="*/ 87163 w 606240"/>
                <a:gd name="connsiteY17" fmla="*/ 322696 h 570733"/>
                <a:gd name="connsiteX18" fmla="*/ 70424 w 606240"/>
                <a:gd name="connsiteY18" fmla="*/ 306089 h 570733"/>
                <a:gd name="connsiteX19" fmla="*/ 87163 w 606240"/>
                <a:gd name="connsiteY19" fmla="*/ 289389 h 570733"/>
                <a:gd name="connsiteX20" fmla="*/ 212536 w 606240"/>
                <a:gd name="connsiteY20" fmla="*/ 222916 h 570733"/>
                <a:gd name="connsiteX21" fmla="*/ 369182 w 606240"/>
                <a:gd name="connsiteY21" fmla="*/ 222916 h 570733"/>
                <a:gd name="connsiteX22" fmla="*/ 385922 w 606240"/>
                <a:gd name="connsiteY22" fmla="*/ 239616 h 570733"/>
                <a:gd name="connsiteX23" fmla="*/ 369182 w 606240"/>
                <a:gd name="connsiteY23" fmla="*/ 256223 h 570733"/>
                <a:gd name="connsiteX24" fmla="*/ 212536 w 606240"/>
                <a:gd name="connsiteY24" fmla="*/ 256223 h 570733"/>
                <a:gd name="connsiteX25" fmla="*/ 195889 w 606240"/>
                <a:gd name="connsiteY25" fmla="*/ 239616 h 570733"/>
                <a:gd name="connsiteX26" fmla="*/ 212536 w 606240"/>
                <a:gd name="connsiteY26" fmla="*/ 222916 h 570733"/>
                <a:gd name="connsiteX27" fmla="*/ 551652 w 606240"/>
                <a:gd name="connsiteY27" fmla="*/ 116932 h 570733"/>
                <a:gd name="connsiteX28" fmla="*/ 567829 w 606240"/>
                <a:gd name="connsiteY28" fmla="*/ 121601 h 570733"/>
                <a:gd name="connsiteX29" fmla="*/ 583444 w 606240"/>
                <a:gd name="connsiteY29" fmla="*/ 152602 h 570733"/>
                <a:gd name="connsiteX30" fmla="*/ 581948 w 606240"/>
                <a:gd name="connsiteY30" fmla="*/ 158391 h 570733"/>
                <a:gd name="connsiteX31" fmla="*/ 575403 w 606240"/>
                <a:gd name="connsiteY31" fmla="*/ 175946 h 570733"/>
                <a:gd name="connsiteX32" fmla="*/ 590738 w 606240"/>
                <a:gd name="connsiteY32" fmla="*/ 184817 h 570733"/>
                <a:gd name="connsiteX33" fmla="*/ 600276 w 606240"/>
                <a:gd name="connsiteY33" fmla="*/ 190326 h 570733"/>
                <a:gd name="connsiteX34" fmla="*/ 604764 w 606240"/>
                <a:gd name="connsiteY34" fmla="*/ 206760 h 570733"/>
                <a:gd name="connsiteX35" fmla="*/ 523786 w 606240"/>
                <a:gd name="connsiteY35" fmla="*/ 345890 h 570733"/>
                <a:gd name="connsiteX36" fmla="*/ 521168 w 606240"/>
                <a:gd name="connsiteY36" fmla="*/ 347010 h 570733"/>
                <a:gd name="connsiteX37" fmla="*/ 510602 w 606240"/>
                <a:gd name="connsiteY37" fmla="*/ 323293 h 570733"/>
                <a:gd name="connsiteX38" fmla="*/ 579891 w 606240"/>
                <a:gd name="connsiteY38" fmla="*/ 204145 h 570733"/>
                <a:gd name="connsiteX39" fmla="*/ 565678 w 606240"/>
                <a:gd name="connsiteY39" fmla="*/ 195928 h 570733"/>
                <a:gd name="connsiteX40" fmla="*/ 559226 w 606240"/>
                <a:gd name="connsiteY40" fmla="*/ 207227 h 570733"/>
                <a:gd name="connsiteX41" fmla="*/ 524067 w 606240"/>
                <a:gd name="connsiteY41" fmla="*/ 266240 h 570733"/>
                <a:gd name="connsiteX42" fmla="*/ 497043 w 606240"/>
                <a:gd name="connsiteY42" fmla="*/ 309566 h 570733"/>
                <a:gd name="connsiteX43" fmla="*/ 384833 w 606240"/>
                <a:gd name="connsiteY43" fmla="*/ 463356 h 570733"/>
                <a:gd name="connsiteX44" fmla="*/ 356500 w 606240"/>
                <a:gd name="connsiteY44" fmla="*/ 490435 h 570733"/>
                <a:gd name="connsiteX45" fmla="*/ 343128 w 606240"/>
                <a:gd name="connsiteY45" fmla="*/ 494450 h 570733"/>
                <a:gd name="connsiteX46" fmla="*/ 340323 w 606240"/>
                <a:gd name="connsiteY46" fmla="*/ 480911 h 570733"/>
                <a:gd name="connsiteX47" fmla="*/ 342661 w 606240"/>
                <a:gd name="connsiteY47" fmla="*/ 468679 h 570733"/>
                <a:gd name="connsiteX48" fmla="*/ 376791 w 606240"/>
                <a:gd name="connsiteY48" fmla="*/ 385388 h 570733"/>
                <a:gd name="connsiteX49" fmla="*/ 441686 w 606240"/>
                <a:gd name="connsiteY49" fmla="*/ 265120 h 570733"/>
                <a:gd name="connsiteX50" fmla="*/ 463099 w 606240"/>
                <a:gd name="connsiteY50" fmla="*/ 229543 h 570733"/>
                <a:gd name="connsiteX51" fmla="*/ 517708 w 606240"/>
                <a:gd name="connsiteY51" fmla="*/ 144758 h 570733"/>
                <a:gd name="connsiteX52" fmla="*/ 536316 w 606240"/>
                <a:gd name="connsiteY52" fmla="*/ 124029 h 570733"/>
                <a:gd name="connsiteX53" fmla="*/ 551652 w 606240"/>
                <a:gd name="connsiteY53" fmla="*/ 116932 h 570733"/>
                <a:gd name="connsiteX54" fmla="*/ 133805 w 606240"/>
                <a:gd name="connsiteY54" fmla="*/ 87970 h 570733"/>
                <a:gd name="connsiteX55" fmla="*/ 144376 w 606240"/>
                <a:gd name="connsiteY55" fmla="*/ 98240 h 570733"/>
                <a:gd name="connsiteX56" fmla="*/ 151860 w 606240"/>
                <a:gd name="connsiteY56" fmla="*/ 106736 h 570733"/>
                <a:gd name="connsiteX57" fmla="*/ 168230 w 606240"/>
                <a:gd name="connsiteY57" fmla="*/ 111310 h 570733"/>
                <a:gd name="connsiteX58" fmla="*/ 171317 w 606240"/>
                <a:gd name="connsiteY58" fmla="*/ 117566 h 570733"/>
                <a:gd name="connsiteX59" fmla="*/ 167575 w 606240"/>
                <a:gd name="connsiteY59" fmla="*/ 131103 h 570733"/>
                <a:gd name="connsiteX60" fmla="*/ 160840 w 606240"/>
                <a:gd name="connsiteY60" fmla="*/ 134091 h 570733"/>
                <a:gd name="connsiteX61" fmla="*/ 135021 w 606240"/>
                <a:gd name="connsiteY61" fmla="*/ 129423 h 570733"/>
                <a:gd name="connsiteX62" fmla="*/ 128193 w 606240"/>
                <a:gd name="connsiteY62" fmla="*/ 130917 h 570733"/>
                <a:gd name="connsiteX63" fmla="*/ 126041 w 606240"/>
                <a:gd name="connsiteY63" fmla="*/ 148189 h 570733"/>
                <a:gd name="connsiteX64" fmla="*/ 137267 w 606240"/>
                <a:gd name="connsiteY64" fmla="*/ 154257 h 570733"/>
                <a:gd name="connsiteX65" fmla="*/ 157846 w 606240"/>
                <a:gd name="connsiteY65" fmla="*/ 163220 h 570733"/>
                <a:gd name="connsiteX66" fmla="*/ 170475 w 606240"/>
                <a:gd name="connsiteY66" fmla="*/ 218678 h 570733"/>
                <a:gd name="connsiteX67" fmla="*/ 150363 w 606240"/>
                <a:gd name="connsiteY67" fmla="*/ 231935 h 570733"/>
                <a:gd name="connsiteX68" fmla="*/ 145499 w 606240"/>
                <a:gd name="connsiteY68" fmla="*/ 238471 h 570733"/>
                <a:gd name="connsiteX69" fmla="*/ 145592 w 606240"/>
                <a:gd name="connsiteY69" fmla="*/ 249114 h 570733"/>
                <a:gd name="connsiteX70" fmla="*/ 140915 w 606240"/>
                <a:gd name="connsiteY70" fmla="*/ 254249 h 570733"/>
                <a:gd name="connsiteX71" fmla="*/ 129315 w 606240"/>
                <a:gd name="connsiteY71" fmla="*/ 254529 h 570733"/>
                <a:gd name="connsiteX72" fmla="*/ 124170 w 606240"/>
                <a:gd name="connsiteY72" fmla="*/ 249301 h 570733"/>
                <a:gd name="connsiteX73" fmla="*/ 123890 w 606240"/>
                <a:gd name="connsiteY73" fmla="*/ 241458 h 570733"/>
                <a:gd name="connsiteX74" fmla="*/ 117903 w 606240"/>
                <a:gd name="connsiteY74" fmla="*/ 234549 h 570733"/>
                <a:gd name="connsiteX75" fmla="*/ 97229 w 606240"/>
                <a:gd name="connsiteY75" fmla="*/ 228948 h 570733"/>
                <a:gd name="connsiteX76" fmla="*/ 92833 w 606240"/>
                <a:gd name="connsiteY76" fmla="*/ 219891 h 570733"/>
                <a:gd name="connsiteX77" fmla="*/ 96107 w 606240"/>
                <a:gd name="connsiteY77" fmla="*/ 207941 h 570733"/>
                <a:gd name="connsiteX78" fmla="*/ 102936 w 606240"/>
                <a:gd name="connsiteY78" fmla="*/ 204860 h 570733"/>
                <a:gd name="connsiteX79" fmla="*/ 126041 w 606240"/>
                <a:gd name="connsiteY79" fmla="*/ 211302 h 570733"/>
                <a:gd name="connsiteX80" fmla="*/ 141008 w 606240"/>
                <a:gd name="connsiteY80" fmla="*/ 209061 h 570733"/>
                <a:gd name="connsiteX81" fmla="*/ 143534 w 606240"/>
                <a:gd name="connsiteY81" fmla="*/ 188521 h 570733"/>
                <a:gd name="connsiteX82" fmla="*/ 134928 w 606240"/>
                <a:gd name="connsiteY82" fmla="*/ 183667 h 570733"/>
                <a:gd name="connsiteX83" fmla="*/ 111355 w 606240"/>
                <a:gd name="connsiteY83" fmla="*/ 173490 h 570733"/>
                <a:gd name="connsiteX84" fmla="*/ 92084 w 606240"/>
                <a:gd name="connsiteY84" fmla="*/ 142120 h 570733"/>
                <a:gd name="connsiteX85" fmla="*/ 117154 w 606240"/>
                <a:gd name="connsiteY85" fmla="*/ 109350 h 570733"/>
                <a:gd name="connsiteX86" fmla="*/ 123515 w 606240"/>
                <a:gd name="connsiteY86" fmla="*/ 100667 h 570733"/>
                <a:gd name="connsiteX87" fmla="*/ 123422 w 606240"/>
                <a:gd name="connsiteY87" fmla="*/ 94038 h 570733"/>
                <a:gd name="connsiteX88" fmla="*/ 129128 w 606240"/>
                <a:gd name="connsiteY88" fmla="*/ 88063 h 570733"/>
                <a:gd name="connsiteX89" fmla="*/ 133805 w 606240"/>
                <a:gd name="connsiteY89" fmla="*/ 87970 h 570733"/>
                <a:gd name="connsiteX90" fmla="*/ 70698 w 606240"/>
                <a:gd name="connsiteY90" fmla="*/ 0 h 570733"/>
                <a:gd name="connsiteX91" fmla="*/ 302245 w 606240"/>
                <a:gd name="connsiteY91" fmla="*/ 0 h 570733"/>
                <a:gd name="connsiteX92" fmla="*/ 314215 w 606240"/>
                <a:gd name="connsiteY92" fmla="*/ 2428 h 570733"/>
                <a:gd name="connsiteX93" fmla="*/ 324409 w 606240"/>
                <a:gd name="connsiteY93" fmla="*/ 8964 h 570733"/>
                <a:gd name="connsiteX94" fmla="*/ 445045 w 606240"/>
                <a:gd name="connsiteY94" fmla="*/ 124754 h 570733"/>
                <a:gd name="connsiteX95" fmla="*/ 452246 w 606240"/>
                <a:gd name="connsiteY95" fmla="*/ 135213 h 570733"/>
                <a:gd name="connsiteX96" fmla="*/ 454770 w 606240"/>
                <a:gd name="connsiteY96" fmla="*/ 147726 h 570733"/>
                <a:gd name="connsiteX97" fmla="*/ 454770 w 606240"/>
                <a:gd name="connsiteY97" fmla="*/ 193108 h 570733"/>
                <a:gd name="connsiteX98" fmla="*/ 452246 w 606240"/>
                <a:gd name="connsiteY98" fmla="*/ 197123 h 570733"/>
                <a:gd name="connsiteX99" fmla="*/ 425780 w 606240"/>
                <a:gd name="connsiteY99" fmla="*/ 240731 h 570733"/>
                <a:gd name="connsiteX100" fmla="*/ 422788 w 606240"/>
                <a:gd name="connsiteY100" fmla="*/ 245400 h 570733"/>
                <a:gd name="connsiteX101" fmla="*/ 421479 w 606240"/>
                <a:gd name="connsiteY101" fmla="*/ 247828 h 570733"/>
                <a:gd name="connsiteX102" fmla="*/ 421479 w 606240"/>
                <a:gd name="connsiteY102" fmla="*/ 157811 h 570733"/>
                <a:gd name="connsiteX103" fmla="*/ 362376 w 606240"/>
                <a:gd name="connsiteY103" fmla="*/ 157811 h 570733"/>
                <a:gd name="connsiteX104" fmla="*/ 291678 w 606240"/>
                <a:gd name="connsiteY104" fmla="*/ 87216 h 570733"/>
                <a:gd name="connsiteX105" fmla="*/ 291678 w 606240"/>
                <a:gd name="connsiteY105" fmla="*/ 33150 h 570733"/>
                <a:gd name="connsiteX106" fmla="*/ 70698 w 606240"/>
                <a:gd name="connsiteY106" fmla="*/ 33150 h 570733"/>
                <a:gd name="connsiteX107" fmla="*/ 33385 w 606240"/>
                <a:gd name="connsiteY107" fmla="*/ 70408 h 570733"/>
                <a:gd name="connsiteX108" fmla="*/ 33385 w 606240"/>
                <a:gd name="connsiteY108" fmla="*/ 499952 h 570733"/>
                <a:gd name="connsiteX109" fmla="*/ 70698 w 606240"/>
                <a:gd name="connsiteY109" fmla="*/ 537116 h 570733"/>
                <a:gd name="connsiteX110" fmla="*/ 384166 w 606240"/>
                <a:gd name="connsiteY110" fmla="*/ 537116 h 570733"/>
                <a:gd name="connsiteX111" fmla="*/ 421479 w 606240"/>
                <a:gd name="connsiteY111" fmla="*/ 499952 h 570733"/>
                <a:gd name="connsiteX112" fmla="*/ 421572 w 606240"/>
                <a:gd name="connsiteY112" fmla="*/ 499952 h 570733"/>
                <a:gd name="connsiteX113" fmla="*/ 421572 w 606240"/>
                <a:gd name="connsiteY113" fmla="*/ 460452 h 570733"/>
                <a:gd name="connsiteX114" fmla="*/ 454864 w 606240"/>
                <a:gd name="connsiteY114" fmla="*/ 417778 h 570733"/>
                <a:gd name="connsiteX115" fmla="*/ 454864 w 606240"/>
                <a:gd name="connsiteY115" fmla="*/ 500138 h 570733"/>
                <a:gd name="connsiteX116" fmla="*/ 384166 w 606240"/>
                <a:gd name="connsiteY116" fmla="*/ 570733 h 570733"/>
                <a:gd name="connsiteX117" fmla="*/ 70698 w 606240"/>
                <a:gd name="connsiteY117" fmla="*/ 570733 h 570733"/>
                <a:gd name="connsiteX118" fmla="*/ 0 w 606240"/>
                <a:gd name="connsiteY118" fmla="*/ 500138 h 570733"/>
                <a:gd name="connsiteX119" fmla="*/ 0 w 606240"/>
                <a:gd name="connsiteY119" fmla="*/ 70595 h 570733"/>
                <a:gd name="connsiteX120" fmla="*/ 70698 w 606240"/>
                <a:gd name="connsiteY120" fmla="*/ 0 h 57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6240" h="570733">
                  <a:moveTo>
                    <a:pt x="87165" y="422475"/>
                  </a:moveTo>
                  <a:lnTo>
                    <a:pt x="331445" y="422475"/>
                  </a:lnTo>
                  <a:cubicBezTo>
                    <a:pt x="326956" y="433585"/>
                    <a:pt x="322934" y="444508"/>
                    <a:pt x="319381" y="455711"/>
                  </a:cubicBezTo>
                  <a:lnTo>
                    <a:pt x="87165" y="455711"/>
                  </a:lnTo>
                  <a:cubicBezTo>
                    <a:pt x="77906" y="455711"/>
                    <a:pt x="70424" y="448149"/>
                    <a:pt x="70424" y="439093"/>
                  </a:cubicBezTo>
                  <a:cubicBezTo>
                    <a:pt x="70424" y="429944"/>
                    <a:pt x="77906" y="422475"/>
                    <a:pt x="87165" y="422475"/>
                  </a:cubicBezTo>
                  <a:close/>
                  <a:moveTo>
                    <a:pt x="87162" y="355932"/>
                  </a:moveTo>
                  <a:lnTo>
                    <a:pt x="362071" y="355932"/>
                  </a:lnTo>
                  <a:cubicBezTo>
                    <a:pt x="359079" y="361912"/>
                    <a:pt x="356087" y="367891"/>
                    <a:pt x="353188" y="373871"/>
                  </a:cubicBezTo>
                  <a:cubicBezTo>
                    <a:pt x="350757" y="379103"/>
                    <a:pt x="348232" y="384241"/>
                    <a:pt x="345988" y="389380"/>
                  </a:cubicBezTo>
                  <a:lnTo>
                    <a:pt x="87162" y="389380"/>
                  </a:lnTo>
                  <a:cubicBezTo>
                    <a:pt x="77905" y="389380"/>
                    <a:pt x="70424" y="381719"/>
                    <a:pt x="70424" y="372656"/>
                  </a:cubicBezTo>
                  <a:cubicBezTo>
                    <a:pt x="70424" y="363406"/>
                    <a:pt x="78092" y="355932"/>
                    <a:pt x="87162" y="355932"/>
                  </a:cubicBezTo>
                  <a:close/>
                  <a:moveTo>
                    <a:pt x="87163" y="289389"/>
                  </a:moveTo>
                  <a:lnTo>
                    <a:pt x="367701" y="289389"/>
                  </a:lnTo>
                  <a:cubicBezTo>
                    <a:pt x="376959" y="289389"/>
                    <a:pt x="384440" y="296946"/>
                    <a:pt x="384440" y="306089"/>
                  </a:cubicBezTo>
                  <a:cubicBezTo>
                    <a:pt x="384440" y="315232"/>
                    <a:pt x="376959" y="322696"/>
                    <a:pt x="367795" y="322696"/>
                  </a:cubicBezTo>
                  <a:lnTo>
                    <a:pt x="87163" y="322696"/>
                  </a:lnTo>
                  <a:cubicBezTo>
                    <a:pt x="77905" y="322696"/>
                    <a:pt x="70424" y="315232"/>
                    <a:pt x="70424" y="306089"/>
                  </a:cubicBezTo>
                  <a:cubicBezTo>
                    <a:pt x="70424" y="296853"/>
                    <a:pt x="78092" y="289389"/>
                    <a:pt x="87163" y="289389"/>
                  </a:cubicBezTo>
                  <a:close/>
                  <a:moveTo>
                    <a:pt x="212536" y="222916"/>
                  </a:moveTo>
                  <a:lnTo>
                    <a:pt x="369182" y="222916"/>
                  </a:lnTo>
                  <a:cubicBezTo>
                    <a:pt x="378253" y="222916"/>
                    <a:pt x="385735" y="230380"/>
                    <a:pt x="385922" y="239616"/>
                  </a:cubicBezTo>
                  <a:cubicBezTo>
                    <a:pt x="385922" y="248759"/>
                    <a:pt x="378253" y="256223"/>
                    <a:pt x="369182" y="256223"/>
                  </a:cubicBezTo>
                  <a:lnTo>
                    <a:pt x="212536" y="256223"/>
                  </a:lnTo>
                  <a:cubicBezTo>
                    <a:pt x="203371" y="256223"/>
                    <a:pt x="195889" y="248666"/>
                    <a:pt x="195889" y="239616"/>
                  </a:cubicBezTo>
                  <a:cubicBezTo>
                    <a:pt x="195889" y="230380"/>
                    <a:pt x="203464" y="222916"/>
                    <a:pt x="212536" y="222916"/>
                  </a:cubicBezTo>
                  <a:close/>
                  <a:moveTo>
                    <a:pt x="551652" y="116932"/>
                  </a:moveTo>
                  <a:cubicBezTo>
                    <a:pt x="556748" y="116536"/>
                    <a:pt x="561984" y="118100"/>
                    <a:pt x="567829" y="121601"/>
                  </a:cubicBezTo>
                  <a:cubicBezTo>
                    <a:pt x="581387" y="129631"/>
                    <a:pt x="586156" y="138969"/>
                    <a:pt x="583444" y="152602"/>
                  </a:cubicBezTo>
                  <a:cubicBezTo>
                    <a:pt x="583070" y="154563"/>
                    <a:pt x="582416" y="156430"/>
                    <a:pt x="581948" y="158391"/>
                  </a:cubicBezTo>
                  <a:cubicBezTo>
                    <a:pt x="580172" y="164367"/>
                    <a:pt x="577927" y="170250"/>
                    <a:pt x="575403" y="175946"/>
                  </a:cubicBezTo>
                  <a:lnTo>
                    <a:pt x="590738" y="184817"/>
                  </a:lnTo>
                  <a:lnTo>
                    <a:pt x="600276" y="190326"/>
                  </a:lnTo>
                  <a:cubicBezTo>
                    <a:pt x="605980" y="193687"/>
                    <a:pt x="607850" y="200877"/>
                    <a:pt x="604764" y="206760"/>
                  </a:cubicBezTo>
                  <a:lnTo>
                    <a:pt x="523786" y="345890"/>
                  </a:lnTo>
                  <a:cubicBezTo>
                    <a:pt x="523319" y="346823"/>
                    <a:pt x="522197" y="347290"/>
                    <a:pt x="521168" y="347010"/>
                  </a:cubicBezTo>
                  <a:cubicBezTo>
                    <a:pt x="509947" y="344396"/>
                    <a:pt x="505365" y="332350"/>
                    <a:pt x="510602" y="323293"/>
                  </a:cubicBezTo>
                  <a:lnTo>
                    <a:pt x="579891" y="204145"/>
                  </a:lnTo>
                  <a:lnTo>
                    <a:pt x="565678" y="195928"/>
                  </a:lnTo>
                  <a:cubicBezTo>
                    <a:pt x="563621" y="199663"/>
                    <a:pt x="561376" y="203492"/>
                    <a:pt x="559226" y="207227"/>
                  </a:cubicBezTo>
                  <a:cubicBezTo>
                    <a:pt x="547724" y="227022"/>
                    <a:pt x="535662" y="246444"/>
                    <a:pt x="524067" y="266240"/>
                  </a:cubicBezTo>
                  <a:lnTo>
                    <a:pt x="497043" y="309566"/>
                  </a:lnTo>
                  <a:cubicBezTo>
                    <a:pt x="462632" y="363071"/>
                    <a:pt x="426818" y="415361"/>
                    <a:pt x="384833" y="463356"/>
                  </a:cubicBezTo>
                  <a:cubicBezTo>
                    <a:pt x="376230" y="473161"/>
                    <a:pt x="367254" y="482778"/>
                    <a:pt x="356500" y="490435"/>
                  </a:cubicBezTo>
                  <a:cubicBezTo>
                    <a:pt x="352479" y="493330"/>
                    <a:pt x="348178" y="497345"/>
                    <a:pt x="343128" y="494450"/>
                  </a:cubicBezTo>
                  <a:cubicBezTo>
                    <a:pt x="338079" y="491462"/>
                    <a:pt x="339762" y="485580"/>
                    <a:pt x="340323" y="480911"/>
                  </a:cubicBezTo>
                  <a:cubicBezTo>
                    <a:pt x="340697" y="476802"/>
                    <a:pt x="341819" y="472694"/>
                    <a:pt x="342661" y="468679"/>
                  </a:cubicBezTo>
                  <a:cubicBezTo>
                    <a:pt x="351357" y="439826"/>
                    <a:pt x="363700" y="412373"/>
                    <a:pt x="376791" y="385388"/>
                  </a:cubicBezTo>
                  <a:cubicBezTo>
                    <a:pt x="396615" y="344302"/>
                    <a:pt x="418496" y="304337"/>
                    <a:pt x="441686" y="265120"/>
                  </a:cubicBezTo>
                  <a:lnTo>
                    <a:pt x="463099" y="229543"/>
                  </a:lnTo>
                  <a:cubicBezTo>
                    <a:pt x="480772" y="200971"/>
                    <a:pt x="497791" y="171837"/>
                    <a:pt x="517708" y="144758"/>
                  </a:cubicBezTo>
                  <a:cubicBezTo>
                    <a:pt x="523225" y="137288"/>
                    <a:pt x="529023" y="130005"/>
                    <a:pt x="536316" y="124029"/>
                  </a:cubicBezTo>
                  <a:cubicBezTo>
                    <a:pt x="541600" y="119687"/>
                    <a:pt x="546555" y="117329"/>
                    <a:pt x="551652" y="116932"/>
                  </a:cubicBezTo>
                  <a:close/>
                  <a:moveTo>
                    <a:pt x="133805" y="87970"/>
                  </a:moveTo>
                  <a:cubicBezTo>
                    <a:pt x="144095" y="87783"/>
                    <a:pt x="144095" y="87783"/>
                    <a:pt x="144376" y="98240"/>
                  </a:cubicBezTo>
                  <a:cubicBezTo>
                    <a:pt x="144470" y="105615"/>
                    <a:pt x="144470" y="105709"/>
                    <a:pt x="151860" y="106736"/>
                  </a:cubicBezTo>
                  <a:cubicBezTo>
                    <a:pt x="157472" y="107483"/>
                    <a:pt x="162991" y="109070"/>
                    <a:pt x="168230" y="111310"/>
                  </a:cubicBezTo>
                  <a:cubicBezTo>
                    <a:pt x="171036" y="112618"/>
                    <a:pt x="172159" y="114578"/>
                    <a:pt x="171317" y="117566"/>
                  </a:cubicBezTo>
                  <a:cubicBezTo>
                    <a:pt x="170101" y="122047"/>
                    <a:pt x="168978" y="126622"/>
                    <a:pt x="167575" y="131103"/>
                  </a:cubicBezTo>
                  <a:cubicBezTo>
                    <a:pt x="166359" y="135398"/>
                    <a:pt x="164956" y="135958"/>
                    <a:pt x="160840" y="134091"/>
                  </a:cubicBezTo>
                  <a:cubicBezTo>
                    <a:pt x="152608" y="130263"/>
                    <a:pt x="144002" y="128769"/>
                    <a:pt x="135021" y="129423"/>
                  </a:cubicBezTo>
                  <a:cubicBezTo>
                    <a:pt x="132683" y="129516"/>
                    <a:pt x="130251" y="129890"/>
                    <a:pt x="128193" y="130917"/>
                  </a:cubicBezTo>
                  <a:cubicBezTo>
                    <a:pt x="120428" y="134371"/>
                    <a:pt x="119306" y="142960"/>
                    <a:pt x="126041" y="148189"/>
                  </a:cubicBezTo>
                  <a:cubicBezTo>
                    <a:pt x="129409" y="150803"/>
                    <a:pt x="133244" y="152670"/>
                    <a:pt x="137267" y="154257"/>
                  </a:cubicBezTo>
                  <a:cubicBezTo>
                    <a:pt x="144282" y="157152"/>
                    <a:pt x="151205" y="159766"/>
                    <a:pt x="157846" y="163220"/>
                  </a:cubicBezTo>
                  <a:cubicBezTo>
                    <a:pt x="178894" y="174424"/>
                    <a:pt x="184881" y="200565"/>
                    <a:pt x="170475" y="218678"/>
                  </a:cubicBezTo>
                  <a:cubicBezTo>
                    <a:pt x="165237" y="225213"/>
                    <a:pt x="158501" y="229601"/>
                    <a:pt x="150363" y="231935"/>
                  </a:cubicBezTo>
                  <a:cubicBezTo>
                    <a:pt x="146902" y="232962"/>
                    <a:pt x="145218" y="234829"/>
                    <a:pt x="145499" y="238471"/>
                  </a:cubicBezTo>
                  <a:cubicBezTo>
                    <a:pt x="145779" y="241925"/>
                    <a:pt x="145592" y="245566"/>
                    <a:pt x="145592" y="249114"/>
                  </a:cubicBezTo>
                  <a:cubicBezTo>
                    <a:pt x="145592" y="252382"/>
                    <a:pt x="144002" y="254156"/>
                    <a:pt x="140915" y="254249"/>
                  </a:cubicBezTo>
                  <a:cubicBezTo>
                    <a:pt x="136986" y="254529"/>
                    <a:pt x="133151" y="254529"/>
                    <a:pt x="129315" y="254529"/>
                  </a:cubicBezTo>
                  <a:cubicBezTo>
                    <a:pt x="125948" y="254529"/>
                    <a:pt x="124264" y="252662"/>
                    <a:pt x="124170" y="249301"/>
                  </a:cubicBezTo>
                  <a:cubicBezTo>
                    <a:pt x="124077" y="246687"/>
                    <a:pt x="124077" y="244072"/>
                    <a:pt x="123890" y="241458"/>
                  </a:cubicBezTo>
                  <a:cubicBezTo>
                    <a:pt x="123703" y="235576"/>
                    <a:pt x="123515" y="235296"/>
                    <a:pt x="117903" y="234549"/>
                  </a:cubicBezTo>
                  <a:cubicBezTo>
                    <a:pt x="110793" y="233616"/>
                    <a:pt x="103871" y="232122"/>
                    <a:pt x="97229" y="228948"/>
                  </a:cubicBezTo>
                  <a:cubicBezTo>
                    <a:pt x="91991" y="226614"/>
                    <a:pt x="91523" y="225213"/>
                    <a:pt x="92833" y="219891"/>
                  </a:cubicBezTo>
                  <a:cubicBezTo>
                    <a:pt x="93862" y="215877"/>
                    <a:pt x="94984" y="211956"/>
                    <a:pt x="96107" y="207941"/>
                  </a:cubicBezTo>
                  <a:cubicBezTo>
                    <a:pt x="97510" y="203366"/>
                    <a:pt x="98726" y="202713"/>
                    <a:pt x="102936" y="204860"/>
                  </a:cubicBezTo>
                  <a:cubicBezTo>
                    <a:pt x="110326" y="208408"/>
                    <a:pt x="118090" y="210462"/>
                    <a:pt x="126041" y="211302"/>
                  </a:cubicBezTo>
                  <a:cubicBezTo>
                    <a:pt x="131186" y="211769"/>
                    <a:pt x="136238" y="211209"/>
                    <a:pt x="141008" y="209061"/>
                  </a:cubicBezTo>
                  <a:cubicBezTo>
                    <a:pt x="149895" y="204953"/>
                    <a:pt x="151111" y="194590"/>
                    <a:pt x="143534" y="188521"/>
                  </a:cubicBezTo>
                  <a:cubicBezTo>
                    <a:pt x="140915" y="186561"/>
                    <a:pt x="138015" y="184880"/>
                    <a:pt x="134928" y="183667"/>
                  </a:cubicBezTo>
                  <a:cubicBezTo>
                    <a:pt x="127070" y="180306"/>
                    <a:pt x="118838" y="177785"/>
                    <a:pt x="111355" y="173490"/>
                  </a:cubicBezTo>
                  <a:cubicBezTo>
                    <a:pt x="99194" y="166488"/>
                    <a:pt x="91523" y="156685"/>
                    <a:pt x="92084" y="142120"/>
                  </a:cubicBezTo>
                  <a:cubicBezTo>
                    <a:pt x="92833" y="125502"/>
                    <a:pt x="102094" y="115045"/>
                    <a:pt x="117154" y="109350"/>
                  </a:cubicBezTo>
                  <a:cubicBezTo>
                    <a:pt x="123422" y="107016"/>
                    <a:pt x="123422" y="107109"/>
                    <a:pt x="123515" y="100667"/>
                  </a:cubicBezTo>
                  <a:cubicBezTo>
                    <a:pt x="123422" y="98426"/>
                    <a:pt x="123422" y="96279"/>
                    <a:pt x="123422" y="94038"/>
                  </a:cubicBezTo>
                  <a:cubicBezTo>
                    <a:pt x="123422" y="89183"/>
                    <a:pt x="124264" y="88343"/>
                    <a:pt x="129128" y="88063"/>
                  </a:cubicBezTo>
                  <a:cubicBezTo>
                    <a:pt x="130812" y="87970"/>
                    <a:pt x="132309" y="87970"/>
                    <a:pt x="133805" y="87970"/>
                  </a:cubicBezTo>
                  <a:close/>
                  <a:moveTo>
                    <a:pt x="70698" y="0"/>
                  </a:moveTo>
                  <a:lnTo>
                    <a:pt x="302245" y="0"/>
                  </a:lnTo>
                  <a:cubicBezTo>
                    <a:pt x="306360" y="0"/>
                    <a:pt x="310381" y="934"/>
                    <a:pt x="314215" y="2428"/>
                  </a:cubicBezTo>
                  <a:cubicBezTo>
                    <a:pt x="317956" y="3922"/>
                    <a:pt x="321416" y="6163"/>
                    <a:pt x="324409" y="8964"/>
                  </a:cubicBezTo>
                  <a:lnTo>
                    <a:pt x="445045" y="124754"/>
                  </a:lnTo>
                  <a:cubicBezTo>
                    <a:pt x="448131" y="127743"/>
                    <a:pt x="450469" y="131291"/>
                    <a:pt x="452246" y="135213"/>
                  </a:cubicBezTo>
                  <a:cubicBezTo>
                    <a:pt x="453835" y="139135"/>
                    <a:pt x="454770" y="143337"/>
                    <a:pt x="454770" y="147726"/>
                  </a:cubicBezTo>
                  <a:lnTo>
                    <a:pt x="454770" y="193108"/>
                  </a:lnTo>
                  <a:cubicBezTo>
                    <a:pt x="453835" y="194509"/>
                    <a:pt x="452994" y="195723"/>
                    <a:pt x="452246" y="197123"/>
                  </a:cubicBezTo>
                  <a:cubicBezTo>
                    <a:pt x="449347" y="201699"/>
                    <a:pt x="434945" y="225791"/>
                    <a:pt x="425780" y="240731"/>
                  </a:cubicBezTo>
                  <a:cubicBezTo>
                    <a:pt x="424658" y="242412"/>
                    <a:pt x="423723" y="244093"/>
                    <a:pt x="422788" y="245400"/>
                  </a:cubicBezTo>
                  <a:cubicBezTo>
                    <a:pt x="422414" y="246147"/>
                    <a:pt x="421946" y="247081"/>
                    <a:pt x="421479" y="247828"/>
                  </a:cubicBezTo>
                  <a:lnTo>
                    <a:pt x="421479" y="157811"/>
                  </a:lnTo>
                  <a:lnTo>
                    <a:pt x="362376" y="157811"/>
                  </a:lnTo>
                  <a:cubicBezTo>
                    <a:pt x="323286" y="157811"/>
                    <a:pt x="291678" y="126155"/>
                    <a:pt x="291678" y="87216"/>
                  </a:cubicBezTo>
                  <a:lnTo>
                    <a:pt x="291678" y="33150"/>
                  </a:lnTo>
                  <a:lnTo>
                    <a:pt x="70698" y="33150"/>
                  </a:lnTo>
                  <a:cubicBezTo>
                    <a:pt x="50125" y="33150"/>
                    <a:pt x="33385" y="49864"/>
                    <a:pt x="33385" y="70408"/>
                  </a:cubicBezTo>
                  <a:lnTo>
                    <a:pt x="33385" y="499952"/>
                  </a:lnTo>
                  <a:cubicBezTo>
                    <a:pt x="33385" y="520495"/>
                    <a:pt x="50125" y="537116"/>
                    <a:pt x="70698" y="537116"/>
                  </a:cubicBezTo>
                  <a:lnTo>
                    <a:pt x="384166" y="537116"/>
                  </a:lnTo>
                  <a:cubicBezTo>
                    <a:pt x="404739" y="537116"/>
                    <a:pt x="421479" y="520495"/>
                    <a:pt x="421479" y="499952"/>
                  </a:cubicBezTo>
                  <a:lnTo>
                    <a:pt x="421572" y="499952"/>
                  </a:lnTo>
                  <a:lnTo>
                    <a:pt x="421572" y="460452"/>
                  </a:lnTo>
                  <a:cubicBezTo>
                    <a:pt x="433075" y="446539"/>
                    <a:pt x="444110" y="432158"/>
                    <a:pt x="454864" y="417778"/>
                  </a:cubicBezTo>
                  <a:lnTo>
                    <a:pt x="454864" y="500138"/>
                  </a:lnTo>
                  <a:cubicBezTo>
                    <a:pt x="454864" y="539171"/>
                    <a:pt x="423162" y="570733"/>
                    <a:pt x="384166" y="570733"/>
                  </a:cubicBezTo>
                  <a:lnTo>
                    <a:pt x="70698" y="570733"/>
                  </a:lnTo>
                  <a:cubicBezTo>
                    <a:pt x="31702" y="570733"/>
                    <a:pt x="0" y="539171"/>
                    <a:pt x="0" y="500138"/>
                  </a:cubicBezTo>
                  <a:lnTo>
                    <a:pt x="0" y="70595"/>
                  </a:lnTo>
                  <a:cubicBezTo>
                    <a:pt x="0" y="31656"/>
                    <a:pt x="31702" y="0"/>
                    <a:pt x="7069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35" name="ï$ḷiḑé">
            <a:extLst>
              <a:ext uri="{FF2B5EF4-FFF2-40B4-BE49-F238E27FC236}">
                <a16:creationId xmlns:a16="http://schemas.microsoft.com/office/drawing/2014/main" id="{E62A979E-7278-4D22-97DD-3DFCB235DAC3}"/>
              </a:ext>
            </a:extLst>
          </p:cNvPr>
          <p:cNvSpPr/>
          <p:nvPr/>
        </p:nvSpPr>
        <p:spPr>
          <a:xfrm rot="5400000">
            <a:off x="3607328" y="5086968"/>
            <a:ext cx="964805" cy="903143"/>
          </a:xfrm>
          <a:prstGeom prst="bentUpArrow">
            <a:avLst/>
          </a:prstGeom>
          <a:solidFill>
            <a:schemeClr val="bg1">
              <a:lumMod val="95000"/>
              <a:alpha val="7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 defTabSz="914354"/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37" name="ï$ļîďè">
            <a:extLst>
              <a:ext uri="{FF2B5EF4-FFF2-40B4-BE49-F238E27FC236}">
                <a16:creationId xmlns:a16="http://schemas.microsoft.com/office/drawing/2014/main" id="{51542148-B608-45FF-ACCA-DF2E0A6DA0AE}"/>
              </a:ext>
            </a:extLst>
          </p:cNvPr>
          <p:cNvSpPr/>
          <p:nvPr/>
        </p:nvSpPr>
        <p:spPr>
          <a:xfrm>
            <a:off x="4510847" y="5360066"/>
            <a:ext cx="1335448" cy="1136861"/>
          </a:xfrm>
          <a:prstGeom prst="roundRect">
            <a:avLst>
              <a:gd name="adj" fmla="val 14357"/>
            </a:avLst>
          </a:prstGeom>
          <a:solidFill>
            <a:schemeClr val="accent1">
              <a:alpha val="70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dirty="0"/>
          </a:p>
        </p:txBody>
      </p:sp>
      <p:sp>
        <p:nvSpPr>
          <p:cNvPr id="38" name="ïšḷïḍè">
            <a:extLst>
              <a:ext uri="{FF2B5EF4-FFF2-40B4-BE49-F238E27FC236}">
                <a16:creationId xmlns:a16="http://schemas.microsoft.com/office/drawing/2014/main" id="{0F7A32B9-8519-445C-8BE7-DDD18DED9D3F}"/>
              </a:ext>
            </a:extLst>
          </p:cNvPr>
          <p:cNvSpPr/>
          <p:nvPr/>
        </p:nvSpPr>
        <p:spPr>
          <a:xfrm>
            <a:off x="4977425" y="5620943"/>
            <a:ext cx="432746" cy="615106"/>
          </a:xfrm>
          <a:custGeom>
            <a:avLst/>
            <a:gdLst>
              <a:gd name="connsiteX0" fmla="*/ 309853 w 516072"/>
              <a:gd name="connsiteY0" fmla="*/ 506697 h 603405"/>
              <a:gd name="connsiteX1" fmla="*/ 326214 w 516072"/>
              <a:gd name="connsiteY1" fmla="*/ 521096 h 603405"/>
              <a:gd name="connsiteX2" fmla="*/ 311812 w 516072"/>
              <a:gd name="connsiteY2" fmla="*/ 537454 h 603405"/>
              <a:gd name="connsiteX3" fmla="*/ 164332 w 516072"/>
              <a:gd name="connsiteY3" fmla="*/ 546670 h 603405"/>
              <a:gd name="connsiteX4" fmla="*/ 163295 w 516072"/>
              <a:gd name="connsiteY4" fmla="*/ 546670 h 603405"/>
              <a:gd name="connsiteX5" fmla="*/ 147971 w 516072"/>
              <a:gd name="connsiteY5" fmla="*/ 532270 h 603405"/>
              <a:gd name="connsiteX6" fmla="*/ 162373 w 516072"/>
              <a:gd name="connsiteY6" fmla="*/ 515913 h 603405"/>
              <a:gd name="connsiteX7" fmla="*/ 300609 w 516072"/>
              <a:gd name="connsiteY7" fmla="*/ 444361 h 603405"/>
              <a:gd name="connsiteX8" fmla="*/ 316970 w 516072"/>
              <a:gd name="connsiteY8" fmla="*/ 458620 h 603405"/>
              <a:gd name="connsiteX9" fmla="*/ 302568 w 516072"/>
              <a:gd name="connsiteY9" fmla="*/ 474949 h 603405"/>
              <a:gd name="connsiteX10" fmla="*/ 155088 w 516072"/>
              <a:gd name="connsiteY10" fmla="*/ 484149 h 603405"/>
              <a:gd name="connsiteX11" fmla="*/ 154051 w 516072"/>
              <a:gd name="connsiteY11" fmla="*/ 484149 h 603405"/>
              <a:gd name="connsiteX12" fmla="*/ 138727 w 516072"/>
              <a:gd name="connsiteY12" fmla="*/ 469775 h 603405"/>
              <a:gd name="connsiteX13" fmla="*/ 153129 w 516072"/>
              <a:gd name="connsiteY13" fmla="*/ 453561 h 603405"/>
              <a:gd name="connsiteX14" fmla="*/ 409511 w 516072"/>
              <a:gd name="connsiteY14" fmla="*/ 410322 h 603405"/>
              <a:gd name="connsiteX15" fmla="*/ 401791 w 516072"/>
              <a:gd name="connsiteY15" fmla="*/ 472344 h 603405"/>
              <a:gd name="connsiteX16" fmla="*/ 425067 w 516072"/>
              <a:gd name="connsiteY16" fmla="*/ 451516 h 603405"/>
              <a:gd name="connsiteX17" fmla="*/ 409511 w 516072"/>
              <a:gd name="connsiteY17" fmla="*/ 410322 h 603405"/>
              <a:gd name="connsiteX18" fmla="*/ 228508 w 516072"/>
              <a:gd name="connsiteY18" fmla="*/ 375201 h 603405"/>
              <a:gd name="connsiteX19" fmla="*/ 218716 w 516072"/>
              <a:gd name="connsiteY19" fmla="*/ 376007 h 603405"/>
              <a:gd name="connsiteX20" fmla="*/ 229314 w 516072"/>
              <a:gd name="connsiteY20" fmla="*/ 402806 h 603405"/>
              <a:gd name="connsiteX21" fmla="*/ 238991 w 516072"/>
              <a:gd name="connsiteY21" fmla="*/ 402001 h 603405"/>
              <a:gd name="connsiteX22" fmla="*/ 242677 w 516072"/>
              <a:gd name="connsiteY22" fmla="*/ 400160 h 603405"/>
              <a:gd name="connsiteX23" fmla="*/ 242908 w 516072"/>
              <a:gd name="connsiteY23" fmla="*/ 396480 h 603405"/>
              <a:gd name="connsiteX24" fmla="*/ 236341 w 516072"/>
              <a:gd name="connsiteY24" fmla="*/ 379802 h 603405"/>
              <a:gd name="connsiteX25" fmla="*/ 233231 w 516072"/>
              <a:gd name="connsiteY25" fmla="*/ 376352 h 603405"/>
              <a:gd name="connsiteX26" fmla="*/ 228508 w 516072"/>
              <a:gd name="connsiteY26" fmla="*/ 375201 h 603405"/>
              <a:gd name="connsiteX27" fmla="*/ 150356 w 516072"/>
              <a:gd name="connsiteY27" fmla="*/ 340362 h 603405"/>
              <a:gd name="connsiteX28" fmla="*/ 145631 w 516072"/>
              <a:gd name="connsiteY28" fmla="*/ 342778 h 603405"/>
              <a:gd name="connsiteX29" fmla="*/ 145286 w 516072"/>
              <a:gd name="connsiteY29" fmla="*/ 347727 h 603405"/>
              <a:gd name="connsiteX30" fmla="*/ 166258 w 516072"/>
              <a:gd name="connsiteY30" fmla="*/ 401128 h 603405"/>
              <a:gd name="connsiteX31" fmla="*/ 170407 w 516072"/>
              <a:gd name="connsiteY31" fmla="*/ 405616 h 603405"/>
              <a:gd name="connsiteX32" fmla="*/ 176629 w 516072"/>
              <a:gd name="connsiteY32" fmla="*/ 407112 h 603405"/>
              <a:gd name="connsiteX33" fmla="*/ 181354 w 516072"/>
              <a:gd name="connsiteY33" fmla="*/ 404696 h 603405"/>
              <a:gd name="connsiteX34" fmla="*/ 181815 w 516072"/>
              <a:gd name="connsiteY34" fmla="*/ 399747 h 603405"/>
              <a:gd name="connsiteX35" fmla="*/ 160727 w 516072"/>
              <a:gd name="connsiteY35" fmla="*/ 346461 h 603405"/>
              <a:gd name="connsiteX36" fmla="*/ 156579 w 516072"/>
              <a:gd name="connsiteY36" fmla="*/ 341858 h 603405"/>
              <a:gd name="connsiteX37" fmla="*/ 150356 w 516072"/>
              <a:gd name="connsiteY37" fmla="*/ 340362 h 603405"/>
              <a:gd name="connsiteX38" fmla="*/ 212726 w 516072"/>
              <a:gd name="connsiteY38" fmla="*/ 335175 h 603405"/>
              <a:gd name="connsiteX39" fmla="*/ 202934 w 516072"/>
              <a:gd name="connsiteY39" fmla="*/ 335980 h 603405"/>
              <a:gd name="connsiteX40" fmla="*/ 213532 w 516072"/>
              <a:gd name="connsiteY40" fmla="*/ 362895 h 603405"/>
              <a:gd name="connsiteX41" fmla="*/ 223209 w 516072"/>
              <a:gd name="connsiteY41" fmla="*/ 362089 h 603405"/>
              <a:gd name="connsiteX42" fmla="*/ 226895 w 516072"/>
              <a:gd name="connsiteY42" fmla="*/ 360249 h 603405"/>
              <a:gd name="connsiteX43" fmla="*/ 227125 w 516072"/>
              <a:gd name="connsiteY43" fmla="*/ 356454 h 603405"/>
              <a:gd name="connsiteX44" fmla="*/ 220559 w 516072"/>
              <a:gd name="connsiteY44" fmla="*/ 339776 h 603405"/>
              <a:gd name="connsiteX45" fmla="*/ 217449 w 516072"/>
              <a:gd name="connsiteY45" fmla="*/ 336325 h 603405"/>
              <a:gd name="connsiteX46" fmla="*/ 212726 w 516072"/>
              <a:gd name="connsiteY46" fmla="*/ 335175 h 603405"/>
              <a:gd name="connsiteX47" fmla="*/ 145055 w 516072"/>
              <a:gd name="connsiteY47" fmla="*/ 327011 h 603405"/>
              <a:gd name="connsiteX48" fmla="*/ 163838 w 516072"/>
              <a:gd name="connsiteY48" fmla="*/ 331500 h 603405"/>
              <a:gd name="connsiteX49" fmla="*/ 176168 w 516072"/>
              <a:gd name="connsiteY49" fmla="*/ 345195 h 603405"/>
              <a:gd name="connsiteX50" fmla="*/ 197256 w 516072"/>
              <a:gd name="connsiteY50" fmla="*/ 398481 h 603405"/>
              <a:gd name="connsiteX51" fmla="*/ 195989 w 516072"/>
              <a:gd name="connsiteY51" fmla="*/ 413212 h 603405"/>
              <a:gd name="connsiteX52" fmla="*/ 181930 w 516072"/>
              <a:gd name="connsiteY52" fmla="*/ 420463 h 603405"/>
              <a:gd name="connsiteX53" fmla="*/ 163147 w 516072"/>
              <a:gd name="connsiteY53" fmla="*/ 415974 h 603405"/>
              <a:gd name="connsiteX54" fmla="*/ 150702 w 516072"/>
              <a:gd name="connsiteY54" fmla="*/ 402394 h 603405"/>
              <a:gd name="connsiteX55" fmla="*/ 129729 w 516072"/>
              <a:gd name="connsiteY55" fmla="*/ 348993 h 603405"/>
              <a:gd name="connsiteX56" fmla="*/ 130882 w 516072"/>
              <a:gd name="connsiteY56" fmla="*/ 334262 h 603405"/>
              <a:gd name="connsiteX57" fmla="*/ 145055 w 516072"/>
              <a:gd name="connsiteY57" fmla="*/ 327011 h 603405"/>
              <a:gd name="connsiteX58" fmla="*/ 213417 w 516072"/>
              <a:gd name="connsiteY58" fmla="*/ 321488 h 603405"/>
              <a:gd name="connsiteX59" fmla="*/ 225743 w 516072"/>
              <a:gd name="connsiteY59" fmla="*/ 324479 h 603405"/>
              <a:gd name="connsiteX60" fmla="*/ 234037 w 516072"/>
              <a:gd name="connsiteY60" fmla="*/ 333565 h 603405"/>
              <a:gd name="connsiteX61" fmla="*/ 245096 w 516072"/>
              <a:gd name="connsiteY61" fmla="*/ 361859 h 603405"/>
              <a:gd name="connsiteX62" fmla="*/ 244866 w 516072"/>
              <a:gd name="connsiteY62" fmla="*/ 365425 h 603405"/>
              <a:gd name="connsiteX63" fmla="*/ 241295 w 516072"/>
              <a:gd name="connsiteY63" fmla="*/ 367265 h 603405"/>
              <a:gd name="connsiteX64" fmla="*/ 241410 w 516072"/>
              <a:gd name="connsiteY64" fmla="*/ 367380 h 603405"/>
              <a:gd name="connsiteX65" fmla="*/ 246018 w 516072"/>
              <a:gd name="connsiteY65" fmla="*/ 368530 h 603405"/>
              <a:gd name="connsiteX66" fmla="*/ 249129 w 516072"/>
              <a:gd name="connsiteY66" fmla="*/ 371866 h 603405"/>
              <a:gd name="connsiteX67" fmla="*/ 260303 w 516072"/>
              <a:gd name="connsiteY67" fmla="*/ 400275 h 603405"/>
              <a:gd name="connsiteX68" fmla="*/ 259496 w 516072"/>
              <a:gd name="connsiteY68" fmla="*/ 409937 h 603405"/>
              <a:gd name="connsiteX69" fmla="*/ 250165 w 516072"/>
              <a:gd name="connsiteY69" fmla="*/ 414768 h 603405"/>
              <a:gd name="connsiteX70" fmla="*/ 223439 w 516072"/>
              <a:gd name="connsiteY70" fmla="*/ 416953 h 603405"/>
              <a:gd name="connsiteX71" fmla="*/ 217679 w 516072"/>
              <a:gd name="connsiteY71" fmla="*/ 413617 h 603405"/>
              <a:gd name="connsiteX72" fmla="*/ 183811 w 516072"/>
              <a:gd name="connsiteY72" fmla="*/ 327814 h 603405"/>
              <a:gd name="connsiteX73" fmla="*/ 186576 w 516072"/>
              <a:gd name="connsiteY73" fmla="*/ 323673 h 603405"/>
              <a:gd name="connsiteX74" fmla="*/ 263606 w 516072"/>
              <a:gd name="connsiteY74" fmla="*/ 317202 h 603405"/>
              <a:gd name="connsiteX75" fmla="*/ 282389 w 516072"/>
              <a:gd name="connsiteY75" fmla="*/ 321691 h 603405"/>
              <a:gd name="connsiteX76" fmla="*/ 294834 w 516072"/>
              <a:gd name="connsiteY76" fmla="*/ 335386 h 603405"/>
              <a:gd name="connsiteX77" fmla="*/ 295987 w 516072"/>
              <a:gd name="connsiteY77" fmla="*/ 338264 h 603405"/>
              <a:gd name="connsiteX78" fmla="*/ 293106 w 516072"/>
              <a:gd name="connsiteY78" fmla="*/ 342292 h 603405"/>
              <a:gd name="connsiteX79" fmla="*/ 286192 w 516072"/>
              <a:gd name="connsiteY79" fmla="*/ 342867 h 603405"/>
              <a:gd name="connsiteX80" fmla="*/ 280430 w 516072"/>
              <a:gd name="connsiteY80" fmla="*/ 339529 h 603405"/>
              <a:gd name="connsiteX81" fmla="*/ 279278 w 516072"/>
              <a:gd name="connsiteY81" fmla="*/ 336652 h 603405"/>
              <a:gd name="connsiteX82" fmla="*/ 275129 w 516072"/>
              <a:gd name="connsiteY82" fmla="*/ 332049 h 603405"/>
              <a:gd name="connsiteX83" fmla="*/ 268907 w 516072"/>
              <a:gd name="connsiteY83" fmla="*/ 330553 h 603405"/>
              <a:gd name="connsiteX84" fmla="*/ 264182 w 516072"/>
              <a:gd name="connsiteY84" fmla="*/ 332969 h 603405"/>
              <a:gd name="connsiteX85" fmla="*/ 263721 w 516072"/>
              <a:gd name="connsiteY85" fmla="*/ 337918 h 603405"/>
              <a:gd name="connsiteX86" fmla="*/ 269022 w 516072"/>
              <a:gd name="connsiteY86" fmla="*/ 351153 h 603405"/>
              <a:gd name="connsiteX87" fmla="*/ 273170 w 516072"/>
              <a:gd name="connsiteY87" fmla="*/ 355757 h 603405"/>
              <a:gd name="connsiteX88" fmla="*/ 279393 w 516072"/>
              <a:gd name="connsiteY88" fmla="*/ 357253 h 603405"/>
              <a:gd name="connsiteX89" fmla="*/ 299328 w 516072"/>
              <a:gd name="connsiteY89" fmla="*/ 362432 h 603405"/>
              <a:gd name="connsiteX90" fmla="*/ 310621 w 516072"/>
              <a:gd name="connsiteY90" fmla="*/ 375322 h 603405"/>
              <a:gd name="connsiteX91" fmla="*/ 315807 w 516072"/>
              <a:gd name="connsiteY91" fmla="*/ 388672 h 603405"/>
              <a:gd name="connsiteX92" fmla="*/ 314539 w 516072"/>
              <a:gd name="connsiteY92" fmla="*/ 403403 h 603405"/>
              <a:gd name="connsiteX93" fmla="*/ 300481 w 516072"/>
              <a:gd name="connsiteY93" fmla="*/ 410654 h 603405"/>
              <a:gd name="connsiteX94" fmla="*/ 281698 w 516072"/>
              <a:gd name="connsiteY94" fmla="*/ 406165 h 603405"/>
              <a:gd name="connsiteX95" fmla="*/ 269252 w 516072"/>
              <a:gd name="connsiteY95" fmla="*/ 392585 h 603405"/>
              <a:gd name="connsiteX96" fmla="*/ 268100 w 516072"/>
              <a:gd name="connsiteY96" fmla="*/ 389593 h 603405"/>
              <a:gd name="connsiteX97" fmla="*/ 270866 w 516072"/>
              <a:gd name="connsiteY97" fmla="*/ 385449 h 603405"/>
              <a:gd name="connsiteX98" fmla="*/ 277780 w 516072"/>
              <a:gd name="connsiteY98" fmla="*/ 384874 h 603405"/>
              <a:gd name="connsiteX99" fmla="*/ 283541 w 516072"/>
              <a:gd name="connsiteY99" fmla="*/ 388212 h 603405"/>
              <a:gd name="connsiteX100" fmla="*/ 284809 w 516072"/>
              <a:gd name="connsiteY100" fmla="*/ 391319 h 603405"/>
              <a:gd name="connsiteX101" fmla="*/ 288957 w 516072"/>
              <a:gd name="connsiteY101" fmla="*/ 395807 h 603405"/>
              <a:gd name="connsiteX102" fmla="*/ 295180 w 516072"/>
              <a:gd name="connsiteY102" fmla="*/ 397303 h 603405"/>
              <a:gd name="connsiteX103" fmla="*/ 299905 w 516072"/>
              <a:gd name="connsiteY103" fmla="*/ 394887 h 603405"/>
              <a:gd name="connsiteX104" fmla="*/ 300250 w 516072"/>
              <a:gd name="connsiteY104" fmla="*/ 389938 h 603405"/>
              <a:gd name="connsiteX105" fmla="*/ 295065 w 516072"/>
              <a:gd name="connsiteY105" fmla="*/ 376588 h 603405"/>
              <a:gd name="connsiteX106" fmla="*/ 290916 w 516072"/>
              <a:gd name="connsiteY106" fmla="*/ 372099 h 603405"/>
              <a:gd name="connsiteX107" fmla="*/ 284694 w 516072"/>
              <a:gd name="connsiteY107" fmla="*/ 370603 h 603405"/>
              <a:gd name="connsiteX108" fmla="*/ 264643 w 516072"/>
              <a:gd name="connsiteY108" fmla="*/ 365424 h 603405"/>
              <a:gd name="connsiteX109" fmla="*/ 253465 w 516072"/>
              <a:gd name="connsiteY109" fmla="*/ 352534 h 603405"/>
              <a:gd name="connsiteX110" fmla="*/ 248164 w 516072"/>
              <a:gd name="connsiteY110" fmla="*/ 339184 h 603405"/>
              <a:gd name="connsiteX111" fmla="*/ 249432 w 516072"/>
              <a:gd name="connsiteY111" fmla="*/ 324453 h 603405"/>
              <a:gd name="connsiteX112" fmla="*/ 263606 w 516072"/>
              <a:gd name="connsiteY112" fmla="*/ 317202 h 603405"/>
              <a:gd name="connsiteX113" fmla="*/ 320670 w 516072"/>
              <a:gd name="connsiteY113" fmla="*/ 288927 h 603405"/>
              <a:gd name="connsiteX114" fmla="*/ 26837 w 516072"/>
              <a:gd name="connsiteY114" fmla="*/ 313206 h 603405"/>
              <a:gd name="connsiteX115" fmla="*/ 69010 w 516072"/>
              <a:gd name="connsiteY115" fmla="*/ 398701 h 603405"/>
              <a:gd name="connsiteX116" fmla="*/ 109340 w 516072"/>
              <a:gd name="connsiteY116" fmla="*/ 411473 h 603405"/>
              <a:gd name="connsiteX117" fmla="*/ 110377 w 516072"/>
              <a:gd name="connsiteY117" fmla="*/ 413429 h 603405"/>
              <a:gd name="connsiteX118" fmla="*/ 112797 w 516072"/>
              <a:gd name="connsiteY118" fmla="*/ 412279 h 603405"/>
              <a:gd name="connsiteX119" fmla="*/ 116139 w 516072"/>
              <a:gd name="connsiteY119" fmla="*/ 412048 h 603405"/>
              <a:gd name="connsiteX120" fmla="*/ 120978 w 516072"/>
              <a:gd name="connsiteY120" fmla="*/ 409632 h 603405"/>
              <a:gd name="connsiteX121" fmla="*/ 121324 w 516072"/>
              <a:gd name="connsiteY121" fmla="*/ 404799 h 603405"/>
              <a:gd name="connsiteX122" fmla="*/ 93900 w 516072"/>
              <a:gd name="connsiteY122" fmla="*/ 335069 h 603405"/>
              <a:gd name="connsiteX123" fmla="*/ 96780 w 516072"/>
              <a:gd name="connsiteY123" fmla="*/ 331041 h 603405"/>
              <a:gd name="connsiteX124" fmla="*/ 103694 w 516072"/>
              <a:gd name="connsiteY124" fmla="*/ 330466 h 603405"/>
              <a:gd name="connsiteX125" fmla="*/ 109456 w 516072"/>
              <a:gd name="connsiteY125" fmla="*/ 333803 h 603405"/>
              <a:gd name="connsiteX126" fmla="*/ 139530 w 516072"/>
              <a:gd name="connsiteY126" fmla="*/ 410092 h 603405"/>
              <a:gd name="connsiteX127" fmla="*/ 138608 w 516072"/>
              <a:gd name="connsiteY127" fmla="*/ 419873 h 603405"/>
              <a:gd name="connsiteX128" fmla="*/ 129275 w 516072"/>
              <a:gd name="connsiteY128" fmla="*/ 424706 h 603405"/>
              <a:gd name="connsiteX129" fmla="*/ 117982 w 516072"/>
              <a:gd name="connsiteY129" fmla="*/ 425741 h 603405"/>
              <a:gd name="connsiteX130" fmla="*/ 114641 w 516072"/>
              <a:gd name="connsiteY130" fmla="*/ 424821 h 603405"/>
              <a:gd name="connsiteX131" fmla="*/ 95743 w 516072"/>
              <a:gd name="connsiteY131" fmla="*/ 475220 h 603405"/>
              <a:gd name="connsiteX132" fmla="*/ 108073 w 516072"/>
              <a:gd name="connsiteY132" fmla="*/ 582693 h 603405"/>
              <a:gd name="connsiteX133" fmla="*/ 390844 w 516072"/>
              <a:gd name="connsiteY133" fmla="*/ 571647 h 603405"/>
              <a:gd name="connsiteX134" fmla="*/ 389577 w 516072"/>
              <a:gd name="connsiteY134" fmla="*/ 545181 h 603405"/>
              <a:gd name="connsiteX135" fmla="*/ 383009 w 516072"/>
              <a:gd name="connsiteY135" fmla="*/ 494667 h 603405"/>
              <a:gd name="connsiteX136" fmla="*/ 320670 w 516072"/>
              <a:gd name="connsiteY136" fmla="*/ 288927 h 603405"/>
              <a:gd name="connsiteX137" fmla="*/ 263171 w 516072"/>
              <a:gd name="connsiteY137" fmla="*/ 241404 h 603405"/>
              <a:gd name="connsiteX138" fmla="*/ 292900 w 516072"/>
              <a:gd name="connsiteY138" fmla="*/ 270861 h 603405"/>
              <a:gd name="connsiteX139" fmla="*/ 310415 w 516072"/>
              <a:gd name="connsiteY139" fmla="*/ 269365 h 603405"/>
              <a:gd name="connsiteX140" fmla="*/ 338646 w 516072"/>
              <a:gd name="connsiteY140" fmla="*/ 241404 h 603405"/>
              <a:gd name="connsiteX141" fmla="*/ 360770 w 516072"/>
              <a:gd name="connsiteY141" fmla="*/ 260045 h 603405"/>
              <a:gd name="connsiteX142" fmla="*/ 412738 w 516072"/>
              <a:gd name="connsiteY142" fmla="*/ 285014 h 603405"/>
              <a:gd name="connsiteX143" fmla="*/ 492821 w 516072"/>
              <a:gd name="connsiteY143" fmla="*/ 387309 h 603405"/>
              <a:gd name="connsiteX144" fmla="*/ 515061 w 516072"/>
              <a:gd name="connsiteY144" fmla="*/ 456695 h 603405"/>
              <a:gd name="connsiteX145" fmla="*/ 501809 w 516072"/>
              <a:gd name="connsiteY145" fmla="*/ 497773 h 603405"/>
              <a:gd name="connsiteX146" fmla="*/ 445463 w 516072"/>
              <a:gd name="connsiteY146" fmla="*/ 548058 h 603405"/>
              <a:gd name="connsiteX147" fmla="*/ 416886 w 516072"/>
              <a:gd name="connsiteY147" fmla="*/ 558874 h 603405"/>
              <a:gd name="connsiteX148" fmla="*/ 410779 w 516072"/>
              <a:gd name="connsiteY148" fmla="*/ 558414 h 603405"/>
              <a:gd name="connsiteX149" fmla="*/ 411240 w 516072"/>
              <a:gd name="connsiteY149" fmla="*/ 581542 h 603405"/>
              <a:gd name="connsiteX150" fmla="*/ 401445 w 516072"/>
              <a:gd name="connsiteY150" fmla="*/ 591668 h 603405"/>
              <a:gd name="connsiteX151" fmla="*/ 96435 w 516072"/>
              <a:gd name="connsiteY151" fmla="*/ 603405 h 603405"/>
              <a:gd name="connsiteX152" fmla="*/ 95974 w 516072"/>
              <a:gd name="connsiteY152" fmla="*/ 603405 h 603405"/>
              <a:gd name="connsiteX153" fmla="*/ 88023 w 516072"/>
              <a:gd name="connsiteY153" fmla="*/ 599608 h 603405"/>
              <a:gd name="connsiteX154" fmla="*/ 86179 w 516072"/>
              <a:gd name="connsiteY154" fmla="*/ 590633 h 603405"/>
              <a:gd name="connsiteX155" fmla="*/ 84797 w 516072"/>
              <a:gd name="connsiteY155" fmla="*/ 521132 h 603405"/>
              <a:gd name="connsiteX156" fmla="*/ 77998 w 516072"/>
              <a:gd name="connsiteY156" fmla="*/ 488568 h 603405"/>
              <a:gd name="connsiteX157" fmla="*/ 72582 w 516072"/>
              <a:gd name="connsiteY157" fmla="*/ 492595 h 603405"/>
              <a:gd name="connsiteX158" fmla="*/ 49767 w 516072"/>
              <a:gd name="connsiteY158" fmla="*/ 499269 h 603405"/>
              <a:gd name="connsiteX159" fmla="*/ 13585 w 516072"/>
              <a:gd name="connsiteY159" fmla="*/ 479363 h 603405"/>
              <a:gd name="connsiteX160" fmla="*/ 35594 w 516072"/>
              <a:gd name="connsiteY160" fmla="*/ 388230 h 603405"/>
              <a:gd name="connsiteX161" fmla="*/ 40203 w 516072"/>
              <a:gd name="connsiteY161" fmla="*/ 383972 h 603405"/>
              <a:gd name="connsiteX162" fmla="*/ 1371 w 516072"/>
              <a:gd name="connsiteY162" fmla="*/ 309524 h 603405"/>
              <a:gd name="connsiteX163" fmla="*/ 1141 w 516072"/>
              <a:gd name="connsiteY163" fmla="*/ 299743 h 603405"/>
              <a:gd name="connsiteX164" fmla="*/ 9322 w 516072"/>
              <a:gd name="connsiteY164" fmla="*/ 294335 h 603405"/>
              <a:gd name="connsiteX165" fmla="*/ 201062 w 516072"/>
              <a:gd name="connsiteY165" fmla="*/ 278456 h 603405"/>
              <a:gd name="connsiteX166" fmla="*/ 241047 w 516072"/>
              <a:gd name="connsiteY166" fmla="*/ 260045 h 603405"/>
              <a:gd name="connsiteX167" fmla="*/ 300977 w 516072"/>
              <a:gd name="connsiteY167" fmla="*/ 0 h 603405"/>
              <a:gd name="connsiteX168" fmla="*/ 401111 w 516072"/>
              <a:gd name="connsiteY168" fmla="*/ 98375 h 603405"/>
              <a:gd name="connsiteX169" fmla="*/ 300977 w 516072"/>
              <a:gd name="connsiteY169" fmla="*/ 239781 h 603405"/>
              <a:gd name="connsiteX170" fmla="*/ 200728 w 516072"/>
              <a:gd name="connsiteY170" fmla="*/ 98375 h 603405"/>
              <a:gd name="connsiteX171" fmla="*/ 300977 w 516072"/>
              <a:gd name="connsiteY171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516072" h="603405">
                <a:moveTo>
                  <a:pt x="309853" y="506697"/>
                </a:moveTo>
                <a:cubicBezTo>
                  <a:pt x="318379" y="506236"/>
                  <a:pt x="325638" y="512687"/>
                  <a:pt x="326214" y="521096"/>
                </a:cubicBezTo>
                <a:cubicBezTo>
                  <a:pt x="326675" y="529621"/>
                  <a:pt x="320223" y="536878"/>
                  <a:pt x="311812" y="537454"/>
                </a:cubicBezTo>
                <a:lnTo>
                  <a:pt x="164332" y="546670"/>
                </a:lnTo>
                <a:cubicBezTo>
                  <a:pt x="163986" y="546670"/>
                  <a:pt x="163640" y="546670"/>
                  <a:pt x="163295" y="546670"/>
                </a:cubicBezTo>
                <a:cubicBezTo>
                  <a:pt x="155345" y="546670"/>
                  <a:pt x="148547" y="540449"/>
                  <a:pt x="147971" y="532270"/>
                </a:cubicBezTo>
                <a:cubicBezTo>
                  <a:pt x="147510" y="523746"/>
                  <a:pt x="153962" y="516489"/>
                  <a:pt x="162373" y="515913"/>
                </a:cubicBezTo>
                <a:close/>
                <a:moveTo>
                  <a:pt x="300609" y="444361"/>
                </a:moveTo>
                <a:cubicBezTo>
                  <a:pt x="309135" y="443786"/>
                  <a:pt x="316394" y="450226"/>
                  <a:pt x="316970" y="458620"/>
                </a:cubicBezTo>
                <a:cubicBezTo>
                  <a:pt x="317431" y="467130"/>
                  <a:pt x="310979" y="474375"/>
                  <a:pt x="302568" y="474949"/>
                </a:cubicBezTo>
                <a:lnTo>
                  <a:pt x="155088" y="484149"/>
                </a:lnTo>
                <a:cubicBezTo>
                  <a:pt x="154742" y="484149"/>
                  <a:pt x="154396" y="484149"/>
                  <a:pt x="154051" y="484149"/>
                </a:cubicBezTo>
                <a:cubicBezTo>
                  <a:pt x="146101" y="484149"/>
                  <a:pt x="139303" y="477939"/>
                  <a:pt x="138727" y="469775"/>
                </a:cubicBezTo>
                <a:cubicBezTo>
                  <a:pt x="138266" y="461380"/>
                  <a:pt x="144718" y="454021"/>
                  <a:pt x="153129" y="453561"/>
                </a:cubicBezTo>
                <a:close/>
                <a:moveTo>
                  <a:pt x="409511" y="410322"/>
                </a:moveTo>
                <a:lnTo>
                  <a:pt x="401791" y="472344"/>
                </a:lnTo>
                <a:lnTo>
                  <a:pt x="425067" y="451516"/>
                </a:lnTo>
                <a:cubicBezTo>
                  <a:pt x="420919" y="437939"/>
                  <a:pt x="415618" y="423555"/>
                  <a:pt x="409511" y="410322"/>
                </a:cubicBezTo>
                <a:close/>
                <a:moveTo>
                  <a:pt x="228508" y="375201"/>
                </a:moveTo>
                <a:lnTo>
                  <a:pt x="218716" y="376007"/>
                </a:lnTo>
                <a:lnTo>
                  <a:pt x="229314" y="402806"/>
                </a:lnTo>
                <a:lnTo>
                  <a:pt x="238991" y="402001"/>
                </a:lnTo>
                <a:cubicBezTo>
                  <a:pt x="240719" y="401886"/>
                  <a:pt x="241871" y="401311"/>
                  <a:pt x="242677" y="400160"/>
                </a:cubicBezTo>
                <a:cubicBezTo>
                  <a:pt x="243368" y="399125"/>
                  <a:pt x="243484" y="397860"/>
                  <a:pt x="242908" y="396480"/>
                </a:cubicBezTo>
                <a:lnTo>
                  <a:pt x="236341" y="379802"/>
                </a:lnTo>
                <a:cubicBezTo>
                  <a:pt x="235765" y="378307"/>
                  <a:pt x="234729" y="377157"/>
                  <a:pt x="233231" y="376352"/>
                </a:cubicBezTo>
                <a:cubicBezTo>
                  <a:pt x="231733" y="375431"/>
                  <a:pt x="230121" y="375086"/>
                  <a:pt x="228508" y="375201"/>
                </a:cubicBezTo>
                <a:close/>
                <a:moveTo>
                  <a:pt x="150356" y="340362"/>
                </a:moveTo>
                <a:cubicBezTo>
                  <a:pt x="148167" y="340592"/>
                  <a:pt x="146553" y="341397"/>
                  <a:pt x="145631" y="342778"/>
                </a:cubicBezTo>
                <a:cubicBezTo>
                  <a:pt x="144594" y="344160"/>
                  <a:pt x="144479" y="345886"/>
                  <a:pt x="145286" y="347727"/>
                </a:cubicBezTo>
                <a:lnTo>
                  <a:pt x="166258" y="401128"/>
                </a:lnTo>
                <a:cubicBezTo>
                  <a:pt x="167065" y="402969"/>
                  <a:pt x="168333" y="404465"/>
                  <a:pt x="170407" y="405616"/>
                </a:cubicBezTo>
                <a:cubicBezTo>
                  <a:pt x="172366" y="406767"/>
                  <a:pt x="174440" y="407228"/>
                  <a:pt x="176629" y="407112"/>
                </a:cubicBezTo>
                <a:cubicBezTo>
                  <a:pt x="178819" y="406882"/>
                  <a:pt x="180432" y="406077"/>
                  <a:pt x="181354" y="404696"/>
                </a:cubicBezTo>
                <a:cubicBezTo>
                  <a:pt x="182391" y="403315"/>
                  <a:pt x="182506" y="401703"/>
                  <a:pt x="181815" y="399747"/>
                </a:cubicBezTo>
                <a:lnTo>
                  <a:pt x="160727" y="346461"/>
                </a:lnTo>
                <a:cubicBezTo>
                  <a:pt x="160036" y="344620"/>
                  <a:pt x="158653" y="343009"/>
                  <a:pt x="156579" y="341858"/>
                </a:cubicBezTo>
                <a:cubicBezTo>
                  <a:pt x="154620" y="340707"/>
                  <a:pt x="152430" y="340131"/>
                  <a:pt x="150356" y="340362"/>
                </a:cubicBezTo>
                <a:close/>
                <a:moveTo>
                  <a:pt x="212726" y="335175"/>
                </a:moveTo>
                <a:lnTo>
                  <a:pt x="202934" y="335980"/>
                </a:lnTo>
                <a:lnTo>
                  <a:pt x="213532" y="362895"/>
                </a:lnTo>
                <a:lnTo>
                  <a:pt x="223209" y="362089"/>
                </a:lnTo>
                <a:cubicBezTo>
                  <a:pt x="224937" y="361859"/>
                  <a:pt x="226089" y="361284"/>
                  <a:pt x="226895" y="360249"/>
                </a:cubicBezTo>
                <a:cubicBezTo>
                  <a:pt x="227586" y="359214"/>
                  <a:pt x="227701" y="357949"/>
                  <a:pt x="227125" y="356454"/>
                </a:cubicBezTo>
                <a:lnTo>
                  <a:pt x="220559" y="339776"/>
                </a:lnTo>
                <a:cubicBezTo>
                  <a:pt x="219983" y="338396"/>
                  <a:pt x="218946" y="337246"/>
                  <a:pt x="217449" y="336325"/>
                </a:cubicBezTo>
                <a:cubicBezTo>
                  <a:pt x="215951" y="335405"/>
                  <a:pt x="214339" y="335060"/>
                  <a:pt x="212726" y="335175"/>
                </a:cubicBezTo>
                <a:close/>
                <a:moveTo>
                  <a:pt x="145055" y="327011"/>
                </a:moveTo>
                <a:cubicBezTo>
                  <a:pt x="151393" y="326436"/>
                  <a:pt x="157731" y="328047"/>
                  <a:pt x="163838" y="331500"/>
                </a:cubicBezTo>
                <a:cubicBezTo>
                  <a:pt x="169831" y="335068"/>
                  <a:pt x="174094" y="339671"/>
                  <a:pt x="176168" y="345195"/>
                </a:cubicBezTo>
                <a:lnTo>
                  <a:pt x="197256" y="398481"/>
                </a:lnTo>
                <a:cubicBezTo>
                  <a:pt x="199446" y="404005"/>
                  <a:pt x="198985" y="408954"/>
                  <a:pt x="195989" y="413212"/>
                </a:cubicBezTo>
                <a:cubicBezTo>
                  <a:pt x="192993" y="417470"/>
                  <a:pt x="188268" y="419887"/>
                  <a:pt x="181930" y="420463"/>
                </a:cubicBezTo>
                <a:cubicBezTo>
                  <a:pt x="175477" y="420923"/>
                  <a:pt x="169254" y="419427"/>
                  <a:pt x="163147" y="415974"/>
                </a:cubicBezTo>
                <a:cubicBezTo>
                  <a:pt x="157040" y="412407"/>
                  <a:pt x="152891" y="407803"/>
                  <a:pt x="150702" y="402394"/>
                </a:cubicBezTo>
                <a:lnTo>
                  <a:pt x="129729" y="348993"/>
                </a:lnTo>
                <a:cubicBezTo>
                  <a:pt x="127540" y="343469"/>
                  <a:pt x="128001" y="338520"/>
                  <a:pt x="130882" y="334262"/>
                </a:cubicBezTo>
                <a:cubicBezTo>
                  <a:pt x="133878" y="330004"/>
                  <a:pt x="138717" y="327472"/>
                  <a:pt x="145055" y="327011"/>
                </a:cubicBezTo>
                <a:close/>
                <a:moveTo>
                  <a:pt x="213417" y="321488"/>
                </a:moveTo>
                <a:cubicBezTo>
                  <a:pt x="217564" y="321143"/>
                  <a:pt x="221711" y="322178"/>
                  <a:pt x="225743" y="324479"/>
                </a:cubicBezTo>
                <a:cubicBezTo>
                  <a:pt x="229775" y="326779"/>
                  <a:pt x="232540" y="329884"/>
                  <a:pt x="234037" y="333565"/>
                </a:cubicBezTo>
                <a:lnTo>
                  <a:pt x="245096" y="361859"/>
                </a:lnTo>
                <a:cubicBezTo>
                  <a:pt x="245672" y="363240"/>
                  <a:pt x="245557" y="364390"/>
                  <a:pt x="244866" y="365425"/>
                </a:cubicBezTo>
                <a:cubicBezTo>
                  <a:pt x="244060" y="366575"/>
                  <a:pt x="242908" y="367150"/>
                  <a:pt x="241295" y="367265"/>
                </a:cubicBezTo>
                <a:lnTo>
                  <a:pt x="241410" y="367380"/>
                </a:lnTo>
                <a:cubicBezTo>
                  <a:pt x="242908" y="367265"/>
                  <a:pt x="244520" y="367610"/>
                  <a:pt x="246018" y="368530"/>
                </a:cubicBezTo>
                <a:cubicBezTo>
                  <a:pt x="247516" y="369451"/>
                  <a:pt x="248553" y="370486"/>
                  <a:pt x="249129" y="371866"/>
                </a:cubicBezTo>
                <a:lnTo>
                  <a:pt x="260303" y="400275"/>
                </a:lnTo>
                <a:cubicBezTo>
                  <a:pt x="261685" y="403841"/>
                  <a:pt x="261455" y="407176"/>
                  <a:pt x="259496" y="409937"/>
                </a:cubicBezTo>
                <a:cubicBezTo>
                  <a:pt x="257538" y="412812"/>
                  <a:pt x="254313" y="414423"/>
                  <a:pt x="250165" y="414768"/>
                </a:cubicBezTo>
                <a:lnTo>
                  <a:pt x="223439" y="416953"/>
                </a:lnTo>
                <a:cubicBezTo>
                  <a:pt x="221020" y="417183"/>
                  <a:pt x="218486" y="415688"/>
                  <a:pt x="217679" y="413617"/>
                </a:cubicBezTo>
                <a:lnTo>
                  <a:pt x="183811" y="327814"/>
                </a:lnTo>
                <a:cubicBezTo>
                  <a:pt x="183005" y="325744"/>
                  <a:pt x="184272" y="323903"/>
                  <a:pt x="186576" y="323673"/>
                </a:cubicBezTo>
                <a:close/>
                <a:moveTo>
                  <a:pt x="263606" y="317202"/>
                </a:moveTo>
                <a:cubicBezTo>
                  <a:pt x="270059" y="316627"/>
                  <a:pt x="276282" y="318238"/>
                  <a:pt x="282389" y="321691"/>
                </a:cubicBezTo>
                <a:cubicBezTo>
                  <a:pt x="288496" y="325259"/>
                  <a:pt x="292645" y="329862"/>
                  <a:pt x="294834" y="335386"/>
                </a:cubicBezTo>
                <a:lnTo>
                  <a:pt x="295987" y="338264"/>
                </a:lnTo>
                <a:cubicBezTo>
                  <a:pt x="296793" y="340335"/>
                  <a:pt x="295526" y="342176"/>
                  <a:pt x="293106" y="342292"/>
                </a:cubicBezTo>
                <a:lnTo>
                  <a:pt x="286192" y="342867"/>
                </a:lnTo>
                <a:cubicBezTo>
                  <a:pt x="283772" y="343097"/>
                  <a:pt x="281237" y="341601"/>
                  <a:pt x="280430" y="339529"/>
                </a:cubicBezTo>
                <a:lnTo>
                  <a:pt x="279278" y="336652"/>
                </a:lnTo>
                <a:cubicBezTo>
                  <a:pt x="278586" y="334811"/>
                  <a:pt x="277203" y="333200"/>
                  <a:pt x="275129" y="332049"/>
                </a:cubicBezTo>
                <a:cubicBezTo>
                  <a:pt x="273170" y="330898"/>
                  <a:pt x="271096" y="330322"/>
                  <a:pt x="268907" y="330553"/>
                </a:cubicBezTo>
                <a:cubicBezTo>
                  <a:pt x="266717" y="330783"/>
                  <a:pt x="265104" y="331588"/>
                  <a:pt x="264182" y="332969"/>
                </a:cubicBezTo>
                <a:cubicBezTo>
                  <a:pt x="263145" y="334351"/>
                  <a:pt x="263030" y="336077"/>
                  <a:pt x="263721" y="337918"/>
                </a:cubicBezTo>
                <a:lnTo>
                  <a:pt x="269022" y="351153"/>
                </a:lnTo>
                <a:cubicBezTo>
                  <a:pt x="269713" y="352995"/>
                  <a:pt x="271096" y="354606"/>
                  <a:pt x="273170" y="355757"/>
                </a:cubicBezTo>
                <a:cubicBezTo>
                  <a:pt x="275129" y="356908"/>
                  <a:pt x="277319" y="357483"/>
                  <a:pt x="279393" y="357253"/>
                </a:cubicBezTo>
                <a:cubicBezTo>
                  <a:pt x="286307" y="356678"/>
                  <a:pt x="292990" y="358404"/>
                  <a:pt x="299328" y="362432"/>
                </a:cubicBezTo>
                <a:cubicBezTo>
                  <a:pt x="304860" y="366000"/>
                  <a:pt x="308547" y="370258"/>
                  <a:pt x="310621" y="375322"/>
                </a:cubicBezTo>
                <a:lnTo>
                  <a:pt x="315807" y="388672"/>
                </a:lnTo>
                <a:cubicBezTo>
                  <a:pt x="317996" y="394196"/>
                  <a:pt x="317535" y="399145"/>
                  <a:pt x="314539" y="403403"/>
                </a:cubicBezTo>
                <a:cubicBezTo>
                  <a:pt x="311658" y="407661"/>
                  <a:pt x="306819" y="410078"/>
                  <a:pt x="300481" y="410654"/>
                </a:cubicBezTo>
                <a:cubicBezTo>
                  <a:pt x="294028" y="411114"/>
                  <a:pt x="287805" y="409618"/>
                  <a:pt x="281698" y="406165"/>
                </a:cubicBezTo>
                <a:cubicBezTo>
                  <a:pt x="275590" y="402598"/>
                  <a:pt x="271442" y="397994"/>
                  <a:pt x="269252" y="392585"/>
                </a:cubicBezTo>
                <a:lnTo>
                  <a:pt x="268100" y="389593"/>
                </a:lnTo>
                <a:cubicBezTo>
                  <a:pt x="267293" y="387521"/>
                  <a:pt x="268561" y="385680"/>
                  <a:pt x="270866" y="385449"/>
                </a:cubicBezTo>
                <a:lnTo>
                  <a:pt x="277780" y="384874"/>
                </a:lnTo>
                <a:cubicBezTo>
                  <a:pt x="280200" y="384759"/>
                  <a:pt x="282735" y="386255"/>
                  <a:pt x="283541" y="388212"/>
                </a:cubicBezTo>
                <a:lnTo>
                  <a:pt x="284809" y="391319"/>
                </a:lnTo>
                <a:cubicBezTo>
                  <a:pt x="285500" y="393160"/>
                  <a:pt x="286883" y="394656"/>
                  <a:pt x="288957" y="395807"/>
                </a:cubicBezTo>
                <a:cubicBezTo>
                  <a:pt x="290916" y="396958"/>
                  <a:pt x="292990" y="397419"/>
                  <a:pt x="295180" y="397303"/>
                </a:cubicBezTo>
                <a:cubicBezTo>
                  <a:pt x="297369" y="397073"/>
                  <a:pt x="298983" y="396268"/>
                  <a:pt x="299905" y="394887"/>
                </a:cubicBezTo>
                <a:cubicBezTo>
                  <a:pt x="300942" y="393506"/>
                  <a:pt x="301057" y="391894"/>
                  <a:pt x="300250" y="389938"/>
                </a:cubicBezTo>
                <a:lnTo>
                  <a:pt x="295065" y="376588"/>
                </a:lnTo>
                <a:cubicBezTo>
                  <a:pt x="294258" y="374746"/>
                  <a:pt x="292875" y="373250"/>
                  <a:pt x="290916" y="372099"/>
                </a:cubicBezTo>
                <a:cubicBezTo>
                  <a:pt x="288957" y="370948"/>
                  <a:pt x="286883" y="370488"/>
                  <a:pt x="284694" y="370603"/>
                </a:cubicBezTo>
                <a:cubicBezTo>
                  <a:pt x="277780" y="371179"/>
                  <a:pt x="270981" y="369337"/>
                  <a:pt x="264643" y="365424"/>
                </a:cubicBezTo>
                <a:cubicBezTo>
                  <a:pt x="259227" y="361856"/>
                  <a:pt x="255424" y="357483"/>
                  <a:pt x="253465" y="352534"/>
                </a:cubicBezTo>
                <a:lnTo>
                  <a:pt x="248164" y="339184"/>
                </a:lnTo>
                <a:cubicBezTo>
                  <a:pt x="246090" y="333660"/>
                  <a:pt x="246436" y="328711"/>
                  <a:pt x="249432" y="324453"/>
                </a:cubicBezTo>
                <a:cubicBezTo>
                  <a:pt x="252543" y="320195"/>
                  <a:pt x="257268" y="317663"/>
                  <a:pt x="263606" y="317202"/>
                </a:cubicBezTo>
                <a:close/>
                <a:moveTo>
                  <a:pt x="320670" y="288927"/>
                </a:moveTo>
                <a:lnTo>
                  <a:pt x="26837" y="313206"/>
                </a:lnTo>
                <a:cubicBezTo>
                  <a:pt x="44236" y="344389"/>
                  <a:pt x="58064" y="372811"/>
                  <a:pt x="69010" y="398701"/>
                </a:cubicBezTo>
                <a:cubicBezTo>
                  <a:pt x="78459" y="396975"/>
                  <a:pt x="99892" y="395249"/>
                  <a:pt x="109340" y="411473"/>
                </a:cubicBezTo>
                <a:cubicBezTo>
                  <a:pt x="109686" y="412164"/>
                  <a:pt x="110032" y="412739"/>
                  <a:pt x="110377" y="413429"/>
                </a:cubicBezTo>
                <a:cubicBezTo>
                  <a:pt x="110953" y="412854"/>
                  <a:pt x="111760" y="412394"/>
                  <a:pt x="112797" y="412279"/>
                </a:cubicBezTo>
                <a:lnTo>
                  <a:pt x="116139" y="412048"/>
                </a:lnTo>
                <a:cubicBezTo>
                  <a:pt x="118328" y="411818"/>
                  <a:pt x="119941" y="411013"/>
                  <a:pt x="120978" y="409632"/>
                </a:cubicBezTo>
                <a:cubicBezTo>
                  <a:pt x="122015" y="408251"/>
                  <a:pt x="122131" y="406640"/>
                  <a:pt x="121324" y="404799"/>
                </a:cubicBezTo>
                <a:lnTo>
                  <a:pt x="93900" y="335069"/>
                </a:lnTo>
                <a:cubicBezTo>
                  <a:pt x="93093" y="332997"/>
                  <a:pt x="94361" y="331156"/>
                  <a:pt x="96780" y="331041"/>
                </a:cubicBezTo>
                <a:lnTo>
                  <a:pt x="103694" y="330466"/>
                </a:lnTo>
                <a:cubicBezTo>
                  <a:pt x="105999" y="330236"/>
                  <a:pt x="108649" y="331732"/>
                  <a:pt x="109456" y="333803"/>
                </a:cubicBezTo>
                <a:lnTo>
                  <a:pt x="139530" y="410092"/>
                </a:lnTo>
                <a:cubicBezTo>
                  <a:pt x="140913" y="413774"/>
                  <a:pt x="140682" y="416996"/>
                  <a:pt x="138608" y="419873"/>
                </a:cubicBezTo>
                <a:cubicBezTo>
                  <a:pt x="136649" y="422750"/>
                  <a:pt x="133423" y="424361"/>
                  <a:pt x="129275" y="424706"/>
                </a:cubicBezTo>
                <a:lnTo>
                  <a:pt x="117982" y="425741"/>
                </a:lnTo>
                <a:cubicBezTo>
                  <a:pt x="116830" y="425741"/>
                  <a:pt x="115678" y="425511"/>
                  <a:pt x="114641" y="424821"/>
                </a:cubicBezTo>
                <a:cubicBezTo>
                  <a:pt x="118559" y="442656"/>
                  <a:pt x="111414" y="461412"/>
                  <a:pt x="95743" y="475220"/>
                </a:cubicBezTo>
                <a:cubicBezTo>
                  <a:pt x="110262" y="529072"/>
                  <a:pt x="109916" y="564858"/>
                  <a:pt x="108073" y="582693"/>
                </a:cubicBezTo>
                <a:lnTo>
                  <a:pt x="390844" y="571647"/>
                </a:lnTo>
                <a:cubicBezTo>
                  <a:pt x="390729" y="563017"/>
                  <a:pt x="390268" y="554041"/>
                  <a:pt x="389577" y="545181"/>
                </a:cubicBezTo>
                <a:cubicBezTo>
                  <a:pt x="376902" y="530913"/>
                  <a:pt x="378169" y="508014"/>
                  <a:pt x="383009" y="494667"/>
                </a:cubicBezTo>
                <a:cubicBezTo>
                  <a:pt x="366877" y="402728"/>
                  <a:pt x="331041" y="313436"/>
                  <a:pt x="320670" y="288927"/>
                </a:cubicBezTo>
                <a:close/>
                <a:moveTo>
                  <a:pt x="263171" y="241404"/>
                </a:moveTo>
                <a:lnTo>
                  <a:pt x="292900" y="270861"/>
                </a:lnTo>
                <a:lnTo>
                  <a:pt x="310415" y="269365"/>
                </a:lnTo>
                <a:lnTo>
                  <a:pt x="338646" y="241404"/>
                </a:lnTo>
                <a:lnTo>
                  <a:pt x="360770" y="260045"/>
                </a:lnTo>
                <a:cubicBezTo>
                  <a:pt x="360770" y="260045"/>
                  <a:pt x="407552" y="282483"/>
                  <a:pt x="412738" y="285014"/>
                </a:cubicBezTo>
                <a:cubicBezTo>
                  <a:pt x="445117" y="300433"/>
                  <a:pt x="471504" y="335414"/>
                  <a:pt x="492821" y="387309"/>
                </a:cubicBezTo>
                <a:cubicBezTo>
                  <a:pt x="507571" y="423210"/>
                  <a:pt x="514715" y="455314"/>
                  <a:pt x="515061" y="456695"/>
                </a:cubicBezTo>
                <a:cubicBezTo>
                  <a:pt x="518402" y="471768"/>
                  <a:pt x="513332" y="487417"/>
                  <a:pt x="501809" y="497773"/>
                </a:cubicBezTo>
                <a:lnTo>
                  <a:pt x="445463" y="548058"/>
                </a:lnTo>
                <a:cubicBezTo>
                  <a:pt x="437281" y="555307"/>
                  <a:pt x="427026" y="558874"/>
                  <a:pt x="416886" y="558874"/>
                </a:cubicBezTo>
                <a:cubicBezTo>
                  <a:pt x="414927" y="558874"/>
                  <a:pt x="412853" y="558759"/>
                  <a:pt x="410779" y="558414"/>
                </a:cubicBezTo>
                <a:cubicBezTo>
                  <a:pt x="411124" y="566238"/>
                  <a:pt x="411355" y="573948"/>
                  <a:pt x="411240" y="581542"/>
                </a:cubicBezTo>
                <a:cubicBezTo>
                  <a:pt x="411240" y="586950"/>
                  <a:pt x="406861" y="591438"/>
                  <a:pt x="401445" y="591668"/>
                </a:cubicBezTo>
                <a:lnTo>
                  <a:pt x="96435" y="603405"/>
                </a:lnTo>
                <a:cubicBezTo>
                  <a:pt x="96319" y="603405"/>
                  <a:pt x="96204" y="603405"/>
                  <a:pt x="95974" y="603405"/>
                </a:cubicBezTo>
                <a:cubicBezTo>
                  <a:pt x="92863" y="603405"/>
                  <a:pt x="89982" y="602024"/>
                  <a:pt x="88023" y="599608"/>
                </a:cubicBezTo>
                <a:cubicBezTo>
                  <a:pt x="86064" y="597076"/>
                  <a:pt x="85373" y="593739"/>
                  <a:pt x="86179" y="590633"/>
                </a:cubicBezTo>
                <a:cubicBezTo>
                  <a:pt x="86295" y="590172"/>
                  <a:pt x="92171" y="566814"/>
                  <a:pt x="84797" y="521132"/>
                </a:cubicBezTo>
                <a:cubicBezTo>
                  <a:pt x="83299" y="511697"/>
                  <a:pt x="81109" y="500765"/>
                  <a:pt x="77998" y="488568"/>
                </a:cubicBezTo>
                <a:cubicBezTo>
                  <a:pt x="76385" y="489949"/>
                  <a:pt x="74541" y="491330"/>
                  <a:pt x="72582" y="492595"/>
                </a:cubicBezTo>
                <a:cubicBezTo>
                  <a:pt x="65553" y="497083"/>
                  <a:pt x="57603" y="499269"/>
                  <a:pt x="49767" y="499269"/>
                </a:cubicBezTo>
                <a:cubicBezTo>
                  <a:pt x="35594" y="499269"/>
                  <a:pt x="21651" y="492250"/>
                  <a:pt x="13585" y="479363"/>
                </a:cubicBezTo>
                <a:cubicBezTo>
                  <a:pt x="1025" y="459571"/>
                  <a:pt x="-818" y="423900"/>
                  <a:pt x="35594" y="388230"/>
                </a:cubicBezTo>
                <a:cubicBezTo>
                  <a:pt x="36977" y="386849"/>
                  <a:pt x="38475" y="385468"/>
                  <a:pt x="40203" y="383972"/>
                </a:cubicBezTo>
                <a:cubicBezTo>
                  <a:pt x="29602" y="361189"/>
                  <a:pt x="16927" y="336334"/>
                  <a:pt x="1371" y="309524"/>
                </a:cubicBezTo>
                <a:cubicBezTo>
                  <a:pt x="-357" y="306532"/>
                  <a:pt x="-473" y="302850"/>
                  <a:pt x="1141" y="299743"/>
                </a:cubicBezTo>
                <a:cubicBezTo>
                  <a:pt x="2754" y="296636"/>
                  <a:pt x="5865" y="294565"/>
                  <a:pt x="9322" y="294335"/>
                </a:cubicBezTo>
                <a:lnTo>
                  <a:pt x="201062" y="278456"/>
                </a:lnTo>
                <a:lnTo>
                  <a:pt x="241047" y="260045"/>
                </a:lnTo>
                <a:close/>
                <a:moveTo>
                  <a:pt x="300977" y="0"/>
                </a:moveTo>
                <a:cubicBezTo>
                  <a:pt x="372419" y="0"/>
                  <a:pt x="401687" y="36819"/>
                  <a:pt x="401111" y="98375"/>
                </a:cubicBezTo>
                <a:cubicBezTo>
                  <a:pt x="400189" y="186969"/>
                  <a:pt x="357785" y="239781"/>
                  <a:pt x="300977" y="239781"/>
                </a:cubicBezTo>
                <a:cubicBezTo>
                  <a:pt x="244054" y="239781"/>
                  <a:pt x="201765" y="186969"/>
                  <a:pt x="200728" y="98375"/>
                </a:cubicBezTo>
                <a:cubicBezTo>
                  <a:pt x="200152" y="36819"/>
                  <a:pt x="229420" y="0"/>
                  <a:pt x="300977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39" name="îṣlîdê">
            <a:extLst>
              <a:ext uri="{FF2B5EF4-FFF2-40B4-BE49-F238E27FC236}">
                <a16:creationId xmlns:a16="http://schemas.microsoft.com/office/drawing/2014/main" id="{B891E535-FD17-41FB-B406-D9CCEAFAA259}"/>
              </a:ext>
            </a:extLst>
          </p:cNvPr>
          <p:cNvSpPr txBox="1"/>
          <p:nvPr/>
        </p:nvSpPr>
        <p:spPr>
          <a:xfrm>
            <a:off x="5883658" y="5751728"/>
            <a:ext cx="2473761" cy="38720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BP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神经网络构建</a:t>
            </a:r>
            <a:endParaRPr lang="id-ID" sz="2000" b="1" dirty="0">
              <a:solidFill>
                <a:schemeClr val="accent4">
                  <a:lumMod val="20000"/>
                  <a:lumOff val="80000"/>
                </a:schemeClr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DB810C-448B-4B32-BD55-980F68C99D5A}"/>
                  </a:ext>
                </a:extLst>
              </p:cNvPr>
              <p:cNvSpPr txBox="1"/>
              <p:nvPr/>
            </p:nvSpPr>
            <p:spPr>
              <a:xfrm>
                <a:off x="4423875" y="158878"/>
                <a:ext cx="2992154" cy="896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DB810C-448B-4B32-BD55-980F68C99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75" y="158878"/>
                <a:ext cx="2992154" cy="896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BAEA2D-6031-49BF-9B81-900D2450C652}"/>
                  </a:ext>
                </a:extLst>
              </p:cNvPr>
              <p:cNvSpPr txBox="1"/>
              <p:nvPr/>
            </p:nvSpPr>
            <p:spPr>
              <a:xfrm>
                <a:off x="3242867" y="1415345"/>
                <a:ext cx="6864694" cy="1377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</a:endParaRPr>
              </a:p>
              <a:p>
                <a:pPr/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BAEA2D-6031-49BF-9B81-900D2450C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67" y="1415345"/>
                <a:ext cx="6864694" cy="13770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CEF428E-A1FA-4E43-BCAA-9739193C4B92}"/>
                  </a:ext>
                </a:extLst>
              </p:cNvPr>
              <p:cNvSpPr txBox="1"/>
              <p:nvPr/>
            </p:nvSpPr>
            <p:spPr>
              <a:xfrm>
                <a:off x="7000567" y="2384365"/>
                <a:ext cx="450317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CEF428E-A1FA-4E43-BCAA-9739193C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67" y="2384365"/>
                <a:ext cx="4503174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8849A44-56D2-4838-AE4F-22B5E720D8A0}"/>
                  </a:ext>
                </a:extLst>
              </p:cNvPr>
              <p:cNvSpPr txBox="1"/>
              <p:nvPr/>
            </p:nvSpPr>
            <p:spPr>
              <a:xfrm>
                <a:off x="7871738" y="4181309"/>
                <a:ext cx="3183166" cy="547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8849A44-56D2-4838-AE4F-22B5E720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8" y="4181309"/>
                <a:ext cx="3183166" cy="547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9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CE86A75-5B96-42F2-AE16-AE0143C2D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306" y="1467109"/>
            <a:ext cx="2661067" cy="1103369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1CAB4D78-4B2B-40E6-A46A-7E63B3A04DE6}"/>
              </a:ext>
            </a:extLst>
          </p:cNvPr>
          <p:cNvSpPr/>
          <p:nvPr/>
        </p:nvSpPr>
        <p:spPr>
          <a:xfrm>
            <a:off x="7415017" y="1754633"/>
            <a:ext cx="1188720" cy="52832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B0D3E0-6863-44D4-80D7-D5D0F37634B9}"/>
              </a:ext>
            </a:extLst>
          </p:cNvPr>
          <p:cNvSpPr txBox="1"/>
          <p:nvPr/>
        </p:nvSpPr>
        <p:spPr>
          <a:xfrm>
            <a:off x="357656" y="4202164"/>
            <a:ext cx="11397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     使用最常用的算法：梯度下降法来更新参数。函数永远是沿着梯度的方向变化最快，对每一个需要调整的参数求偏导数，如果偏导数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rPr>
              <a:t>&gt;0,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则要按照偏导数相反的方向变化；如果偏导数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rPr>
              <a:t>&lt;0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rPr>
              <a:t>，则按照此方向变化即可。使用偏导数则可以得到参数需要变化的值。</a:t>
            </a:r>
            <a:endParaRPr lang="en-US" altLang="zh-CN" sz="2000" b="0" i="0" dirty="0">
              <a:solidFill>
                <a:schemeClr val="bg1"/>
              </a:solidFill>
              <a:effectLst/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    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同时设定一个学习速率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rPr>
              <a:t>η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文悦聚珍仿宋" panose="03000000000000000000" pitchFamily="66" charset="-122"/>
                <a:ea typeface="文悦聚珍仿宋" panose="03000000000000000000" pitchFamily="66" charset="-122"/>
              </a:rPr>
              <a:t>，这个学习速率不能太快，也不能太慢。太快可能会导致越过最优解；太慢可能会降低算法的效率。</a:t>
            </a:r>
            <a:endParaRPr lang="en-US" altLang="zh-CN" sz="2000" b="0" i="0" dirty="0">
              <a:solidFill>
                <a:schemeClr val="bg1"/>
              </a:solidFill>
              <a:effectLst/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    </a:t>
            </a:r>
            <a:endParaRPr lang="en-US" altLang="zh-CN" sz="2000" dirty="0">
              <a:solidFill>
                <a:schemeClr val="bg1"/>
              </a:solidFill>
              <a:latin typeface="文悦聚珍仿宋" panose="03000000000000000000" pitchFamily="66" charset="-122"/>
              <a:ea typeface="文悦聚珍仿宋" panose="03000000000000000000" pitchFamily="66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对每个训练样本都使权重往其负梯度方向变化。现在的任务就是求损失函数对连接权重</a:t>
            </a:r>
            <a:r>
              <a:rPr lang="en-US" altLang="zh-CN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的梯度。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4B87B7-0640-4359-91A5-EF13FE076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841" y="599319"/>
            <a:ext cx="5888607" cy="30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18653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53434" y="1330608"/>
            <a:ext cx="10156450" cy="4680520"/>
            <a:chOff x="1356074" y="1340768"/>
            <a:chExt cx="10479117" cy="4680520"/>
          </a:xfrm>
        </p:grpSpPr>
        <p:sp>
          <p:nvSpPr>
            <p:cNvPr id="7" name="iṡlïḍê">
              <a:extLst>
                <a:ext uri="{FF2B5EF4-FFF2-40B4-BE49-F238E27FC236}">
                  <a16:creationId xmlns:a16="http://schemas.microsoft.com/office/drawing/2014/main" id="{99B5BA8A-28A7-4F94-8841-C3906C805B2C}"/>
                </a:ext>
              </a:extLst>
            </p:cNvPr>
            <p:cNvSpPr/>
            <p:nvPr/>
          </p:nvSpPr>
          <p:spPr>
            <a:xfrm>
              <a:off x="1356074" y="1340768"/>
              <a:ext cx="4536504" cy="4680520"/>
            </a:xfrm>
            <a:prstGeom prst="roundRect">
              <a:avLst>
                <a:gd name="adj" fmla="val 1602"/>
              </a:avLst>
            </a:prstGeom>
            <a:blipFill>
              <a:blip r:embed="rId7"/>
              <a:srcRect/>
              <a:stretch>
                <a:fillRect l="-35632" r="-3543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ïṣḷïḍe">
              <a:extLst>
                <a:ext uri="{FF2B5EF4-FFF2-40B4-BE49-F238E27FC236}">
                  <a16:creationId xmlns:a16="http://schemas.microsoft.com/office/drawing/2014/main" id="{85CA750D-66D0-417B-881F-599FE90B2159}"/>
                </a:ext>
              </a:extLst>
            </p:cNvPr>
            <p:cNvSpPr txBox="1"/>
            <p:nvPr/>
          </p:nvSpPr>
          <p:spPr>
            <a:xfrm>
              <a:off x="6312022" y="1340768"/>
              <a:ext cx="4536504" cy="12241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just"/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  <p:sp>
          <p:nvSpPr>
            <p:cNvPr id="14" name="îṧļïḋe">
              <a:extLst>
                <a:ext uri="{FF2B5EF4-FFF2-40B4-BE49-F238E27FC236}">
                  <a16:creationId xmlns:a16="http://schemas.microsoft.com/office/drawing/2014/main" id="{906E4B45-48A3-438A-B685-15373F984083}"/>
                </a:ext>
              </a:extLst>
            </p:cNvPr>
            <p:cNvSpPr/>
            <p:nvPr/>
          </p:nvSpPr>
          <p:spPr>
            <a:xfrm>
              <a:off x="6146865" y="2979432"/>
              <a:ext cx="4536505" cy="459728"/>
            </a:xfrm>
            <a:prstGeom prst="wedgeRectCallout">
              <a:avLst>
                <a:gd name="adj1" fmla="val -53796"/>
                <a:gd name="adj2" fmla="val 19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endParaRPr lang="zh-CN" altLang="en-US" sz="1600" b="1" dirty="0"/>
            </a:p>
          </p:txBody>
        </p:sp>
        <p:sp>
          <p:nvSpPr>
            <p:cNvPr id="11" name="íṧľïďè">
              <a:extLst>
                <a:ext uri="{FF2B5EF4-FFF2-40B4-BE49-F238E27FC236}">
                  <a16:creationId xmlns:a16="http://schemas.microsoft.com/office/drawing/2014/main" id="{64DC2847-DA63-4AF3-B015-B0D0DC7F9B4A}"/>
                </a:ext>
              </a:extLst>
            </p:cNvPr>
            <p:cNvSpPr txBox="1"/>
            <p:nvPr/>
          </p:nvSpPr>
          <p:spPr>
            <a:xfrm>
              <a:off x="6146865" y="4983219"/>
              <a:ext cx="5688326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反向传播（误差逆传播算法）</a:t>
              </a: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  <a:p>
              <a:pPr>
                <a:buSzPct val="25000"/>
              </a:pP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  <a:p>
              <a:pPr>
                <a:buSzPct val="25000"/>
              </a:pP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  <a:p>
              <a:pPr>
                <a:buSzPct val="25000"/>
              </a:pP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  <a:p>
              <a:pPr>
                <a:buSzPct val="25000"/>
              </a:pPr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输出层每个节点都会得到一个误差</a:t>
              </a:r>
              <a:r>
                <a:rPr lang="en-US" altLang="zh-CN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e</a:t>
              </a:r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，把</a:t>
              </a:r>
              <a:r>
                <a:rPr lang="en-US" altLang="zh-CN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e</a:t>
              </a:r>
              <a:r>
                <a:rPr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文悦聚珍仿宋" panose="03000000000000000000" pitchFamily="66" charset="-122"/>
                  <a:ea typeface="文悦聚珍仿宋" panose="03000000000000000000" pitchFamily="66" charset="-122"/>
                </a:rPr>
                <a:t>作为输出层反向输入，这时候就像是输出层当输入层一样把误差往回传播，先得到输出层，然后将输出层根据连接权重往隐藏层传输</a:t>
              </a:r>
              <a:endParaRPr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  <a:p>
              <a:pPr>
                <a:buSzPct val="25000"/>
              </a:pPr>
              <a:endPara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3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EF33B7-19E8-45DF-B44D-18206D68ECB2}"/>
              </a:ext>
            </a:extLst>
          </p:cNvPr>
          <p:cNvSpPr txBox="1"/>
          <p:nvPr/>
        </p:nvSpPr>
        <p:spPr>
          <a:xfrm>
            <a:off x="151298" y="1786641"/>
            <a:ext cx="427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BP</a:t>
            </a:r>
            <a:r>
              <a:rPr lang="zh-CN" altLang="en-US" sz="32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神经网络工作过程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173033-8225-43F9-9272-5E838A0D1955}"/>
              </a:ext>
            </a:extLst>
          </p:cNvPr>
          <p:cNvSpPr txBox="1"/>
          <p:nvPr/>
        </p:nvSpPr>
        <p:spPr>
          <a:xfrm>
            <a:off x="151298" y="5061931"/>
            <a:ext cx="427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单个神经元工作过程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2C1C9-40F2-4AE2-98E6-30350BE24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602" y="240809"/>
            <a:ext cx="7029932" cy="33774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E914E9-304A-4979-B09E-CAD85B1ED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022" y="4256296"/>
            <a:ext cx="4100913" cy="22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B70E72-8389-4BB8-8156-CF8539BF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679" y="159516"/>
            <a:ext cx="8494641" cy="65389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030000-AB8E-4F89-8667-3E846A7EF644}"/>
              </a:ext>
            </a:extLst>
          </p:cNvPr>
          <p:cNvSpPr/>
          <p:nvPr/>
        </p:nvSpPr>
        <p:spPr>
          <a:xfrm>
            <a:off x="2052320" y="1727200"/>
            <a:ext cx="3769360" cy="721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BAFC8-D6C3-4E45-A3A5-EED03079AE51}"/>
              </a:ext>
            </a:extLst>
          </p:cNvPr>
          <p:cNvSpPr txBox="1"/>
          <p:nvPr/>
        </p:nvSpPr>
        <p:spPr>
          <a:xfrm>
            <a:off x="6096000" y="1903214"/>
            <a:ext cx="373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文悦聚珍仿宋" panose="03000000000000000000" pitchFamily="66" charset="-122"/>
                <a:ea typeface="文悦聚珍仿宋" panose="03000000000000000000" pitchFamily="66" charset="-122"/>
              </a:rPr>
              <a:t>通过随机数产生权重和偏置</a:t>
            </a:r>
          </a:p>
        </p:txBody>
      </p:sp>
    </p:spTree>
    <p:extLst>
      <p:ext uri="{BB962C8B-B14F-4D97-AF65-F5344CB8AC3E}">
        <p14:creationId xmlns:p14="http://schemas.microsoft.com/office/powerpoint/2010/main" val="14156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31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48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653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67754"/>
      </a:accent1>
      <a:accent2>
        <a:srgbClr val="06A23D"/>
      </a:accent2>
      <a:accent3>
        <a:srgbClr val="00B0EC"/>
      </a:accent3>
      <a:accent4>
        <a:srgbClr val="F29700"/>
      </a:accent4>
      <a:accent5>
        <a:srgbClr val="95782E"/>
      </a:accent5>
      <a:accent6>
        <a:srgbClr val="D2B248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67754"/>
    </a:accent1>
    <a:accent2>
      <a:srgbClr val="06A23D"/>
    </a:accent2>
    <a:accent3>
      <a:srgbClr val="00B0EC"/>
    </a:accent3>
    <a:accent4>
      <a:srgbClr val="F29700"/>
    </a:accent4>
    <a:accent5>
      <a:srgbClr val="95782E"/>
    </a:accent5>
    <a:accent6>
      <a:srgbClr val="D2B248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709</Words>
  <Application>Microsoft Office PowerPoint</Application>
  <PresentationFormat>宽屏</PresentationFormat>
  <Paragraphs>88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方正清刻本悦宋简体</vt:lpstr>
      <vt:lpstr>文悦聚珍仿宋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张 继伟</cp:lastModifiedBy>
  <cp:revision>46</cp:revision>
  <dcterms:created xsi:type="dcterms:W3CDTF">2019-03-12T04:37:08Z</dcterms:created>
  <dcterms:modified xsi:type="dcterms:W3CDTF">2021-01-08T05:59:38Z</dcterms:modified>
</cp:coreProperties>
</file>