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5"/>
    <p:restoredTop sz="94614"/>
  </p:normalViewPr>
  <p:slideViewPr>
    <p:cSldViewPr snapToGrid="0" snapToObjects="1">
      <p:cViewPr varScale="1">
        <p:scale>
          <a:sx n="72" d="100"/>
          <a:sy n="72" d="100"/>
        </p:scale>
        <p:origin x="22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B75C0-1155-6D4A-B483-DD81853E6825}" type="datetimeFigureOut">
              <a:rPr kumimoji="1" lang="zh-CN" altLang="en-US" smtClean="0"/>
              <a:t>2018/12/21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766B-8F66-9945-BE06-96A0B77A3F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074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792F5-9A89-AF45-B5F8-0B0155F85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E545FD-6F3F-B14C-92A0-99CFB3499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BCD45-2892-1E4B-8EB0-BF34DAC6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2018/12/21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D05FD7-4953-2542-84BF-827995766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EF73F90B-B3C4-FA47-8B2E-430431C3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560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06EB7-0F7C-DD44-821E-2DF8BD098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5485EC9C-2CF8-9D4F-A225-12ECF4F78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523C6B-544D-0A47-BB88-956E0CB4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2018/12/21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A26AEB-ED52-1948-9D8D-A70E2BC8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930F511-7E25-1746-A040-FE806036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87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21517C-09BD-B942-8A18-43E1794A4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38DF1F8-CA78-CE44-BDB2-49389FACC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2BE258-217A-284E-875E-741075EC4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2018/12/21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052FAC-15CF-904D-A5FE-F0E77DFE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E818E7A2-3F75-4445-89F2-2CB885143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367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B5161-0559-4044-A927-18B7C729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40EE9-F42C-864E-BCEB-D1EF1AF2C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001A7A-AF9C-914D-B67F-4A2E0C74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2018/12/21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0DC255-74DF-6F4C-B536-BA889EB5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6D94BA2-C9B9-A94B-B21B-C695909E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27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A7121-633B-F742-B913-10EEB828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45A1D2-2298-0F4A-B184-FB1602F6E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580A7C-B5A3-5F4A-AEB0-C2D981E0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2018/12/21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B9B140-78A0-134E-9717-FF9D4DAD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5050D41-F2C4-3340-BF83-8F445ADD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317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60E81-E6F8-DF4D-A183-D6808592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3FE8C0-C8DB-4147-A350-03AB6CB1D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CF1F67-BA49-FD48-98A0-960463459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97C595-4990-0A4C-AACD-56DF2783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2018/12/21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23E314-1645-A54E-9F08-A9BCEAC05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2F81BB1-74C1-DF42-AA9B-3F391DE2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513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A9F87-7E53-624E-8441-7981216C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4724B6-D27B-6F45-9DF5-986F3CDA3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8DBB50-491A-0C4A-B26D-D72CBC5A2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ECAF9A-8FE9-934F-9D75-9DC5FA4FA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D0072A-9AF6-8940-B923-84A617168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5DA90F-9233-F74B-AAF7-323D9030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2018/12/21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C84F9E-8775-F64C-AEEE-2CED8E42F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A341E43B-86F1-3648-A25C-FCD107706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386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390C6-05D3-E54A-A970-E20C332C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09AB01-50C2-6646-8BE9-3AF739E7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2018/12/21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338FD3-C79B-0C40-9B2C-3846C0E6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287E491B-DAA4-AD47-8C1A-F775B8BD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973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6D8728-8CFE-C74B-B8FE-2E7C3BCFE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2018/12/21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62E95E-E79D-C143-938F-766D8352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ECF94F6E-F138-4D4B-9448-B1C21D6D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678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026C8-E3A3-EE49-B5E4-4FF2F68A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CB581F-88B1-3249-95C8-4853D7F9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135647-DF0D-E04C-9A53-801BE6939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D6306A-43BF-9049-9ABD-6BB764EF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2018/12/21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C1C2F2-ED34-3E44-BCA1-83251E6E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93C01B8-240B-044D-951E-E05F0234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025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CA5BA-7C08-564D-948F-BDA75491A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E6B312-12C0-034C-B540-D4E0C5F9D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DECEB5-019D-F448-BD6A-AA5F087D8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76921E-04DB-2F4B-8C79-66F07397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33D3-D99F-FB4E-8A24-1348AA1C3E41}" type="datetimeFigureOut">
              <a:rPr kumimoji="1" lang="zh-CN" altLang="en-US" smtClean="0"/>
              <a:t>2018/12/21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376041-AE06-EB4D-91BA-AAA512B9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04042034-9985-FC47-8C28-4E40DE774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792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3FA474-EC03-CC48-BCC5-C53DFC4A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2CC73D-C38A-4E4C-B219-203C3A65A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AE2951-209A-6D46-908A-B73C5D139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333D3-D99F-FB4E-8A24-1348AA1C3E41}" type="datetimeFigureOut">
              <a:rPr kumimoji="1" lang="zh-CN" altLang="en-US" smtClean="0"/>
              <a:t>2018/12/21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053B0D-4815-9D48-B618-FCB148219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DFC4FC7-43D6-D14B-8492-0B04016DF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61E90-BECF-524B-A0C1-D4CF2422A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360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95A5E-7B1E-3C45-AC92-81763D5C6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8400"/>
            <a:ext cx="9215718" cy="2008093"/>
          </a:xfrm>
        </p:spPr>
        <p:txBody>
          <a:bodyPr/>
          <a:lstStyle/>
          <a:p>
            <a:r>
              <a:rPr kumimoji="1" lang="zh-Hans" altLang="en-US" b="1" dirty="0"/>
              <a:t>吴恩达机器学习课后作业</a:t>
            </a:r>
            <a:br>
              <a:rPr kumimoji="1" lang="en-US" altLang="zh-Hans" b="1" dirty="0"/>
            </a:br>
            <a:r>
              <a:rPr kumimoji="1" lang="en-US" altLang="zh-Hans" b="1" dirty="0"/>
              <a:t>python</a:t>
            </a:r>
            <a:r>
              <a:rPr kumimoji="1" lang="zh-Hans" altLang="en-US" b="1" dirty="0"/>
              <a:t>版本视频教程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2254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9717" y="304155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4400" b="1" dirty="0"/>
              <a:t>目录</a:t>
            </a:r>
            <a:r>
              <a:rPr lang="zh-Hans" altLang="en-US" sz="3733" b="1" dirty="0"/>
              <a:t>：</a:t>
            </a:r>
            <a:endParaRPr lang="en-US" sz="3733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48ECC0-85A6-044C-904E-D81E41E7299A}"/>
              </a:ext>
            </a:extLst>
          </p:cNvPr>
          <p:cNvSpPr txBox="1"/>
          <p:nvPr/>
        </p:nvSpPr>
        <p:spPr>
          <a:xfrm>
            <a:off x="3388659" y="858443"/>
            <a:ext cx="656216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sz="4400" dirty="0"/>
              <a:t>1</a:t>
            </a:r>
            <a:r>
              <a:rPr kumimoji="1" lang="zh-Hans" altLang="en-US" sz="4400" dirty="0"/>
              <a:t> 线性回归</a:t>
            </a:r>
            <a:endParaRPr kumimoji="1" lang="en-US" altLang="zh-Hans" sz="4400" dirty="0"/>
          </a:p>
          <a:p>
            <a:r>
              <a:rPr kumimoji="1" lang="en-US" altLang="zh-Hans" sz="4400" dirty="0"/>
              <a:t>2</a:t>
            </a:r>
            <a:r>
              <a:rPr kumimoji="1" lang="zh-Hans" altLang="en-US" sz="4400" dirty="0"/>
              <a:t> 逻辑回归</a:t>
            </a:r>
            <a:endParaRPr kumimoji="1" lang="en-US" altLang="zh-Hans" sz="4400" dirty="0"/>
          </a:p>
          <a:p>
            <a:r>
              <a:rPr kumimoji="1" lang="en-US" altLang="zh-Hans" sz="4400" dirty="0"/>
              <a:t>3</a:t>
            </a:r>
            <a:r>
              <a:rPr kumimoji="1" lang="zh-Hans" altLang="en-US" sz="4400" dirty="0"/>
              <a:t> 神经网络之前向传播</a:t>
            </a:r>
            <a:endParaRPr kumimoji="1" lang="en-US" altLang="zh-Hans" sz="4400" dirty="0"/>
          </a:p>
          <a:p>
            <a:r>
              <a:rPr kumimoji="1" lang="en-US" altLang="zh-Hans" sz="4400" dirty="0"/>
              <a:t>4</a:t>
            </a:r>
            <a:r>
              <a:rPr kumimoji="1" lang="zh-Hans" altLang="en-US" sz="4400" dirty="0"/>
              <a:t> 神经网络之反向传播</a:t>
            </a:r>
            <a:endParaRPr kumimoji="1" lang="en-US" altLang="zh-Hans" sz="4400" dirty="0"/>
          </a:p>
          <a:p>
            <a:r>
              <a:rPr kumimoji="1" lang="en-US" altLang="zh-Hans" sz="4400" dirty="0"/>
              <a:t>5</a:t>
            </a:r>
            <a:r>
              <a:rPr kumimoji="1" lang="zh-Hans" altLang="en-US" sz="4400" dirty="0"/>
              <a:t> 偏差与方差</a:t>
            </a:r>
            <a:endParaRPr kumimoji="1" lang="en-US" altLang="zh-Hans" sz="4400" dirty="0"/>
          </a:p>
          <a:p>
            <a:r>
              <a:rPr kumimoji="1" lang="en-US" altLang="zh-Hans" sz="4400" dirty="0"/>
              <a:t>6</a:t>
            </a:r>
            <a:r>
              <a:rPr kumimoji="1" lang="zh-Hans" altLang="en-US" sz="4400" dirty="0"/>
              <a:t> 支持向量机</a:t>
            </a:r>
            <a:endParaRPr kumimoji="1" lang="en-US" altLang="zh-Hans" sz="4400" dirty="0"/>
          </a:p>
          <a:p>
            <a:r>
              <a:rPr kumimoji="1" lang="en-US" altLang="zh-Hans" sz="4400" dirty="0"/>
              <a:t>7</a:t>
            </a:r>
            <a:r>
              <a:rPr kumimoji="1" lang="zh-Hans" altLang="en-US" sz="4400" dirty="0"/>
              <a:t> </a:t>
            </a:r>
            <a:r>
              <a:rPr kumimoji="1" lang="en-US" altLang="zh-Hans" sz="4400" dirty="0" err="1"/>
              <a:t>kmeans</a:t>
            </a:r>
            <a:r>
              <a:rPr kumimoji="1" lang="zh-Hans" altLang="en-US" sz="4400" dirty="0"/>
              <a:t>、</a:t>
            </a:r>
            <a:r>
              <a:rPr kumimoji="1" lang="en-US" altLang="zh-Hans" sz="4400" dirty="0"/>
              <a:t>PCA</a:t>
            </a:r>
          </a:p>
          <a:p>
            <a:r>
              <a:rPr kumimoji="1" lang="en-US" altLang="zh-Hans" sz="4400" dirty="0"/>
              <a:t>8</a:t>
            </a:r>
            <a:r>
              <a:rPr kumimoji="1" lang="zh-Hans" altLang="en-US" sz="4400" dirty="0"/>
              <a:t> 异常检测、推荐系统</a:t>
            </a:r>
            <a:endParaRPr kumimoji="1" lang="en-US" altLang="zh-Hans" sz="4400" dirty="0"/>
          </a:p>
          <a:p>
            <a:endParaRPr kumimoji="1"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11377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9364" y="698602"/>
            <a:ext cx="29209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4400" b="1" dirty="0"/>
              <a:t>编程环境</a:t>
            </a:r>
            <a:r>
              <a:rPr lang="zh-Hans" altLang="en-US" sz="3733" b="1" dirty="0"/>
              <a:t>：</a:t>
            </a:r>
            <a:endParaRPr lang="en-US" sz="3733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48ECC0-85A6-044C-904E-D81E41E7299A}"/>
              </a:ext>
            </a:extLst>
          </p:cNvPr>
          <p:cNvSpPr txBox="1"/>
          <p:nvPr/>
        </p:nvSpPr>
        <p:spPr>
          <a:xfrm>
            <a:off x="3334870" y="1934208"/>
            <a:ext cx="6562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ans" sz="4400" dirty="0"/>
              <a:t>Anaconda</a:t>
            </a:r>
            <a:endParaRPr kumimoji="1"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507998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49</Words>
  <Application>Microsoft Macintosh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吴恩达机器学习课后作业 python版本视频教程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37</cp:revision>
  <dcterms:created xsi:type="dcterms:W3CDTF">2018-12-09T07:58:25Z</dcterms:created>
  <dcterms:modified xsi:type="dcterms:W3CDTF">2018-12-21T15:00:00Z</dcterms:modified>
</cp:coreProperties>
</file>