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70" r:id="rId4"/>
    <p:sldId id="268" r:id="rId5"/>
    <p:sldId id="269" r:id="rId6"/>
    <p:sldId id="271" r:id="rId7"/>
    <p:sldId id="274" r:id="rId8"/>
    <p:sldId id="27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37"/>
    <p:restoredTop sz="94681"/>
  </p:normalViewPr>
  <p:slideViewPr>
    <p:cSldViewPr snapToGrid="0" snapToObjects="1">
      <p:cViewPr varScale="1">
        <p:scale>
          <a:sx n="99" d="100"/>
          <a:sy n="99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6E972-40B6-9E4B-894B-BCDE35B5D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51ED4C-8A7D-124D-889C-5E59B79D0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1B8580-B202-754F-820B-6BBC2BF33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DE16-7056-BC43-BB4D-AC972F308FDA}" type="datetimeFigureOut">
              <a:rPr kumimoji="1" lang="zh-CN" altLang="en-US" smtClean="0"/>
              <a:t>2018/12/14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64587D-5673-B641-AD33-5AA46697D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F28D0EA-4DA2-A640-B523-2C6C35B72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B8CA-6294-A342-AC17-B16D8C381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437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387D16-4A75-684A-B2EE-5B7B9E003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33CA3321-DB7E-C14C-B907-3635A5A07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E62502-173C-F049-B7B6-42003A481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DE16-7056-BC43-BB4D-AC972F308FDA}" type="datetimeFigureOut">
              <a:rPr kumimoji="1" lang="zh-CN" altLang="en-US" smtClean="0"/>
              <a:t>2018/12/14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722684-729A-5A4A-95BE-A049AC168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B0415DA6-35A7-CB4D-A57B-15A0FBEFF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B8CA-6294-A342-AC17-B16D8C381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3492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E0B754-3BFA-B344-8396-7CD61E545C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34BA54A6-E5C0-AA4B-ADBE-76E41A11E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99AA92-B7FC-7248-8386-A3DE6C2D3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DE16-7056-BC43-BB4D-AC972F308FDA}" type="datetimeFigureOut">
              <a:rPr kumimoji="1" lang="zh-CN" altLang="en-US" smtClean="0"/>
              <a:t>2018/12/14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D5E7EA-B29F-C84D-B954-25D77E629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6FD7501E-8319-5142-ABDF-D72D94DAD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B8CA-6294-A342-AC17-B16D8C381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9202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88A9F-3B9C-E74B-BBF4-5BF0A05E8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CF2475-2179-394A-87B7-270AEA8D1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E702A7-DAD0-4A4B-91E9-971760133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DE16-7056-BC43-BB4D-AC972F308FDA}" type="datetimeFigureOut">
              <a:rPr kumimoji="1" lang="zh-CN" altLang="en-US" smtClean="0"/>
              <a:t>2018/12/14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5986FB-804B-504A-A3DB-DE2F647FA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060E9A8E-DDBB-E545-9591-BB6AB893C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B8CA-6294-A342-AC17-B16D8C381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639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C10C3E-8020-E04F-A39A-42F71E5EF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7C82C2-2B33-624D-B0AB-4629ECA11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41BF1C-F4FC-284C-AFDA-BD0DA3A8D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DE16-7056-BC43-BB4D-AC972F308FDA}" type="datetimeFigureOut">
              <a:rPr kumimoji="1" lang="zh-CN" altLang="en-US" smtClean="0"/>
              <a:t>2018/12/14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87FEC8-2C88-544B-9481-33F19FED2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E9FEA674-BDAF-9740-96DB-AA733285A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B8CA-6294-A342-AC17-B16D8C381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028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6D867-DB6B-0149-9C6D-CA52CC163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0DA1DA-BF4C-E74B-BF0B-5647B4CB4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8C2833-8C92-8844-BD97-3CB7D8999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EF0912-A2E0-BB46-AF6A-0CDBB0055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DE16-7056-BC43-BB4D-AC972F308FDA}" type="datetimeFigureOut">
              <a:rPr kumimoji="1" lang="zh-CN" altLang="en-US" smtClean="0"/>
              <a:t>2018/12/14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F8DF09-92D4-BC4D-99F4-7BD37265F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E2C21300-5775-354A-99CF-0AD9A0A2B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B8CA-6294-A342-AC17-B16D8C381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3188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F56942-3120-B045-9FCB-6005555C1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1818DC-61FC-F542-A79E-688C2D285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E8F97A-7AE0-F641-B8C1-7C495AF11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F650A4-E027-E943-B51C-CEAD63F39E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C08436-F18E-AD46-83EE-247C81F12C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CF6975-8702-B849-A565-5216737DF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DE16-7056-BC43-BB4D-AC972F308FDA}" type="datetimeFigureOut">
              <a:rPr kumimoji="1" lang="zh-CN" altLang="en-US" smtClean="0"/>
              <a:t>2018/12/14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42D5E37-92C6-0C4A-A9EF-41E3771EE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007FEDCF-C6D7-2240-8A54-FA33340C4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B8CA-6294-A342-AC17-B16D8C381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4281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BC1CCB-8AF3-7F49-83C0-21624D88C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14E995-3ACF-D147-9B44-04083EC9B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DE16-7056-BC43-BB4D-AC972F308FDA}" type="datetimeFigureOut">
              <a:rPr kumimoji="1" lang="zh-CN" altLang="en-US" smtClean="0"/>
              <a:t>2018/12/14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478A6D-77BD-7345-9E58-BA8E474DF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CF010087-C5D1-D24D-A1F1-D88C44FBD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B8CA-6294-A342-AC17-B16D8C381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0343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93A7E5-22AE-4245-95F9-B825E27F9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DE16-7056-BC43-BB4D-AC972F308FDA}" type="datetimeFigureOut">
              <a:rPr kumimoji="1" lang="zh-CN" altLang="en-US" smtClean="0"/>
              <a:t>2018/12/14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6B43F6-02F6-504E-B65B-1A98E7C12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9A99D73C-05F1-CD4C-82E4-701C16DB0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B8CA-6294-A342-AC17-B16D8C381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251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AD389-2E50-1344-AD52-A1C4E496C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4A64D0-E724-3B4F-955F-C73408266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69C11D-1516-E346-891B-64CB6549C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AFD71B-141C-DF47-A6F5-2B082F7C4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DE16-7056-BC43-BB4D-AC972F308FDA}" type="datetimeFigureOut">
              <a:rPr kumimoji="1" lang="zh-CN" altLang="en-US" smtClean="0"/>
              <a:t>2018/12/14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34D12F-3FE5-0A4E-8CB8-4BDEFCEBF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8A868FA2-1C2F-F841-B027-EC9D176AE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B8CA-6294-A342-AC17-B16D8C381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759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FE2197-974C-6742-AADE-5798553A6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870DCC-95FE-F547-8441-BA18F575CD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F17257-D221-BF47-892B-E896014B7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87F89E-A9B0-164B-AAC1-9B678B6B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DE16-7056-BC43-BB4D-AC972F308FDA}" type="datetimeFigureOut">
              <a:rPr kumimoji="1" lang="zh-CN" altLang="en-US" smtClean="0"/>
              <a:t>2018/12/14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05FB86-CEC5-A34D-9583-AB644EED8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71525E72-A9A6-E84A-AD49-972EE5630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B8CA-6294-A342-AC17-B16D8C381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768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850816-290B-044F-B9B5-108F2E799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90B681-9544-F74A-90EF-F5546AA9D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A66F8C-252E-E14E-9D2E-5E6C381B5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ADE16-7056-BC43-BB4D-AC972F308FDA}" type="datetimeFigureOut">
              <a:rPr kumimoji="1" lang="zh-CN" altLang="en-US" smtClean="0"/>
              <a:t>2018/12/14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E0EA9C-9911-2A43-BF74-04E0BADBD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A518A271-C5ED-F642-8EA9-8D5F323CA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AB8CA-6294-A342-AC17-B16D8C381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108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2D9DDC4-39B8-1D4C-8F27-0ECF78E71F95}"/>
              </a:ext>
            </a:extLst>
          </p:cNvPr>
          <p:cNvSpPr txBox="1"/>
          <p:nvPr/>
        </p:nvSpPr>
        <p:spPr>
          <a:xfrm>
            <a:off x="4207870" y="2735377"/>
            <a:ext cx="33313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4800" dirty="0"/>
              <a:t>BP</a:t>
            </a:r>
            <a:r>
              <a:rPr kumimoji="1" lang="zh-Hans" altLang="en-US" sz="4800" dirty="0"/>
              <a:t>神经网络</a:t>
            </a:r>
            <a:endParaRPr kumimoji="1" lang="en-US" altLang="zh-Hans" sz="4800" dirty="0"/>
          </a:p>
        </p:txBody>
      </p:sp>
    </p:spTree>
    <p:extLst>
      <p:ext uri="{BB962C8B-B14F-4D97-AF65-F5344CB8AC3E}">
        <p14:creationId xmlns:p14="http://schemas.microsoft.com/office/powerpoint/2010/main" val="2660624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2CE505E-9E80-E649-87A2-8A8419384173}"/>
              </a:ext>
            </a:extLst>
          </p:cNvPr>
          <p:cNvSpPr txBox="1"/>
          <p:nvPr/>
        </p:nvSpPr>
        <p:spPr>
          <a:xfrm>
            <a:off x="2599765" y="6167716"/>
            <a:ext cx="1370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ans" sz="2800" dirty="0"/>
              <a:t>(m,n+1)</a:t>
            </a:r>
            <a:endParaRPr kumimoji="1" lang="zh-CN" alt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22132F-AC33-FE40-8125-FF6E4AA80DF5}"/>
              </a:ext>
            </a:extLst>
          </p:cNvPr>
          <p:cNvSpPr txBox="1"/>
          <p:nvPr/>
        </p:nvSpPr>
        <p:spPr>
          <a:xfrm>
            <a:off x="5755343" y="6167716"/>
            <a:ext cx="1370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ans" sz="2800" dirty="0"/>
              <a:t>(</a:t>
            </a:r>
            <a:r>
              <a:rPr kumimoji="1" lang="en-US" altLang="zh-Hans" sz="2800" dirty="0" err="1"/>
              <a:t>s,k</a:t>
            </a:r>
            <a:r>
              <a:rPr kumimoji="1" lang="en-US" altLang="zh-Hans" sz="2800" dirty="0"/>
              <a:t>)</a:t>
            </a:r>
            <a:endParaRPr kumimoji="1" lang="zh-CN" altLang="en-US" sz="2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2D4EC2-10FF-8F43-8290-FB8FE18B7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775" y="0"/>
            <a:ext cx="7698190" cy="610990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B29ED63-3245-7E42-BA03-F820D0D3A72C}"/>
              </a:ext>
            </a:extLst>
          </p:cNvPr>
          <p:cNvSpPr txBox="1"/>
          <p:nvPr/>
        </p:nvSpPr>
        <p:spPr>
          <a:xfrm>
            <a:off x="4177554" y="6167716"/>
            <a:ext cx="1370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ans" sz="2800" dirty="0"/>
              <a:t>(n+1,s)</a:t>
            </a:r>
            <a:endParaRPr kumimoji="1" lang="zh-CN" altLang="en-US" sz="2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646C5C5-DAE6-6447-929F-1F0D4F88B425}"/>
              </a:ext>
            </a:extLst>
          </p:cNvPr>
          <p:cNvSpPr txBox="1"/>
          <p:nvPr/>
        </p:nvSpPr>
        <p:spPr>
          <a:xfrm>
            <a:off x="7333132" y="6167716"/>
            <a:ext cx="1370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ans" sz="2800" dirty="0"/>
              <a:t>(</a:t>
            </a:r>
            <a:r>
              <a:rPr kumimoji="1" lang="en-US" altLang="zh-Hans" sz="2800" dirty="0" err="1"/>
              <a:t>m,k</a:t>
            </a:r>
            <a:r>
              <a:rPr kumimoji="1" lang="en-US" altLang="zh-Hans" sz="2800" dirty="0"/>
              <a:t>)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05478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2446C4E-D4AB-EF45-86DF-93F33B75A92F}"/>
              </a:ext>
            </a:extLst>
          </p:cNvPr>
          <p:cNvSpPr txBox="1"/>
          <p:nvPr/>
        </p:nvSpPr>
        <p:spPr>
          <a:xfrm>
            <a:off x="779088" y="1617340"/>
            <a:ext cx="550343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Hans" altLang="en-US" sz="2800" dirty="0"/>
              <a:t>为了训练神经网络，我们需要</a:t>
            </a:r>
            <a:endParaRPr kumimoji="1" lang="en-US" altLang="zh-Hans" sz="2800" dirty="0"/>
          </a:p>
          <a:p>
            <a:r>
              <a:rPr kumimoji="1" lang="zh-Hans" altLang="en-US" sz="2800" dirty="0"/>
              <a:t>对</a:t>
            </a:r>
            <a:r>
              <a:rPr kumimoji="1" lang="en-US" altLang="zh-Hans" sz="2800" dirty="0"/>
              <a:t>y</a:t>
            </a:r>
            <a:r>
              <a:rPr kumimoji="1" lang="zh-Hans" altLang="en-US" sz="2800" dirty="0"/>
              <a:t>做变换，</a:t>
            </a:r>
            <a:r>
              <a:rPr kumimoji="1" lang="en-US" altLang="zh-Hans" sz="2800" dirty="0"/>
              <a:t>one-hot</a:t>
            </a:r>
            <a:r>
              <a:rPr kumimoji="1" lang="zh-Hans" altLang="en-US" sz="2800" dirty="0"/>
              <a:t>编码</a:t>
            </a:r>
            <a:endParaRPr kumimoji="1" lang="en-US" altLang="zh-Han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每个样本中的单个特征只有</a:t>
            </a:r>
            <a:r>
              <a:rPr lang="en-US" altLang="zh-CN" sz="2800" dirty="0"/>
              <a:t>1</a:t>
            </a:r>
            <a:r>
              <a:rPr lang="zh-CN" altLang="en-US" sz="2800" dirty="0"/>
              <a:t>位</a:t>
            </a:r>
            <a:endParaRPr lang="en-US" altLang="zh-CN" sz="2800" dirty="0"/>
          </a:p>
          <a:p>
            <a:r>
              <a:rPr lang="zh-CN" altLang="en-US" sz="2800" dirty="0"/>
              <a:t>处于状态</a:t>
            </a:r>
            <a:r>
              <a:rPr lang="en-US" altLang="zh-CN" sz="2800" dirty="0"/>
              <a:t>1</a:t>
            </a:r>
            <a:r>
              <a:rPr lang="zh-CN" altLang="en-US" sz="2800" dirty="0"/>
              <a:t>，其他的都是</a:t>
            </a:r>
            <a:r>
              <a:rPr lang="en-US" altLang="zh-CN" sz="2800" dirty="0"/>
              <a:t>0</a:t>
            </a:r>
            <a:endParaRPr kumimoji="1"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72C69FB-E70B-1A4A-8400-23655272C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183" y="3651687"/>
            <a:ext cx="5016500" cy="21209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0F03213-976F-8644-9CE5-1ADAD8D4694A}"/>
              </a:ext>
            </a:extLst>
          </p:cNvPr>
          <p:cNvSpPr txBox="1"/>
          <p:nvPr/>
        </p:nvSpPr>
        <p:spPr>
          <a:xfrm>
            <a:off x="838200" y="847899"/>
            <a:ext cx="34387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dirty="0"/>
              <a:t>One-hot</a:t>
            </a:r>
            <a:r>
              <a:rPr kumimoji="1" lang="zh-Hans" altLang="en-US" sz="4400" dirty="0"/>
              <a:t>编码</a:t>
            </a:r>
            <a:endParaRPr kumimoji="1" lang="zh-CN" altLang="en-US" sz="4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213CAEC-69CB-D249-9CDD-F58D3D94F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582" y="1012639"/>
            <a:ext cx="1212303" cy="210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640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05D3F1D-28ED-BF4A-AD11-E9353B702E9F}"/>
              </a:ext>
            </a:extLst>
          </p:cNvPr>
          <p:cNvSpPr txBox="1"/>
          <p:nvPr/>
        </p:nvSpPr>
        <p:spPr>
          <a:xfrm>
            <a:off x="847898" y="698269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4400" dirty="0"/>
              <a:t>损失函数（无正则化）</a:t>
            </a:r>
            <a:endParaRPr kumimoji="1" lang="zh-CN" altLang="en-US" sz="4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D07D94-3B2D-F54C-8B50-5DC39E4B3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130" y="1745672"/>
            <a:ext cx="9275823" cy="11859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4BC3356-5921-9B42-B551-7B02E99077F1}"/>
              </a:ext>
            </a:extLst>
          </p:cNvPr>
          <p:cNvSpPr txBox="1"/>
          <p:nvPr/>
        </p:nvSpPr>
        <p:spPr>
          <a:xfrm>
            <a:off x="4367094" y="3003666"/>
            <a:ext cx="180369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2800" dirty="0"/>
              <a:t>k : </a:t>
            </a:r>
            <a:r>
              <a:rPr kumimoji="1" lang="zh-Hans" altLang="en-US" sz="2800" dirty="0"/>
              <a:t>类别数</a:t>
            </a:r>
            <a:endParaRPr kumimoji="1" lang="en-US" altLang="zh-Hans" sz="2800" dirty="0"/>
          </a:p>
          <a:p>
            <a:r>
              <a:rPr kumimoji="1" lang="en-US" altLang="zh-Hans" sz="2800" dirty="0"/>
              <a:t>m:</a:t>
            </a:r>
            <a:r>
              <a:rPr kumimoji="1" lang="zh-Hans" altLang="en-US" sz="2800" dirty="0"/>
              <a:t> 样本数</a:t>
            </a:r>
            <a:endParaRPr kumimoji="1" lang="en-US" altLang="zh-Hans" sz="2800" dirty="0"/>
          </a:p>
          <a:p>
            <a:r>
              <a:rPr kumimoji="1" lang="en-US" altLang="zh-Hans" sz="2800" dirty="0"/>
              <a:t>h(5000,10)</a:t>
            </a:r>
          </a:p>
          <a:p>
            <a:endParaRPr kumimoji="1" lang="en-US" altLang="zh-CN" sz="28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07FAF51-954D-404A-8F28-F6E71D73E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29" y="4677881"/>
            <a:ext cx="11134626" cy="1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817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05D3F1D-28ED-BF4A-AD11-E9353B702E9F}"/>
              </a:ext>
            </a:extLst>
          </p:cNvPr>
          <p:cNvSpPr txBox="1"/>
          <p:nvPr/>
        </p:nvSpPr>
        <p:spPr>
          <a:xfrm>
            <a:off x="847898" y="698269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4400" dirty="0"/>
              <a:t>损失函数（正则化）</a:t>
            </a:r>
            <a:endParaRPr kumimoji="1" lang="zh-CN" altLang="en-US" sz="4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C02B575-2EA3-424F-AD78-06582C7C5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477" y="1740131"/>
            <a:ext cx="8686800" cy="19812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76BAA4B-AB16-3B4F-A873-8E6530741F32}"/>
              </a:ext>
            </a:extLst>
          </p:cNvPr>
          <p:cNvSpPr txBox="1"/>
          <p:nvPr/>
        </p:nvSpPr>
        <p:spPr>
          <a:xfrm>
            <a:off x="2975956" y="3993752"/>
            <a:ext cx="4597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800" dirty="0"/>
              <a:t>偏置项</a:t>
            </a:r>
            <a:r>
              <a:rPr kumimoji="1" lang="en-US" altLang="zh-Hans" sz="2800" dirty="0"/>
              <a:t>(</a:t>
            </a:r>
            <a:r>
              <a:rPr kumimoji="1" lang="zh-Hans" altLang="en-US" sz="2800" dirty="0"/>
              <a:t>第一列）不做正则化</a:t>
            </a:r>
            <a:endParaRPr kumimoji="1" lang="zh-CN" altLang="en-US" sz="2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DCC39B0-6E4E-A943-9EDB-C7F25D5DE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877" y="4789393"/>
            <a:ext cx="106680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419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05D3F1D-28ED-BF4A-AD11-E9353B702E9F}"/>
              </a:ext>
            </a:extLst>
          </p:cNvPr>
          <p:cNvSpPr txBox="1"/>
          <p:nvPr/>
        </p:nvSpPr>
        <p:spPr>
          <a:xfrm>
            <a:off x="847898" y="698269"/>
            <a:ext cx="48221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4400" dirty="0"/>
              <a:t>反向传播</a:t>
            </a:r>
            <a:r>
              <a:rPr kumimoji="1" lang="en-US" altLang="zh-Hans" sz="4400" dirty="0"/>
              <a:t>:</a:t>
            </a:r>
            <a:r>
              <a:rPr kumimoji="1" lang="zh-Hans" altLang="en-US" sz="4400" dirty="0"/>
              <a:t>无正则化</a:t>
            </a:r>
            <a:endParaRPr kumimoji="1" lang="zh-CN" altLang="en-US" sz="4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C468C3E-378A-4843-8C47-99ECAD9AE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862" y="1814255"/>
            <a:ext cx="9144000" cy="1600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5A1C589-B5AA-B545-9E0F-B5AA92E9C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8025" y="2119057"/>
            <a:ext cx="2197100" cy="9906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E040BE1-7658-9A43-A153-B12E1BC2DC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862" y="3514673"/>
            <a:ext cx="8851900" cy="30607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49AA970-0ED2-0B4D-A21A-ADEE3BB0DF7F}"/>
              </a:ext>
            </a:extLst>
          </p:cNvPr>
          <p:cNvSpPr txBox="1"/>
          <p:nvPr/>
        </p:nvSpPr>
        <p:spPr>
          <a:xfrm>
            <a:off x="6511089" y="877024"/>
            <a:ext cx="4216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800" dirty="0"/>
              <a:t>偏置项</a:t>
            </a:r>
            <a:r>
              <a:rPr kumimoji="1" lang="en-US" altLang="zh-Hans" sz="2800" dirty="0"/>
              <a:t>(</a:t>
            </a:r>
            <a:r>
              <a:rPr kumimoji="1" lang="zh-Hans" altLang="en-US" sz="2800" dirty="0"/>
              <a:t>第一列）不做梯度</a:t>
            </a:r>
            <a:endParaRPr kumimoji="1" lang="zh-CN" altLang="en-US" sz="28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DD84560-5440-2345-91DB-80612AA976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4963" y="5885647"/>
            <a:ext cx="7155397" cy="56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765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05D3F1D-28ED-BF4A-AD11-E9353B702E9F}"/>
              </a:ext>
            </a:extLst>
          </p:cNvPr>
          <p:cNvSpPr txBox="1"/>
          <p:nvPr/>
        </p:nvSpPr>
        <p:spPr>
          <a:xfrm>
            <a:off x="847898" y="698269"/>
            <a:ext cx="42578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4400" dirty="0"/>
              <a:t>反向传播</a:t>
            </a:r>
            <a:r>
              <a:rPr kumimoji="1" lang="en-US" altLang="zh-Hans" sz="4400" dirty="0"/>
              <a:t>:</a:t>
            </a:r>
            <a:r>
              <a:rPr kumimoji="1" lang="zh-Hans" altLang="en-US" sz="4400" dirty="0"/>
              <a:t>正则化</a:t>
            </a:r>
            <a:endParaRPr kumimoji="1" lang="zh-CN" altLang="en-US" sz="4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EE5D490-D6F7-CB44-B8BA-660385130B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2" t="52620" r="23868" b="1718"/>
          <a:stretch/>
        </p:blipFill>
        <p:spPr>
          <a:xfrm>
            <a:off x="1907266" y="2615738"/>
            <a:ext cx="4349447" cy="14729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AEBDE68-D384-EA42-862F-FD70C7213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713" y="2505593"/>
            <a:ext cx="23876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126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05D3F1D-28ED-BF4A-AD11-E9353B702E9F}"/>
              </a:ext>
            </a:extLst>
          </p:cNvPr>
          <p:cNvSpPr txBox="1"/>
          <p:nvPr/>
        </p:nvSpPr>
        <p:spPr>
          <a:xfrm>
            <a:off x="847898" y="698269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4400" dirty="0"/>
              <a:t>梯度检测：</a:t>
            </a:r>
            <a:endParaRPr kumimoji="1" lang="zh-CN" altLang="en-US" sz="4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15F6DC4-9C76-9E42-B5C5-CA01A49B873C}"/>
              </a:ext>
            </a:extLst>
          </p:cNvPr>
          <p:cNvSpPr txBox="1"/>
          <p:nvPr/>
        </p:nvSpPr>
        <p:spPr>
          <a:xfrm>
            <a:off x="2621096" y="1505085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800" dirty="0"/>
              <a:t>对反向传播的梯度进行校验，保证计算正确</a:t>
            </a:r>
            <a:endParaRPr kumimoji="1"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AF9D54-9C61-664A-BE99-E073727C4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377" y="2332538"/>
            <a:ext cx="4764224" cy="119587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83B0C9A-2A85-7247-ACDB-6DB4688C1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643" y="4129960"/>
            <a:ext cx="5651147" cy="119922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5051671-78B7-E14F-B992-D361999D0660}"/>
              </a:ext>
            </a:extLst>
          </p:cNvPr>
          <p:cNvSpPr txBox="1"/>
          <p:nvPr/>
        </p:nvSpPr>
        <p:spPr>
          <a:xfrm>
            <a:off x="1760968" y="4467963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800" dirty="0"/>
              <a:t>计算两者的差异：</a:t>
            </a:r>
            <a:endParaRPr kumimoji="1"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543548D-704E-AC42-9172-776883E144DC}"/>
              </a:ext>
            </a:extLst>
          </p:cNvPr>
          <p:cNvSpPr txBox="1"/>
          <p:nvPr/>
        </p:nvSpPr>
        <p:spPr>
          <a:xfrm>
            <a:off x="2068745" y="2668867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800" dirty="0"/>
              <a:t>理论公式：</a:t>
            </a:r>
            <a:endParaRPr kumimoji="1" lang="zh-CN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40D6A1-5B98-044C-8866-41D3FD8DD17D}"/>
              </a:ext>
            </a:extLst>
          </p:cNvPr>
          <p:cNvSpPr/>
          <p:nvPr/>
        </p:nvSpPr>
        <p:spPr>
          <a:xfrm>
            <a:off x="1881216" y="5520119"/>
            <a:ext cx="91414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/>
              <a:t>np.linalg.norm</a:t>
            </a:r>
            <a:r>
              <a:rPr lang="en-US" altLang="zh-CN" sz="2800" dirty="0"/>
              <a:t>(...) </a:t>
            </a:r>
          </a:p>
          <a:p>
            <a:r>
              <a:rPr lang="en-US" altLang="zh-CN" sz="2800" dirty="0"/>
              <a:t>difference </a:t>
            </a:r>
            <a:r>
              <a:rPr lang="zh-CN" altLang="en-US" sz="2800" dirty="0"/>
              <a:t>足够小</a:t>
            </a:r>
            <a:r>
              <a:rPr lang="en-US" altLang="zh-CN" sz="2800" dirty="0"/>
              <a:t>(&lt;10−7)</a:t>
            </a:r>
            <a:r>
              <a:rPr lang="zh-CN" altLang="en-US" sz="2800" dirty="0"/>
              <a:t>，则</a:t>
            </a:r>
            <a:r>
              <a:rPr lang="zh-Hans" altLang="en-US" sz="2800" dirty="0"/>
              <a:t>认</a:t>
            </a:r>
            <a:r>
              <a:rPr lang="zh-CN" altLang="en-US" sz="2800" dirty="0"/>
              <a:t>为梯度校验通过。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80298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</TotalTime>
  <Words>151</Words>
  <Application>Microsoft Macintosh PowerPoint</Application>
  <PresentationFormat>宽屏</PresentationFormat>
  <Paragraphs>26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62</cp:revision>
  <dcterms:created xsi:type="dcterms:W3CDTF">2018-12-11T12:39:04Z</dcterms:created>
  <dcterms:modified xsi:type="dcterms:W3CDTF">2018-12-14T13:08:15Z</dcterms:modified>
</cp:coreProperties>
</file>