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86"/>
    <a:srgbClr val="00194C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2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63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54D1-7BFA-4EC8-BC6C-20F9FA384301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61FE-9651-438B-988F-168F1810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7" b="74095" l="27787" r="72375">
                        <a14:foregroundMark x1="31018" y1="9192" x2="31018" y2="9192"/>
                        <a14:foregroundMark x1="36834" y1="8357" x2="36834" y2="8357"/>
                        <a14:foregroundMark x1="40872" y1="10028" x2="40872" y2="10028"/>
                        <a14:foregroundMark x1="31341" y1="16992" x2="31341" y2="16992"/>
                        <a14:foregroundMark x1="35541" y1="22841" x2="35541" y2="22841"/>
                        <a14:foregroundMark x1="39418" y1="29805" x2="39418" y2="29805"/>
                        <a14:foregroundMark x1="50889" y1="28412" x2="50889" y2="28412"/>
                        <a14:foregroundMark x1="35864" y1="40111" x2="35864" y2="40111"/>
                        <a14:foregroundMark x1="32472" y1="32312" x2="32472" y2="32312"/>
                        <a14:foregroundMark x1="38772" y1="44011" x2="38772" y2="44011"/>
                        <a14:foregroundMark x1="39742" y1="59331" x2="39742" y2="59331"/>
                        <a14:foregroundMark x1="60905" y1="58496" x2="60905" y2="58496"/>
                        <a14:foregroundMark x1="59935" y1="61003" x2="59935" y2="61003"/>
                        <a14:foregroundMark x1="62520" y1="45404" x2="62520" y2="45404"/>
                        <a14:foregroundMark x1="64943" y1="38719" x2="64943" y2="38719"/>
                        <a14:foregroundMark x1="67367" y1="33148" x2="67367" y2="33148"/>
                        <a14:foregroundMark x1="60258" y1="31476" x2="60258" y2="31476"/>
                        <a14:foregroundMark x1="65267" y1="24791" x2="65267" y2="24791"/>
                        <a14:foregroundMark x1="54443" y1="55710" x2="54443" y2="55710"/>
                        <a14:foregroundMark x1="49758" y1="49025" x2="49758" y2="49025"/>
                        <a14:foregroundMark x1="49758" y1="58217" x2="49758" y2="58217"/>
                        <a14:foregroundMark x1="59935" y1="10864" x2="59935" y2="10864"/>
                        <a14:foregroundMark x1="64782" y1="8357" x2="64782" y2="8357"/>
                        <a14:foregroundMark x1="71082" y1="8357" x2="71082" y2="8357"/>
                        <a14:foregroundMark x1="68498" y1="9471" x2="68498" y2="9471"/>
                        <a14:foregroundMark x1="67044" y1="17827" x2="67044" y2="17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54" r="26936" b="25624"/>
          <a:stretch/>
        </p:blipFill>
        <p:spPr>
          <a:xfrm>
            <a:off x="2864796" y="1788620"/>
            <a:ext cx="2700997" cy="2543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5468" y="4249539"/>
            <a:ext cx="759655" cy="3138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prstTxWarp prst="textCanDown">
              <a:avLst/>
            </a:prstTxWarp>
            <a:spAutoFit/>
          </a:bodyPr>
          <a:lstStyle/>
          <a:p>
            <a:r>
              <a:rPr lang="en-IN" dirty="0" smtClean="0">
                <a:ln>
                  <a:solidFill>
                    <a:schemeClr val="accent1"/>
                  </a:solidFill>
                </a:ln>
                <a:solidFill>
                  <a:srgbClr val="002D86"/>
                </a:solidFill>
                <a:latin typeface="Algerian" pitchFamily="82" charset="0"/>
                <a:ea typeface="MS Gothic" pitchFamily="49" charset="-128"/>
              </a:rPr>
              <a:t>BTS</a:t>
            </a:r>
            <a:endParaRPr lang="en-IN" dirty="0">
              <a:ln>
                <a:solidFill>
                  <a:schemeClr val="accent1"/>
                </a:solidFill>
              </a:ln>
              <a:solidFill>
                <a:srgbClr val="002D86"/>
              </a:solidFill>
              <a:latin typeface="Algerian" pitchFamily="82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059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</dc:title>
  <dc:creator>Lenovo</dc:creator>
  <cp:lastModifiedBy>Dell</cp:lastModifiedBy>
  <cp:revision>18</cp:revision>
  <dcterms:created xsi:type="dcterms:W3CDTF">2023-02-19T14:09:43Z</dcterms:created>
  <dcterms:modified xsi:type="dcterms:W3CDTF">2023-02-28T10:59:49Z</dcterms:modified>
</cp:coreProperties>
</file>