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79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1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57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03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8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20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8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0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62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8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23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9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0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2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05521B-5521-47B8-92A0-AD3859DF6868}" type="datetimeFigureOut">
              <a:rPr lang="zh-TW" altLang="en-US" smtClean="0"/>
              <a:t>2015/9/4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81FE-5217-468D-85FC-64B091F431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ny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7442" TargetMode="External"/><Relationship Id="rId2" Type="http://schemas.openxmlformats.org/officeDocument/2006/relationships/hyperlink" Target="http://data.gov.tw/node/131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gov.tw/node/7438" TargetMode="External"/><Relationship Id="rId4" Type="http://schemas.openxmlformats.org/officeDocument/2006/relationships/hyperlink" Target="http://data.gov.tw/node/744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台灣選舉地圖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by bany hung (</a:t>
            </a:r>
            <a:r>
              <a:rPr lang="en-US" altLang="zh-TW" smtClean="0">
                <a:hlinkClick r:id="rId2"/>
              </a:rPr>
              <a:t>banyh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69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程式架構</a:t>
            </a:r>
            <a:endParaRPr lang="zh-TW" altLang="en-US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875" y="4757248"/>
            <a:ext cx="1107038" cy="1863647"/>
          </a:xfrm>
          <a:prstGeom prst="rect">
            <a:avLst/>
          </a:prstGeom>
        </p:spPr>
      </p:pic>
      <p:sp>
        <p:nvSpPr>
          <p:cNvPr id="4" name="雲朵形 3"/>
          <p:cNvSpPr/>
          <p:nvPr/>
        </p:nvSpPr>
        <p:spPr>
          <a:xfrm>
            <a:off x="2058279" y="1761808"/>
            <a:ext cx="2770632" cy="131057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中選會</a:t>
            </a:r>
            <a:endParaRPr lang="en-US" altLang="zh-TW" smtClean="0"/>
          </a:p>
          <a:p>
            <a:pPr algn="ctr"/>
            <a:r>
              <a:rPr lang="zh-TW" altLang="en-US" smtClean="0"/>
              <a:t>選舉資料庫</a:t>
            </a:r>
            <a:endParaRPr lang="en-US" altLang="zh-TW" smtClean="0"/>
          </a:p>
          <a:p>
            <a:pPr algn="ctr"/>
            <a:r>
              <a:rPr lang="en-US" altLang="zh-TW" smtClean="0"/>
              <a:t>Open Data</a:t>
            </a:r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6241078" y="1761808"/>
            <a:ext cx="2770632" cy="131057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國土測繪中心</a:t>
            </a:r>
            <a:endParaRPr lang="en-US" altLang="zh-TW" smtClean="0"/>
          </a:p>
          <a:p>
            <a:pPr algn="ctr"/>
            <a:r>
              <a:rPr lang="zh-TW" altLang="en-US" smtClean="0"/>
              <a:t>台灣區域界線</a:t>
            </a:r>
            <a:endParaRPr lang="en-US" altLang="zh-TW" smtClean="0"/>
          </a:p>
          <a:p>
            <a:pPr algn="ctr"/>
            <a:r>
              <a:rPr lang="en-US" altLang="zh-TW" smtClean="0"/>
              <a:t>Open Data</a:t>
            </a:r>
            <a:endParaRPr lang="zh-TW" altLang="en-US"/>
          </a:p>
        </p:txBody>
      </p:sp>
      <p:sp>
        <p:nvSpPr>
          <p:cNvPr id="6" name="按鈕形 5"/>
          <p:cNvSpPr/>
          <p:nvPr/>
        </p:nvSpPr>
        <p:spPr>
          <a:xfrm>
            <a:off x="2401179" y="3539508"/>
            <a:ext cx="2084832" cy="85953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整齊的資料</a:t>
            </a:r>
            <a:endParaRPr lang="en-US" altLang="zh-TW"/>
          </a:p>
          <a:p>
            <a:pPr algn="ctr"/>
            <a:r>
              <a:rPr lang="en-US" altLang="zh-TW" smtClean="0"/>
              <a:t>(*.CSV)</a:t>
            </a:r>
            <a:endParaRPr lang="zh-TW" altLang="en-US"/>
          </a:p>
        </p:txBody>
      </p:sp>
      <p:sp>
        <p:nvSpPr>
          <p:cNvPr id="7" name="按鈕形 6"/>
          <p:cNvSpPr/>
          <p:nvPr/>
        </p:nvSpPr>
        <p:spPr>
          <a:xfrm>
            <a:off x="6583978" y="3539508"/>
            <a:ext cx="2084832" cy="85953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整齊的資料</a:t>
            </a:r>
            <a:endParaRPr lang="en-US" altLang="zh-TW" smtClean="0"/>
          </a:p>
          <a:p>
            <a:pPr algn="ctr"/>
            <a:r>
              <a:rPr lang="en-US" altLang="zh-TW" smtClean="0"/>
              <a:t>(Shape.RDS)</a:t>
            </a:r>
            <a:endParaRPr lang="zh-TW" altLang="en-US"/>
          </a:p>
        </p:txBody>
      </p:sp>
      <p:cxnSp>
        <p:nvCxnSpPr>
          <p:cNvPr id="9" name="直線單箭頭接點 8"/>
          <p:cNvCxnSpPr>
            <a:stCxn id="4" idx="1"/>
          </p:cNvCxnSpPr>
          <p:nvPr/>
        </p:nvCxnSpPr>
        <p:spPr>
          <a:xfrm>
            <a:off x="3443595" y="3070988"/>
            <a:ext cx="0" cy="468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1"/>
            <a:endCxn id="7" idx="6"/>
          </p:cNvCxnSpPr>
          <p:nvPr/>
        </p:nvCxnSpPr>
        <p:spPr>
          <a:xfrm>
            <a:off x="7626394" y="3070988"/>
            <a:ext cx="0" cy="468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按鈕形 11"/>
          <p:cNvSpPr/>
          <p:nvPr/>
        </p:nvSpPr>
        <p:spPr>
          <a:xfrm>
            <a:off x="2401179" y="5054364"/>
            <a:ext cx="2084832" cy="85953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各區域顏色資料</a:t>
            </a:r>
            <a:endParaRPr lang="zh-TW" altLang="en-US"/>
          </a:p>
        </p:txBody>
      </p:sp>
      <p:cxnSp>
        <p:nvCxnSpPr>
          <p:cNvPr id="14" name="直線單箭頭接點 13"/>
          <p:cNvCxnSpPr>
            <a:stCxn id="6" idx="2"/>
            <a:endCxn id="12" idx="6"/>
          </p:cNvCxnSpPr>
          <p:nvPr/>
        </p:nvCxnSpPr>
        <p:spPr>
          <a:xfrm>
            <a:off x="3443595" y="4399044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2"/>
            <a:endCxn id="15" idx="0"/>
          </p:cNvCxnSpPr>
          <p:nvPr/>
        </p:nvCxnSpPr>
        <p:spPr>
          <a:xfrm>
            <a:off x="7626394" y="4399044"/>
            <a:ext cx="0" cy="35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0"/>
          </p:cNvCxnSpPr>
          <p:nvPr/>
        </p:nvCxnSpPr>
        <p:spPr>
          <a:xfrm>
            <a:off x="4486011" y="5484132"/>
            <a:ext cx="258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資料來源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選舉資料庫 </a:t>
            </a:r>
            <a:r>
              <a:rPr lang="en-US" altLang="zh-TW" smtClean="0">
                <a:hlinkClick r:id="rId2"/>
              </a:rPr>
              <a:t>http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data.gov.tw/node/13119</a:t>
            </a:r>
            <a:endParaRPr lang="zh-TW" altLang="en-US"/>
          </a:p>
          <a:p>
            <a:r>
              <a:rPr lang="zh-TW" altLang="en-US"/>
              <a:t>縣</a:t>
            </a:r>
            <a:r>
              <a:rPr lang="en-US" altLang="zh-TW"/>
              <a:t>(</a:t>
            </a:r>
            <a:r>
              <a:rPr lang="zh-TW" altLang="en-US"/>
              <a:t>市</a:t>
            </a:r>
            <a:r>
              <a:rPr lang="en-US" altLang="zh-TW"/>
              <a:t>)</a:t>
            </a:r>
            <a:r>
              <a:rPr lang="zh-TW" altLang="en-US"/>
              <a:t>行政區域</a:t>
            </a:r>
            <a:r>
              <a:rPr lang="zh-TW" altLang="en-US" smtClean="0"/>
              <a:t>界線 </a:t>
            </a:r>
            <a:r>
              <a:rPr lang="en-US" altLang="zh-TW" smtClean="0">
                <a:hlinkClick r:id="rId3"/>
              </a:rPr>
              <a:t>http</a:t>
            </a:r>
            <a:r>
              <a:rPr lang="en-US" altLang="zh-TW">
                <a:hlinkClick r:id="rId3"/>
              </a:rPr>
              <a:t>://</a:t>
            </a:r>
            <a:r>
              <a:rPr lang="en-US" altLang="zh-TW" smtClean="0">
                <a:hlinkClick r:id="rId3"/>
              </a:rPr>
              <a:t>data.gov.tw/node/7442</a:t>
            </a:r>
            <a:endParaRPr lang="zh-TW" altLang="en-US"/>
          </a:p>
          <a:p>
            <a:r>
              <a:rPr lang="zh-TW" altLang="en-US"/>
              <a:t>鄉</a:t>
            </a:r>
            <a:r>
              <a:rPr lang="en-US" altLang="zh-TW"/>
              <a:t>(</a:t>
            </a:r>
            <a:r>
              <a:rPr lang="zh-TW" altLang="en-US"/>
              <a:t>鎮、市、區</a:t>
            </a:r>
            <a:r>
              <a:rPr lang="en-US" altLang="zh-TW"/>
              <a:t>)</a:t>
            </a:r>
            <a:r>
              <a:rPr lang="zh-TW" altLang="en-US"/>
              <a:t>行政區域</a:t>
            </a:r>
            <a:r>
              <a:rPr lang="zh-TW" altLang="en-US" smtClean="0"/>
              <a:t>界線 </a:t>
            </a:r>
            <a:r>
              <a:rPr lang="en-US" altLang="zh-TW" smtClean="0">
                <a:hlinkClick r:id="rId4"/>
              </a:rPr>
              <a:t>http</a:t>
            </a:r>
            <a:r>
              <a:rPr lang="en-US" altLang="zh-TW">
                <a:hlinkClick r:id="rId4"/>
              </a:rPr>
              <a:t>://</a:t>
            </a:r>
            <a:r>
              <a:rPr lang="en-US" altLang="zh-TW" smtClean="0">
                <a:hlinkClick r:id="rId4"/>
              </a:rPr>
              <a:t>data.gov.tw/node/7441</a:t>
            </a:r>
            <a:endParaRPr lang="en-US" altLang="zh-TW" smtClean="0"/>
          </a:p>
          <a:p>
            <a:r>
              <a:rPr lang="zh-TW" altLang="en-US" smtClean="0"/>
              <a:t>村里</a:t>
            </a:r>
            <a:r>
              <a:rPr lang="zh-TW" altLang="en-US"/>
              <a:t>界圖</a:t>
            </a:r>
            <a:r>
              <a:rPr lang="en-US" altLang="zh-TW"/>
              <a:t>(WGS84</a:t>
            </a:r>
            <a:r>
              <a:rPr lang="zh-TW" altLang="en-US"/>
              <a:t>經緯度</a:t>
            </a:r>
            <a:r>
              <a:rPr lang="en-US" altLang="zh-TW" smtClean="0"/>
              <a:t>) </a:t>
            </a:r>
            <a:r>
              <a:rPr lang="en-US" altLang="zh-TW" smtClean="0">
                <a:hlinkClick r:id="rId5"/>
              </a:rPr>
              <a:t>http</a:t>
            </a:r>
            <a:r>
              <a:rPr lang="en-US" altLang="zh-TW">
                <a:hlinkClick r:id="rId5"/>
              </a:rPr>
              <a:t>://</a:t>
            </a:r>
            <a:r>
              <a:rPr lang="en-US" altLang="zh-TW" smtClean="0">
                <a:hlinkClick r:id="rId5"/>
              </a:rPr>
              <a:t>data.gov.tw/node/7438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地圖檔的預處理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假設地圖的來源是可以替換的，就要讓</a:t>
            </a:r>
            <a:r>
              <a:rPr lang="en-US" altLang="zh-TW" smtClean="0"/>
              <a:t>column name</a:t>
            </a:r>
            <a:r>
              <a:rPr lang="zh-TW" altLang="en-US" smtClean="0"/>
              <a:t>有一致的介面</a:t>
            </a:r>
            <a:endParaRPr lang="en-US" altLang="zh-TW" smtClean="0"/>
          </a:p>
          <a:p>
            <a:pPr lvl="1"/>
            <a:r>
              <a:rPr lang="zh-TW" altLang="en-US" smtClean="0"/>
              <a:t>縣市地圖必須有</a:t>
            </a:r>
            <a:r>
              <a:rPr lang="en-US" altLang="zh-TW" smtClean="0"/>
              <a:t>COUNTY_ID</a:t>
            </a:r>
          </a:p>
          <a:p>
            <a:pPr lvl="1"/>
            <a:r>
              <a:rPr lang="zh-TW" altLang="en-US" smtClean="0"/>
              <a:t>鄉鎮市地圖必須有</a:t>
            </a:r>
            <a:r>
              <a:rPr lang="en-US" altLang="zh-TW" smtClean="0"/>
              <a:t>TOWN_ID</a:t>
            </a:r>
          </a:p>
          <a:p>
            <a:pPr lvl="1"/>
            <a:r>
              <a:rPr lang="zh-TW" altLang="en-US" smtClean="0"/>
              <a:t>村里地圖必須有</a:t>
            </a:r>
            <a:r>
              <a:rPr lang="en-US" altLang="zh-TW" smtClean="0"/>
              <a:t>VILLAGE_ID</a:t>
            </a:r>
          </a:p>
          <a:p>
            <a:r>
              <a:rPr lang="zh-TW" altLang="en-US" smtClean="0"/>
              <a:t>所有地名編碼必須為</a:t>
            </a:r>
            <a:r>
              <a:rPr lang="en-US" altLang="zh-TW" smtClean="0"/>
              <a:t>UTF-8</a:t>
            </a:r>
          </a:p>
          <a:p>
            <a:r>
              <a:rPr lang="zh-TW" altLang="en-US" smtClean="0"/>
              <a:t>村里地圖某些地名有亂碼，需要校正</a:t>
            </a:r>
            <a:endParaRPr lang="en-US" altLang="zh-TW" smtClean="0"/>
          </a:p>
          <a:p>
            <a:r>
              <a:rPr lang="zh-TW" altLang="en-US" smtClean="0"/>
              <a:t>刪除不必要的欄位，以節省空間</a:t>
            </a:r>
            <a:endParaRPr lang="en-US" altLang="zh-TW" smtClean="0"/>
          </a:p>
          <a:p>
            <a:r>
              <a:rPr lang="zh-TW" altLang="en-US" smtClean="0"/>
              <a:t>儲存到</a:t>
            </a:r>
            <a:r>
              <a:rPr lang="en-US" altLang="zh-TW"/>
              <a:t> Taiwan_Map/Shape.RDS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5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選舉資料的預處理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不同年代的政黨代號不同，以前</a:t>
            </a:r>
            <a:r>
              <a:rPr lang="en-US" altLang="zh-TW" smtClean="0"/>
              <a:t>99</a:t>
            </a:r>
            <a:r>
              <a:rPr lang="zh-TW" altLang="en-US" smtClean="0"/>
              <a:t>代表無黨籍，現在則是</a:t>
            </a:r>
            <a:r>
              <a:rPr lang="en-US" altLang="zh-TW" smtClean="0"/>
              <a:t>999</a:t>
            </a:r>
          </a:p>
          <a:p>
            <a:r>
              <a:rPr lang="zh-TW" altLang="en-US" smtClean="0"/>
              <a:t>不同年代地區名稱不同，需要統一為</a:t>
            </a:r>
            <a:r>
              <a:rPr lang="en-US" altLang="zh-TW" smtClean="0"/>
              <a:t>2014</a:t>
            </a:r>
            <a:r>
              <a:rPr lang="zh-TW" altLang="en-US" smtClean="0"/>
              <a:t>年的名稱</a:t>
            </a:r>
            <a:endParaRPr lang="en-US" altLang="zh-TW" smtClean="0"/>
          </a:p>
          <a:p>
            <a:r>
              <a:rPr lang="zh-TW" altLang="en-US" smtClean="0"/>
              <a:t>預處理後的樣子</a:t>
            </a:r>
            <a:endParaRPr lang="en-US" altLang="zh-TW" smtClean="0"/>
          </a:p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748751" y="3328416"/>
            <a:ext cx="6435129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b="1" smtClean="0"/>
              <a:t>縣市</a:t>
            </a:r>
            <a:r>
              <a:rPr lang="en-US" altLang="zh-TW" sz="1600" b="1" smtClean="0"/>
              <a:t>	</a:t>
            </a:r>
            <a:r>
              <a:rPr lang="zh-TW" altLang="en-US" sz="1600" b="1" smtClean="0"/>
              <a:t>鄉鎮市</a:t>
            </a:r>
            <a:r>
              <a:rPr lang="en-US" altLang="zh-TW" sz="1600" b="1" smtClean="0"/>
              <a:t>	</a:t>
            </a:r>
            <a:r>
              <a:rPr lang="zh-TW" altLang="en-US" sz="1600" b="1" smtClean="0"/>
              <a:t>村里</a:t>
            </a:r>
            <a:r>
              <a:rPr lang="en-US" altLang="zh-TW" sz="1600" b="1" smtClean="0"/>
              <a:t>	</a:t>
            </a:r>
            <a:r>
              <a:rPr lang="zh-TW" altLang="en-US" sz="1600" b="1" smtClean="0"/>
              <a:t>候選人</a:t>
            </a:r>
            <a:r>
              <a:rPr lang="en-US" altLang="zh-TW" sz="1600" b="1" smtClean="0"/>
              <a:t>	</a:t>
            </a:r>
            <a:r>
              <a:rPr lang="zh-TW" altLang="en-US" sz="1600" b="1" smtClean="0"/>
              <a:t>政黨名稱</a:t>
            </a:r>
            <a:r>
              <a:rPr lang="en-US" altLang="zh-TW" sz="1600" b="1" smtClean="0"/>
              <a:t>		</a:t>
            </a:r>
            <a:r>
              <a:rPr lang="zh-TW" altLang="en-US" sz="1600" b="1" smtClean="0"/>
              <a:t>票數</a:t>
            </a:r>
            <a:endParaRPr lang="en-US" altLang="zh-TW" sz="1600" b="1" smtClean="0"/>
          </a:p>
          <a:p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陳汝斌</a:t>
            </a:r>
            <a:r>
              <a:rPr lang="en-US" altLang="zh-TW" sz="1600" smtClean="0"/>
              <a:t>	</a:t>
            </a:r>
            <a:r>
              <a:rPr lang="zh-TW" altLang="en-US" sz="1600" smtClean="0"/>
              <a:t>三等</a:t>
            </a:r>
            <a:r>
              <a:rPr lang="en-US" altLang="zh-TW" sz="1600" smtClean="0"/>
              <a:t>...</a:t>
            </a:r>
            <a:r>
              <a:rPr lang="zh-TW" altLang="en-US" sz="1600" smtClean="0"/>
              <a:t>黨</a:t>
            </a:r>
            <a:r>
              <a:rPr lang="en-US" altLang="zh-TW" sz="1600" smtClean="0"/>
              <a:t>	1624</a:t>
            </a:r>
          </a:p>
          <a:p>
            <a:r>
              <a:rPr lang="en-US" altLang="zh-TW" sz="1600" smtClean="0"/>
              <a:t>...</a:t>
            </a:r>
          </a:p>
          <a:p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柯文哲</a:t>
            </a:r>
            <a:r>
              <a:rPr lang="en-US" altLang="zh-TW" sz="1600" smtClean="0"/>
              <a:t>	</a:t>
            </a:r>
            <a:r>
              <a:rPr lang="zh-TW" altLang="en-US" sz="1600" smtClean="0"/>
              <a:t>無黨籍</a:t>
            </a:r>
            <a:r>
              <a:rPr lang="en-US" altLang="zh-TW" sz="1600" smtClean="0"/>
              <a:t>		853983</a:t>
            </a:r>
          </a:p>
          <a:p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北投區</a:t>
            </a:r>
            <a:r>
              <a:rPr lang="en-US" altLang="zh-TW" sz="1600" smtClean="0"/>
              <a:t>	</a:t>
            </a:r>
            <a:r>
              <a:rPr lang="zh-TW" altLang="en-US" sz="1600" smtClean="0"/>
              <a:t>北投區</a:t>
            </a:r>
            <a:r>
              <a:rPr lang="en-US" altLang="zh-TW" sz="1600" smtClean="0"/>
              <a:t>	</a:t>
            </a:r>
            <a:r>
              <a:rPr lang="zh-TW" altLang="en-US" sz="1600" smtClean="0"/>
              <a:t>陳汝斌</a:t>
            </a:r>
            <a:r>
              <a:rPr lang="en-US" altLang="zh-TW" sz="1600" smtClean="0"/>
              <a:t>	</a:t>
            </a:r>
            <a:r>
              <a:rPr lang="zh-TW" altLang="en-US" sz="1600" smtClean="0"/>
              <a:t>三等</a:t>
            </a:r>
            <a:r>
              <a:rPr lang="en-US" altLang="zh-TW" sz="1600" smtClean="0"/>
              <a:t>...</a:t>
            </a:r>
            <a:r>
              <a:rPr lang="zh-TW" altLang="en-US" sz="1600" smtClean="0"/>
              <a:t>黨</a:t>
            </a:r>
            <a:r>
              <a:rPr lang="en-US" altLang="zh-TW" sz="1600" smtClean="0"/>
              <a:t>	176</a:t>
            </a:r>
          </a:p>
          <a:p>
            <a:r>
              <a:rPr lang="en-US" altLang="zh-TW" sz="1600" smtClean="0"/>
              <a:t>...</a:t>
            </a:r>
          </a:p>
          <a:p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北投區</a:t>
            </a:r>
            <a:r>
              <a:rPr lang="en-US" altLang="zh-TW" sz="1600" smtClean="0"/>
              <a:t>	</a:t>
            </a:r>
            <a:r>
              <a:rPr lang="zh-TW" altLang="en-US" sz="1600" smtClean="0"/>
              <a:t>北投區</a:t>
            </a:r>
            <a:r>
              <a:rPr lang="en-US" altLang="zh-TW" sz="1600" smtClean="0"/>
              <a:t>	</a:t>
            </a:r>
            <a:r>
              <a:rPr lang="zh-TW" altLang="en-US" sz="1600" smtClean="0"/>
              <a:t>柯文哲</a:t>
            </a:r>
            <a:r>
              <a:rPr lang="en-US" altLang="zh-TW" sz="1600" smtClean="0"/>
              <a:t>	</a:t>
            </a:r>
            <a:r>
              <a:rPr lang="zh-TW" altLang="en-US" sz="1600" smtClean="0"/>
              <a:t>無黨籍</a:t>
            </a:r>
            <a:r>
              <a:rPr lang="en-US" altLang="zh-TW" sz="1600" smtClean="0"/>
              <a:t>		87646</a:t>
            </a:r>
          </a:p>
          <a:p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北投區</a:t>
            </a:r>
            <a:r>
              <a:rPr lang="en-US" altLang="zh-TW" sz="1600" smtClean="0"/>
              <a:t>	</a:t>
            </a:r>
            <a:r>
              <a:rPr lang="zh-TW" altLang="en-US" sz="1600" smtClean="0"/>
              <a:t>建民里</a:t>
            </a:r>
            <a:r>
              <a:rPr lang="en-US" altLang="zh-TW" sz="1600" smtClean="0"/>
              <a:t>	</a:t>
            </a:r>
            <a:r>
              <a:rPr lang="zh-TW" altLang="en-US" sz="1600" smtClean="0"/>
              <a:t>陳汝斌</a:t>
            </a:r>
            <a:r>
              <a:rPr lang="en-US" altLang="zh-TW" sz="1600" smtClean="0"/>
              <a:t>	</a:t>
            </a:r>
            <a:r>
              <a:rPr lang="zh-TW" altLang="en-US" sz="1600" smtClean="0"/>
              <a:t>三等</a:t>
            </a:r>
            <a:r>
              <a:rPr lang="en-US" altLang="zh-TW" sz="1600" smtClean="0"/>
              <a:t>...</a:t>
            </a:r>
            <a:r>
              <a:rPr lang="zh-TW" altLang="en-US" sz="1600" smtClean="0"/>
              <a:t>黨</a:t>
            </a:r>
            <a:r>
              <a:rPr lang="en-US" altLang="zh-TW" sz="1600" smtClean="0"/>
              <a:t>	1</a:t>
            </a:r>
          </a:p>
          <a:p>
            <a:r>
              <a:rPr lang="en-US" altLang="zh-TW" sz="1600" smtClean="0"/>
              <a:t>...</a:t>
            </a:r>
          </a:p>
          <a:p>
            <a:r>
              <a:rPr lang="zh-TW" altLang="en-US" sz="1600" smtClean="0"/>
              <a:t>台北市</a:t>
            </a:r>
            <a:r>
              <a:rPr lang="en-US" altLang="zh-TW" sz="1600" smtClean="0"/>
              <a:t>	</a:t>
            </a:r>
            <a:r>
              <a:rPr lang="zh-TW" altLang="en-US" sz="1600" smtClean="0"/>
              <a:t>北投區</a:t>
            </a:r>
            <a:r>
              <a:rPr lang="en-US" altLang="zh-TW" sz="1600" smtClean="0"/>
              <a:t>	</a:t>
            </a:r>
            <a:r>
              <a:rPr lang="zh-TW" altLang="en-US" sz="1600" smtClean="0"/>
              <a:t>建民里</a:t>
            </a:r>
            <a:r>
              <a:rPr lang="en-US" altLang="zh-TW" sz="1600" smtClean="0"/>
              <a:t>	</a:t>
            </a:r>
            <a:r>
              <a:rPr lang="zh-TW" altLang="en-US" sz="1600" smtClean="0"/>
              <a:t>柯文哲</a:t>
            </a:r>
            <a:r>
              <a:rPr lang="en-US" altLang="zh-TW" sz="1600" smtClean="0"/>
              <a:t>	</a:t>
            </a:r>
            <a:r>
              <a:rPr lang="zh-TW" altLang="en-US" sz="1600" smtClean="0"/>
              <a:t>無黨籍</a:t>
            </a:r>
            <a:r>
              <a:rPr lang="en-US" altLang="zh-TW" sz="1600" smtClean="0"/>
              <a:t>		549</a:t>
            </a:r>
          </a:p>
        </p:txBody>
      </p:sp>
    </p:spTree>
    <p:extLst>
      <p:ext uri="{BB962C8B-B14F-4D97-AF65-F5344CB8AC3E}">
        <p14:creationId xmlns:p14="http://schemas.microsoft.com/office/powerpoint/2010/main" val="1923525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程式設計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184</Words>
  <Application>Microsoft Office PowerPoint</Application>
  <PresentationFormat>寬螢幕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微軟正黑體 Light</vt:lpstr>
      <vt:lpstr>Arial</vt:lpstr>
      <vt:lpstr>Consolas</vt:lpstr>
      <vt:lpstr>Wingdings 3</vt:lpstr>
      <vt:lpstr>離子</vt:lpstr>
      <vt:lpstr>台灣選舉地圖</vt:lpstr>
      <vt:lpstr>程式架構</vt:lpstr>
      <vt:lpstr>資料來源</vt:lpstr>
      <vt:lpstr>地圖檔的預處理</vt:lpstr>
      <vt:lpstr>選舉資料的預處理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台灣選舉地圖</dc:title>
  <dc:creator>Microsoft 帳戶</dc:creator>
  <cp:lastModifiedBy>Microsoft 帳戶</cp:lastModifiedBy>
  <cp:revision>4</cp:revision>
  <dcterms:created xsi:type="dcterms:W3CDTF">2015-09-03T17:36:02Z</dcterms:created>
  <dcterms:modified xsi:type="dcterms:W3CDTF">2015-09-03T18:02:59Z</dcterms:modified>
</cp:coreProperties>
</file>