
<file path=[Content_Types].xml><?xml version="1.0" encoding="utf-8"?>
<Types xmlns="http://schemas.openxmlformats.org/package/2006/content-types">
  <Default Extension="GIF" ContentType="image/gi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2.xml" ContentType="application/vnd.openxmlformats-officedocument.them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notesSlides/notesSlide1.xml" ContentType="application/vnd.openxmlformats-officedocument.presentationml.notesSlide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6" r:id="rId2"/>
    <p:sldId id="287" r:id="rId3"/>
  </p:sldIdLst>
  <p:sldSz cx="12192000" cy="6858000"/>
  <p:notesSz cx="6858000" cy="9144000"/>
  <p:custDataLst>
    <p:tags r:id="rId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6" d="100"/>
          <a:sy n="96" d="100"/>
        </p:scale>
        <p:origin x="480" y="52"/>
      </p:cViewPr>
      <p:guideLst>
        <p:guide orient="horz" pos="2195"/>
        <p:guide pos="3841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tags" Target="tags/tag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8.xml"/><Relationship Id="rId3" Type="http://schemas.openxmlformats.org/officeDocument/2006/relationships/tags" Target="../tags/tag13.xml"/><Relationship Id="rId7" Type="http://schemas.openxmlformats.org/officeDocument/2006/relationships/tags" Target="../tags/tag17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15.xml"/><Relationship Id="rId10" Type="http://schemas.openxmlformats.org/officeDocument/2006/relationships/tags" Target="../tags/tag20.xml"/><Relationship Id="rId4" Type="http://schemas.openxmlformats.org/officeDocument/2006/relationships/tags" Target="../tags/tag14.xml"/><Relationship Id="rId9" Type="http://schemas.openxmlformats.org/officeDocument/2006/relationships/tags" Target="../tags/tag19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2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@path_Ellipse 9 (Stroke)-2050&amp;12778"/>
          <p:cNvSpPr/>
          <p:nvPr userDrawn="1">
            <p:custDataLst>
              <p:tags r:id="rId1"/>
            </p:custDataLst>
          </p:nvPr>
        </p:nvSpPr>
        <p:spPr>
          <a:xfrm>
            <a:off x="9144000" y="0"/>
            <a:ext cx="3044952" cy="4014216"/>
          </a:xfrm>
          <a:custGeom>
            <a:avLst/>
            <a:gdLst/>
            <a:ahLst/>
            <a:cxnLst/>
            <a:rect l="l" t="t" r="r" b="b"/>
            <a:pathLst>
              <a:path w="3044952" h="4014216">
                <a:moveTo>
                  <a:pt x="694944" y="0"/>
                </a:moveTo>
                <a:cubicBezTo>
                  <a:pt x="576072" y="301752"/>
                  <a:pt x="512064" y="621792"/>
                  <a:pt x="512064" y="969264"/>
                </a:cubicBezTo>
                <a:cubicBezTo>
                  <a:pt x="512064" y="2368296"/>
                  <a:pt x="1645920" y="3502152"/>
                  <a:pt x="3044952" y="3502152"/>
                </a:cubicBezTo>
                <a:lnTo>
                  <a:pt x="3044952" y="4014216"/>
                </a:lnTo>
                <a:cubicBezTo>
                  <a:pt x="1362456" y="4014216"/>
                  <a:pt x="0" y="2651760"/>
                  <a:pt x="0" y="969264"/>
                </a:cubicBezTo>
                <a:cubicBezTo>
                  <a:pt x="0" y="630936"/>
                  <a:pt x="54864" y="301752"/>
                  <a:pt x="155448" y="0"/>
                </a:cubicBezTo>
                <a:lnTo>
                  <a:pt x="694944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Ellipse 3 (Stroke)_#color-2050&amp;12715"/>
          <p:cNvSpPr/>
          <p:nvPr userDrawn="1">
            <p:custDataLst>
              <p:tags r:id="rId2"/>
            </p:custDataLst>
          </p:nvPr>
        </p:nvSpPr>
        <p:spPr>
          <a:xfrm>
            <a:off x="6184392" y="1938528"/>
            <a:ext cx="6007608" cy="4919472"/>
          </a:xfrm>
          <a:custGeom>
            <a:avLst/>
            <a:gdLst/>
            <a:ahLst/>
            <a:cxnLst/>
            <a:rect l="l" t="t" r="r" b="b"/>
            <a:pathLst>
              <a:path w="6007608" h="4919472">
                <a:moveTo>
                  <a:pt x="6007608" y="640080"/>
                </a:moveTo>
                <a:cubicBezTo>
                  <a:pt x="5394960" y="237744"/>
                  <a:pt x="4663440" y="0"/>
                  <a:pt x="3877056" y="0"/>
                </a:cubicBezTo>
                <a:cubicBezTo>
                  <a:pt x="1737360" y="0"/>
                  <a:pt x="0" y="1737360"/>
                  <a:pt x="0" y="3877056"/>
                </a:cubicBezTo>
                <a:cubicBezTo>
                  <a:pt x="0" y="4233672"/>
                  <a:pt x="45720" y="4581144"/>
                  <a:pt x="137160" y="4919472"/>
                </a:cubicBezTo>
                <a:lnTo>
                  <a:pt x="676656" y="4919472"/>
                </a:lnTo>
                <a:cubicBezTo>
                  <a:pt x="566928" y="4590288"/>
                  <a:pt x="512064" y="4233672"/>
                  <a:pt x="512064" y="3877056"/>
                </a:cubicBezTo>
                <a:cubicBezTo>
                  <a:pt x="512064" y="2011680"/>
                  <a:pt x="2011680" y="512064"/>
                  <a:pt x="3877056" y="512064"/>
                </a:cubicBezTo>
                <a:cubicBezTo>
                  <a:pt x="4681728" y="512064"/>
                  <a:pt x="5422392" y="795528"/>
                  <a:pt x="6007608" y="1271016"/>
                </a:cubicBezTo>
                <a:lnTo>
                  <a:pt x="6007608" y="640080"/>
                </a:lnTo>
              </a:path>
            </a:pathLst>
          </a:custGeom>
          <a:solidFill>
            <a:schemeClr val="accent1"/>
          </a:solidFill>
        </p:spPr>
      </p:sp>
      <p:sp>
        <p:nvSpPr>
          <p:cNvPr id="11" name="Ellipse 8 (Stroke)_#color-2050&amp;12718"/>
          <p:cNvSpPr/>
          <p:nvPr userDrawn="1">
            <p:custDataLst>
              <p:tags r:id="rId3"/>
            </p:custDataLst>
          </p:nvPr>
        </p:nvSpPr>
        <p:spPr>
          <a:xfrm>
            <a:off x="5312664" y="4581144"/>
            <a:ext cx="630936" cy="1984248"/>
          </a:xfrm>
          <a:custGeom>
            <a:avLst/>
            <a:gdLst/>
            <a:ahLst/>
            <a:cxnLst/>
            <a:rect l="l" t="t" r="r" b="b"/>
            <a:pathLst>
              <a:path w="630936" h="1984248">
                <a:moveTo>
                  <a:pt x="438912" y="9144"/>
                </a:moveTo>
                <a:cubicBezTo>
                  <a:pt x="576072" y="45720"/>
                  <a:pt x="658368" y="182880"/>
                  <a:pt x="621792" y="320040"/>
                </a:cubicBezTo>
                <a:cubicBezTo>
                  <a:pt x="512064" y="749808"/>
                  <a:pt x="475488" y="1216152"/>
                  <a:pt x="539496" y="1691640"/>
                </a:cubicBezTo>
                <a:cubicBezTo>
                  <a:pt x="557784" y="1828800"/>
                  <a:pt x="457200" y="1956816"/>
                  <a:pt x="320040" y="1975104"/>
                </a:cubicBezTo>
                <a:cubicBezTo>
                  <a:pt x="182880" y="1993392"/>
                  <a:pt x="54864" y="1901952"/>
                  <a:pt x="36576" y="1755648"/>
                </a:cubicBezTo>
                <a:cubicBezTo>
                  <a:pt x="-36576" y="1216152"/>
                  <a:pt x="0" y="685800"/>
                  <a:pt x="128016" y="192024"/>
                </a:cubicBezTo>
                <a:cubicBezTo>
                  <a:pt x="164592" y="54864"/>
                  <a:pt x="301752" y="-27432"/>
                  <a:pt x="438912" y="9144"/>
                </a:cubicBezTo>
              </a:path>
            </a:pathLst>
          </a:custGeom>
          <a:solidFill>
            <a:schemeClr val="accent1"/>
          </a:solidFill>
        </p:spPr>
      </p:sp>
      <p:sp>
        <p:nvSpPr>
          <p:cNvPr id="12" name="Ellipse 4 (Stroke)_#color_$accent2_$accent2-2050&amp;12721"/>
          <p:cNvSpPr/>
          <p:nvPr userDrawn="1">
            <p:custDataLst>
              <p:tags r:id="rId4"/>
            </p:custDataLst>
          </p:nvPr>
        </p:nvSpPr>
        <p:spPr>
          <a:xfrm>
            <a:off x="6739128" y="1947672"/>
            <a:ext cx="5449824" cy="2194560"/>
          </a:xfrm>
          <a:custGeom>
            <a:avLst/>
            <a:gdLst/>
            <a:ahLst/>
            <a:cxnLst/>
            <a:rect l="l" t="t" r="r" b="b"/>
            <a:pathLst>
              <a:path w="5449824" h="2194560">
                <a:moveTo>
                  <a:pt x="5449824" y="640080"/>
                </a:moveTo>
                <a:lnTo>
                  <a:pt x="5449824" y="1280160"/>
                </a:lnTo>
                <a:cubicBezTo>
                  <a:pt x="4864608" y="795528"/>
                  <a:pt x="4123944" y="512064"/>
                  <a:pt x="3310128" y="512064"/>
                </a:cubicBezTo>
                <a:cubicBezTo>
                  <a:pt x="2112264" y="512064"/>
                  <a:pt x="1060704" y="1133856"/>
                  <a:pt x="466344" y="2075688"/>
                </a:cubicBezTo>
                <a:cubicBezTo>
                  <a:pt x="393192" y="2194560"/>
                  <a:pt x="237744" y="2221992"/>
                  <a:pt x="118872" y="2148840"/>
                </a:cubicBezTo>
                <a:cubicBezTo>
                  <a:pt x="0" y="2075688"/>
                  <a:pt x="-36576" y="1920240"/>
                  <a:pt x="36576" y="1801368"/>
                </a:cubicBezTo>
                <a:cubicBezTo>
                  <a:pt x="722376" y="722376"/>
                  <a:pt x="1929384" y="0"/>
                  <a:pt x="3310128" y="0"/>
                </a:cubicBezTo>
                <a:cubicBezTo>
                  <a:pt x="4096512" y="0"/>
                  <a:pt x="4837176" y="237744"/>
                  <a:pt x="5449824" y="640080"/>
                </a:cubicBezTo>
              </a:path>
            </a:pathLst>
          </a:custGeom>
          <a:gradFill>
            <a:gsLst>
              <a:gs pos="0">
                <a:schemeClr val="accent1">
                  <a:lumMod val="75000"/>
                  <a:alpha val="7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13" name="Ellipse 10 (Stroke)_#color-2050&amp;12724"/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2" name="标题 1"/>
          <p:cNvSpPr>
            <a:spLocks noGrp="1"/>
          </p:cNvSpPr>
          <p:nvPr>
            <p:ph type="ctrTitle"/>
            <p:custDataLst>
              <p:tags r:id="rId6"/>
            </p:custDataLst>
          </p:nvPr>
        </p:nvSpPr>
        <p:spPr>
          <a:xfrm>
            <a:off x="873125" y="1811020"/>
            <a:ext cx="5765800" cy="2076450"/>
          </a:xfrm>
        </p:spPr>
        <p:txBody>
          <a:bodyPr wrap="square" anchor="b" anchorCtr="0">
            <a:normAutofit/>
          </a:bodyPr>
          <a:lstStyle>
            <a:lvl1pPr algn="l">
              <a:lnSpc>
                <a:spcPct val="100000"/>
              </a:lnSpc>
              <a:defRPr sz="5400">
                <a:solidFill>
                  <a:schemeClr val="tx1"/>
                </a:solidFill>
                <a:latin typeface="+mj-ea"/>
                <a:ea typeface="+mj-ea"/>
                <a:cs typeface="+mj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 wrap="square">
            <a:normAutofit/>
          </a:bodyPr>
          <a:lstStyle/>
          <a:p>
            <a:fld id="{5592522B-0F24-4480-B9DD-A9474A6880D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 wrap="square">
            <a:normAutofit/>
          </a:bodyPr>
          <a:lstStyle/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4" name="署名占位符 10"/>
          <p:cNvSpPr>
            <a:spLocks noGrp="1"/>
          </p:cNvSpPr>
          <p:nvPr>
            <p:ph type="body" sz="quarter" idx="17" hasCustomPrompt="1"/>
            <p:custDataLst>
              <p:tags r:id="rId10"/>
            </p:custDataLst>
          </p:nvPr>
        </p:nvSpPr>
        <p:spPr>
          <a:xfrm>
            <a:off x="838200" y="4229100"/>
            <a:ext cx="2654935" cy="60642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txBody>
          <a:bodyPr wrap="square" anchor="ctr">
            <a:normAutofit/>
          </a:bodyPr>
          <a:lstStyle>
            <a:lvl1pPr marL="0" indent="0" algn="ctr">
              <a:lnSpc>
                <a:spcPct val="100000"/>
              </a:lnSpc>
              <a:buNone/>
              <a:defRPr sz="2400">
                <a:solidFill>
                  <a:srgbClr val="FFFFFF"/>
                </a:solidFill>
                <a:latin typeface="+mn-ea"/>
                <a:ea typeface="+mn-ea"/>
                <a:cs typeface="+mn-ea"/>
              </a:defRPr>
            </a:lvl1pPr>
          </a:lstStyle>
          <a:p>
            <a:pPr lvl="0"/>
            <a:r>
              <a:rPr lang="zh-CN" altLang="en-US" dirty="0"/>
              <a:t>署名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96000" y="396000"/>
            <a:ext cx="10800000" cy="792000"/>
          </a:xfrm>
        </p:spPr>
        <p:txBody>
          <a:bodyPr wrap="square">
            <a:normAutofit/>
          </a:bodyPr>
          <a:lstStyle>
            <a:lvl1pPr algn="ctr">
              <a:defRPr sz="320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 wrap="square">
            <a:normAutofit/>
          </a:bodyPr>
          <a:lstStyle/>
          <a:p>
            <a:fld id="{760FBDFE-C587-4B4C-A407-44438C67B59E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 wrap="square">
            <a:normAutofit/>
          </a:bodyPr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3" Type="http://schemas.openxmlformats.org/officeDocument/2006/relationships/theme" Target="../theme/theme1.xml"/><Relationship Id="rId7" Type="http://schemas.openxmlformats.org/officeDocument/2006/relationships/tags" Target="../tags/tag5.xml"/><Relationship Id="rId12" Type="http://schemas.openxmlformats.org/officeDocument/2006/relationships/tags" Target="../tags/tag10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4.xml"/><Relationship Id="rId11" Type="http://schemas.openxmlformats.org/officeDocument/2006/relationships/tags" Target="../tags/tag9.xml"/><Relationship Id="rId5" Type="http://schemas.openxmlformats.org/officeDocument/2006/relationships/tags" Target="../tags/tag3.xml"/><Relationship Id="rId10" Type="http://schemas.openxmlformats.org/officeDocument/2006/relationships/tags" Target="../tags/tag8.xml"/><Relationship Id="rId4" Type="http://schemas.openxmlformats.org/officeDocument/2006/relationships/tags" Target="../tags/tag2.xml"/><Relationship Id="rId9" Type="http://schemas.openxmlformats.org/officeDocument/2006/relationships/tags" Target="../tags/tag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5 (Stroke)_#color-2050&amp;12748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746504" cy="1655064"/>
          </a:xfrm>
          <a:custGeom>
            <a:avLst/>
            <a:gdLst/>
            <a:ahLst/>
            <a:cxnLst/>
            <a:rect l="l" t="t" r="r" b="b"/>
            <a:pathLst>
              <a:path w="1746504" h="1655064">
                <a:moveTo>
                  <a:pt x="0" y="1133856"/>
                </a:moveTo>
                <a:cubicBezTo>
                  <a:pt x="384048" y="1051560"/>
                  <a:pt x="731520" y="841248"/>
                  <a:pt x="978408" y="502920"/>
                </a:cubicBezTo>
                <a:cubicBezTo>
                  <a:pt x="1088136" y="347472"/>
                  <a:pt x="1170432" y="173736"/>
                  <a:pt x="1216152" y="0"/>
                </a:cubicBezTo>
                <a:lnTo>
                  <a:pt x="1746504" y="0"/>
                </a:lnTo>
                <a:cubicBezTo>
                  <a:pt x="1682496" y="274320"/>
                  <a:pt x="1563624" y="548640"/>
                  <a:pt x="1389888" y="795528"/>
                </a:cubicBezTo>
                <a:cubicBezTo>
                  <a:pt x="1042416" y="1271016"/>
                  <a:pt x="539496" y="1563624"/>
                  <a:pt x="0" y="1655064"/>
                </a:cubicBezTo>
                <a:lnTo>
                  <a:pt x="0" y="1133856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Ellipse 3 (Stroke)_#color-2050&amp;12745"/>
          <p:cNvSpPr/>
          <p:nvPr userDrawn="1">
            <p:custDataLst>
              <p:tags r:id="rId5"/>
            </p:custDataLst>
          </p:nvPr>
        </p:nvSpPr>
        <p:spPr>
          <a:xfrm>
            <a:off x="11271250" y="5772785"/>
            <a:ext cx="918210" cy="1084580"/>
          </a:xfrm>
          <a:custGeom>
            <a:avLst/>
            <a:gdLst/>
            <a:ahLst/>
            <a:cxnLst/>
            <a:rect l="l" t="t" r="r" b="b"/>
            <a:pathLst>
              <a:path w="3236976" h="3822192">
                <a:moveTo>
                  <a:pt x="3236976" y="0"/>
                </a:moveTo>
                <a:cubicBezTo>
                  <a:pt x="1399032" y="301752"/>
                  <a:pt x="0" y="1901952"/>
                  <a:pt x="0" y="3822192"/>
                </a:cubicBezTo>
                <a:lnTo>
                  <a:pt x="512064" y="3822192"/>
                </a:lnTo>
                <a:cubicBezTo>
                  <a:pt x="512064" y="2176272"/>
                  <a:pt x="1682496" y="813816"/>
                  <a:pt x="3236976" y="512064"/>
                </a:cubicBezTo>
                <a:lnTo>
                  <a:pt x="3236976" y="0"/>
                </a:lnTo>
              </a:path>
            </a:pathLst>
          </a:custGeom>
          <a:solidFill>
            <a:schemeClr val="accent1">
              <a:alpha val="10000"/>
            </a:schemeClr>
          </a:solidFill>
        </p:spPr>
      </p:sp>
      <p:sp>
        <p:nvSpPr>
          <p:cNvPr id="10" name="Ellipse 4 (Stroke)_#color_$accent2_$accent2-2050&amp;12751"/>
          <p:cNvSpPr/>
          <p:nvPr userDrawn="1">
            <p:custDataLst>
              <p:tags r:id="rId6"/>
            </p:custDataLst>
          </p:nvPr>
        </p:nvSpPr>
        <p:spPr>
          <a:xfrm>
            <a:off x="11429365" y="5772785"/>
            <a:ext cx="760095" cy="607060"/>
          </a:xfrm>
          <a:custGeom>
            <a:avLst/>
            <a:gdLst/>
            <a:ahLst/>
            <a:cxnLst/>
            <a:rect l="l" t="t" r="r" b="b"/>
            <a:pathLst>
              <a:path w="2679192" h="2139696">
                <a:moveTo>
                  <a:pt x="2679192" y="0"/>
                </a:moveTo>
                <a:lnTo>
                  <a:pt x="2679192" y="512064"/>
                </a:lnTo>
                <a:cubicBezTo>
                  <a:pt x="1746504" y="694944"/>
                  <a:pt x="960120" y="1252728"/>
                  <a:pt x="466344" y="2020824"/>
                </a:cubicBezTo>
                <a:cubicBezTo>
                  <a:pt x="393192" y="2139696"/>
                  <a:pt x="237744" y="2176272"/>
                  <a:pt x="118872" y="2103120"/>
                </a:cubicBezTo>
                <a:cubicBezTo>
                  <a:pt x="0" y="2020824"/>
                  <a:pt x="-36576" y="1865376"/>
                  <a:pt x="36576" y="1746504"/>
                </a:cubicBezTo>
                <a:cubicBezTo>
                  <a:pt x="621792" y="832104"/>
                  <a:pt x="1572768" y="182880"/>
                  <a:pt x="2679192" y="0"/>
                </a:cubicBezTo>
              </a:path>
            </a:pathLst>
          </a:custGeom>
          <a:gradFill>
            <a:gsLst>
              <a:gs pos="0">
                <a:schemeClr val="accent2">
                  <a:alpha val="10000"/>
                </a:schemeClr>
              </a:gs>
              <a:gs pos="70313">
                <a:schemeClr val="accent2">
                  <a:alpha val="0"/>
                </a:schemeClr>
              </a:gs>
            </a:gsLst>
            <a:lin ang="74674" scaled="0"/>
          </a:gradFill>
          <a:ln w="25400"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254000" dist="127000" dir="5400000" algn="ctr" rotWithShape="0">
                    <a:srgbClr val="000000">
                      <a:alpha val="40000"/>
                    </a:srgbClr>
                  </a:outerShdw>
                </a:effectLst>
              </a14:hiddenEffects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</p:spPr>
        <p:txBody>
          <a:bodyPr vert="horz" wrap="square" lIns="0" tIns="0" rIns="0" bIns="0" rtlCol="0" anchor="b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8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</p:spPr>
        <p:txBody>
          <a:bodyPr vert="horz" wrap="square" lIns="0" tIns="0" rIns="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三级</a:t>
            </a:r>
          </a:p>
          <a:p>
            <a:pPr lvl="3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四级</a:t>
            </a:r>
          </a:p>
          <a:p>
            <a:pPr lvl="4"/>
            <a:r>
              <a:rPr lang="zh-CN" altLang="en-US" dirty="0">
                <a:sym typeface="+mn-ea"/>
              </a:rPr>
              <a:t>第</a:t>
            </a:r>
            <a:r>
              <a:rPr lang="zh-CN" altLang="en-US" dirty="0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9"/>
            </p:custDataLst>
          </p:nvPr>
        </p:nvSpPr>
        <p:spPr>
          <a:xfrm>
            <a:off x="69596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92522B-0F24-4480-B9DD-A9474A6880D6}" type="datetimeFigureOut">
              <a:rPr lang="zh-CN" altLang="en-US" smtClean="0"/>
              <a:t>2025/4/19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1"/>
            </p:custDataLst>
          </p:nvPr>
        </p:nvSpPr>
        <p:spPr>
          <a:xfrm>
            <a:off x="8753983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5F26B5-172A-4DC2-B0B7-181CFC56B87C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1" name="KSO_TEMPLATE" hidden="1"/>
          <p:cNvSpPr/>
          <p:nvPr userDrawn="1">
            <p:custDataLst>
              <p:tags r:id="rId12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38480" indent="-20637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98830" indent="-1619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30605" indent="-149225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35075" indent="-127000" algn="l" defTabSz="914400" rtl="0" eaLnBrk="1" latinLnBrk="0" hangingPunct="1">
        <a:lnSpc>
          <a:spcPct val="130000"/>
        </a:lnSpc>
        <a:spcBef>
          <a:spcPts val="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2" Type="http://schemas.openxmlformats.org/officeDocument/2006/relationships/tags" Target="../tags/tag26.xml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5" Type="http://schemas.openxmlformats.org/officeDocument/2006/relationships/tags" Target="../tags/tag29.xml"/><Relationship Id="rId10" Type="http://schemas.openxmlformats.org/officeDocument/2006/relationships/notesSlide" Target="../notesSlides/notesSlide1.xml"/><Relationship Id="rId4" Type="http://schemas.openxmlformats.org/officeDocument/2006/relationships/tags" Target="../tags/tag28.xml"/><Relationship Id="rId9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3" Type="http://schemas.openxmlformats.org/officeDocument/2006/relationships/tags" Target="../tags/tag35.xml"/><Relationship Id="rId7" Type="http://schemas.openxmlformats.org/officeDocument/2006/relationships/tags" Target="../tags/tag39.xml"/><Relationship Id="rId2" Type="http://schemas.openxmlformats.org/officeDocument/2006/relationships/tags" Target="../tags/tag34.xml"/><Relationship Id="rId1" Type="http://schemas.openxmlformats.org/officeDocument/2006/relationships/tags" Target="../tags/tag33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10" Type="http://schemas.openxmlformats.org/officeDocument/2006/relationships/hyperlink" Target="https://github.com/banyu2000/Real-Time-Electromagnetic-Railgun-Project" TargetMode="External"/><Relationship Id="rId4" Type="http://schemas.openxmlformats.org/officeDocument/2006/relationships/tags" Target="../tags/tag36.xml"/><Relationship Id="rId9" Type="http://schemas.openxmlformats.org/officeDocument/2006/relationships/image" Target="../media/image1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 dirty="0"/>
              <a:t>Real Time </a:t>
            </a:r>
            <a:r>
              <a:rPr lang="zh-CN" altLang="en-US" dirty="0"/>
              <a:t>Electromagnetic Railgun Project</a:t>
            </a: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2146395" y="2004018"/>
            <a:ext cx="8999550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ea"/>
              </a:rPr>
              <a:t>Automatically calculates launch velocity based on input angle and distance.</a:t>
            </a:r>
          </a:p>
          <a:p>
            <a:pPr algn="just">
              <a:lnSpc>
                <a:spcPct val="150000"/>
              </a:lnSpc>
              <a:buClrTx/>
              <a:buSzTx/>
              <a:buFontTx/>
            </a:pP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4"/>
            </p:custDataLst>
          </p:nvPr>
        </p:nvSpPr>
        <p:spPr>
          <a:xfrm>
            <a:off x="2145760" y="1601451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Basic Functionality: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5"/>
            </p:custDataLst>
          </p:nvPr>
        </p:nvSpPr>
        <p:spPr>
          <a:xfrm>
            <a:off x="1246646" y="1542393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6"/>
            </p:custDataLst>
          </p:nvPr>
        </p:nvSpPr>
        <p:spPr>
          <a:xfrm>
            <a:off x="2145761" y="4412449"/>
            <a:ext cx="8999549" cy="17893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Utilizes</a:t>
            </a:r>
            <a:r>
              <a:rPr lang="zh-CN" alt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visual recognition and laser ranging to determine barrel angle and target distance for automated projectile launching.</a:t>
            </a:r>
          </a:p>
        </p:txBody>
      </p:sp>
      <p:sp>
        <p:nvSpPr>
          <p:cNvPr id="16" name="矩形 15"/>
          <p:cNvSpPr/>
          <p:nvPr>
            <p:custDataLst>
              <p:tags r:id="rId7"/>
            </p:custDataLst>
          </p:nvPr>
        </p:nvSpPr>
        <p:spPr>
          <a:xfrm>
            <a:off x="2145761" y="4127358"/>
            <a:ext cx="8999549" cy="461719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2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Advanced Features</a:t>
            </a:r>
            <a:r>
              <a:rPr lang="zh-CN" alt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:</a:t>
            </a:r>
          </a:p>
          <a:p>
            <a:pPr algn="just">
              <a:spcBef>
                <a:spcPct val="0"/>
              </a:spcBef>
              <a:spcAft>
                <a:spcPct val="0"/>
              </a:spcAft>
            </a:pPr>
            <a:endParaRPr lang="zh-CN" altLang="en-US" sz="22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7" name="矩形 16"/>
          <p:cNvSpPr/>
          <p:nvPr>
            <p:custDataLst>
              <p:tags r:id="rId8"/>
            </p:custDataLst>
          </p:nvPr>
        </p:nvSpPr>
        <p:spPr>
          <a:xfrm>
            <a:off x="1246011" y="4009879"/>
            <a:ext cx="579571" cy="579571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2400">
                <a:solidFill>
                  <a:schemeClr val="lt1">
                    <a:lumMod val="100000"/>
                  </a:schemeClr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2400">
              <a:solidFill>
                <a:schemeClr val="lt1">
                  <a:lumMod val="100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/>
          <a:p>
            <a:r>
              <a:rPr lang="en-US" altLang="zh-CN"/>
              <a:t>Model demonstration</a:t>
            </a:r>
          </a:p>
        </p:txBody>
      </p:sp>
      <p:sp>
        <p:nvSpPr>
          <p:cNvPr id="9" name="图形 4"/>
          <p:cNvSpPr/>
          <p:nvPr>
            <p:custDataLst>
              <p:tags r:id="rId3"/>
            </p:custDataLst>
          </p:nvPr>
        </p:nvSpPr>
        <p:spPr>
          <a:xfrm rot="2040000">
            <a:off x="1087120" y="5387975"/>
            <a:ext cx="582930" cy="581660"/>
          </a:xfrm>
          <a:custGeom>
            <a:avLst/>
            <a:gdLst>
              <a:gd name="connsiteX0" fmla="*/ 1707279 w 2419736"/>
              <a:gd name="connsiteY0" fmla="*/ 2415271 h 2415774"/>
              <a:gd name="connsiteX1" fmla="*/ 1211026 w 2419736"/>
              <a:gd name="connsiteY1" fmla="*/ 2314020 h 2415774"/>
              <a:gd name="connsiteX2" fmla="*/ 714012 w 2419736"/>
              <a:gd name="connsiteY2" fmla="*/ 2062465 h 2415774"/>
              <a:gd name="connsiteX3" fmla="*/ 245096 w 2419736"/>
              <a:gd name="connsiteY3" fmla="*/ 1701372 h 2415774"/>
              <a:gd name="connsiteX4" fmla="*/ 25449 w 2419736"/>
              <a:gd name="connsiteY4" fmla="*/ 1348947 h 2415774"/>
              <a:gd name="connsiteX5" fmla="*/ 53167 w 2419736"/>
              <a:gd name="connsiteY5" fmla="*/ 929180 h 2415774"/>
              <a:gd name="connsiteX6" fmla="*/ 346442 w 2419736"/>
              <a:gd name="connsiteY6" fmla="*/ 547513 h 2415774"/>
              <a:gd name="connsiteX7" fmla="*/ 1005477 w 2419736"/>
              <a:gd name="connsiteY7" fmla="*/ 147463 h 2415774"/>
              <a:gd name="connsiteX8" fmla="*/ 1411051 w 2419736"/>
              <a:gd name="connsiteY8" fmla="*/ 24972 h 2415774"/>
              <a:gd name="connsiteX9" fmla="*/ 1777859 w 2419736"/>
              <a:gd name="connsiteY9" fmla="*/ 9922 h 2415774"/>
              <a:gd name="connsiteX10" fmla="*/ 2035796 w 2419736"/>
              <a:gd name="connsiteY10" fmla="*/ 117174 h 2415774"/>
              <a:gd name="connsiteX11" fmla="*/ 2214866 w 2419736"/>
              <a:gd name="connsiteY11" fmla="*/ 344631 h 2415774"/>
              <a:gd name="connsiteX12" fmla="*/ 2389174 w 2419736"/>
              <a:gd name="connsiteY12" fmla="*/ 903177 h 2415774"/>
              <a:gd name="connsiteX13" fmla="*/ 2419558 w 2419736"/>
              <a:gd name="connsiteY13" fmla="*/ 1289511 h 2415774"/>
              <a:gd name="connsiteX14" fmla="*/ 2381458 w 2419736"/>
              <a:gd name="connsiteY14" fmla="*/ 1702801 h 2415774"/>
              <a:gd name="connsiteX15" fmla="*/ 2284684 w 2419736"/>
              <a:gd name="connsiteY15" fmla="*/ 2011411 h 2415774"/>
              <a:gd name="connsiteX16" fmla="*/ 1914352 w 2419736"/>
              <a:gd name="connsiteY16" fmla="*/ 2374980 h 2415774"/>
              <a:gd name="connsiteX17" fmla="*/ 1707279 w 2419736"/>
              <a:gd name="connsiteY17" fmla="*/ 2415271 h 2415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2419736" h="2415774">
                <a:moveTo>
                  <a:pt x="1707279" y="2415271"/>
                </a:moveTo>
                <a:cubicBezTo>
                  <a:pt x="1511445" y="2413080"/>
                  <a:pt x="1359426" y="2371837"/>
                  <a:pt x="1211026" y="2314020"/>
                </a:cubicBezTo>
                <a:cubicBezTo>
                  <a:pt x="1037195" y="2246297"/>
                  <a:pt x="873270" y="2159429"/>
                  <a:pt x="714012" y="2062465"/>
                </a:cubicBezTo>
                <a:cubicBezTo>
                  <a:pt x="544276" y="1959118"/>
                  <a:pt x="382827" y="1845485"/>
                  <a:pt x="245096" y="1701372"/>
                </a:cubicBezTo>
                <a:cubicBezTo>
                  <a:pt x="147560" y="1599359"/>
                  <a:pt x="66693" y="1486012"/>
                  <a:pt x="25449" y="1348947"/>
                </a:cubicBezTo>
                <a:cubicBezTo>
                  <a:pt x="-17699" y="1206072"/>
                  <a:pt x="-4840" y="1065959"/>
                  <a:pt x="53167" y="929180"/>
                </a:cubicBezTo>
                <a:cubicBezTo>
                  <a:pt x="117842" y="776780"/>
                  <a:pt x="224617" y="656194"/>
                  <a:pt x="346442" y="547513"/>
                </a:cubicBezTo>
                <a:cubicBezTo>
                  <a:pt x="541704" y="373873"/>
                  <a:pt x="766209" y="248238"/>
                  <a:pt x="1005477" y="147463"/>
                </a:cubicBezTo>
                <a:cubicBezTo>
                  <a:pt x="1135645" y="91552"/>
                  <a:pt x="1271691" y="50461"/>
                  <a:pt x="1411051" y="24972"/>
                </a:cubicBezTo>
                <a:cubicBezTo>
                  <a:pt x="1532400" y="3636"/>
                  <a:pt x="1654510" y="-11128"/>
                  <a:pt x="1777859" y="9922"/>
                </a:cubicBezTo>
                <a:cubicBezTo>
                  <a:pt x="1872157" y="25924"/>
                  <a:pt x="1961882" y="53833"/>
                  <a:pt x="2035796" y="117174"/>
                </a:cubicBezTo>
                <a:cubicBezTo>
                  <a:pt x="2109262" y="181048"/>
                  <a:pt x="2170022" y="258220"/>
                  <a:pt x="2214866" y="344631"/>
                </a:cubicBezTo>
                <a:cubicBezTo>
                  <a:pt x="2308021" y="519891"/>
                  <a:pt x="2358313" y="708295"/>
                  <a:pt x="2389174" y="903177"/>
                </a:cubicBezTo>
                <a:cubicBezTo>
                  <a:pt x="2409367" y="1030964"/>
                  <a:pt x="2419520" y="1160133"/>
                  <a:pt x="2419558" y="1289511"/>
                </a:cubicBezTo>
                <a:cubicBezTo>
                  <a:pt x="2420387" y="1428185"/>
                  <a:pt x="2407624" y="1566612"/>
                  <a:pt x="2381458" y="1702801"/>
                </a:cubicBezTo>
                <a:cubicBezTo>
                  <a:pt x="2360408" y="1809671"/>
                  <a:pt x="2331928" y="1913589"/>
                  <a:pt x="2284684" y="2011411"/>
                </a:cubicBezTo>
                <a:cubicBezTo>
                  <a:pt x="2205055" y="2176479"/>
                  <a:pt x="2092470" y="2309829"/>
                  <a:pt x="1914352" y="2374980"/>
                </a:cubicBezTo>
                <a:cubicBezTo>
                  <a:pt x="1836723" y="2403650"/>
                  <a:pt x="1755761" y="2417462"/>
                  <a:pt x="1707279" y="2415271"/>
                </a:cubicBezTo>
                <a:close/>
              </a:path>
            </a:pathLst>
          </a:custGeom>
          <a:solidFill>
            <a:schemeClr val="accent1">
              <a:alpha val="23000"/>
            </a:schemeClr>
          </a:solidFill>
          <a:ln w="9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4"/>
            </p:custDataLst>
          </p:nvPr>
        </p:nvSpPr>
        <p:spPr>
          <a:xfrm>
            <a:off x="8577858" y="1971246"/>
            <a:ext cx="3635343" cy="3349403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coil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High voltage capacitor bank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Boost module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Servo Motor</a:t>
            </a:r>
            <a:endParaRPr lang="zh-CN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Laser Sensor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Vision Sensor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Power system (power supply)</a:t>
            </a:r>
          </a:p>
        </p:txBody>
      </p:sp>
      <p:sp>
        <p:nvSpPr>
          <p:cNvPr id="12" name="矩形 11"/>
          <p:cNvSpPr/>
          <p:nvPr>
            <p:custDataLst>
              <p:tags r:id="rId5"/>
            </p:custDataLst>
          </p:nvPr>
        </p:nvSpPr>
        <p:spPr>
          <a:xfrm>
            <a:off x="8577858" y="1271223"/>
            <a:ext cx="302009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Hardware Components</a:t>
            </a:r>
          </a:p>
        </p:txBody>
      </p:sp>
      <p:sp>
        <p:nvSpPr>
          <p:cNvPr id="14" name="矩形 13"/>
          <p:cNvSpPr/>
          <p:nvPr>
            <p:custDataLst>
              <p:tags r:id="rId6"/>
            </p:custDataLst>
          </p:nvPr>
        </p:nvSpPr>
        <p:spPr>
          <a:xfrm>
            <a:off x="4958734" y="1981706"/>
            <a:ext cx="4255186" cy="3497889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Raspberry Pi Control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Information Collection 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Human-Machine Interaction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Electromagnetic Railgun </a:t>
            </a: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System</a:t>
            </a:r>
          </a:p>
        </p:txBody>
      </p:sp>
      <p:sp>
        <p:nvSpPr>
          <p:cNvPr id="15" name="矩形 14"/>
          <p:cNvSpPr/>
          <p:nvPr>
            <p:custDataLst>
              <p:tags r:id="rId7"/>
            </p:custDataLst>
          </p:nvPr>
        </p:nvSpPr>
        <p:spPr>
          <a:xfrm>
            <a:off x="5028774" y="1327623"/>
            <a:ext cx="3549084" cy="50400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</a:rPr>
              <a:t>System Components</a:t>
            </a:r>
          </a:p>
        </p:txBody>
      </p:sp>
      <p:pic>
        <p:nvPicPr>
          <p:cNvPr id="3" name="图片 2" descr="电磁炮[00h00m02s-00h00m19s]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06705" y="1689165"/>
            <a:ext cx="4414520" cy="233997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832042B6-10D8-EB59-0258-E11430FFADA2}"/>
              </a:ext>
            </a:extLst>
          </p:cNvPr>
          <p:cNvSpPr txBox="1"/>
          <p:nvPr/>
        </p:nvSpPr>
        <p:spPr>
          <a:xfrm>
            <a:off x="974319" y="4707170"/>
            <a:ext cx="317229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altLang="zh-CN" dirty="0">
                <a:hlinkClick r:id="rId10"/>
              </a:rPr>
              <a:t>banyu2000/Real-Time-Electromagnetic-Railgun-Project</a:t>
            </a:r>
            <a:endParaRPr lang="zh-CN" altLang="en-US" dirty="0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PRESENTATION_SOURCE" val="WPPAIGeneratePP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3105"/>
  <p:tag name="KSO_WM_TEMPLATE_THUMBS_INDEX" val="1、9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a*1"/>
  <p:tag name="KSO_WM_UNIT_LAYERLEVEL" val="1"/>
  <p:tag name="KSO_WM_TAG_VERSION" val="3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VALUE" val="30"/>
  <p:tag name="KSO_WM_UNIT_TYPE" val="a"/>
  <p:tag name="KSO_WM_UNIT_INDEX" val="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f*1"/>
  <p:tag name="KSO_WM_UNIT_LAYERLEVEL" val="1"/>
  <p:tag name="KSO_WM_TAG_VERSION" val="3.0"/>
  <p:tag name="KSO_WM_BEAUTIFY_FLAG" val="#wm#"/>
  <p:tag name="KSO_WM_UNIT_SUBTYPE" val="b"/>
  <p:tag name="KSO_WM_UNIT_PRESET_TEXT" val="署名占位符"/>
  <p:tag name="KSO_WM_UNIT_NOCLEAR" val="0"/>
  <p:tag name="KSO_WM_UNIT_VALUE" val="8"/>
  <p:tag name="KSO_WM_UNIT_TYPE" val="f"/>
  <p:tag name="KSO_WM_UNIT_INDEX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diagram20231967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80.211*359.439"/>
  <p:tag name="KSO_WM_SLIDE_POSITION" val="97.7358*125.161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1967"/>
  <p:tag name="KSO_WM_SLIDE_LAYOUT" val="a_l"/>
  <p:tag name="KSO_WM_SLIDE_LAYOUT_CNT" val="1_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1967_3*a*1"/>
  <p:tag name="KSO_WM_TEMPLATE_CATEGORY" val="diagram"/>
  <p:tag name="KSO_WM_TEMPLATE_INDEX" val="20231967"/>
  <p:tag name="KSO_WM_UNIT_LAYERLEVEL" val="1"/>
  <p:tag name="KSO_WM_TAG_VERSION" val="3.0"/>
  <p:tag name="KSO_WM_BEAUTIFY_FLAG" val="#wm#"/>
  <p:tag name="KSO_WM_UNIT_PRESET_TEXT" val="单击此处添加标题"/>
  <p:tag name="KSO_WM_UNIT_TEXT_TYPE" val="1"/>
  <p:tag name="KSO_WM_UNIT_TEXT_FILL_FORE_SCHEMECOLOR_INDEX" val="13"/>
  <p:tag name="KSO_WM_UNIT_TEXT_FILL_TYPE" val="1"/>
  <p:tag name="KSO_WM_UNIT_USESOURCEFORMAT_APPLY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1967_1*l_h_f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156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1967_1*l_h_a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35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1967_1*l_h_i*1_1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1967_1*l_h_f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156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您的文本具体内容，简明扼要地阐述您的观点。根据需要可酌情增减文字，以便观者准确地理解您传达的思想。单击此处添加您的文本具体内容，简明扼要地阐述您的观点。根据需要可酌情增减文字，以便观者准确地理解您传达的思想。"/>
  <p:tag name="KSO_WM_UNIT_TEXT_TYPE" val="1"/>
  <p:tag name="KSO_WM_UNIT_USESOURCEFORMAT_APPLY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1967_1*l_h_a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UNIT_VALUE" val="35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" val="1"/>
  <p:tag name="KSO_WM_UNIT_TEXT_FILL_TYPE" val="1"/>
  <p:tag name="KSO_WM_UNIT_PRESET_TEXT" val="单击此处添加标题"/>
  <p:tag name="KSO_WM_UNIT_TEXT_TYPE" val="1"/>
  <p:tag name="KSO_WM_UNIT_USESOURCEFORMAT_APPLY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1967_1*l_h_i*1_2_1"/>
  <p:tag name="KSO_WM_TEMPLATE_CATEGORY" val="diagram"/>
  <p:tag name="KSO_WM_TEMPLATE_INDEX" val="20231967"/>
  <p:tag name="KSO_WM_UNIT_LAYERLEVEL" val="1_1_1"/>
  <p:tag name="KSO_WM_TAG_VERSION" val="3.0"/>
  <p:tag name="KSO_WM_BEAUTIFY_FLAG" val="#wm#"/>
  <p:tag name="KSO_WM_DIAGRAM_MAX_ITEMCNT" val="4"/>
  <p:tag name="KSO_WM_DIAGRAM_MIN_ITEMCNT" val="2"/>
  <p:tag name="KSO_WM_DIAGRAM_VIRTUALLY_FRAME" val="{&quot;height&quot;:372.13134765625,&quot;left&quot;:97.76657057394186,&quot;top&quot;:116.19849940022141,&quot;width&quot;:780.21142578125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UNIT_TEXT_FILL_FORE_SCHEMECOLOR_INDEX" val="1"/>
  <p:tag name="KSO_WM_UNIT_TEXT_FILL_TYPE" val="1"/>
  <p:tag name="KSO_WM_UNIT_USESOURCEFORMAT_APPLY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31729_1"/>
  <p:tag name="KSO_WM_TEMPLATE_SUBCATEGORY" val="0"/>
  <p:tag name="KSO_WM_TEMPLATE_MASTER_TYPE" val="0"/>
  <p:tag name="KSO_WM_TEMPLATE_COLOR_TYPE" val="0"/>
  <p:tag name="KSO_WM_SLIDE_ITEM_CNT" val="3"/>
  <p:tag name="KSO_WM_SLIDE_INDEX" val="1"/>
  <p:tag name="KSO_WM_TAG_VERSION" val="3.0"/>
  <p:tag name="KSO_WM_BEAUTIFY_FLAG" val="#wm#"/>
  <p:tag name="KSO_WM_TEMPLATE_CATEGORY" val="diagram"/>
  <p:tag name="KSO_WM_TEMPLATE_INDEX" val="20231967"/>
  <p:tag name="KSO_WM_SLIDE_TYPE" val="text"/>
  <p:tag name="KSO_WM_SLIDE_SUBTYPE" val="picTxt"/>
  <p:tag name="KSO_WM_SLIDE_SIZE" val="482.14*310.946"/>
  <p:tag name="KSO_WM_SLIDE_POSITION" val="386.85*169.457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1729_1*a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FILL_FORE_SCHEMECOLOR_INDEX" val="13"/>
  <p:tag name="KSO_WM_UNIT_TEXT_FILL_TYPE" val="1"/>
  <p:tag name="KSO_WM_UNIT_USESOURCEFORMAT_APPLY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1729_1*i*1"/>
  <p:tag name="KSO_WM_TEMPLATE_CATEGORY" val="custom"/>
  <p:tag name="KSO_WM_TEMPLATE_INDEX" val="20231729"/>
  <p:tag name="KSO_WM_UNIT_LAYERLEVEL" val="1"/>
  <p:tag name="KSO_WM_TAG_VERSION" val="3.0"/>
  <p:tag name="KSO_WM_BEAUTIFY_FLAG" val="#wm#"/>
  <p:tag name="KSO_WM_UNIT_FILL_FORE_SCHEMECOLOR_INDEX" val="5"/>
  <p:tag name="KSO_WM_UNIT_FILL_TYPE" val="1"/>
  <p:tag name="KSO_WM_UNIT_TEXT_FILL_FORE_SCHEMECOLOR_INDEX" val="13"/>
  <p:tag name="KSO_WM_UNIT_TEXT_FILL_TYPE" val="1"/>
  <p:tag name="KSO_WM_UNIT_USESOURCEFORMAT_APPLY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1687_3*l_h_f*1_2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1687_3*l_h_a*1_2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1687_3*l_h_f*1_1_1"/>
  <p:tag name="KSO_WM_TEMPLATE_CATEGORY" val="diagram"/>
  <p:tag name="KSO_WM_TEMPLATE_INDEX" val="20231687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输入你的项正文，文字是您思想的提炼，请尽量言简意赅的阐述观点。单击此处输入你的项正文，请言简意赅的阐述观点。"/>
  <p:tag name="KSO_WM_UNIT_USESOURCEFORMAT_APPLY" val="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1687_3*l_h_a*1_1_1"/>
  <p:tag name="KSO_WM_TEMPLATE_CATEGORY" val="diagram"/>
  <p:tag name="KSO_WM_TEMPLATE_INDEX" val="2023168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6"/>
  <p:tag name="KSO_WM_DIAGRAM_MIN_ITEMCNT" val="1"/>
  <p:tag name="KSO_WM_DIAGRAM_VIRTUALLY_FRAME" val="{&quot;height&quot;:390.6803283691406,&quot;left&quot;:88.45,&quot;top&quot;:106.28625313826433,&quot;width&quot;:792.469881889763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TEXT_FILL_FORE_SCHEMECOLOR_INDEX" val="1"/>
  <p:tag name="KSO_WM_UNIT_TEXT_FILL_TYPE" val="1"/>
  <p:tag name="KSO_WM_UNIT_PRESET_TEXT" val="单击此处添加标题"/>
  <p:tag name="KSO_WM_UNIT_USESOURCEFORMAT_APPLY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UNIT_VALUE" val="25"/>
  <p:tag name="KSO_WM_TEMPLATE_CATEGORY" val="custom"/>
  <p:tag name="KSO_WM_TEMPLATE_INDEX" val="20233105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1.0"/>
  <p:tag name="KSO_WM_BEAUTIFY_FLAG" val="#wm#"/>
  <p:tag name="KSO_WM_UNIT_SUBTYPE" val="a"/>
  <p:tag name="KSO_WM_UNIT_PRESET_TEXT" val="单击此处编辑母版文本样式&#10;第二级&#10;第三级&#10;第四级&#10;第五级"/>
  <p:tag name="KSO_WM_UNIT_NOCLEAR" val="0"/>
  <p:tag name="KSO_WM_UNIT_TYPE" val="f"/>
  <p:tag name="KSO_WM_UNIT_INDEX" val="1"/>
  <p:tag name="KSO_WM_TEMPLATE_CATEGORY" val="custom"/>
  <p:tag name="KSO_WM_TEMPLATE_INDEX" val="20233105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自定义 85">
      <a:dk1>
        <a:srgbClr val="000000"/>
      </a:dk1>
      <a:lt1>
        <a:srgbClr val="FFFFFF"/>
      </a:lt1>
      <a:dk2>
        <a:srgbClr val="44546A"/>
      </a:dk2>
      <a:lt2>
        <a:srgbClr val="FFFFFF"/>
      </a:lt2>
      <a:accent1>
        <a:srgbClr val="776CFD"/>
      </a:accent1>
      <a:accent2>
        <a:srgbClr val="5D95F1"/>
      </a:accent2>
      <a:accent3>
        <a:srgbClr val="655BE6"/>
      </a:accent3>
      <a:accent4>
        <a:srgbClr val="6C95FD"/>
      </a:accent4>
      <a:accent5>
        <a:srgbClr val="64DCBF"/>
      </a:accent5>
      <a:accent6>
        <a:srgbClr val="33C2FF"/>
      </a:accent6>
      <a:hlink>
        <a:srgbClr val="658BD5"/>
      </a:hlink>
      <a:folHlink>
        <a:srgbClr val="A16AA5"/>
      </a:folHlink>
    </a:clrScheme>
    <a:fontScheme name="自定义 32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87</Words>
  <Application>Microsoft Office PowerPoint</Application>
  <PresentationFormat>宽屏</PresentationFormat>
  <Paragraphs>29</Paragraphs>
  <Slides>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微软雅黑</vt:lpstr>
      <vt:lpstr>Arial</vt:lpstr>
      <vt:lpstr>Calibri</vt:lpstr>
      <vt:lpstr>Office 主题​​</vt:lpstr>
      <vt:lpstr>Real Time Electromagnetic Railgun Project</vt:lpstr>
      <vt:lpstr>Model demonstration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>bob</dc:creator>
  <cp:lastModifiedBy>百川 石</cp:lastModifiedBy>
  <cp:revision>159</cp:revision>
  <dcterms:created xsi:type="dcterms:W3CDTF">2019-06-19T02:08:00Z</dcterms:created>
  <dcterms:modified xsi:type="dcterms:W3CDTF">2025-04-19T21:47:56Z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2052-12.1.0.19770</vt:lpwstr>
  </property>
  <property fmtid="{D5CDD505-2E9C-101B-9397-08002B2CF9AE}" pid="3" name="ICV">
    <vt:lpwstr>F8474FD05BA34BC094CF2CAD119690DB_11</vt:lpwstr>
  </property>
</Properties>
</file>