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slide" Target="slides/slide20.xml"/><Relationship Id="rId44" Type="http://schemas.openxmlformats.org/officeDocument/2006/relationships/slide" Target="slides/slide21.xml"/><Relationship Id="rId45" Type="http://schemas.openxmlformats.org/officeDocument/2006/relationships/slide" Target="slides/slide22.xml"/><Relationship Id="rId46" Type="http://schemas.openxmlformats.org/officeDocument/2006/relationships/slide" Target="slides/slide23.xml"/><Relationship Id="rId47" Type="http://schemas.openxmlformats.org/officeDocument/2006/relationships/slide" Target="slides/slide24.xml"/><Relationship Id="rId48" Type="http://schemas.openxmlformats.org/officeDocument/2006/relationships/slide" Target="slides/slide25.xml"/><Relationship Id="rId49" Type="http://schemas.openxmlformats.org/officeDocument/2006/relationships/slide" Target="slides/slide26.xml"/><Relationship Id="rId50" Type="http://schemas.openxmlformats.org/officeDocument/2006/relationships/slide" Target="slides/slide27.xml"/><Relationship Id="rId51" Type="http://schemas.openxmlformats.org/officeDocument/2006/relationships/slide" Target="slides/slide28.xml"/><Relationship Id="rId52" Type="http://schemas.openxmlformats.org/officeDocument/2006/relationships/slide" Target="slides/slide29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9A1E74-B822-4A0F-9A68-C9ACA8403D7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E95B056-548A-498F-B97E-AF1F0C0101A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B51623-5188-453F-960D-B76023FE02E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ream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AF403B-9BCD-4B07-B09B-C642D4C8D00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BD98FCF-D021-4F0F-ACFA-C43D1868C82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662F620-3387-4AD8-A24A-09AA5434E01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A49BD75-C592-4FBB-89CE-01C1FC0CB88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82D05AB-613E-45BB-9A47-B32AB762D3A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6848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8C56D31-A17D-4D25-9594-3F111161828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6D3EF7-7340-4E4C-BC5E-B5BA78EE98C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EB391F8-7622-44D6-914C-E65878883AE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B1F80-6C79-45F0-B8D1-B502E31FE57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E74DC1-FB13-43CD-B273-AA8FA4D3984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007F20E-1386-490E-B73D-6704CE4F093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C9CBCE91-9788-4C00-A98A-4B2CA13C280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748265-7F93-45B5-B866-AEA5752D713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4B63F6-655C-404A-B545-4C862E0203E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0DC3AB-A52F-4017-A2F6-A7F5A4FB6F2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848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23E3F9-FA7C-4004-A912-99F63A273E6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5C78AA7-9F9B-4FC2-B75C-9F73C0E0ABD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D6F9F5-A808-4F10-8106-5DBD9363077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FFCD3F-446F-4358-ACC5-3A2250E7D34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4108B8-3040-47C5-8921-F9CEA96C2AC8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62;p9"/>
          <p:cNvSpPr/>
          <p:nvPr/>
        </p:nvSpPr>
        <p:spPr>
          <a:xfrm>
            <a:off x="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oogle Shape;63;p9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56" name="Google Shape;64;p9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65;p9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EC7542-1BE6-48FC-96A1-D0ED7F55E267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608920-703E-49B7-AD99-C306DD0ED16F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87;p1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oogle Shape;88;p1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62" name="Google Shape;89;p1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90;p1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593AB8-E64C-4D98-B56B-B7AD8C680B55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151;p23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69" name="Google Shape;152;p23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Google Shape;153;p23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B6EE86-9B22-41A1-8288-59C06A17B273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276199-A939-4FB5-ACC5-DEF674CD899B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95;p15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74" name="Google Shape;96;p15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Google Shape;97;p15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3BF127-42BC-4879-B4DA-D321CFADA344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01;p16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oogle Shape;102;p16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81" name="Google Shape;103;p16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Google Shape;104;p16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E37C10-0A5C-4759-918E-916673CFA28B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09;p17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Google Shape;110;p17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90" name="Google Shape;111;p17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Google Shape;112;p17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C43C54-C545-49B3-8593-5821EA47FD5C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8;p18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oogle Shape;119;p18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01" name="Google Shape;120;p18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Google Shape;121;p18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534554-DD7C-4965-BD38-924DB3747A62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5;p19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" name="Google Shape;126;p19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08" name="Google Shape;127;p19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Google Shape;128;p19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FC62E9-C731-4A91-800F-D6DF682CE5A8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D6A8DE-CC6D-450A-AE65-94B176A376AC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33;p20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112" name="Google Shape;134;p20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Google Shape;135;p20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38DA81-B170-455B-92BE-A448E8CB57C8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9;p21"/>
          <p:cNvSpPr/>
          <p:nvPr/>
        </p:nvSpPr>
        <p:spPr>
          <a:xfrm>
            <a:off x="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oogle Shape;140;p21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17" name="Google Shape;141;p21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Google Shape;142;p21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9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18E8E7-E397-47EB-B40A-61B99EE0D034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82DBDB-1021-4181-ACC2-A2E7BA1D22F0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2E2414-A383-49C0-A30F-FD5E429F9B5D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D2572D-CA22-4A8A-922C-35C6BF0A4B94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0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470F01-0B92-48EA-BA21-48321577772B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2;p5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" name="Google Shape;33;p5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9" name="Google Shape;34;p5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Google Shape;35;p5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CCA048-EB45-4A36-A5C4-A64F5D75EF3C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1;p6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" name="Google Shape;42;p6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40" name="Google Shape;43;p6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Google Shape;44;p6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CC5AAA-1CA6-4951-83C0-A492BD25D027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8;p7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oogle Shape;49;p7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47" name="Google Shape;50;p7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Google Shape;51;p7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CB7E34-ED51-4CBC-B006-3F6264AAC1E8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6;p8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51" name="Google Shape;57;p8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58;p8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B624C5-9424-4D32-89D5-02870100BF48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npmjs.com/" TargetMode="External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semver.org/" TargetMode="External"/><Relationship Id="rId2" Type="http://schemas.openxmlformats.org/officeDocument/2006/relationships/hyperlink" Target="https://www.npmjs.com/" TargetMode="External"/><Relationship Id="rId3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semver.npmjs.com/" TargetMode="External"/><Relationship Id="rId2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npmjs.com/" TargetMode="External"/><Relationship Id="rId2" Type="http://schemas.openxmlformats.org/officeDocument/2006/relationships/hyperlink" Target="https://www.npmjs.com/" TargetMode="External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720" cy="16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4200" spc="-1" strike="noStrike">
                <a:solidFill>
                  <a:schemeClr val="dk2"/>
                </a:solidFill>
                <a:latin typeface="Raleway"/>
                <a:ea typeface="Raleway"/>
              </a:rPr>
              <a:t>NodeJS NPM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6720" cy="53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1600" spc="-1" strike="noStrike">
                <a:solidFill>
                  <a:schemeClr val="accent1"/>
                </a:solidFill>
                <a:latin typeface="Lato"/>
                <a:ea typeface="Lato"/>
              </a:rPr>
              <a:t>Rohmat Arief Budiarto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Project Configuration (1)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Google Shape;252;p40"/>
          <p:cNvGraphicFramePr/>
          <p:nvPr/>
        </p:nvGraphicFramePr>
        <p:xfrm>
          <a:off x="952560" y="2190600"/>
          <a:ext cx="7238520" cy="228528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Nama project / package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Deskripsi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homepage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Home page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author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Author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Project Configuration (2)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2" name="Google Shape;258;p41"/>
          <p:cNvGraphicFramePr/>
          <p:nvPr/>
        </p:nvGraphicFramePr>
        <p:xfrm>
          <a:off x="952560" y="2190600"/>
          <a:ext cx="7238520" cy="228528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contributors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Nama kontributor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Entry point package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keywords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Keyword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license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Lisensi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repository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Repository project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Menjalankan Project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menjalankan project, sebenarnya kita lakukan buat sama seperti ketika kita menjalankan script NodeJS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Kita bisa gunakan perintah 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node filescript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Yang membedakan adalah, NodeJS sebelum menjalankan file nya, dia akan membaca konfigurasi dari package.json terlebih dahulu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Project Type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Secara default, saat kita membuat project NodeJS, NodeJS menggunakan commonjs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Oleh karena itu, ketika kita ingin menggunakan JavaScript Modules, kita harus mengubah file nya menjadi file mjs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Namun, kita juga bisa mengubah default project type dari commonjs menjadi js modules, dengan cara mengubah type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Sangat direkomendasikan sekarang menggunakan js modules dibanding commonjs, karena js modules sudah menjadi standard di JavaScript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memiliki fitur yang bernama script, dimana kita bisa menyediakan perintah script yang nanti bisa digunakan untuk menjalankan perintah lainnya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Penggunaan script ini biasanya digunakan untuk mempermudah ketika kita menjalankan perintah yang panjang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menambahkan script, kita bisa tambahkan script nya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42160" y="5778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Menjalankan 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menjalankan script, kita bisa gunakan NPM dengan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run-script namascript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menjalankan script test dapat digunakan NPM dengan perintah: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run-script test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Special 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Script di package.json terdapat beberapa yang spesial atau khusus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Script tersebut tidak perlu dijalankan menggunakan npm run-script namascript, tapi bisa langsung dijalankan menggunakan perintah npm namascript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Contoh special script yaitu : start, stop, test, restart, uninstall, version, dan lain-lain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Selain itu, terdapat script spesial untuk script diatas, kita bisa gunakan gunakan prefix pre sebagai script yang akan dijalankan sebelumnya, dan prefix post sebagai script yang dijalankan setelahnya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Misal ketika kita gunakan perintah npm start, maka akan menjalankan script prestart, start dan poststart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Main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Sampai saat ini, kita tidak pernah membahas tentang attribute main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Attribute main adalah entry point yang akan di-load ketika kita me-load NodeJS Project / Package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Pada kasus ketika kita membuat aplikasi, mungkin tidak terlalu berguna, tapi pada kasus ketika kita membuat library yang akan digunakan di banyak project, baru attribute main ini akan terlihat kegunaanya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 txBox="1"/>
          <p:nvPr/>
        </p:nvSpPr>
        <p:spPr>
          <a:xfrm>
            <a:off x="541800" y="5652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Modul Export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Export Module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Problem ketika kita menggunakan attribute main adalah, kita cuma bisa mengekspos satu file JS, oleh karena itu penggunaan attribute main sebenarnya sudah tidak direkomendasikan lagi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Sebagai penggantinya, terdapat attribute export yang bisa digunakan sebagai konfigurasi untuk mengekspos file JS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Yang menarik dari fitur export ini, kita bisa membuat alias ketika mengekspos file JS, sehingga tidak perlu menggunakan nama file JS aslinya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Menggunakan Module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menggunakan module yang sudah di export, kita cukup gunakan import dari nama module yang di export tersebut, namun ganti tanda . (titik) dengan nama package yang ada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Misal 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“.” menjadi “belajar-nodejs-npm”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“./write” menjadi “belajar-nodejs-npm/write”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Agenda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Pengenalan Node Package Manager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Membuat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Project Configuration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Project Type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Script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Dependency Management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Dan lain-lain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35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Dependency Management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Salah satu fitur yang sangat berguna dalam NPM adalah dependency management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Saat kita membuat aplikasi, sering sekali kita akan membutuhkan dependency ke library atau package pihak lain, misal package open source, atau package yang kita buat sendiri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mendukung dependency management, sehingga kita tidak perlu download package yang kita butuhkan secara manual, termasuk tidak perlu melakukan update dependency secara manual ketika ada update terbaru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npmjs.com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Secara default, NPM akan download dependency dari website </a:t>
            </a:r>
            <a:r>
              <a:rPr b="0" lang="id" sz="1300" spc="-1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1"/>
              </a:rPr>
              <a:t>https://www.npmjs.com/</a:t>
            </a: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Kita bisa mencari open source package atau membuat open source package disana jika kita mau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menginstall dependency, kita bisa gunakan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install namadependency@version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Atau bisa langsung tulis di dependencies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Download 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download dependency, kita bisa gunakan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install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Secara otomatis NPM akan download package yang ada di dependency ke dalam folder node_modules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Selain itu, NPM juga akan membuat file package-lock.json yang berisikan informasi versi package yang di download, ini untuk mempermudah ketika kita melakukan download ulang library di komputer lain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Semantic Version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NodeJS merekomendasikan menggunakan semantic version dalam menentukan format version pada package yang kita buat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1"/>
              </a:rPr>
              <a:t>https://semver.org/</a:t>
            </a: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Jika kita perhatikan, kebanyakan package di </a:t>
            </a:r>
            <a:r>
              <a:rPr b="0" lang="id" sz="1300" spc="-1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2"/>
              </a:rPr>
              <a:t>https://www.npmjs.com/</a:t>
            </a: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 menggunakan semantic version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 txBox="1"/>
          <p:nvPr/>
        </p:nvSpPr>
        <p:spPr>
          <a:xfrm>
            <a:off x="549360" y="56304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Dependency Version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70160" y="6012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Salah satu kegunaan menggunakan semantic version adalah, kita bisa menentukan versi package yang ingin kita gunakan secara dinamis, tanpa harus melakukan hardcode pada versi tertentu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Ada beberapa aturan yang bisa kita gunakan ketika menentukan versi dependency yang ingin kita gunakan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2160" y="573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Menentukan Versi Dependency (1)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2" name="Google Shape;451;p74"/>
          <p:cNvGraphicFramePr/>
          <p:nvPr/>
        </p:nvGraphicFramePr>
        <p:xfrm>
          <a:off x="954360" y="2032560"/>
          <a:ext cx="7238160" cy="2014920"/>
        </p:xfrm>
        <a:graphic>
          <a:graphicData uri="http://schemas.openxmlformats.org/drawingml/2006/table">
            <a:tbl>
              <a:tblPr/>
              <a:tblGrid>
                <a:gridCol w="795240"/>
                <a:gridCol w="644328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Keterangan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Download versi terbaru dan update ke versi terbaru walaupun MAJOR berubah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Download versi 1 terbaru, update ke versi terbaru, tapi MAJOR tetap di 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1.1.x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Download versi 1.1 terbaru, update ke versi terbaru, tapi MAJOR dan MINOR tetap di 1.1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1.1.1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Selalu download versi 1.1.1, tidak akan update walaupun ada versi baru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2160" y="537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Menentukan Versi Dependency (2)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4" name="Google Shape;457;p75"/>
          <p:cNvGraphicFramePr/>
          <p:nvPr/>
        </p:nvGraphicFramePr>
        <p:xfrm>
          <a:off x="954360" y="2032560"/>
          <a:ext cx="7238160" cy="1363680"/>
        </p:xfrm>
        <a:graphic>
          <a:graphicData uri="http://schemas.openxmlformats.org/drawingml/2006/table">
            <a:tbl>
              <a:tblPr/>
              <a:tblGrid>
                <a:gridCol w="795240"/>
                <a:gridCol w="644328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Keterangan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~1.1.1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Download versi 1.1.1, jika ada update, lakukan update, namun hanya update jika PATCH berubah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^1.1.1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d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Download versi 1.1.1, jika ada update, lakukan update, namun hanya update jika MINOR dan PATCH berubah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Google Shape;458;p75"/>
          <p:cNvSpPr/>
          <p:nvPr/>
        </p:nvSpPr>
        <p:spPr>
          <a:xfrm>
            <a:off x="954360" y="3910320"/>
            <a:ext cx="2998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d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https://semver.npmjs.com/</a:t>
            </a:r>
            <a:r>
              <a:rPr b="0" lang="id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42160" y="5778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Development 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Di package.json, terdapat dua jenis dependency, production dependency dan development dependency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Dependency management yang sebelumnya kita bahas adalah production dependency, yaitu dependency yang dibutuhkan ketika aplikasi kita berjalan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Sedangkan development dependency, adalah dependency yang dibutuhkan khusus ketika proses development, contoh yang sering misal dependency unit testing, yang cukup digunakan ketika development, tetapi tidak dibutuhkan ketika aplikasi berjalan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2160" y="573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Menambah Development 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menambah development dependency, kita bisa tambahkan di bagian devDependencies di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Atau gunakan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install namapackage --save-dev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download dependency, sama seperti download production dependency, kita bisa gunakan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install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2160" y="573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Install Dependency Tanpa Development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Secara default, saat kita gunakan perintah npm install, semua dependency akan di install, termasuk development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Ada baiknya, ketika kita mau jalankan aplikasi di production, kita tidak perlu menginstall development dependency, caranya kita bisa gunakan perintah: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install --production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Pengenalan Node Package Manager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Saat kita membuat aplikasi, biasanya kita akan buat dalam bentuk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Sederhananya, project adalah directory/folder yang berisikan kode program dan dependency (library) yang kita butuhkan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Melakukan management kode program dan dependency management secara manual bukanlah hal yang menyenangkan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Untungnya, NodeJS menyediakan NPM (Node Package Manager) yang bisa kita gunakan untuk melakukan management project NodeJS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Kegunaan NPM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tidak hanya digunakan untuk melakukan management project NodeJS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juga bisa digunakan untuk melakukan dependency management yang kita butuhkan dalam project yang kita buat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bisa digunakan untuk download dependency, update dan upgrade dependency secara otomatis, tanpa harus kita lakukan secara manual dengan cara download dependency secara manual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File package.json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Saat kita melakukan management project menggunakan NPM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menyimpan semua konfigurasi project di file bernama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Semua konfigurasi project dan juga dependency kita simpan dalam file package.json yang terdapat di dalam directory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Kita bisa buat file package.json secara manual, atau menggunakan auto generate secara otomatis menggunakan NPM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NodeJS Dependency Repository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Saat kita melakukan management dependency menggunakan NPM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akan melakukan pencarian dan download dependency secara otomatis dari website </a:t>
            </a:r>
            <a:r>
              <a:rPr b="0" lang="id" sz="1300" spc="-1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1"/>
              </a:rPr>
              <a:t>https://www.npmjs.com/</a:t>
            </a: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Kita juga bisa mencari dependency di website </a:t>
            </a:r>
            <a:r>
              <a:rPr b="0" lang="id" sz="1300" spc="-1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2"/>
              </a:rPr>
              <a:t>https://www.npmjs.com/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Menginstall NPM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Kita tidak perlu menginstall NPM secara manual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Saat kita menginstall NodeJS, secara otomatis NPM akan terinstall juga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Untuk mengecek versi NPM yang terinstall di komputer kita, kita bisa gunakan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--version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Membuat Project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Buat folder untuk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Masuk ke folder project melalui terminal/command line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Buat project NPM baru dengan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init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package.json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Inti dari konfigurasi project NodeJS adalah package.json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File package.json merupakan konfigurasi yang berupa format json untuk project NodeJS yang kita buat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LibreOffice/24.2.2.1$Linux_X86_64 LibreOffice_project/420$Build-1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2024-05-12T17:39:37Z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