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slide" Target="slides/slide12.xml"/><Relationship Id="rId36" Type="http://schemas.openxmlformats.org/officeDocument/2006/relationships/slide" Target="slides/slide13.xml"/><Relationship Id="rId37" Type="http://schemas.openxmlformats.org/officeDocument/2006/relationships/slide" Target="slides/slide14.xml"/><Relationship Id="rId38" Type="http://schemas.openxmlformats.org/officeDocument/2006/relationships/slide" Target="slides/slide15.xml"/><Relationship Id="rId39" Type="http://schemas.openxmlformats.org/officeDocument/2006/relationships/slide" Target="slides/slide16.xml"/><Relationship Id="rId40" Type="http://schemas.openxmlformats.org/officeDocument/2006/relationships/slide" Target="slides/slide17.xml"/><Relationship Id="rId41" Type="http://schemas.openxmlformats.org/officeDocument/2006/relationships/slide" Target="slides/slide1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227BB4-8A8D-43D1-AD2C-DBB2DBEF084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4F41604-1123-436A-B226-F619A741BF9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B4D0A20-669C-4430-AFEB-95BBFD3BC9E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ream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804107-F534-4AB4-893F-28005663560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FDC9675-F0AD-44F3-BFF7-E114D197CE9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84BB4DD-D8DA-47C8-8215-538C39D46B8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239ED54-E2AB-4D2F-807B-80E767DAE03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1C5BF65-78EF-4CCF-9C00-C79FF347FCB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6848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67B9F80-0CF5-4945-BD68-F31D5FB7340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9A72B99-6951-420D-A433-4DB049496EEF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9E7BA8A2-F336-4674-855C-E5213D796EC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BC5B23-091F-4AFC-BF5D-32FB2B931EA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BC7DE27-9A14-493B-969A-8CF8670247E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2630F77-5120-4639-83DD-B63A42F9D6C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B3DAC450-425B-47C3-8E43-D7B56EB73AF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F0B65D-C031-4E09-91F5-77EF38EE71E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A9CCCB2-2408-4717-B304-2284A1CE66D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04FE4F-D407-4A05-91C9-DD14F7FBE31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6848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54F9AF-DF92-48C1-B901-2CCACD4EFF6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A6010FF-FB1F-479E-9886-12AD37C5072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48AF0E-27CF-4FF2-AC1F-670F7F79C81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3EFE5B-3DE1-41DA-8305-760DAE5D42E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4D8B9F-509F-4709-8920-2AEFC6637A9D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62;p9"/>
          <p:cNvSpPr/>
          <p:nvPr/>
        </p:nvSpPr>
        <p:spPr>
          <a:xfrm>
            <a:off x="0" y="0"/>
            <a:ext cx="4570560" cy="51422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" name="Google Shape;63;p9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56" name="Google Shape;64;p9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Google Shape;65;p9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0AD74A-0F0A-4C71-8203-65D75E7D90C8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E424CB-6844-4EBA-B3E8-6B45D0819E95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87;p1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Google Shape;88;p1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62" name="Google Shape;89;p1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Google Shape;90;p1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12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7EE0F1-6AB3-46A3-8DCA-531C010D08D0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151;p23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69" name="Google Shape;152;p23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Google Shape;153;p23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1" name="PlaceHolder 1"/>
          <p:cNvSpPr>
            <a:spLocks noGrp="1"/>
          </p:cNvSpPr>
          <p:nvPr>
            <p:ph type="sldNum" idx="13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FE1701-2F6C-442E-B303-1C07532EBF1B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Num" idx="14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12512B-2B97-405C-B7F3-3249C371FBA8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95;p15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74" name="Google Shape;96;p15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Google Shape;97;p15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6" name="PlaceHolder 1"/>
          <p:cNvSpPr>
            <a:spLocks noGrp="1"/>
          </p:cNvSpPr>
          <p:nvPr>
            <p:ph type="sldNum" idx="15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2BD403-E424-4EC9-98D7-B3333898BDB2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01;p16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Google Shape;102;p16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81" name="Google Shape;103;p16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Google Shape;104;p16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16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81B053-647D-4D43-A7CC-63582416CF22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09;p17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" name="Google Shape;110;p17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90" name="Google Shape;111;p17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Google Shape;112;p17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17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16CA10-165C-4DC8-AF7D-B27F9DFA153E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18;p18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Google Shape;119;p18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01" name="Google Shape;120;p18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Google Shape;121;p18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18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1201B9-B558-4F1B-9762-141678F5230C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25;p19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" name="Google Shape;126;p19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08" name="Google Shape;127;p19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Google Shape;128;p19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sldNum" idx="19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4EE163-D64A-4E11-B261-9D7BCA93383A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94922A-1B97-468E-8004-5FF397ACAD2E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33;p20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112" name="Google Shape;134;p20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Google Shape;135;p20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sldNum" idx="20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916761-8D34-4660-B7A8-65379436FAC8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39;p21"/>
          <p:cNvSpPr/>
          <p:nvPr/>
        </p:nvSpPr>
        <p:spPr>
          <a:xfrm>
            <a:off x="0" y="0"/>
            <a:ext cx="4570560" cy="51422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6" name="Google Shape;140;p21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17" name="Google Shape;141;p21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Google Shape;142;p21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9" name="PlaceHolder 1"/>
          <p:cNvSpPr>
            <a:spLocks noGrp="1"/>
          </p:cNvSpPr>
          <p:nvPr>
            <p:ph type="sldNum" idx="21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2827AF-B88B-49A0-B059-79C4292760C9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Num" idx="22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91436F-E8FE-418B-A07C-261313BE3821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0332A3-3C1D-4D86-9145-C7A132927148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8;p3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33D13A-56E9-4386-9455-6FD5E77898AB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4;p4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" name="Google Shape;25;p4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20" name="Google Shape;26;p4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27;p4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B41ABF-19F7-4F8F-B48B-5E36AACCA31D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2;p5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" name="Google Shape;33;p5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29" name="Google Shape;34;p5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Google Shape;35;p5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200" cy="22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9565EA-0426-425F-ABF3-0CC17C20892C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41;p6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" name="Google Shape;42;p6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40" name="Google Shape;43;p6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Google Shape;44;p6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44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92B842-299F-4AEF-8C3A-54C0EE490975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8;p7"/>
          <p:cNvSpPr/>
          <p:nvPr/>
        </p:nvSpPr>
        <p:spPr>
          <a:xfrm>
            <a:off x="0" y="0"/>
            <a:ext cx="9142560" cy="48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" name="Google Shape;49;p7"/>
          <p:cNvGrpSpPr/>
          <p:nvPr/>
        </p:nvGrpSpPr>
        <p:grpSpPr>
          <a:xfrm>
            <a:off x="530280" y="1206720"/>
            <a:ext cx="1341720" cy="16200"/>
            <a:chOff x="530280" y="1206720"/>
            <a:chExt cx="1341720" cy="16200"/>
          </a:xfrm>
        </p:grpSpPr>
        <p:sp>
          <p:nvSpPr>
            <p:cNvPr id="47" name="Google Shape;50;p7"/>
            <p:cNvSpPr/>
            <p:nvPr/>
          </p:nvSpPr>
          <p:spPr>
            <a:xfrm rot="16200000">
              <a:off x="1380600" y="731520"/>
              <a:ext cx="16200" cy="9662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Google Shape;51;p7"/>
            <p:cNvSpPr/>
            <p:nvPr/>
          </p:nvSpPr>
          <p:spPr>
            <a:xfrm rot="16200000">
              <a:off x="1009440" y="727560"/>
              <a:ext cx="16200" cy="974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9" name="PlaceHolder 1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3AC2A4-C251-4C7E-A267-841AC9A2DCB5}" type="slidenum">
              <a:rPr b="0" lang="id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6;p8"/>
          <p:cNvGrpSpPr/>
          <p:nvPr/>
        </p:nvGrpSpPr>
        <p:grpSpPr>
          <a:xfrm>
            <a:off x="530280" y="4184640"/>
            <a:ext cx="1341720" cy="16200"/>
            <a:chOff x="530280" y="4184640"/>
            <a:chExt cx="1341720" cy="16200"/>
          </a:xfrm>
        </p:grpSpPr>
        <p:sp>
          <p:nvSpPr>
            <p:cNvPr id="51" name="Google Shape;57;p8"/>
            <p:cNvSpPr/>
            <p:nvPr/>
          </p:nvSpPr>
          <p:spPr>
            <a:xfrm rot="16200000">
              <a:off x="1380600" y="3709440"/>
              <a:ext cx="16200" cy="96624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Google Shape;58;p8"/>
            <p:cNvSpPr/>
            <p:nvPr/>
          </p:nvSpPr>
          <p:spPr>
            <a:xfrm rot="16200000">
              <a:off x="1009440" y="3705480"/>
              <a:ext cx="16200" cy="9745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85120D-CD8B-41A6-960C-91AB6A2F509E}" type="slidenum">
              <a:rPr b="0" lang="id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6720" cy="166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4200" spc="-1" strike="noStrike">
                <a:solidFill>
                  <a:schemeClr val="dk2"/>
                </a:solidFill>
                <a:latin typeface="Raleway"/>
                <a:ea typeface="Raleway"/>
              </a:rPr>
              <a:t>Latihan NodeJS NPM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6720" cy="53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d" sz="1600" spc="-1" strike="noStrike">
                <a:solidFill>
                  <a:schemeClr val="accent1"/>
                </a:solidFill>
                <a:latin typeface="Lato"/>
                <a:ea typeface="Lato"/>
              </a:rPr>
              <a:t>Rohmat Arief Budiarto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44880" y="6084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Start Script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86000" y="1398960"/>
            <a:ext cx="6828480" cy="347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6084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Menjalankan Start Script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86000" y="1371600"/>
            <a:ext cx="7963920" cy="34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Exports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381;p62" descr=""/>
          <p:cNvPicPr/>
          <p:nvPr/>
        </p:nvPicPr>
        <p:blipFill>
          <a:blip r:embed="rId1"/>
          <a:stretch/>
        </p:blipFill>
        <p:spPr>
          <a:xfrm>
            <a:off x="152280" y="2006280"/>
            <a:ext cx="8837640" cy="273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Menggunakan Module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838440" y="2057400"/>
            <a:ext cx="6476400" cy="229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Menambah Dependency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416;p68" descr=""/>
          <p:cNvPicPr/>
          <p:nvPr/>
        </p:nvPicPr>
        <p:blipFill>
          <a:blip r:embed="rId1"/>
          <a:stretch/>
        </p:blipFill>
        <p:spPr>
          <a:xfrm>
            <a:off x="152280" y="2006280"/>
            <a:ext cx="7475760" cy="298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Menggunakan Dependency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914400" y="2277000"/>
            <a:ext cx="6476400" cy="229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1800" y="608760"/>
            <a:ext cx="81446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Development Dependency dalam json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790920" y="1910160"/>
            <a:ext cx="6523920" cy="28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60876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Install Dependency dengan terminal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85800" y="1905480"/>
            <a:ext cx="6523920" cy="28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3200" y="60876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Menggunakan Dev Dependency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57200" y="1448280"/>
            <a:ext cx="6523920" cy="28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2160" y="5778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Membuat Project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440" cy="22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Buat folder untuk project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Masuk ke folder project melalui terminal/command line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Buat project NPM baru dengan perintah :</a:t>
            </a:r>
            <a:br>
              <a:rPr sz="1300"/>
            </a:br>
            <a:r>
              <a:rPr b="0" lang="id" sz="1300" spc="-1" strike="noStrike">
                <a:solidFill>
                  <a:schemeClr val="accent1"/>
                </a:solidFill>
                <a:latin typeface="Lato"/>
                <a:ea typeface="Lato"/>
              </a:rPr>
              <a:t>npm init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6084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package.json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51520" y="1333080"/>
            <a:ext cx="4934160" cy="32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080" cy="15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3600" spc="-1" strike="noStrike">
                <a:solidFill>
                  <a:schemeClr val="lt1"/>
                </a:solidFill>
                <a:latin typeface="Raleway"/>
                <a:ea typeface="Raleway"/>
              </a:rPr>
              <a:t>Project Type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2840" y="457200"/>
            <a:ext cx="8601840" cy="68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package.json ( menambahkan type “module”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57200" y="1483920"/>
            <a:ext cx="5942880" cy="33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2160" y="60912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Write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305;p49" descr=""/>
          <p:cNvPicPr/>
          <p:nvPr/>
        </p:nvPicPr>
        <p:blipFill>
          <a:blip r:embed="rId1"/>
          <a:stretch/>
        </p:blipFill>
        <p:spPr>
          <a:xfrm>
            <a:off x="152280" y="2006280"/>
            <a:ext cx="8837640" cy="248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2160" y="6138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Index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14800" y="2095920"/>
            <a:ext cx="7060680" cy="22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2840" y="6084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package.json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51440" y="1371600"/>
            <a:ext cx="6634440" cy="350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608400"/>
            <a:ext cx="7687440" cy="5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d" sz="2600" spc="-1" strike="noStrike">
                <a:solidFill>
                  <a:schemeClr val="dk2"/>
                </a:solidFill>
                <a:latin typeface="Raleway"/>
                <a:ea typeface="Raleway"/>
              </a:rPr>
              <a:t>Kode : Run Script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57200" y="1543320"/>
            <a:ext cx="7830360" cy="257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Application>LibreOffice/24.2.2.1$Linux_X86_64 LibreOffice_project/420$Build-1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2024-05-12T17:43:13Z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