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6" r:id="rId2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60" r:id="rId7"/>
    <p:sldId id="262" r:id="rId8"/>
    <p:sldId id="275" r:id="rId9"/>
    <p:sldId id="278" r:id="rId10"/>
    <p:sldId id="279" r:id="rId11"/>
    <p:sldId id="263" r:id="rId12"/>
    <p:sldId id="266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90" d="100"/>
          <a:sy n="90" d="100"/>
        </p:scale>
        <p:origin x="92" y="80"/>
      </p:cViewPr>
      <p:guideLst>
        <p:guide orient="horz" pos="221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71216A-7A78-4F6E-AA82-29CFEC344375}" type="datetimeFigureOut">
              <a:rPr lang="zh-CN" altLang="en-US"/>
              <a:t>2024/8/5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DDCEE-B938-4AE8-98CF-EB91900D4C25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6B68A-6829-4462-AE1C-23173783F840}" type="slidenum">
              <a:rPr lang="zh-CN" altLang="en-US">
                <a:solidFill>
                  <a:prstClr val="black"/>
                </a:solidFill>
              </a:rPr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669E05-33B4-4031-B6A0-786CF90A18A7}" type="slidenum">
              <a:rPr lang="zh-CN" altLang="en-US">
                <a:solidFill>
                  <a:prstClr val="black"/>
                </a:solidFill>
              </a:rPr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 flipH="1">
            <a:off x="0" y="0"/>
            <a:ext cx="0" cy="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70F956-FC7D-4434-9D9E-CC985997F4EF}" type="slidenum">
              <a:rPr lang="zh-CN" altLang="en-US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669E05-33B4-4031-B6A0-786CF90A18A7}" type="slidenum">
              <a:rPr lang="zh-CN" altLang="en-US">
                <a:solidFill>
                  <a:prstClr val="black"/>
                </a:solidFill>
              </a:rPr>
              <a:t>12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 flipH="1">
            <a:off x="0" y="0"/>
            <a:ext cx="0" cy="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CE884005-AAD7-43DA-8323-709AF992FEE5}" type="slidenum">
              <a:rPr lang="zh-CN" altLang="en-US"/>
              <a:t>13</a:t>
            </a:fld>
            <a:r>
              <a:rPr lang="zh-CN" altLang="en-US"/>
              <a:t> 页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 flipH="1">
            <a:off x="0" y="0"/>
            <a:ext cx="0" cy="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 flipH="1">
            <a:off x="0" y="0"/>
            <a:ext cx="0" cy="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如有异常请联系客服（微信：sootar_ ）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 flipH="1">
            <a:off x="0" y="0"/>
            <a:ext cx="0" cy="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 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F6834-0120-46E5-BE7E-1D00406DCC1E}" type="slidenum">
              <a:rPr lang="zh-CN" altLang="en-US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 flipH="1">
            <a:off x="0" y="0"/>
            <a:ext cx="0" cy="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如有异常请联系客服（微信：sootar_ ）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669E05-33B4-4031-B6A0-786CF90A18A7}" type="slidenum">
              <a:rPr lang="zh-CN" altLang="en-US">
                <a:solidFill>
                  <a:prstClr val="black"/>
                </a:solidFill>
              </a:rPr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 flipH="1">
            <a:off x="0" y="0"/>
            <a:ext cx="0" cy="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如有异常请联系客服（微信：sootar_ ）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669E05-33B4-4031-B6A0-786CF90A18A7}" type="slidenum">
              <a:rPr lang="zh-CN" altLang="en-US">
                <a:solidFill>
                  <a:prstClr val="black"/>
                </a:solidFill>
              </a:rPr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 flipH="1">
            <a:off x="0" y="0"/>
            <a:ext cx="0" cy="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如有异常请联系客服（微信：sootar_ ）</a:t>
            </a:r>
          </a:p>
          <a:p>
            <a:r>
              <a:t>2. 系统功能</a:t>
            </a:r>
          </a:p>
          <a:p>
            <a:r>
              <a:t>系统主要包含以下功能模块</a:t>
            </a:r>
          </a:p>
          <a:p>
            <a:r>
              <a:t>用户信息管理：包括用户注册、登录、个人信息修改等功能</a:t>
            </a:r>
          </a:p>
          <a:p>
            <a:r>
              <a:t>旅游信息推荐：根据用户的兴趣、历史行为等信息，推荐相应的旅游景点、酒店、餐饮等信息</a:t>
            </a:r>
          </a:p>
          <a:p>
            <a:r>
              <a:t>旅游路线规划：根据用户的旅游需求和偏好，推荐个性化的旅游路线</a:t>
            </a:r>
          </a:p>
          <a:p>
            <a:r>
              <a:t>用户反馈系统：用户可以对自己的旅游体验进行反馈，帮助系统优化推荐算法</a:t>
            </a:r>
          </a:p>
          <a:p>
            <a:r>
              <a:t>其他功能：如旅游资讯浏览、在线客服等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 flipH="1">
            <a:off x="0" y="0"/>
            <a:ext cx="0" cy="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如有异常请联系客服（微信：sootar_ ）</a:t>
            </a:r>
          </a:p>
          <a:p>
            <a:r>
              <a:t>2. 系统功能</a:t>
            </a:r>
          </a:p>
          <a:p>
            <a:r>
              <a:t>系统主要包含以下功能模块</a:t>
            </a:r>
          </a:p>
          <a:p>
            <a:r>
              <a:t>用户信息管理：包括用户注册、登录、个人信息修改等功能</a:t>
            </a:r>
          </a:p>
          <a:p>
            <a:r>
              <a:t>旅游信息推荐：根据用户的兴趣、历史行为等信息，推荐相应的旅游景点、酒店、餐饮等信息</a:t>
            </a:r>
          </a:p>
          <a:p>
            <a:r>
              <a:t>旅游路线规划：根据用户的旅游需求和偏好，推荐个性化的旅游路线</a:t>
            </a:r>
          </a:p>
          <a:p>
            <a:r>
              <a:t>用户反馈系统：用户可以对自己的旅游体验进行反馈，帮助系统优化推荐算法</a:t>
            </a:r>
          </a:p>
          <a:p>
            <a:r>
              <a:t>其他功能：如旅游资讯浏览、在线客服等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 flipH="1">
            <a:off x="0" y="0"/>
            <a:ext cx="0" cy="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如有异常请联系客服（微信：sootar_ ）</a:t>
            </a:r>
          </a:p>
          <a:p>
            <a:r>
              <a:t>2. 系统功能</a:t>
            </a:r>
          </a:p>
          <a:p>
            <a:r>
              <a:t>系统主要包含以下功能模块</a:t>
            </a:r>
          </a:p>
          <a:p>
            <a:r>
              <a:t>用户信息管理：包括用户注册、登录、个人信息修改等功能</a:t>
            </a:r>
          </a:p>
          <a:p>
            <a:r>
              <a:t>旅游信息推荐：根据用户的兴趣、历史行为等信息，推荐相应的旅游景点、酒店、餐饮等信息</a:t>
            </a:r>
          </a:p>
          <a:p>
            <a:r>
              <a:t>旅游路线规划：根据用户的旅游需求和偏好，推荐个性化的旅游路线</a:t>
            </a:r>
          </a:p>
          <a:p>
            <a:r>
              <a:t>用户反馈系统：用户可以对自己的旅游体验进行反馈，帮助系统优化推荐算法</a:t>
            </a:r>
          </a:p>
          <a:p>
            <a:r>
              <a:t>其他功能：如旅游资讯浏览、在线客服等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 flipH="1">
            <a:off x="0" y="0"/>
            <a:ext cx="0" cy="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如有异常请联系客服（微信：sootar_ ）</a:t>
            </a:r>
          </a:p>
          <a:p>
            <a:r>
              <a:t>2. 系统功能</a:t>
            </a:r>
          </a:p>
          <a:p>
            <a:r>
              <a:t>系统主要包含以下功能模块</a:t>
            </a:r>
          </a:p>
          <a:p>
            <a:r>
              <a:t>用户信息管理：包括用户注册、登录、个人信息修改等功能</a:t>
            </a:r>
          </a:p>
          <a:p>
            <a:r>
              <a:t>旅游信息推荐：根据用户的兴趣、历史行为等信息，推荐相应的旅游景点、酒店、餐饮等信息</a:t>
            </a:r>
          </a:p>
          <a:p>
            <a:r>
              <a:t>旅游路线规划：根据用户的旅游需求和偏好，推荐个性化的旅游路线</a:t>
            </a:r>
          </a:p>
          <a:p>
            <a:r>
              <a:t>用户反馈系统：用户可以对自己的旅游体验进行反馈，帮助系统优化推荐算法</a:t>
            </a:r>
          </a:p>
          <a:p>
            <a:r>
              <a:t>其他功能：如旅游资讯浏览、在线客服等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 8"/>
          <p:cNvSpPr/>
          <p:nvPr userDrawn="1"/>
        </p:nvSpPr>
        <p:spPr>
          <a:xfrm>
            <a:off x="7117205" y="-2553"/>
            <a:ext cx="5074795" cy="6860920"/>
          </a:xfrm>
          <a:custGeom>
            <a:avLst/>
            <a:gdLst>
              <a:gd name="connsiteX0" fmla="*/ 3060643 w 5074795"/>
              <a:gd name="connsiteY0" fmla="*/ 0 h 6860920"/>
              <a:gd name="connsiteX1" fmla="*/ 5008522 w 5074795"/>
              <a:gd name="connsiteY1" fmla="*/ 0 h 6860920"/>
              <a:gd name="connsiteX2" fmla="*/ 5074795 w 5074795"/>
              <a:gd name="connsiteY2" fmla="*/ 0 h 6860920"/>
              <a:gd name="connsiteX3" fmla="*/ 5074795 w 5074795"/>
              <a:gd name="connsiteY3" fmla="*/ 6860920 h 6860920"/>
              <a:gd name="connsiteX4" fmla="*/ 0 w 5074795"/>
              <a:gd name="connsiteY4" fmla="*/ 6860920 h 6860920"/>
              <a:gd name="connsiteX5" fmla="*/ 2551164 w 5074795"/>
              <a:gd name="connsiteY5" fmla="*/ 5369814 h 6860920"/>
              <a:gd name="connsiteX6" fmla="*/ 3900672 w 5074795"/>
              <a:gd name="connsiteY6" fmla="*/ 2973065 h 6860920"/>
              <a:gd name="connsiteX7" fmla="*/ 3060643 w 5074795"/>
              <a:gd name="connsiteY7" fmla="*/ 0 h 6860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74795" h="6860920">
                <a:moveTo>
                  <a:pt x="3060643" y="0"/>
                </a:moveTo>
                <a:cubicBezTo>
                  <a:pt x="3060643" y="0"/>
                  <a:pt x="3060643" y="0"/>
                  <a:pt x="5008522" y="0"/>
                </a:cubicBezTo>
                <a:lnTo>
                  <a:pt x="5074795" y="0"/>
                </a:lnTo>
                <a:lnTo>
                  <a:pt x="5074795" y="6860920"/>
                </a:lnTo>
                <a:lnTo>
                  <a:pt x="0" y="6860920"/>
                </a:lnTo>
                <a:cubicBezTo>
                  <a:pt x="306065" y="6251442"/>
                  <a:pt x="1032143" y="5294344"/>
                  <a:pt x="2551164" y="5369814"/>
                </a:cubicBezTo>
                <a:cubicBezTo>
                  <a:pt x="4765187" y="5479588"/>
                  <a:pt x="5284083" y="3706040"/>
                  <a:pt x="3900672" y="2973065"/>
                </a:cubicBezTo>
                <a:cubicBezTo>
                  <a:pt x="2801666" y="2392174"/>
                  <a:pt x="2150926" y="1005125"/>
                  <a:pt x="3060643" y="0"/>
                </a:cubicBezTo>
                <a:close/>
              </a:path>
            </a:pathLst>
          </a:custGeom>
          <a:solidFill>
            <a:srgbClr val="8A979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-1641" y="-2553"/>
            <a:ext cx="3261610" cy="4608008"/>
            <a:chOff x="-1641" y="-2553"/>
            <a:chExt cx="3550201" cy="5015729"/>
          </a:xfrm>
        </p:grpSpPr>
        <p:sp>
          <p:nvSpPr>
            <p:cNvPr id="11" name="Freeform 14"/>
            <p:cNvSpPr/>
            <p:nvPr/>
          </p:nvSpPr>
          <p:spPr>
            <a:xfrm>
              <a:off x="-1640" y="-2553"/>
              <a:ext cx="3550200" cy="5015729"/>
            </a:xfrm>
            <a:custGeom>
              <a:avLst/>
              <a:gdLst>
                <a:gd name="T0" fmla="*/ 0 w 3610"/>
                <a:gd name="T1" fmla="*/ 5009 h 5099"/>
                <a:gd name="T2" fmla="*/ 1093 w 3610"/>
                <a:gd name="T3" fmla="*/ 3604 h 5099"/>
                <a:gd name="T4" fmla="*/ 3529 w 3610"/>
                <a:gd name="T5" fmla="*/ 676 h 5099"/>
                <a:gd name="T6" fmla="*/ 3274 w 3610"/>
                <a:gd name="T7" fmla="*/ 0 h 5099"/>
                <a:gd name="T8" fmla="*/ 0 w 3610"/>
                <a:gd name="T9" fmla="*/ 0 h 5099"/>
                <a:gd name="T10" fmla="*/ 0 w 3610"/>
                <a:gd name="T11" fmla="*/ 5009 h 50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10" h="5099">
                  <a:moveTo>
                    <a:pt x="0" y="5009"/>
                  </a:moveTo>
                  <a:cubicBezTo>
                    <a:pt x="675" y="5099"/>
                    <a:pt x="1334" y="4645"/>
                    <a:pt x="1093" y="3604"/>
                  </a:cubicBezTo>
                  <a:cubicBezTo>
                    <a:pt x="660" y="1732"/>
                    <a:pt x="3610" y="1852"/>
                    <a:pt x="3529" y="676"/>
                  </a:cubicBezTo>
                  <a:cubicBezTo>
                    <a:pt x="3511" y="408"/>
                    <a:pt x="3413" y="185"/>
                    <a:pt x="327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009"/>
                    <a:pt x="0" y="5009"/>
                    <a:pt x="0" y="5009"/>
                  </a:cubicBezTo>
                </a:path>
              </a:pathLst>
            </a:custGeom>
            <a:solidFill>
              <a:srgbClr val="DED5C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>
              <a:endParaRPr lang="zh-CN" altLang="en-US"/>
            </a:p>
          </p:txBody>
        </p:sp>
        <p:sp>
          <p:nvSpPr>
            <p:cNvPr id="12" name="Freeform 16"/>
            <p:cNvSpPr/>
            <p:nvPr/>
          </p:nvSpPr>
          <p:spPr>
            <a:xfrm>
              <a:off x="-1641" y="-2553"/>
              <a:ext cx="2531120" cy="3125935"/>
            </a:xfrm>
            <a:custGeom>
              <a:avLst/>
              <a:gdLst>
                <a:gd name="T0" fmla="*/ 0 w 2214"/>
                <a:gd name="T1" fmla="*/ 2734 h 2734"/>
                <a:gd name="T2" fmla="*/ 1209 w 2214"/>
                <a:gd name="T3" fmla="*/ 1492 h 2734"/>
                <a:gd name="T4" fmla="*/ 1974 w 2214"/>
                <a:gd name="T5" fmla="*/ 0 h 2734"/>
                <a:gd name="T6" fmla="*/ 0 w 2214"/>
                <a:gd name="T7" fmla="*/ 0 h 2734"/>
                <a:gd name="T8" fmla="*/ 0 w 2214"/>
                <a:gd name="T9" fmla="*/ 2734 h 2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4" h="2734">
                  <a:moveTo>
                    <a:pt x="0" y="2734"/>
                  </a:moveTo>
                  <a:cubicBezTo>
                    <a:pt x="199" y="2295"/>
                    <a:pt x="562" y="1838"/>
                    <a:pt x="1209" y="1492"/>
                  </a:cubicBezTo>
                  <a:cubicBezTo>
                    <a:pt x="2214" y="955"/>
                    <a:pt x="2183" y="387"/>
                    <a:pt x="197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734"/>
                    <a:pt x="0" y="2734"/>
                    <a:pt x="0" y="2734"/>
                  </a:cubicBezTo>
                </a:path>
              </a:pathLst>
            </a:custGeom>
            <a:solidFill>
              <a:srgbClr val="E6DFD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>
              <a:endParaRPr lang="zh-CN" altLang="en-US"/>
            </a:p>
          </p:txBody>
        </p:sp>
      </p:grpSp>
      <p:sp>
        <p:nvSpPr>
          <p:cNvPr id="13" name="任意多边形 12"/>
          <p:cNvSpPr/>
          <p:nvPr userDrawn="1"/>
        </p:nvSpPr>
        <p:spPr>
          <a:xfrm rot="10800000">
            <a:off x="917129" y="6072136"/>
            <a:ext cx="4121100" cy="785863"/>
          </a:xfrm>
          <a:custGeom>
            <a:avLst/>
            <a:gdLst>
              <a:gd name="connsiteX0" fmla="*/ 2917879 w 3278823"/>
              <a:gd name="connsiteY0" fmla="*/ 625228 h 625247"/>
              <a:gd name="connsiteX1" fmla="*/ 2562359 w 3278823"/>
              <a:gd name="connsiteY1" fmla="*/ 413875 h 625247"/>
              <a:gd name="connsiteX2" fmla="*/ 389364 w 3278823"/>
              <a:gd name="connsiteY2" fmla="*/ 481249 h 625247"/>
              <a:gd name="connsiteX3" fmla="*/ 52281 w 3278823"/>
              <a:gd name="connsiteY3" fmla="*/ 118651 h 625247"/>
              <a:gd name="connsiteX4" fmla="*/ 0 w 3278823"/>
              <a:gd name="connsiteY4" fmla="*/ 0 h 625247"/>
              <a:gd name="connsiteX5" fmla="*/ 3257271 w 3278823"/>
              <a:gd name="connsiteY5" fmla="*/ 0 h 625247"/>
              <a:gd name="connsiteX6" fmla="*/ 3271762 w 3278823"/>
              <a:gd name="connsiteY6" fmla="*/ 69210 h 625247"/>
              <a:gd name="connsiteX7" fmla="*/ 2917879 w 3278823"/>
              <a:gd name="connsiteY7" fmla="*/ 625228 h 625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78823" h="625247">
                <a:moveTo>
                  <a:pt x="2917879" y="625228"/>
                </a:moveTo>
                <a:cubicBezTo>
                  <a:pt x="2805330" y="623950"/>
                  <a:pt x="2679882" y="560898"/>
                  <a:pt x="2562359" y="413875"/>
                </a:cubicBezTo>
                <a:cubicBezTo>
                  <a:pt x="2129131" y="-129682"/>
                  <a:pt x="802016" y="683370"/>
                  <a:pt x="389364" y="481249"/>
                </a:cubicBezTo>
                <a:cubicBezTo>
                  <a:pt x="235049" y="405025"/>
                  <a:pt x="127027" y="264568"/>
                  <a:pt x="52281" y="118651"/>
                </a:cubicBezTo>
                <a:lnTo>
                  <a:pt x="0" y="0"/>
                </a:lnTo>
                <a:lnTo>
                  <a:pt x="3257271" y="0"/>
                </a:lnTo>
                <a:lnTo>
                  <a:pt x="3271762" y="69210"/>
                </a:lnTo>
                <a:cubicBezTo>
                  <a:pt x="3316472" y="383249"/>
                  <a:pt x="3142976" y="627785"/>
                  <a:pt x="2917879" y="625228"/>
                </a:cubicBezTo>
                <a:close/>
              </a:path>
            </a:pathLst>
          </a:custGeom>
          <a:solidFill>
            <a:srgbClr val="E6DFD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endParaRPr lang="zh-CN" altLang="en-US"/>
          </a:p>
        </p:txBody>
      </p:sp>
      <p:sp>
        <p:nvSpPr>
          <p:cNvPr id="14" name="Oval 689"/>
          <p:cNvSpPr>
            <a:spLocks noChangeArrowheads="1"/>
          </p:cNvSpPr>
          <p:nvPr userDrawn="1"/>
        </p:nvSpPr>
        <p:spPr>
          <a:xfrm>
            <a:off x="10272151" y="2905653"/>
            <a:ext cx="98081" cy="98081"/>
          </a:xfrm>
          <a:prstGeom prst="ellipse">
            <a:avLst/>
          </a:prstGeom>
          <a:solidFill>
            <a:srgbClr val="DADED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endParaRPr lang="zh-CN" altLang="en-US"/>
          </a:p>
        </p:txBody>
      </p:sp>
      <p:sp>
        <p:nvSpPr>
          <p:cNvPr id="15" name="Oval 690"/>
          <p:cNvSpPr>
            <a:spLocks noChangeArrowheads="1"/>
          </p:cNvSpPr>
          <p:nvPr userDrawn="1"/>
        </p:nvSpPr>
        <p:spPr>
          <a:xfrm>
            <a:off x="9773742" y="4661077"/>
            <a:ext cx="156614" cy="156614"/>
          </a:xfrm>
          <a:prstGeom prst="ellipse">
            <a:avLst/>
          </a:prstGeom>
          <a:solidFill>
            <a:srgbClr val="DADED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endParaRPr lang="zh-CN" altLang="en-US"/>
          </a:p>
        </p:txBody>
      </p:sp>
      <p:sp>
        <p:nvSpPr>
          <p:cNvPr id="16" name="Oval 691"/>
          <p:cNvSpPr>
            <a:spLocks noChangeArrowheads="1"/>
          </p:cNvSpPr>
          <p:nvPr userDrawn="1"/>
        </p:nvSpPr>
        <p:spPr>
          <a:xfrm>
            <a:off x="1919536" y="2051862"/>
            <a:ext cx="196162" cy="19616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endParaRPr lang="zh-CN" altLang="en-US"/>
          </a:p>
        </p:txBody>
      </p:sp>
      <p:sp>
        <p:nvSpPr>
          <p:cNvPr id="17" name="Oval 692"/>
          <p:cNvSpPr>
            <a:spLocks noChangeArrowheads="1"/>
          </p:cNvSpPr>
          <p:nvPr userDrawn="1"/>
        </p:nvSpPr>
        <p:spPr>
          <a:xfrm>
            <a:off x="1955194" y="6108522"/>
            <a:ext cx="174015" cy="17401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endParaRPr lang="zh-CN" altLang="en-US"/>
          </a:p>
        </p:txBody>
      </p:sp>
      <p:sp>
        <p:nvSpPr>
          <p:cNvPr id="18" name="Oval 693"/>
          <p:cNvSpPr>
            <a:spLocks noChangeArrowheads="1"/>
          </p:cNvSpPr>
          <p:nvPr userDrawn="1"/>
        </p:nvSpPr>
        <p:spPr>
          <a:xfrm>
            <a:off x="10980770" y="3696088"/>
            <a:ext cx="211981" cy="211981"/>
          </a:xfrm>
          <a:prstGeom prst="ellipse">
            <a:avLst/>
          </a:prstGeom>
          <a:solidFill>
            <a:srgbClr val="DADED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endParaRPr lang="zh-CN" altLang="en-US"/>
          </a:p>
        </p:txBody>
      </p:sp>
      <p:sp>
        <p:nvSpPr>
          <p:cNvPr id="19" name="Oval 694"/>
          <p:cNvSpPr>
            <a:spLocks noChangeArrowheads="1"/>
          </p:cNvSpPr>
          <p:nvPr userDrawn="1"/>
        </p:nvSpPr>
        <p:spPr>
          <a:xfrm>
            <a:off x="3554256" y="434745"/>
            <a:ext cx="181925" cy="18192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endParaRPr lang="zh-CN" altLang="en-US"/>
          </a:p>
        </p:txBody>
      </p:sp>
      <p:sp>
        <p:nvSpPr>
          <p:cNvPr id="20" name="任意多边形 19"/>
          <p:cNvSpPr/>
          <p:nvPr userDrawn="1"/>
        </p:nvSpPr>
        <p:spPr>
          <a:xfrm>
            <a:off x="10736630" y="-2553"/>
            <a:ext cx="1455370" cy="2872362"/>
          </a:xfrm>
          <a:custGeom>
            <a:avLst/>
            <a:gdLst>
              <a:gd name="connsiteX0" fmla="*/ 185794 w 1455370"/>
              <a:gd name="connsiteY0" fmla="*/ 0 h 2872362"/>
              <a:gd name="connsiteX1" fmla="*/ 1344878 w 1455370"/>
              <a:gd name="connsiteY1" fmla="*/ 0 h 2872362"/>
              <a:gd name="connsiteX2" fmla="*/ 1455370 w 1455370"/>
              <a:gd name="connsiteY2" fmla="*/ 0 h 2872362"/>
              <a:gd name="connsiteX3" fmla="*/ 1455370 w 1455370"/>
              <a:gd name="connsiteY3" fmla="*/ 2872362 h 2872362"/>
              <a:gd name="connsiteX4" fmla="*/ 1366788 w 1455370"/>
              <a:gd name="connsiteY4" fmla="*/ 2794809 h 2872362"/>
              <a:gd name="connsiteX5" fmla="*/ 186978 w 1455370"/>
              <a:gd name="connsiteY5" fmla="*/ 1732196 h 2872362"/>
              <a:gd name="connsiteX6" fmla="*/ 185794 w 1455370"/>
              <a:gd name="connsiteY6" fmla="*/ 0 h 2872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55370" h="2872362">
                <a:moveTo>
                  <a:pt x="185794" y="0"/>
                </a:moveTo>
                <a:cubicBezTo>
                  <a:pt x="185794" y="0"/>
                  <a:pt x="185794" y="0"/>
                  <a:pt x="1344878" y="0"/>
                </a:cubicBezTo>
                <a:lnTo>
                  <a:pt x="1455370" y="0"/>
                </a:lnTo>
                <a:lnTo>
                  <a:pt x="1455370" y="2872362"/>
                </a:lnTo>
                <a:lnTo>
                  <a:pt x="1366788" y="2794809"/>
                </a:lnTo>
                <a:cubicBezTo>
                  <a:pt x="973518" y="2484243"/>
                  <a:pt x="442840" y="2288442"/>
                  <a:pt x="186978" y="1732196"/>
                </a:cubicBezTo>
                <a:cubicBezTo>
                  <a:pt x="-136403" y="1030170"/>
                  <a:pt x="24695" y="383027"/>
                  <a:pt x="185794" y="0"/>
                </a:cubicBezTo>
                <a:close/>
              </a:path>
            </a:pathLst>
          </a:custGeom>
          <a:solidFill>
            <a:srgbClr val="BFC5C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endParaRPr lang="zh-CN" altLang="en-US"/>
          </a:p>
        </p:txBody>
      </p:sp>
      <p:sp>
        <p:nvSpPr>
          <p:cNvPr id="21" name="Freeform 67"/>
          <p:cNvSpPr/>
          <p:nvPr userDrawn="1"/>
        </p:nvSpPr>
        <p:spPr>
          <a:xfrm>
            <a:off x="9811267" y="5706707"/>
            <a:ext cx="2291677" cy="1151660"/>
          </a:xfrm>
          <a:custGeom>
            <a:avLst/>
            <a:gdLst>
              <a:gd name="T0" fmla="*/ 2434 w 2434"/>
              <a:gd name="T1" fmla="*/ 1007 h 1007"/>
              <a:gd name="T2" fmla="*/ 1271 w 2434"/>
              <a:gd name="T3" fmla="*/ 28 h 1007"/>
              <a:gd name="T4" fmla="*/ 0 w 2434"/>
              <a:gd name="T5" fmla="*/ 1007 h 1007"/>
              <a:gd name="T6" fmla="*/ 2434 w 2434"/>
              <a:gd name="T7" fmla="*/ 1007 h 10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34" h="1006">
                <a:moveTo>
                  <a:pt x="2434" y="1007"/>
                </a:moveTo>
                <a:cubicBezTo>
                  <a:pt x="2099" y="670"/>
                  <a:pt x="1943" y="0"/>
                  <a:pt x="1271" y="28"/>
                </a:cubicBezTo>
                <a:cubicBezTo>
                  <a:pt x="510" y="59"/>
                  <a:pt x="147" y="660"/>
                  <a:pt x="0" y="1007"/>
                </a:cubicBezTo>
                <a:lnTo>
                  <a:pt x="2434" y="1007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b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8/5/2024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b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b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8/5/2024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8/5/2024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</p:spPr>
        <p:txBody>
          <a:bodyPr/>
          <a:lstStyle/>
          <a:p>
            <a:fld id="{E8FD0B7A-F5DD-4F40-B4CB-3B2C354B893A}" type="datetimeFigureOut">
              <a:rPr lang="en-US"/>
              <a:t>8/5/2024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</p:spPr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b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8/5/2024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b="1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8/5/2024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/>
        </p:nvGrpSpPr>
        <p:grpSpPr>
          <a:xfrm rot="10800000" flipV="1">
            <a:off x="9334719" y="-5693"/>
            <a:ext cx="2857281" cy="4036770"/>
            <a:chOff x="-1641" y="-2553"/>
            <a:chExt cx="3261610" cy="4608008"/>
          </a:xfrm>
        </p:grpSpPr>
        <p:grpSp>
          <p:nvGrpSpPr>
            <p:cNvPr id="11" name="组合 10"/>
            <p:cNvGrpSpPr/>
            <p:nvPr/>
          </p:nvGrpSpPr>
          <p:grpSpPr>
            <a:xfrm>
              <a:off x="-1641" y="-2553"/>
              <a:ext cx="3261610" cy="4608008"/>
              <a:chOff x="-1641" y="-2553"/>
              <a:chExt cx="3550201" cy="5015729"/>
            </a:xfrm>
          </p:grpSpPr>
          <p:sp>
            <p:nvSpPr>
              <p:cNvPr id="13" name="Freeform 14"/>
              <p:cNvSpPr/>
              <p:nvPr/>
            </p:nvSpPr>
            <p:spPr>
              <a:xfrm>
                <a:off x="-1640" y="-2553"/>
                <a:ext cx="3550200" cy="5015729"/>
              </a:xfrm>
              <a:custGeom>
                <a:avLst/>
                <a:gdLst>
                  <a:gd name="T0" fmla="*/ 0 w 3610"/>
                  <a:gd name="T1" fmla="*/ 5009 h 5099"/>
                  <a:gd name="T2" fmla="*/ 1093 w 3610"/>
                  <a:gd name="T3" fmla="*/ 3604 h 5099"/>
                  <a:gd name="T4" fmla="*/ 3529 w 3610"/>
                  <a:gd name="T5" fmla="*/ 676 h 5099"/>
                  <a:gd name="T6" fmla="*/ 3274 w 3610"/>
                  <a:gd name="T7" fmla="*/ 0 h 5099"/>
                  <a:gd name="T8" fmla="*/ 0 w 3610"/>
                  <a:gd name="T9" fmla="*/ 0 h 5099"/>
                  <a:gd name="T10" fmla="*/ 0 w 3610"/>
                  <a:gd name="T11" fmla="*/ 5009 h 50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10" h="5099">
                    <a:moveTo>
                      <a:pt x="0" y="5009"/>
                    </a:moveTo>
                    <a:cubicBezTo>
                      <a:pt x="675" y="5099"/>
                      <a:pt x="1334" y="4645"/>
                      <a:pt x="1093" y="3604"/>
                    </a:cubicBezTo>
                    <a:cubicBezTo>
                      <a:pt x="660" y="1732"/>
                      <a:pt x="3610" y="1852"/>
                      <a:pt x="3529" y="676"/>
                    </a:cubicBezTo>
                    <a:cubicBezTo>
                      <a:pt x="3511" y="408"/>
                      <a:pt x="3413" y="185"/>
                      <a:pt x="327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5009"/>
                      <a:pt x="0" y="5009"/>
                      <a:pt x="0" y="5009"/>
                    </a:cubicBezTo>
                  </a:path>
                </a:pathLst>
              </a:custGeom>
              <a:solidFill>
                <a:srgbClr val="DED5C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</a:lstStyle>
              <a:p>
                <a:endParaRPr lang="zh-CN" altLang="en-US"/>
              </a:p>
            </p:txBody>
          </p:sp>
          <p:sp>
            <p:nvSpPr>
              <p:cNvPr id="14" name="Freeform 16"/>
              <p:cNvSpPr/>
              <p:nvPr/>
            </p:nvSpPr>
            <p:spPr>
              <a:xfrm>
                <a:off x="-1641" y="-2553"/>
                <a:ext cx="2531120" cy="3125935"/>
              </a:xfrm>
              <a:custGeom>
                <a:avLst/>
                <a:gdLst>
                  <a:gd name="T0" fmla="*/ 0 w 2214"/>
                  <a:gd name="T1" fmla="*/ 2734 h 2734"/>
                  <a:gd name="T2" fmla="*/ 1209 w 2214"/>
                  <a:gd name="T3" fmla="*/ 1492 h 2734"/>
                  <a:gd name="T4" fmla="*/ 1974 w 2214"/>
                  <a:gd name="T5" fmla="*/ 0 h 2734"/>
                  <a:gd name="T6" fmla="*/ 0 w 2214"/>
                  <a:gd name="T7" fmla="*/ 0 h 2734"/>
                  <a:gd name="T8" fmla="*/ 0 w 2214"/>
                  <a:gd name="T9" fmla="*/ 2734 h 27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14" h="2734">
                    <a:moveTo>
                      <a:pt x="0" y="2734"/>
                    </a:moveTo>
                    <a:cubicBezTo>
                      <a:pt x="199" y="2295"/>
                      <a:pt x="562" y="1838"/>
                      <a:pt x="1209" y="1492"/>
                    </a:cubicBezTo>
                    <a:cubicBezTo>
                      <a:pt x="2214" y="955"/>
                      <a:pt x="2183" y="387"/>
                      <a:pt x="197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734"/>
                      <a:pt x="0" y="2734"/>
                      <a:pt x="0" y="2734"/>
                    </a:cubicBezTo>
                  </a:path>
                </a:pathLst>
              </a:custGeom>
              <a:solidFill>
                <a:srgbClr val="E6DFD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</a:lstStyle>
              <a:p>
                <a:endParaRPr lang="zh-CN" altLang="en-US"/>
              </a:p>
            </p:txBody>
          </p:sp>
        </p:grpSp>
        <p:sp>
          <p:nvSpPr>
            <p:cNvPr id="12" name="Oval 691"/>
            <p:cNvSpPr>
              <a:spLocks noChangeArrowheads="1"/>
            </p:cNvSpPr>
            <p:nvPr/>
          </p:nvSpPr>
          <p:spPr>
            <a:xfrm>
              <a:off x="1919536" y="2051862"/>
              <a:ext cx="196162" cy="19616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>
              <a:endParaRPr lang="zh-CN" altLang="en-US"/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719" y="0"/>
            <a:ext cx="4582000" cy="6858001"/>
            <a:chOff x="719" y="0"/>
            <a:chExt cx="4582000" cy="6858001"/>
          </a:xfrm>
        </p:grpSpPr>
        <p:sp>
          <p:nvSpPr>
            <p:cNvPr id="16" name="Oval 689"/>
            <p:cNvSpPr>
              <a:spLocks noChangeArrowheads="1"/>
            </p:cNvSpPr>
            <p:nvPr/>
          </p:nvSpPr>
          <p:spPr>
            <a:xfrm flipH="1" flipV="1">
              <a:off x="1714598" y="4665493"/>
              <a:ext cx="110743" cy="110743"/>
            </a:xfrm>
            <a:prstGeom prst="ellipse">
              <a:avLst/>
            </a:prstGeom>
            <a:solidFill>
              <a:srgbClr val="DADE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>
              <a:endParaRPr lang="zh-CN" altLang="en-US"/>
            </a:p>
          </p:txBody>
        </p:sp>
        <p:sp>
          <p:nvSpPr>
            <p:cNvPr id="17" name="Oval 690"/>
            <p:cNvSpPr>
              <a:spLocks noChangeArrowheads="1"/>
            </p:cNvSpPr>
            <p:nvPr/>
          </p:nvSpPr>
          <p:spPr>
            <a:xfrm flipH="1" flipV="1">
              <a:off x="2211261" y="2617358"/>
              <a:ext cx="176832" cy="176832"/>
            </a:xfrm>
            <a:prstGeom prst="ellipse">
              <a:avLst/>
            </a:prstGeom>
            <a:solidFill>
              <a:srgbClr val="DADE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>
              <a:endParaRPr lang="zh-CN" altLang="en-US"/>
            </a:p>
          </p:txBody>
        </p:sp>
        <p:sp>
          <p:nvSpPr>
            <p:cNvPr id="18" name="Oval 693"/>
            <p:cNvSpPr>
              <a:spLocks noChangeArrowheads="1"/>
            </p:cNvSpPr>
            <p:nvPr/>
          </p:nvSpPr>
          <p:spPr>
            <a:xfrm flipH="1" flipV="1">
              <a:off x="785893" y="3644410"/>
              <a:ext cx="239347" cy="239347"/>
            </a:xfrm>
            <a:prstGeom prst="ellipse">
              <a:avLst/>
            </a:prstGeom>
            <a:solidFill>
              <a:srgbClr val="DADE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>
              <a:endParaRPr lang="zh-CN" altLang="en-US"/>
            </a:p>
          </p:txBody>
        </p:sp>
        <p:sp>
          <p:nvSpPr>
            <p:cNvPr id="19" name="任意多边形 18"/>
            <p:cNvSpPr/>
            <p:nvPr/>
          </p:nvSpPr>
          <p:spPr>
            <a:xfrm flipH="1">
              <a:off x="720" y="5089300"/>
              <a:ext cx="4581999" cy="1768700"/>
            </a:xfrm>
            <a:custGeom>
              <a:avLst/>
              <a:gdLst>
                <a:gd name="connsiteX0" fmla="*/ 4581999 w 4581999"/>
                <a:gd name="connsiteY0" fmla="*/ 0 h 1768700"/>
                <a:gd name="connsiteX1" fmla="*/ 4511900 w 4581999"/>
                <a:gd name="connsiteY1" fmla="*/ 74766 h 1768700"/>
                <a:gd name="connsiteX2" fmla="*/ 2519360 w 4581999"/>
                <a:gd name="connsiteY2" fmla="*/ 658328 h 1768700"/>
                <a:gd name="connsiteX3" fmla="*/ 114612 w 4581999"/>
                <a:gd name="connsiteY3" fmla="*/ 1629351 h 1768700"/>
                <a:gd name="connsiteX4" fmla="*/ 0 w 4581999"/>
                <a:gd name="connsiteY4" fmla="*/ 1768700 h 1768700"/>
                <a:gd name="connsiteX5" fmla="*/ 4581999 w 4581999"/>
                <a:gd name="connsiteY5" fmla="*/ 1768700 h 1768700"/>
                <a:gd name="connsiteX6" fmla="*/ 4581999 w 4581999"/>
                <a:gd name="connsiteY6" fmla="*/ 0 h 176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81999" h="1768700">
                  <a:moveTo>
                    <a:pt x="4581999" y="0"/>
                  </a:moveTo>
                  <a:lnTo>
                    <a:pt x="4511900" y="74766"/>
                  </a:lnTo>
                  <a:cubicBezTo>
                    <a:pt x="4125095" y="452256"/>
                    <a:pt x="3456803" y="704809"/>
                    <a:pt x="2519360" y="658328"/>
                  </a:cubicBezTo>
                  <a:cubicBezTo>
                    <a:pt x="1340213" y="599744"/>
                    <a:pt x="584240" y="1092216"/>
                    <a:pt x="114612" y="1629351"/>
                  </a:cubicBezTo>
                  <a:lnTo>
                    <a:pt x="0" y="1768700"/>
                  </a:lnTo>
                  <a:lnTo>
                    <a:pt x="4581999" y="1768700"/>
                  </a:lnTo>
                  <a:lnTo>
                    <a:pt x="4581999" y="0"/>
                  </a:lnTo>
                  <a:close/>
                </a:path>
              </a:pathLst>
            </a:custGeom>
            <a:solidFill>
              <a:srgbClr val="8A979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>
              <a:endParaRPr lang="zh-CN" altLang="en-US"/>
            </a:p>
          </p:txBody>
        </p:sp>
        <p:sp>
          <p:nvSpPr>
            <p:cNvPr id="20" name="任意多边形 19"/>
            <p:cNvSpPr/>
            <p:nvPr/>
          </p:nvSpPr>
          <p:spPr>
            <a:xfrm flipH="1">
              <a:off x="719" y="0"/>
              <a:ext cx="1973789" cy="3461032"/>
            </a:xfrm>
            <a:custGeom>
              <a:avLst/>
              <a:gdLst>
                <a:gd name="connsiteX0" fmla="*/ 1973789 w 1973789"/>
                <a:gd name="connsiteY0" fmla="*/ 0 h 3461032"/>
                <a:gd name="connsiteX1" fmla="*/ 251864 w 1973789"/>
                <a:gd name="connsiteY1" fmla="*/ 0 h 3461032"/>
                <a:gd name="connsiteX2" fmla="*/ 242935 w 1973789"/>
                <a:gd name="connsiteY2" fmla="*/ 14035 h 3461032"/>
                <a:gd name="connsiteX3" fmla="*/ 1434876 w 1973789"/>
                <a:gd name="connsiteY3" fmla="*/ 3041464 h 3461032"/>
                <a:gd name="connsiteX4" fmla="*/ 1920403 w 1973789"/>
                <a:gd name="connsiteY4" fmla="*/ 3400440 h 3461032"/>
                <a:gd name="connsiteX5" fmla="*/ 1973789 w 1973789"/>
                <a:gd name="connsiteY5" fmla="*/ 3461032 h 3461032"/>
                <a:gd name="connsiteX6" fmla="*/ 1973789 w 1973789"/>
                <a:gd name="connsiteY6" fmla="*/ 0 h 3461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73789" h="3461032">
                  <a:moveTo>
                    <a:pt x="1973789" y="0"/>
                  </a:moveTo>
                  <a:lnTo>
                    <a:pt x="251864" y="0"/>
                  </a:lnTo>
                  <a:lnTo>
                    <a:pt x="242935" y="14035"/>
                  </a:lnTo>
                  <a:cubicBezTo>
                    <a:pt x="-398544" y="1105114"/>
                    <a:pt x="310324" y="2447071"/>
                    <a:pt x="1434876" y="3041464"/>
                  </a:cubicBezTo>
                  <a:cubicBezTo>
                    <a:pt x="1630127" y="3144914"/>
                    <a:pt x="1791817" y="3266722"/>
                    <a:pt x="1920403" y="3400440"/>
                  </a:cubicBezTo>
                  <a:lnTo>
                    <a:pt x="1973789" y="3461032"/>
                  </a:lnTo>
                  <a:lnTo>
                    <a:pt x="1973789" y="0"/>
                  </a:lnTo>
                  <a:close/>
                </a:path>
              </a:pathLst>
            </a:custGeom>
            <a:solidFill>
              <a:srgbClr val="8A979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>
              <a:endParaRPr lang="zh-CN" altLang="en-US"/>
            </a:p>
          </p:txBody>
        </p:sp>
        <p:sp>
          <p:nvSpPr>
            <p:cNvPr id="21" name="任意多边形 20"/>
            <p:cNvSpPr/>
            <p:nvPr/>
          </p:nvSpPr>
          <p:spPr>
            <a:xfrm flipH="1">
              <a:off x="719" y="0"/>
              <a:ext cx="856468" cy="2370369"/>
            </a:xfrm>
            <a:custGeom>
              <a:avLst/>
              <a:gdLst>
                <a:gd name="connsiteX0" fmla="*/ 856468 w 856468"/>
                <a:gd name="connsiteY0" fmla="*/ 0 h 2370369"/>
                <a:gd name="connsiteX1" fmla="*/ 100396 w 856468"/>
                <a:gd name="connsiteY1" fmla="*/ 0 h 2370369"/>
                <a:gd name="connsiteX2" fmla="*/ 81905 w 856468"/>
                <a:gd name="connsiteY2" fmla="*/ 61164 h 2370369"/>
                <a:gd name="connsiteX3" fmla="*/ 211116 w 856468"/>
                <a:gd name="connsiteY3" fmla="*/ 1640401 h 2370369"/>
                <a:gd name="connsiteX4" fmla="*/ 818997 w 856468"/>
                <a:gd name="connsiteY4" fmla="*/ 2344322 h 2370369"/>
                <a:gd name="connsiteX5" fmla="*/ 856468 w 856468"/>
                <a:gd name="connsiteY5" fmla="*/ 2370369 h 2370369"/>
                <a:gd name="connsiteX6" fmla="*/ 856468 w 856468"/>
                <a:gd name="connsiteY6" fmla="*/ 0 h 2370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6467" h="2370369">
                  <a:moveTo>
                    <a:pt x="856468" y="0"/>
                  </a:moveTo>
                  <a:lnTo>
                    <a:pt x="100396" y="0"/>
                  </a:lnTo>
                  <a:lnTo>
                    <a:pt x="81905" y="61164"/>
                  </a:lnTo>
                  <a:cubicBezTo>
                    <a:pt x="-28876" y="486276"/>
                    <a:pt x="-62730" y="1045910"/>
                    <a:pt x="211116" y="1640401"/>
                  </a:cubicBezTo>
                  <a:cubicBezTo>
                    <a:pt x="355563" y="1954429"/>
                    <a:pt x="577583" y="2166713"/>
                    <a:pt x="818997" y="2344322"/>
                  </a:cubicBezTo>
                  <a:lnTo>
                    <a:pt x="856468" y="2370369"/>
                  </a:lnTo>
                  <a:lnTo>
                    <a:pt x="856468" y="0"/>
                  </a:lnTo>
                  <a:close/>
                </a:path>
              </a:pathLst>
            </a:custGeom>
            <a:solidFill>
              <a:srgbClr val="BFC5C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>
              <a:endParaRPr lang="zh-CN" altLang="en-US"/>
            </a:p>
          </p:txBody>
        </p:sp>
        <p:sp>
          <p:nvSpPr>
            <p:cNvPr id="22" name="任意多边形 21"/>
            <p:cNvSpPr/>
            <p:nvPr/>
          </p:nvSpPr>
          <p:spPr>
            <a:xfrm flipH="1">
              <a:off x="719" y="6165954"/>
              <a:ext cx="1626048" cy="692047"/>
            </a:xfrm>
            <a:custGeom>
              <a:avLst/>
              <a:gdLst>
                <a:gd name="connsiteX0" fmla="*/ 1157175 w 1626048"/>
                <a:gd name="connsiteY0" fmla="*/ 909 h 692047"/>
                <a:gd name="connsiteX1" fmla="*/ 1075925 w 1626048"/>
                <a:gd name="connsiteY1" fmla="*/ 1100 h 692047"/>
                <a:gd name="connsiteX2" fmla="*/ 7637 w 1626048"/>
                <a:gd name="connsiteY2" fmla="*/ 678930 h 692047"/>
                <a:gd name="connsiteX3" fmla="*/ 0 w 1626048"/>
                <a:gd name="connsiteY3" fmla="*/ 692047 h 692047"/>
                <a:gd name="connsiteX4" fmla="*/ 1626048 w 1626048"/>
                <a:gd name="connsiteY4" fmla="*/ 692047 h 692047"/>
                <a:gd name="connsiteX5" fmla="*/ 1626048 w 1626048"/>
                <a:gd name="connsiteY5" fmla="*/ 209222 h 692047"/>
                <a:gd name="connsiteX6" fmla="*/ 1607503 w 1626048"/>
                <a:gd name="connsiteY6" fmla="*/ 190635 h 692047"/>
                <a:gd name="connsiteX7" fmla="*/ 1157175 w 1626048"/>
                <a:gd name="connsiteY7" fmla="*/ 909 h 692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26048" h="692047">
                  <a:moveTo>
                    <a:pt x="1157175" y="909"/>
                  </a:moveTo>
                  <a:cubicBezTo>
                    <a:pt x="1130900" y="-350"/>
                    <a:pt x="1103831" y="-313"/>
                    <a:pt x="1075925" y="1100"/>
                  </a:cubicBezTo>
                  <a:cubicBezTo>
                    <a:pt x="570299" y="26120"/>
                    <a:pt x="229949" y="338654"/>
                    <a:pt x="7637" y="678930"/>
                  </a:cubicBezTo>
                  <a:lnTo>
                    <a:pt x="0" y="692047"/>
                  </a:lnTo>
                  <a:lnTo>
                    <a:pt x="1626048" y="692047"/>
                  </a:lnTo>
                  <a:lnTo>
                    <a:pt x="1626048" y="209222"/>
                  </a:lnTo>
                  <a:lnTo>
                    <a:pt x="1607503" y="190635"/>
                  </a:lnTo>
                  <a:cubicBezTo>
                    <a:pt x="1486179" y="82036"/>
                    <a:pt x="1341105" y="9722"/>
                    <a:pt x="1157175" y="909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>
              <a:endParaRPr lang="zh-CN" altLang="en-US"/>
            </a:p>
          </p:txBody>
        </p:sp>
      </p:grp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任意多边形 42"/>
          <p:cNvSpPr/>
          <p:nvPr userDrawn="1"/>
        </p:nvSpPr>
        <p:spPr>
          <a:xfrm flipH="1">
            <a:off x="717" y="6219457"/>
            <a:ext cx="2109742" cy="638543"/>
          </a:xfrm>
          <a:custGeom>
            <a:avLst/>
            <a:gdLst>
              <a:gd name="connsiteX0" fmla="*/ 2109742 w 2109742"/>
              <a:gd name="connsiteY0" fmla="*/ 0 h 638543"/>
              <a:gd name="connsiteX1" fmla="*/ 2070472 w 2109742"/>
              <a:gd name="connsiteY1" fmla="*/ 45623 h 638543"/>
              <a:gd name="connsiteX2" fmla="*/ 954228 w 2109742"/>
              <a:gd name="connsiteY2" fmla="*/ 401713 h 638543"/>
              <a:gd name="connsiteX3" fmla="*/ 131589 w 2109742"/>
              <a:gd name="connsiteY3" fmla="*/ 561657 h 638543"/>
              <a:gd name="connsiteX4" fmla="*/ 0 w 2109742"/>
              <a:gd name="connsiteY4" fmla="*/ 638543 h 638543"/>
              <a:gd name="connsiteX5" fmla="*/ 2109742 w 2109742"/>
              <a:gd name="connsiteY5" fmla="*/ 638543 h 638543"/>
              <a:gd name="connsiteX6" fmla="*/ 2109742 w 2109742"/>
              <a:gd name="connsiteY6" fmla="*/ 0 h 638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09742" h="638543">
                <a:moveTo>
                  <a:pt x="2109742" y="0"/>
                </a:moveTo>
                <a:lnTo>
                  <a:pt x="2070472" y="45623"/>
                </a:lnTo>
                <a:cubicBezTo>
                  <a:pt x="1853779" y="275967"/>
                  <a:pt x="1479394" y="430076"/>
                  <a:pt x="954228" y="401713"/>
                </a:cubicBezTo>
                <a:cubicBezTo>
                  <a:pt x="623942" y="383839"/>
                  <a:pt x="352923" y="450029"/>
                  <a:pt x="131589" y="561657"/>
                </a:cubicBezTo>
                <a:lnTo>
                  <a:pt x="0" y="638543"/>
                </a:lnTo>
                <a:lnTo>
                  <a:pt x="2109742" y="638543"/>
                </a:lnTo>
                <a:lnTo>
                  <a:pt x="2109742" y="0"/>
                </a:lnTo>
                <a:close/>
              </a:path>
            </a:pathLst>
          </a:custGeom>
          <a:solidFill>
            <a:srgbClr val="8A979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 rot="16200000" flipH="1" flipV="1">
            <a:off x="11013630" y="-479139"/>
            <a:ext cx="699230" cy="1657512"/>
          </a:xfrm>
          <a:custGeom>
            <a:avLst/>
            <a:gdLst>
              <a:gd name="connsiteX0" fmla="*/ 0 w 1255385"/>
              <a:gd name="connsiteY0" fmla="*/ 1657512 h 1657512"/>
              <a:gd name="connsiteX1" fmla="*/ 0 w 1255385"/>
              <a:gd name="connsiteY1" fmla="*/ 0 h 1657512"/>
              <a:gd name="connsiteX2" fmla="*/ 1255385 w 1255385"/>
              <a:gd name="connsiteY2" fmla="*/ 0 h 1657512"/>
              <a:gd name="connsiteX3" fmla="*/ 1232909 w 1255385"/>
              <a:gd name="connsiteY3" fmla="*/ 50483 h 1657512"/>
              <a:gd name="connsiteX4" fmla="*/ 276118 w 1255385"/>
              <a:gd name="connsiteY4" fmla="*/ 1091252 h 1657512"/>
              <a:gd name="connsiteX5" fmla="*/ 28995 w 1255385"/>
              <a:gd name="connsiteY5" fmla="*/ 1652250 h 1657512"/>
              <a:gd name="connsiteX6" fmla="*/ 0 w 1255385"/>
              <a:gd name="connsiteY6" fmla="*/ 1657512 h 165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55385" h="1657512">
                <a:moveTo>
                  <a:pt x="0" y="1657512"/>
                </a:moveTo>
                <a:lnTo>
                  <a:pt x="0" y="0"/>
                </a:lnTo>
                <a:lnTo>
                  <a:pt x="1255385" y="0"/>
                </a:lnTo>
                <a:lnTo>
                  <a:pt x="1232909" y="50483"/>
                </a:lnTo>
                <a:cubicBezTo>
                  <a:pt x="1026360" y="374203"/>
                  <a:pt x="120991" y="420430"/>
                  <a:pt x="276118" y="1091252"/>
                </a:cubicBezTo>
                <a:cubicBezTo>
                  <a:pt x="350125" y="1411000"/>
                  <a:pt x="216852" y="1595522"/>
                  <a:pt x="28995" y="1652250"/>
                </a:cubicBezTo>
                <a:lnTo>
                  <a:pt x="0" y="1657512"/>
                </a:lnTo>
                <a:close/>
              </a:path>
            </a:pathLst>
          </a:custGeom>
          <a:solidFill>
            <a:srgbClr val="DED5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endParaRPr lang="zh-CN" altLang="en-US"/>
          </a:p>
        </p:txBody>
      </p:sp>
      <p:sp>
        <p:nvSpPr>
          <p:cNvPr id="20" name="Oval 691"/>
          <p:cNvSpPr>
            <a:spLocks noChangeArrowheads="1"/>
          </p:cNvSpPr>
          <p:nvPr/>
        </p:nvSpPr>
        <p:spPr>
          <a:xfrm rot="16200000" flipH="1" flipV="1">
            <a:off x="11535317" y="397242"/>
            <a:ext cx="110396" cy="11039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endParaRPr lang="zh-CN" altLang="en-US"/>
          </a:p>
        </p:txBody>
      </p:sp>
      <p:sp>
        <p:nvSpPr>
          <p:cNvPr id="39" name="Oval 690"/>
          <p:cNvSpPr>
            <a:spLocks noChangeArrowheads="1"/>
          </p:cNvSpPr>
          <p:nvPr userDrawn="1"/>
        </p:nvSpPr>
        <p:spPr>
          <a:xfrm flipH="1" flipV="1">
            <a:off x="446560" y="6381328"/>
            <a:ext cx="104824" cy="104824"/>
          </a:xfrm>
          <a:prstGeom prst="ellipse">
            <a:avLst/>
          </a:prstGeom>
          <a:solidFill>
            <a:srgbClr val="DADED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 userDrawn="1"/>
        </p:nvSpPr>
        <p:spPr>
          <a:xfrm flipH="1">
            <a:off x="717" y="6219457"/>
            <a:ext cx="2109742" cy="638543"/>
          </a:xfrm>
          <a:custGeom>
            <a:avLst/>
            <a:gdLst>
              <a:gd name="connsiteX0" fmla="*/ 2109742 w 2109742"/>
              <a:gd name="connsiteY0" fmla="*/ 0 h 638543"/>
              <a:gd name="connsiteX1" fmla="*/ 2070472 w 2109742"/>
              <a:gd name="connsiteY1" fmla="*/ 45623 h 638543"/>
              <a:gd name="connsiteX2" fmla="*/ 954228 w 2109742"/>
              <a:gd name="connsiteY2" fmla="*/ 401713 h 638543"/>
              <a:gd name="connsiteX3" fmla="*/ 131589 w 2109742"/>
              <a:gd name="connsiteY3" fmla="*/ 561657 h 638543"/>
              <a:gd name="connsiteX4" fmla="*/ 0 w 2109742"/>
              <a:gd name="connsiteY4" fmla="*/ 638543 h 638543"/>
              <a:gd name="connsiteX5" fmla="*/ 2109742 w 2109742"/>
              <a:gd name="connsiteY5" fmla="*/ 638543 h 638543"/>
              <a:gd name="connsiteX6" fmla="*/ 2109742 w 2109742"/>
              <a:gd name="connsiteY6" fmla="*/ 0 h 638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09742" h="638543">
                <a:moveTo>
                  <a:pt x="2109742" y="0"/>
                </a:moveTo>
                <a:lnTo>
                  <a:pt x="2070472" y="45623"/>
                </a:lnTo>
                <a:cubicBezTo>
                  <a:pt x="1853779" y="275967"/>
                  <a:pt x="1479394" y="430076"/>
                  <a:pt x="954228" y="401713"/>
                </a:cubicBezTo>
                <a:cubicBezTo>
                  <a:pt x="623942" y="383839"/>
                  <a:pt x="352923" y="450029"/>
                  <a:pt x="131589" y="561657"/>
                </a:cubicBezTo>
                <a:lnTo>
                  <a:pt x="0" y="638543"/>
                </a:lnTo>
                <a:lnTo>
                  <a:pt x="2109742" y="638543"/>
                </a:lnTo>
                <a:lnTo>
                  <a:pt x="2109742" y="0"/>
                </a:lnTo>
                <a:close/>
              </a:path>
            </a:pathLst>
          </a:custGeom>
          <a:solidFill>
            <a:srgbClr val="8A979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endParaRPr lang="zh-CN" altLang="en-US"/>
          </a:p>
        </p:txBody>
      </p:sp>
      <p:sp>
        <p:nvSpPr>
          <p:cNvPr id="13" name="任意多边形 12"/>
          <p:cNvSpPr/>
          <p:nvPr userDrawn="1"/>
        </p:nvSpPr>
        <p:spPr>
          <a:xfrm rot="16200000" flipH="1" flipV="1">
            <a:off x="11013630" y="-479139"/>
            <a:ext cx="699230" cy="1657512"/>
          </a:xfrm>
          <a:custGeom>
            <a:avLst/>
            <a:gdLst>
              <a:gd name="connsiteX0" fmla="*/ 0 w 1255385"/>
              <a:gd name="connsiteY0" fmla="*/ 1657512 h 1657512"/>
              <a:gd name="connsiteX1" fmla="*/ 0 w 1255385"/>
              <a:gd name="connsiteY1" fmla="*/ 0 h 1657512"/>
              <a:gd name="connsiteX2" fmla="*/ 1255385 w 1255385"/>
              <a:gd name="connsiteY2" fmla="*/ 0 h 1657512"/>
              <a:gd name="connsiteX3" fmla="*/ 1232909 w 1255385"/>
              <a:gd name="connsiteY3" fmla="*/ 50483 h 1657512"/>
              <a:gd name="connsiteX4" fmla="*/ 276118 w 1255385"/>
              <a:gd name="connsiteY4" fmla="*/ 1091252 h 1657512"/>
              <a:gd name="connsiteX5" fmla="*/ 28995 w 1255385"/>
              <a:gd name="connsiteY5" fmla="*/ 1652250 h 1657512"/>
              <a:gd name="connsiteX6" fmla="*/ 0 w 1255385"/>
              <a:gd name="connsiteY6" fmla="*/ 1657512 h 165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55385" h="1657512">
                <a:moveTo>
                  <a:pt x="0" y="1657512"/>
                </a:moveTo>
                <a:lnTo>
                  <a:pt x="0" y="0"/>
                </a:lnTo>
                <a:lnTo>
                  <a:pt x="1255385" y="0"/>
                </a:lnTo>
                <a:lnTo>
                  <a:pt x="1232909" y="50483"/>
                </a:lnTo>
                <a:cubicBezTo>
                  <a:pt x="1026360" y="374203"/>
                  <a:pt x="120991" y="420430"/>
                  <a:pt x="276118" y="1091252"/>
                </a:cubicBezTo>
                <a:cubicBezTo>
                  <a:pt x="350125" y="1411000"/>
                  <a:pt x="216852" y="1595522"/>
                  <a:pt x="28995" y="1652250"/>
                </a:cubicBezTo>
                <a:lnTo>
                  <a:pt x="0" y="1657512"/>
                </a:lnTo>
                <a:close/>
              </a:path>
            </a:pathLst>
          </a:custGeom>
          <a:solidFill>
            <a:srgbClr val="DED5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endParaRPr lang="zh-CN" altLang="en-US"/>
          </a:p>
        </p:txBody>
      </p:sp>
      <p:sp>
        <p:nvSpPr>
          <p:cNvPr id="14" name="Oval 691"/>
          <p:cNvSpPr>
            <a:spLocks noChangeArrowheads="1"/>
          </p:cNvSpPr>
          <p:nvPr userDrawn="1"/>
        </p:nvSpPr>
        <p:spPr>
          <a:xfrm rot="16200000" flipH="1" flipV="1">
            <a:off x="11535317" y="397242"/>
            <a:ext cx="110396" cy="11039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endParaRPr lang="zh-CN" altLang="en-US"/>
          </a:p>
        </p:txBody>
      </p:sp>
      <p:sp>
        <p:nvSpPr>
          <p:cNvPr id="15" name="Oval 690"/>
          <p:cNvSpPr>
            <a:spLocks noChangeArrowheads="1"/>
          </p:cNvSpPr>
          <p:nvPr userDrawn="1"/>
        </p:nvSpPr>
        <p:spPr>
          <a:xfrm flipH="1" flipV="1">
            <a:off x="446560" y="6381328"/>
            <a:ext cx="104824" cy="104824"/>
          </a:xfrm>
          <a:prstGeom prst="ellipse">
            <a:avLst/>
          </a:prstGeom>
          <a:solidFill>
            <a:srgbClr val="DADED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椭圆 22"/>
          <p:cNvSpPr/>
          <p:nvPr userDrawn="1"/>
        </p:nvSpPr>
        <p:spPr>
          <a:xfrm>
            <a:off x="1621894" y="-634912"/>
            <a:ext cx="1567884" cy="1567884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/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-4" y="-1"/>
            <a:ext cx="12192004" cy="6858001"/>
          </a:xfrm>
          <a:prstGeom prst="rect">
            <a:avLst/>
          </a:prstGeom>
          <a:solidFill>
            <a:srgbClr val="F4F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/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10" Type="http://schemas.openxmlformats.org/officeDocument/2006/relationships/notesSlide" Target="../notesSlides/notesSlide2.xml"/><Relationship Id="rId4" Type="http://schemas.openxmlformats.org/officeDocument/2006/relationships/tags" Target="../tags/tag5.xml"/><Relationship Id="rId9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文本框 42"/>
          <p:cNvSpPr txBox="1"/>
          <p:nvPr/>
        </p:nvSpPr>
        <p:spPr>
          <a:xfrm>
            <a:off x="1321435" y="2205990"/>
            <a:ext cx="9599930" cy="2367915"/>
          </a:xfrm>
          <a:prstGeom prst="rect">
            <a:avLst/>
          </a:prstGeom>
          <a:noFill/>
        </p:spPr>
        <p:txBody>
          <a:bodyPr wrap="square" rtlCol="0" anchor="ctr">
            <a:normAutofit fontScale="75000" lnSpcReduction="20000"/>
          </a:bodyPr>
          <a:lstStyle>
            <a:defPPr>
              <a:defRPr lang="zh-CN"/>
            </a:defPPr>
            <a:lvl1pPr marL="0" algn="ctr" defTabSz="914400" rtl="0" eaLnBrk="1" latinLnBrk="0" hangingPunct="1">
              <a:defRPr sz="7500" kern="1200">
                <a:solidFill>
                  <a:schemeClr val="accent1"/>
                </a:solidFill>
                <a:effectLst>
                  <a:outerShdw dist="63500" dir="5400000" algn="tl" rotWithShape="0">
                    <a:prstClr val="black">
                      <a:alpha val="10000"/>
                    </a:prstClr>
                  </a:outerShdw>
                </a:effectLst>
                <a:latin typeface="DIN-BlackItalic" pitchFamily="50" charset="0"/>
                <a:ea typeface="+mj-ea"/>
                <a:cs typeface="+mn-cs"/>
              </a:defRPr>
            </a:lvl1pPr>
            <a:lvl2pPr marL="4572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r>
              <a:rPr lang="zh-CN" altLang="en-US" sz="8000">
                <a:solidFill>
                  <a:schemeClr val="tx2"/>
                </a:solidFill>
                <a:latin typeface="宋体" panose="02010600030101010101" pitchFamily="2" charset="-122"/>
                <a:ea typeface="思源宋体 CN" panose="02020700000000000000" pitchFamily="18" charset="-122"/>
                <a:sym typeface="宋体" panose="02010600030101010101" pitchFamily="2" charset="-122"/>
              </a:rPr>
              <a:t>旅游信息推荐系统
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658870" y="4802505"/>
            <a:ext cx="4981575" cy="36957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zh-CN"/>
            </a:defPPr>
            <a:lvl1pPr marL="0" algn="ctr" defTabSz="914400" rtl="0" eaLnBrk="1" latinLnBrk="0" hangingPunct="1">
              <a:defRPr sz="2400" kern="1200">
                <a:solidFill>
                  <a:schemeClr val="accent1"/>
                </a:solidFill>
                <a:effectLst>
                  <a:outerShdw dist="63500" dir="5400000" algn="tl" rotWithShape="0">
                    <a:prstClr val="black">
                      <a:alpha val="10000"/>
                    </a:prstClr>
                  </a:outerShdw>
                </a:effectLst>
                <a:latin typeface="DIN-BlackItalic" pitchFamily="50" charset="0"/>
                <a:ea typeface="+mj-ea"/>
                <a:cs typeface="+mn-cs"/>
              </a:defRPr>
            </a:lvl1pPr>
            <a:lvl2pPr marL="4572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/>
            <a:r>
              <a:rPr lang="zh-CN" altLang="en-US" sz="1900" dirty="0">
                <a:solidFill>
                  <a:schemeClr val="tx2"/>
                </a:solidFill>
                <a:effectLst/>
                <a:latin typeface="宋体" panose="02010600030101010101" pitchFamily="2" charset="-122"/>
                <a:ea typeface="+mn-ea"/>
                <a:sym typeface="宋体" panose="02010600030101010101" pitchFamily="2" charset="-122"/>
              </a:rPr>
              <a:t>指导老师：陈闯闯</a:t>
            </a:r>
            <a:r>
              <a:rPr lang="zh-CN" altLang="zh-CN" sz="1900" dirty="0">
                <a:solidFill>
                  <a:schemeClr val="tx2"/>
                </a:solidFill>
                <a:effectLst/>
                <a:latin typeface="宋体" panose="02010600030101010101" pitchFamily="2" charset="-122"/>
                <a:ea typeface="+mn-ea"/>
                <a:sym typeface="宋体" panose="02010600030101010101" pitchFamily="2" charset="-122"/>
              </a:rPr>
              <a:t> </a:t>
            </a:r>
            <a:r>
              <a:rPr lang="zh-CN" altLang="en-US" sz="1900" dirty="0">
                <a:solidFill>
                  <a:schemeClr val="tx2"/>
                </a:solidFill>
                <a:effectLst/>
                <a:latin typeface="宋体" panose="02010600030101010101" pitchFamily="2" charset="-122"/>
                <a:ea typeface="+mn-ea"/>
                <a:sym typeface="宋体" panose="02010600030101010101" pitchFamily="2" charset="-122"/>
              </a:rPr>
              <a:t>          </a:t>
            </a:r>
          </a:p>
          <a:p>
            <a:pPr algn="ctr"/>
            <a:r>
              <a:rPr lang="zh-CN" altLang="en-US" sz="1900" dirty="0">
                <a:solidFill>
                  <a:schemeClr val="tx2"/>
                </a:solidFill>
                <a:effectLst/>
                <a:latin typeface="宋体" panose="02010600030101010101" pitchFamily="2" charset="-122"/>
                <a:ea typeface="+mn-ea"/>
                <a:sym typeface="宋体" panose="02010600030101010101" pitchFamily="2" charset="-122"/>
              </a:rPr>
              <a:t>演讲者：龚德宜、亓志刚、顾嘉凯、夏鑫杰</a:t>
            </a:r>
            <a:r>
              <a:rPr lang="zh-CN" altLang="zh-CN" sz="1900" dirty="0">
                <a:solidFill>
                  <a:schemeClr val="tx2"/>
                </a:solidFill>
                <a:effectLst/>
                <a:latin typeface="宋体" panose="02010600030101010101" pitchFamily="2" charset="-122"/>
                <a:ea typeface="+mn-ea"/>
                <a:sym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7200000" advTm="7200000">
        <p:fade/>
      </p:transition>
    </mc:Choice>
    <mc:Fallback xmlns="">
      <p:transition spd="med" advTm="720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dvAuto="0"/>
      <p:bldP spid="44" grpId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占位符 24"/>
          <p:cNvSpPr txBox="1"/>
          <p:nvPr/>
        </p:nvSpPr>
        <p:spPr>
          <a:xfrm>
            <a:off x="551384" y="3158546"/>
            <a:ext cx="11089234" cy="2142661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ctr" defTabSz="914400" rtl="0" eaLnBrk="1" latinLnBrk="0" hangingPunct="1">
              <a:defRPr sz="6000" kern="1200">
                <a:solidFill>
                  <a:schemeClr val="accent1"/>
                </a:solidFill>
                <a:effectLst>
                  <a:outerShdw dist="63500" dir="5400000" algn="tl" rotWithShape="0">
                    <a:prstClr val="black">
                      <a:alpha val="10000"/>
                    </a:prstClr>
                  </a:outerShdw>
                </a:effectLst>
                <a:latin typeface="DIN-BlackItalic" pitchFamily="50" charset="0"/>
                <a:ea typeface="+mj-ea"/>
                <a:cs typeface="+mn-cs"/>
              </a:defRPr>
            </a:lvl1pPr>
            <a:lvl2pPr marL="4572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r>
              <a:rPr lang="zh-CN" altLang="en-US" sz="540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技术实现</a:t>
            </a:r>
          </a:p>
        </p:txBody>
      </p:sp>
      <p:sp>
        <p:nvSpPr>
          <p:cNvPr id="5" name="Freeform 5"/>
          <p:cNvSpPr/>
          <p:nvPr/>
        </p:nvSpPr>
        <p:spPr>
          <a:xfrm>
            <a:off x="5471005" y="1865941"/>
            <a:ext cx="1249989" cy="112700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2"/>
          </a:solidFill>
          <a:ln w="571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/>
            <a:r>
              <a:rPr lang="zh-CN" altLang="zh-CN" sz="4800">
                <a:solidFill>
                  <a:srgbClr val="F4F1EC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7200000" advTm="7200000">
        <p:fade/>
      </p:transition>
    </mc:Choice>
    <mc:Fallback xmlns="">
      <p:transition spd="med" advTm="7200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16"/>
          <p:cNvSpPr/>
          <p:nvPr/>
        </p:nvSpPr>
        <p:spPr>
          <a:xfrm>
            <a:off x="1168146" y="424602"/>
            <a:ext cx="10472470" cy="525597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0000" lnSpcReduction="20000"/>
          </a:bodyPr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Open Sans Light"/>
                <a:ea typeface="思源黑体 CN Normal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Open Sans Light"/>
                <a:ea typeface="思源黑体 CN Normal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Open Sans Light"/>
                <a:ea typeface="思源黑体 CN Normal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Open Sans Light"/>
                <a:ea typeface="思源黑体 CN Normal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Open Sans Light"/>
                <a:ea typeface="思源黑体 CN Normal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Open Sans Light"/>
                <a:ea typeface="思源黑体 CN Normal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Open Sans Light"/>
                <a:ea typeface="思源黑体 CN Normal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Open Sans Light"/>
                <a:ea typeface="思源黑体 CN Normal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Open Sans Light"/>
                <a:ea typeface="思源黑体 CN Normal"/>
                <a:cs typeface="+mn-cs"/>
              </a:defRPr>
            </a:lvl9pPr>
          </a:lstStyle>
          <a:p>
            <a:r>
              <a:rPr lang="zh-CN" altLang="en-US" sz="2800" b="0" i="0">
                <a:solidFill>
                  <a:schemeClr val="tx2"/>
                </a:solidFill>
                <a:latin typeface="+mj-ea"/>
                <a:ea typeface="+mj-ea"/>
              </a:rPr>
              <a:t>技术实现</a:t>
            </a:r>
          </a:p>
        </p:txBody>
      </p:sp>
      <p:sp>
        <p:nvSpPr>
          <p:cNvPr id="18" name="Freeform 5"/>
          <p:cNvSpPr/>
          <p:nvPr/>
        </p:nvSpPr>
        <p:spPr>
          <a:xfrm>
            <a:off x="622629" y="407610"/>
            <a:ext cx="615771" cy="55518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2"/>
          </a:solidFill>
          <a:ln w="57150" cap="flat">
            <a:noFill/>
            <a:prstDash val="solid"/>
            <a:miter lim="800000"/>
          </a:ln>
        </p:spPr>
        <p:txBody>
          <a:bodyPr vert="horz" wrap="square" lIns="0" tIns="0" rIns="0" bIns="0" numCol="1" anchor="ctr" anchorCtr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/>
            <a:r>
              <a:rPr lang="en-US" altLang="zh-CN" sz="2800">
                <a:solidFill>
                  <a:schemeClr val="bg1"/>
                </a:solidFill>
                <a:latin typeface="+mj-lt"/>
              </a:rPr>
              <a:t>.</a:t>
            </a:r>
          </a:p>
        </p:txBody>
      </p:sp>
      <p:sp>
        <p:nvSpPr>
          <p:cNvPr id="2" name="标题 1" hidden="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zh-CN" altLang="en-US"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</p:txBody>
      </p:sp>
      <p:sp>
        <p:nvSpPr>
          <p:cNvPr id="12" name="TextBox 41"/>
          <p:cNvSpPr txBox="1"/>
          <p:nvPr/>
        </p:nvSpPr>
        <p:spPr>
          <a:xfrm>
            <a:off x="6314229" y="2205152"/>
            <a:ext cx="2640005" cy="368300"/>
          </a:xfrm>
          <a:prstGeom prst="rect">
            <a:avLst/>
          </a:prstGeom>
          <a:solidFill>
            <a:srgbClr val="A6CE8C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b="1" i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造字工房悦黑体验版常规体" pitchFamily="50" charset="-122"/>
                <a:ea typeface="造字工房悦黑体验版常规体" pitchFamily="50" charset="-122"/>
                <a:sym typeface="Arial" panose="020B0604020202020204"/>
              </a:rPr>
              <a:t> 技术实现</a:t>
            </a:r>
          </a:p>
        </p:txBody>
      </p:sp>
      <p:sp>
        <p:nvSpPr>
          <p:cNvPr id="13" name="矩形 12"/>
          <p:cNvSpPr/>
          <p:nvPr/>
        </p:nvSpPr>
        <p:spPr>
          <a:xfrm>
            <a:off x="1473957" y="2025569"/>
            <a:ext cx="4402835" cy="2881859"/>
          </a:xfrm>
          <a:prstGeom prst="rect">
            <a:avLst/>
          </a:prstGeom>
          <a:blipFill dpi="0" rotWithShape="1">
            <a:blip r:embed="rId3"/>
            <a:stretch>
              <a:fillRect/>
            </a:stretch>
          </a:blip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9pPr>
          </a:lstStyle>
          <a:p>
            <a:pPr algn="ctr"/>
            <a:endParaRPr lang="zh-CN" altLang="en-US" b="0" i="0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65684" y="2845484"/>
            <a:ext cx="4568560" cy="192216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latin typeface="造字工房悦黑体验版常规体" pitchFamily="50" charset="-122"/>
                <a:ea typeface="造字工房悦黑体验版常规体" pitchFamily="50" charset="-122"/>
              </a:rPr>
              <a:t>系统后端采用Java语言开发，使用Spring Boot框架和MySQL数据库。前端采用HTML5、CSS3和JavaScript等技术实现页面的渲染和交互。同时，我们还使用了Redis等缓存技术，提高系统的响应速度和稳定性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 prLst="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 prLst="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3" grpId="1" animBg="1"/>
      <p:bldP spid="16" grpId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占位符 24"/>
          <p:cNvSpPr txBox="1"/>
          <p:nvPr/>
        </p:nvSpPr>
        <p:spPr>
          <a:xfrm>
            <a:off x="551384" y="3158546"/>
            <a:ext cx="11089234" cy="2142661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ctr" defTabSz="914400" rtl="0" eaLnBrk="1" latinLnBrk="0" hangingPunct="1">
              <a:defRPr sz="6000" kern="1200">
                <a:solidFill>
                  <a:schemeClr val="accent1"/>
                </a:solidFill>
                <a:effectLst>
                  <a:outerShdw dist="63500" dir="5400000" algn="tl" rotWithShape="0">
                    <a:prstClr val="black">
                      <a:alpha val="10000"/>
                    </a:prstClr>
                  </a:outerShdw>
                </a:effectLst>
                <a:latin typeface="DIN-BlackItalic" pitchFamily="50" charset="0"/>
                <a:ea typeface="+mj-ea"/>
                <a:cs typeface="+mn-cs"/>
              </a:defRPr>
            </a:lvl1pPr>
            <a:lvl2pPr marL="4572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r>
              <a:rPr lang="zh-CN" altLang="en-US" sz="540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未来展望</a:t>
            </a:r>
          </a:p>
        </p:txBody>
      </p:sp>
      <p:sp>
        <p:nvSpPr>
          <p:cNvPr id="5" name="Freeform 5"/>
          <p:cNvSpPr/>
          <p:nvPr/>
        </p:nvSpPr>
        <p:spPr>
          <a:xfrm>
            <a:off x="5471005" y="1865941"/>
            <a:ext cx="1249989" cy="112700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2"/>
          </a:solidFill>
          <a:ln w="571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/>
            <a:r>
              <a:rPr lang="en-US" altLang="zh-CN" sz="4800">
                <a:solidFill>
                  <a:srgbClr val="F4F1EC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7200000" advTm="7200000">
        <p:fade/>
      </p:transition>
    </mc:Choice>
    <mc:Fallback xmlns="">
      <p:transition spd="med" advTm="7200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6"/>
          <p:cNvSpPr/>
          <p:nvPr/>
        </p:nvSpPr>
        <p:spPr>
          <a:xfrm>
            <a:off x="1168146" y="424602"/>
            <a:ext cx="10472470" cy="525597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0000" lnSpcReduction="20000"/>
          </a:bodyPr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Open Sans Light"/>
                <a:ea typeface="思源黑体 CN Normal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Open Sans Light"/>
                <a:ea typeface="思源黑体 CN Normal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Open Sans Light"/>
                <a:ea typeface="思源黑体 CN Normal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Open Sans Light"/>
                <a:ea typeface="思源黑体 CN Normal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Open Sans Light"/>
                <a:ea typeface="思源黑体 CN Normal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Open Sans Light"/>
                <a:ea typeface="思源黑体 CN Normal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Open Sans Light"/>
                <a:ea typeface="思源黑体 CN Normal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Open Sans Light"/>
                <a:ea typeface="思源黑体 CN Normal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Open Sans Light"/>
                <a:ea typeface="思源黑体 CN Normal"/>
                <a:cs typeface="+mn-cs"/>
              </a:defRPr>
            </a:lvl9pPr>
          </a:lstStyle>
          <a:p>
            <a:r>
              <a:rPr lang="zh-CN" altLang="en-US" sz="2800" b="0" i="0">
                <a:solidFill>
                  <a:schemeClr val="tx2"/>
                </a:solidFill>
                <a:latin typeface="宋体" panose="02010600030101010101" pitchFamily="2" charset="-122"/>
                <a:ea typeface="+mj-ea"/>
                <a:sym typeface="宋体" panose="02010600030101010101" pitchFamily="2" charset="-122"/>
              </a:rPr>
              <a:t>未来展望</a:t>
            </a:r>
          </a:p>
        </p:txBody>
      </p:sp>
      <p:sp>
        <p:nvSpPr>
          <p:cNvPr id="21" name="Freeform 5"/>
          <p:cNvSpPr/>
          <p:nvPr/>
        </p:nvSpPr>
        <p:spPr>
          <a:xfrm>
            <a:off x="622629" y="407610"/>
            <a:ext cx="615771" cy="55518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2"/>
          </a:solidFill>
          <a:ln w="57150" cap="flat">
            <a:noFill/>
            <a:prstDash val="solid"/>
            <a:miter lim="800000"/>
          </a:ln>
        </p:spPr>
        <p:txBody>
          <a:bodyPr vert="horz" wrap="square" lIns="0" tIns="0" rIns="0" bIns="0" numCol="1" anchor="ctr" anchorCtr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/>
            <a:r>
              <a:rPr lang="en-US" altLang="zh-CN" sz="2800">
                <a:solidFill>
                  <a:schemeClr val="bg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4</a:t>
            </a:r>
          </a:p>
        </p:txBody>
      </p:sp>
      <p:sp>
        <p:nvSpPr>
          <p:cNvPr id="10" name="上箭头 9"/>
          <p:cNvSpPr/>
          <p:nvPr/>
        </p:nvSpPr>
        <p:spPr>
          <a:xfrm rot="3904474">
            <a:off x="4528699" y="1705261"/>
            <a:ext cx="925485" cy="1924692"/>
          </a:xfrm>
          <a:prstGeom prst="upArrow">
            <a:avLst/>
          </a:prstGeom>
          <a:solidFill>
            <a:srgbClr val="A5B2B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defRPr>
            </a:lvl9pPr>
          </a:lstStyle>
          <a:p>
            <a:endParaRPr/>
          </a:p>
        </p:txBody>
      </p:sp>
      <p:sp>
        <p:nvSpPr>
          <p:cNvPr id="15" name="上箭头 14"/>
          <p:cNvSpPr/>
          <p:nvPr/>
        </p:nvSpPr>
        <p:spPr>
          <a:xfrm rot="3904474" flipH="1" flipV="1">
            <a:off x="6732395" y="3616967"/>
            <a:ext cx="925485" cy="1924690"/>
          </a:xfrm>
          <a:prstGeom prst="upArrow">
            <a:avLst/>
          </a:prstGeom>
          <a:solidFill>
            <a:srgbClr val="A5B2B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同心圆 3"/>
          <p:cNvSpPr/>
          <p:nvPr/>
        </p:nvSpPr>
        <p:spPr>
          <a:xfrm>
            <a:off x="2639214" y="2689302"/>
            <a:ext cx="1868325" cy="1868317"/>
          </a:xfrm>
          <a:prstGeom prst="donut">
            <a:avLst>
              <a:gd name="adj" fmla="val 15633"/>
            </a:avLst>
          </a:prstGeom>
          <a:solidFill>
            <a:srgbClr val="BFC5C5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同心圆 4"/>
          <p:cNvSpPr/>
          <p:nvPr/>
        </p:nvSpPr>
        <p:spPr>
          <a:xfrm>
            <a:off x="7684466" y="2689302"/>
            <a:ext cx="1868325" cy="1868317"/>
          </a:xfrm>
          <a:prstGeom prst="donut">
            <a:avLst>
              <a:gd name="adj" fmla="val 15113"/>
            </a:avLst>
          </a:prstGeom>
          <a:solidFill>
            <a:srgbClr val="BFC5C5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圆角矩形 5"/>
          <p:cNvSpPr/>
          <p:nvPr/>
        </p:nvSpPr>
        <p:spPr>
          <a:xfrm>
            <a:off x="3287688" y="3279571"/>
            <a:ext cx="5616624" cy="687776"/>
          </a:xfrm>
          <a:prstGeom prst="roundRect">
            <a:avLst>
              <a:gd name="adj" fmla="val 50000"/>
            </a:avLst>
          </a:prstGeom>
          <a:solidFill>
            <a:srgbClr val="A5B2B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65000" lnSpcReduction="20000"/>
          </a:bodyPr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defRPr>
            </a:lvl9pPr>
          </a:lstStyle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zh-CN" sz="3600" b="1" i="0">
                <a:solidFill>
                  <a:schemeClr val="bg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x</a:t>
            </a:r>
            <a:endParaRPr lang="zh-CN" altLang="en-US" sz="3600" b="1" i="0">
              <a:solidFill>
                <a:schemeClr val="bg1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024562" y="1613714"/>
            <a:ext cx="5640387" cy="779829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虽然我们的旅游信息推荐系统已经取得了较好的成果，但仍有很大的改进空间</a:t>
            </a:r>
          </a:p>
        </p:txBody>
      </p:sp>
      <p:sp>
        <p:nvSpPr>
          <p:cNvPr id="19" name="矩形 18"/>
          <p:cNvSpPr/>
          <p:nvPr/>
        </p:nvSpPr>
        <p:spPr>
          <a:xfrm>
            <a:off x="527050" y="4472028"/>
            <a:ext cx="5640388" cy="808426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未来，我们将从以下几个方面进行研究和改进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7200000" advTm="7200000">
        <p:fade/>
      </p:transition>
    </mc:Choice>
    <mc:Fallback xmlns="">
      <p:transition spd="med" advTm="7200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圆角矩形 16"/>
          <p:cNvSpPr/>
          <p:nvPr/>
        </p:nvSpPr>
        <p:spPr>
          <a:xfrm>
            <a:off x="1168146" y="424602"/>
            <a:ext cx="10472470" cy="525597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0000" lnSpcReduction="20000"/>
          </a:bodyPr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Open Sans Light"/>
                <a:ea typeface="思源黑体 CN Normal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Open Sans Light"/>
                <a:ea typeface="思源黑体 CN Normal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Open Sans Light"/>
                <a:ea typeface="思源黑体 CN Normal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Open Sans Light"/>
                <a:ea typeface="思源黑体 CN Normal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Open Sans Light"/>
                <a:ea typeface="思源黑体 CN Normal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Open Sans Light"/>
                <a:ea typeface="思源黑体 CN Normal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Open Sans Light"/>
                <a:ea typeface="思源黑体 CN Normal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Open Sans Light"/>
                <a:ea typeface="思源黑体 CN Normal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Open Sans Light"/>
                <a:ea typeface="思源黑体 CN Normal"/>
                <a:cs typeface="+mn-cs"/>
              </a:defRPr>
            </a:lvl9pPr>
          </a:lstStyle>
          <a:p>
            <a:r>
              <a:rPr lang="zh-CN" altLang="en-US" sz="2800" b="0" i="0">
                <a:solidFill>
                  <a:schemeClr val="tx2"/>
                </a:solidFill>
                <a:latin typeface="宋体" panose="02010600030101010101" pitchFamily="2" charset="-122"/>
                <a:ea typeface="+mj-ea"/>
                <a:sym typeface="宋体" panose="02010600030101010101" pitchFamily="2" charset="-122"/>
              </a:rPr>
              <a:t>未来展望</a:t>
            </a:r>
          </a:p>
        </p:txBody>
      </p:sp>
      <p:sp>
        <p:nvSpPr>
          <p:cNvPr id="37" name="Freeform 5"/>
          <p:cNvSpPr/>
          <p:nvPr/>
        </p:nvSpPr>
        <p:spPr>
          <a:xfrm>
            <a:off x="622629" y="407610"/>
            <a:ext cx="615771" cy="55518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2"/>
          </a:solidFill>
          <a:ln w="57150" cap="flat">
            <a:noFill/>
            <a:prstDash val="solid"/>
            <a:miter lim="800000"/>
          </a:ln>
        </p:spPr>
        <p:txBody>
          <a:bodyPr vert="horz" wrap="square" lIns="0" tIns="0" rIns="0" bIns="0" numCol="1" anchor="ctr" anchorCtr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/>
            <a:r>
              <a:rPr lang="en-US" altLang="zh-CN" sz="2800">
                <a:solidFill>
                  <a:schemeClr val="bg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4</a:t>
            </a:r>
          </a:p>
        </p:txBody>
      </p:sp>
      <p:sp>
        <p:nvSpPr>
          <p:cNvPr id="27" name="文本框 10"/>
          <p:cNvSpPr txBox="1"/>
          <p:nvPr/>
        </p:nvSpPr>
        <p:spPr>
          <a:xfrm>
            <a:off x="8208220" y="5093005"/>
            <a:ext cx="2077720" cy="912217"/>
          </a:xfrm>
          <a:prstGeom prst="rect">
            <a:avLst/>
          </a:prstGeom>
          <a:noFill/>
        </p:spPr>
        <p:txBody>
          <a:bodyPr wrap="square" lIns="96000" tIns="0" rIns="96000" bIns="0" anchor="ctr" anchorCtr="0"/>
          <a:lstStyle>
            <a:defPPr>
              <a:defRPr lang="zh-CN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加强对用户数据的安全保护和隐私保护措施的完善</a:t>
            </a:r>
          </a:p>
        </p:txBody>
      </p:sp>
      <p:sp>
        <p:nvSpPr>
          <p:cNvPr id="28" name="矩形 27"/>
          <p:cNvSpPr/>
          <p:nvPr/>
        </p:nvSpPr>
        <p:spPr>
          <a:xfrm>
            <a:off x="8166735" y="4772660"/>
            <a:ext cx="2581275" cy="230505"/>
          </a:xfrm>
          <a:prstGeom prst="rect">
            <a:avLst/>
          </a:prstGeom>
        </p:spPr>
        <p:txBody>
          <a:bodyPr wrap="square" lIns="96000" tIns="0" rIns="96000" bIns="0"/>
          <a:lstStyle>
            <a:defPPr>
              <a:defRPr lang="zh-CN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>
              <a:defRPr/>
            </a:pPr>
            <a:r>
              <a:rPr lang="zh-CN" altLang="en-US" sz="2135" b="1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安全性与隐私保护</a:t>
            </a:r>
          </a:p>
        </p:txBody>
      </p:sp>
      <p:sp>
        <p:nvSpPr>
          <p:cNvPr id="25" name="文本框 13"/>
          <p:cNvSpPr txBox="1"/>
          <p:nvPr/>
        </p:nvSpPr>
        <p:spPr>
          <a:xfrm>
            <a:off x="2064169" y="5093005"/>
            <a:ext cx="2131060" cy="912216"/>
          </a:xfrm>
          <a:prstGeom prst="rect">
            <a:avLst/>
          </a:prstGeom>
          <a:noFill/>
        </p:spPr>
        <p:txBody>
          <a:bodyPr wrap="square" lIns="96000" tIns="0" rIns="96000" bIns="0" anchor="ctr" anchorCtr="0"/>
          <a:lstStyle>
            <a:defPPr>
              <a:defRPr lang="zh-CN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进一步优化用户界面和交互体验，提高用户的满意度</a:t>
            </a:r>
          </a:p>
        </p:txBody>
      </p:sp>
      <p:sp>
        <p:nvSpPr>
          <p:cNvPr id="26" name="矩形 25"/>
          <p:cNvSpPr/>
          <p:nvPr/>
        </p:nvSpPr>
        <p:spPr>
          <a:xfrm>
            <a:off x="1797469" y="4772928"/>
            <a:ext cx="2252537" cy="230361"/>
          </a:xfrm>
          <a:prstGeom prst="rect">
            <a:avLst/>
          </a:prstGeom>
        </p:spPr>
        <p:txBody>
          <a:bodyPr wrap="square" lIns="96000" tIns="0" rIns="96000" bIns="0"/>
          <a:lstStyle>
            <a:defPPr>
              <a:defRPr lang="zh-CN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r">
              <a:defRPr/>
            </a:pPr>
            <a:r>
              <a:rPr lang="zh-CN" altLang="en-US" sz="2135" b="1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用户体验优化</a:t>
            </a:r>
          </a:p>
        </p:txBody>
      </p:sp>
      <p:sp>
        <p:nvSpPr>
          <p:cNvPr id="23" name="文本框 16"/>
          <p:cNvSpPr txBox="1"/>
          <p:nvPr/>
        </p:nvSpPr>
        <p:spPr>
          <a:xfrm>
            <a:off x="8817301" y="3470301"/>
            <a:ext cx="2159847" cy="938107"/>
          </a:xfrm>
          <a:prstGeom prst="rect">
            <a:avLst/>
          </a:prstGeom>
          <a:noFill/>
        </p:spPr>
        <p:txBody>
          <a:bodyPr wrap="square" lIns="96000" tIns="0" rIns="96000" bIns="0" anchor="ctr" anchorCtr="0"/>
          <a:lstStyle>
            <a:defPPr>
              <a:defRPr lang="zh-CN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如与地图、支付等系统进行整合，提供更加便捷的服务</a:t>
            </a:r>
          </a:p>
        </p:txBody>
      </p:sp>
      <p:sp>
        <p:nvSpPr>
          <p:cNvPr id="24" name="矩形 23"/>
          <p:cNvSpPr/>
          <p:nvPr/>
        </p:nvSpPr>
        <p:spPr>
          <a:xfrm>
            <a:off x="8957945" y="3098165"/>
            <a:ext cx="2564130" cy="230505"/>
          </a:xfrm>
          <a:prstGeom prst="rect">
            <a:avLst/>
          </a:prstGeom>
        </p:spPr>
        <p:txBody>
          <a:bodyPr wrap="square" lIns="96000" tIns="0" rIns="96000" bIns="0"/>
          <a:lstStyle>
            <a:defPPr>
              <a:defRPr lang="zh-CN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>
              <a:defRPr/>
            </a:pPr>
            <a:r>
              <a:rPr lang="zh-CN" altLang="en-US" sz="2135" b="1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与其他系统的整合</a:t>
            </a:r>
          </a:p>
        </p:txBody>
      </p:sp>
      <p:sp>
        <p:nvSpPr>
          <p:cNvPr id="21" name="文本框 19"/>
          <p:cNvSpPr txBox="1"/>
          <p:nvPr/>
        </p:nvSpPr>
        <p:spPr>
          <a:xfrm>
            <a:off x="1391717" y="3409342"/>
            <a:ext cx="2164927" cy="915577"/>
          </a:xfrm>
          <a:prstGeom prst="rect">
            <a:avLst/>
          </a:prstGeom>
          <a:noFill/>
        </p:spPr>
        <p:txBody>
          <a:bodyPr wrap="square" lIns="96000" tIns="0" rIns="96000" bIns="0" anchor="ctr" anchorCtr="0"/>
          <a:lstStyle>
            <a:defPPr>
              <a:defRPr lang="zh-CN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扩大数据来源和类型，包括更多的旅游信息，如文化、历史等</a:t>
            </a:r>
          </a:p>
        </p:txBody>
      </p:sp>
      <p:sp>
        <p:nvSpPr>
          <p:cNvPr id="22" name="矩形 21"/>
          <p:cNvSpPr/>
          <p:nvPr/>
        </p:nvSpPr>
        <p:spPr>
          <a:xfrm>
            <a:off x="1086917" y="3098282"/>
            <a:ext cx="2252537" cy="230361"/>
          </a:xfrm>
          <a:prstGeom prst="rect">
            <a:avLst/>
          </a:prstGeom>
        </p:spPr>
        <p:txBody>
          <a:bodyPr wrap="square" lIns="96000" tIns="0" rIns="96000" bIns="0"/>
          <a:lstStyle>
            <a:defPPr>
              <a:defRPr lang="zh-CN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r">
              <a:defRPr/>
            </a:pPr>
            <a:r>
              <a:rPr lang="zh-CN" altLang="en-US" sz="2135" b="1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数据拓展</a:t>
            </a:r>
          </a:p>
        </p:txBody>
      </p:sp>
      <p:sp>
        <p:nvSpPr>
          <p:cNvPr id="19" name="文本框 22"/>
          <p:cNvSpPr txBox="1"/>
          <p:nvPr/>
        </p:nvSpPr>
        <p:spPr>
          <a:xfrm>
            <a:off x="5232096" y="1845279"/>
            <a:ext cx="1890801" cy="895336"/>
          </a:xfrm>
          <a:prstGeom prst="rect">
            <a:avLst/>
          </a:prstGeom>
          <a:noFill/>
        </p:spPr>
        <p:txBody>
          <a:bodyPr wrap="square" lIns="0" tIns="0" rIns="0" bIns="0" anchor="ctr" anchorCtr="1"/>
          <a:lstStyle>
            <a:defPPr>
              <a:defRPr lang="zh-CN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继续研究和优化推荐算法，提高推荐的准确性和个性化程度</a:t>
            </a:r>
          </a:p>
        </p:txBody>
      </p:sp>
      <p:sp>
        <p:nvSpPr>
          <p:cNvPr id="20" name="矩形 19"/>
          <p:cNvSpPr/>
          <p:nvPr/>
        </p:nvSpPr>
        <p:spPr>
          <a:xfrm>
            <a:off x="4943872" y="1540479"/>
            <a:ext cx="2528808" cy="304800"/>
          </a:xfrm>
          <a:prstGeom prst="rect">
            <a:avLst/>
          </a:prstGeom>
        </p:spPr>
        <p:txBody>
          <a:bodyPr wrap="square" lIns="0" tIns="0" rIns="0" bIns="0" anchor="ctr" anchorCtr="1"/>
          <a:lstStyle>
            <a:defPPr>
              <a:defRPr lang="zh-CN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>
              <a:spcBef>
                <a:spcPct val="0"/>
              </a:spcBef>
              <a:defRPr/>
            </a:pPr>
            <a:r>
              <a:rPr lang="zh-CN" altLang="en-US" sz="2135" b="1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算法优化</a:t>
            </a:r>
          </a:p>
        </p:txBody>
      </p:sp>
      <p:sp>
        <p:nvSpPr>
          <p:cNvPr id="6" name="任意多边形: 形状 5"/>
          <p:cNvSpPr/>
          <p:nvPr/>
        </p:nvSpPr>
        <p:spPr>
          <a:xfrm flipH="1">
            <a:off x="3713481" y="2672741"/>
            <a:ext cx="2247900" cy="1735667"/>
          </a:xfrm>
          <a:custGeom>
            <a:avLst/>
            <a:gdLst>
              <a:gd name="connsiteX0" fmla="*/ 1500961 w 2402522"/>
              <a:gd name="connsiteY0" fmla="*/ 379 h 1855293"/>
              <a:gd name="connsiteX1" fmla="*/ 2258040 w 2402522"/>
              <a:gd name="connsiteY1" fmla="*/ 430391 h 1855293"/>
              <a:gd name="connsiteX2" fmla="*/ 2324916 w 2402522"/>
              <a:gd name="connsiteY2" fmla="*/ 1298497 h 1855293"/>
              <a:gd name="connsiteX3" fmla="*/ 1972131 w 2402522"/>
              <a:gd name="connsiteY3" fmla="*/ 1709958 h 1855293"/>
              <a:gd name="connsiteX4" fmla="*/ 1804289 w 2402522"/>
              <a:gd name="connsiteY4" fmla="*/ 1794183 h 1855293"/>
              <a:gd name="connsiteX5" fmla="*/ 1703481 w 2402522"/>
              <a:gd name="connsiteY5" fmla="*/ 1821496 h 1855293"/>
              <a:gd name="connsiteX6" fmla="*/ 1705549 w 2402522"/>
              <a:gd name="connsiteY6" fmla="*/ 1824741 h 1855293"/>
              <a:gd name="connsiteX7" fmla="*/ 1686949 w 2402522"/>
              <a:gd name="connsiteY7" fmla="*/ 1825975 h 1855293"/>
              <a:gd name="connsiteX8" fmla="*/ 1628410 w 2402522"/>
              <a:gd name="connsiteY8" fmla="*/ 1841834 h 1855293"/>
              <a:gd name="connsiteX9" fmla="*/ 1539068 w 2402522"/>
              <a:gd name="connsiteY9" fmla="*/ 1852302 h 1855293"/>
              <a:gd name="connsiteX10" fmla="*/ 1472337 w 2402522"/>
              <a:gd name="connsiteY10" fmla="*/ 1853614 h 1855293"/>
              <a:gd name="connsiteX11" fmla="*/ 1472337 w 2402522"/>
              <a:gd name="connsiteY11" fmla="*/ 1855293 h 1855293"/>
              <a:gd name="connsiteX12" fmla="*/ 0 w 2402522"/>
              <a:gd name="connsiteY12" fmla="*/ 1855293 h 1855293"/>
              <a:gd name="connsiteX13" fmla="*/ 369083 w 2402522"/>
              <a:gd name="connsiteY13" fmla="*/ 1074912 h 1855293"/>
              <a:gd name="connsiteX14" fmla="*/ 444650 w 2402522"/>
              <a:gd name="connsiteY14" fmla="*/ 931337 h 1855293"/>
              <a:gd name="connsiteX15" fmla="*/ 644898 w 2402522"/>
              <a:gd name="connsiteY15" fmla="*/ 514845 h 1855293"/>
              <a:gd name="connsiteX16" fmla="*/ 645800 w 2402522"/>
              <a:gd name="connsiteY16" fmla="*/ 515278 h 1855293"/>
              <a:gd name="connsiteX17" fmla="*/ 665339 w 2402522"/>
              <a:gd name="connsiteY17" fmla="*/ 475771 h 1855293"/>
              <a:gd name="connsiteX18" fmla="*/ 712840 w 2402522"/>
              <a:gd name="connsiteY18" fmla="*/ 399380 h 1855293"/>
              <a:gd name="connsiteX19" fmla="*/ 750416 w 2402522"/>
              <a:gd name="connsiteY19" fmla="*/ 350396 h 1855293"/>
              <a:gd name="connsiteX20" fmla="*/ 757540 w 2402522"/>
              <a:gd name="connsiteY20" fmla="*/ 336863 h 1855293"/>
              <a:gd name="connsiteX21" fmla="*/ 759019 w 2402522"/>
              <a:gd name="connsiteY21" fmla="*/ 339183 h 1855293"/>
              <a:gd name="connsiteX22" fmla="*/ 768048 w 2402522"/>
              <a:gd name="connsiteY22" fmla="*/ 327413 h 1855293"/>
              <a:gd name="connsiteX23" fmla="*/ 978474 w 2402522"/>
              <a:gd name="connsiteY23" fmla="*/ 144481 h 1855293"/>
              <a:gd name="connsiteX24" fmla="*/ 1500961 w 2402522"/>
              <a:gd name="connsiteY24" fmla="*/ 379 h 1855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402522" h="1855293">
                <a:moveTo>
                  <a:pt x="1500961" y="379"/>
                </a:moveTo>
                <a:cubicBezTo>
                  <a:pt x="1798454" y="8885"/>
                  <a:pt x="2086546" y="160207"/>
                  <a:pt x="2258040" y="430391"/>
                </a:cubicBezTo>
                <a:cubicBezTo>
                  <a:pt x="2429535" y="700575"/>
                  <a:pt x="2443843" y="1025676"/>
                  <a:pt x="2324916" y="1298497"/>
                </a:cubicBezTo>
                <a:cubicBezTo>
                  <a:pt x="2253561" y="1462190"/>
                  <a:pt x="2134241" y="1607061"/>
                  <a:pt x="1972131" y="1709958"/>
                </a:cubicBezTo>
                <a:cubicBezTo>
                  <a:pt x="1918094" y="1744257"/>
                  <a:pt x="1861861" y="1772268"/>
                  <a:pt x="1804289" y="1794183"/>
                </a:cubicBezTo>
                <a:lnTo>
                  <a:pt x="1703481" y="1821496"/>
                </a:lnTo>
                <a:lnTo>
                  <a:pt x="1705549" y="1824741"/>
                </a:lnTo>
                <a:lnTo>
                  <a:pt x="1686949" y="1825975"/>
                </a:lnTo>
                <a:lnTo>
                  <a:pt x="1628410" y="1841834"/>
                </a:lnTo>
                <a:cubicBezTo>
                  <a:pt x="1598714" y="1846791"/>
                  <a:pt x="1568897" y="1850273"/>
                  <a:pt x="1539068" y="1852302"/>
                </a:cubicBezTo>
                <a:lnTo>
                  <a:pt x="1472337" y="1853614"/>
                </a:lnTo>
                <a:lnTo>
                  <a:pt x="1472337" y="1855293"/>
                </a:lnTo>
                <a:lnTo>
                  <a:pt x="0" y="1855293"/>
                </a:lnTo>
                <a:lnTo>
                  <a:pt x="369083" y="1074912"/>
                </a:lnTo>
                <a:lnTo>
                  <a:pt x="444650" y="931337"/>
                </a:lnTo>
                <a:lnTo>
                  <a:pt x="644898" y="514845"/>
                </a:lnTo>
                <a:lnTo>
                  <a:pt x="645800" y="515278"/>
                </a:lnTo>
                <a:lnTo>
                  <a:pt x="665339" y="475771"/>
                </a:lnTo>
                <a:cubicBezTo>
                  <a:pt x="679872" y="449642"/>
                  <a:pt x="695714" y="424142"/>
                  <a:pt x="712840" y="399380"/>
                </a:cubicBezTo>
                <a:lnTo>
                  <a:pt x="750416" y="350396"/>
                </a:lnTo>
                <a:lnTo>
                  <a:pt x="757540" y="336863"/>
                </a:lnTo>
                <a:lnTo>
                  <a:pt x="759019" y="339183"/>
                </a:lnTo>
                <a:lnTo>
                  <a:pt x="768048" y="327413"/>
                </a:lnTo>
                <a:cubicBezTo>
                  <a:pt x="827061" y="257872"/>
                  <a:pt x="897418" y="195929"/>
                  <a:pt x="978474" y="144481"/>
                </a:cubicBezTo>
                <a:cubicBezTo>
                  <a:pt x="1140584" y="41585"/>
                  <a:pt x="1322465" y="-4725"/>
                  <a:pt x="1500961" y="379"/>
                </a:cubicBezTo>
                <a:close/>
              </a:path>
            </a:pathLst>
          </a:custGeom>
          <a:solidFill>
            <a:srgbClr val="DDD6CE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marR="0" indent="0" algn="l" defTabSz="1219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1pPr>
            <a:lvl2pPr marL="609600" marR="0" indent="0" algn="l" defTabSz="1219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2pPr>
            <a:lvl3pPr marL="1219200" marR="0" indent="0" algn="l" defTabSz="1219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3pPr>
            <a:lvl4pPr marL="1828800" marR="0" indent="0" algn="l" defTabSz="1219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4pPr>
            <a:lvl5pPr marL="2438400" marR="0" indent="0" algn="l" defTabSz="1219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5pPr>
            <a:lvl6pPr marL="3048000" marR="0" indent="0" algn="l" defTabSz="1219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6pPr>
            <a:lvl7pPr marL="3657600" marR="0" indent="0" algn="l" defTabSz="1219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7pPr>
            <a:lvl8pPr marL="4267200" marR="0" indent="0" algn="l" defTabSz="1219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8pPr>
            <a:lvl9pPr marL="4876800" marR="0" indent="0" algn="l" defTabSz="1219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9pPr>
          </a:lstStyle>
          <a:p>
            <a:endParaRPr/>
          </a:p>
        </p:txBody>
      </p:sp>
      <p:sp>
        <p:nvSpPr>
          <p:cNvPr id="34" name="任意多边形: 形状 33"/>
          <p:cNvSpPr/>
          <p:nvPr/>
        </p:nvSpPr>
        <p:spPr>
          <a:xfrm>
            <a:off x="4339167" y="3392409"/>
            <a:ext cx="482600" cy="468207"/>
          </a:xfrm>
          <a:custGeom>
            <a:avLst/>
            <a:gdLst>
              <a:gd name="connsiteX0" fmla="*/ 58918 w 323554"/>
              <a:gd name="connsiteY0" fmla="*/ 189699 h 313525"/>
              <a:gd name="connsiteX1" fmla="*/ 101421 w 323554"/>
              <a:gd name="connsiteY1" fmla="*/ 189699 h 313525"/>
              <a:gd name="connsiteX2" fmla="*/ 103997 w 323554"/>
              <a:gd name="connsiteY2" fmla="*/ 189699 h 313525"/>
              <a:gd name="connsiteX3" fmla="*/ 114301 w 323554"/>
              <a:gd name="connsiteY3" fmla="*/ 201731 h 313525"/>
              <a:gd name="connsiteX4" fmla="*/ 113013 w 323554"/>
              <a:gd name="connsiteY4" fmla="*/ 205741 h 313525"/>
              <a:gd name="connsiteX5" fmla="*/ 101421 w 323554"/>
              <a:gd name="connsiteY5" fmla="*/ 215099 h 313525"/>
              <a:gd name="connsiteX6" fmla="*/ 58918 w 323554"/>
              <a:gd name="connsiteY6" fmla="*/ 215099 h 313525"/>
              <a:gd name="connsiteX7" fmla="*/ 46038 w 323554"/>
              <a:gd name="connsiteY7" fmla="*/ 201731 h 313525"/>
              <a:gd name="connsiteX8" fmla="*/ 58918 w 323554"/>
              <a:gd name="connsiteY8" fmla="*/ 189699 h 313525"/>
              <a:gd name="connsiteX9" fmla="*/ 149225 w 323554"/>
              <a:gd name="connsiteY9" fmla="*/ 165887 h 313525"/>
              <a:gd name="connsiteX10" fmla="*/ 142875 w 323554"/>
              <a:gd name="connsiteY10" fmla="*/ 186525 h 313525"/>
              <a:gd name="connsiteX11" fmla="*/ 153988 w 323554"/>
              <a:gd name="connsiteY11" fmla="*/ 196050 h 313525"/>
              <a:gd name="connsiteX12" fmla="*/ 173038 w 323554"/>
              <a:gd name="connsiteY12" fmla="*/ 188112 h 313525"/>
              <a:gd name="connsiteX13" fmla="*/ 145188 w 323554"/>
              <a:gd name="connsiteY13" fmla="*/ 151599 h 313525"/>
              <a:gd name="connsiteX14" fmla="*/ 187326 w 323554"/>
              <a:gd name="connsiteY14" fmla="*/ 190104 h 313525"/>
              <a:gd name="connsiteX15" fmla="*/ 138803 w 323554"/>
              <a:gd name="connsiteY15" fmla="*/ 210640 h 313525"/>
              <a:gd name="connsiteX16" fmla="*/ 131142 w 323554"/>
              <a:gd name="connsiteY16" fmla="*/ 210640 h 313525"/>
              <a:gd name="connsiteX17" fmla="*/ 129865 w 323554"/>
              <a:gd name="connsiteY17" fmla="*/ 202939 h 313525"/>
              <a:gd name="connsiteX18" fmla="*/ 145188 w 323554"/>
              <a:gd name="connsiteY18" fmla="*/ 151599 h 313525"/>
              <a:gd name="connsiteX19" fmla="*/ 58982 w 323554"/>
              <a:gd name="connsiteY19" fmla="*/ 146837 h 313525"/>
              <a:gd name="connsiteX20" fmla="*/ 130176 w 323554"/>
              <a:gd name="connsiteY20" fmla="*/ 146837 h 313525"/>
              <a:gd name="connsiteX21" fmla="*/ 130176 w 323554"/>
              <a:gd name="connsiteY21" fmla="*/ 148186 h 313525"/>
              <a:gd name="connsiteX22" fmla="*/ 122409 w 323554"/>
              <a:gd name="connsiteY22" fmla="*/ 173825 h 313525"/>
              <a:gd name="connsiteX23" fmla="*/ 58982 w 323554"/>
              <a:gd name="connsiteY23" fmla="*/ 173825 h 313525"/>
              <a:gd name="connsiteX24" fmla="*/ 46038 w 323554"/>
              <a:gd name="connsiteY24" fmla="*/ 160331 h 313525"/>
              <a:gd name="connsiteX25" fmla="*/ 58982 w 323554"/>
              <a:gd name="connsiteY25" fmla="*/ 146837 h 313525"/>
              <a:gd name="connsiteX26" fmla="*/ 59011 w 323554"/>
              <a:gd name="connsiteY26" fmla="*/ 105562 h 313525"/>
              <a:gd name="connsiteX27" fmla="*/ 166688 w 323554"/>
              <a:gd name="connsiteY27" fmla="*/ 105562 h 313525"/>
              <a:gd name="connsiteX28" fmla="*/ 144634 w 323554"/>
              <a:gd name="connsiteY28" fmla="*/ 130962 h 313525"/>
              <a:gd name="connsiteX29" fmla="*/ 59011 w 323554"/>
              <a:gd name="connsiteY29" fmla="*/ 130962 h 313525"/>
              <a:gd name="connsiteX30" fmla="*/ 46038 w 323554"/>
              <a:gd name="connsiteY30" fmla="*/ 118930 h 313525"/>
              <a:gd name="connsiteX31" fmla="*/ 59011 w 323554"/>
              <a:gd name="connsiteY31" fmla="*/ 105562 h 313525"/>
              <a:gd name="connsiteX32" fmla="*/ 226883 w 323554"/>
              <a:gd name="connsiteY32" fmla="*/ 81749 h 313525"/>
              <a:gd name="connsiteX33" fmla="*/ 224292 w 323554"/>
              <a:gd name="connsiteY33" fmla="*/ 83037 h 313525"/>
              <a:gd name="connsiteX34" fmla="*/ 171159 w 323554"/>
              <a:gd name="connsiteY34" fmla="*/ 140996 h 313525"/>
              <a:gd name="connsiteX35" fmla="*/ 172455 w 323554"/>
              <a:gd name="connsiteY35" fmla="*/ 146148 h 313525"/>
              <a:gd name="connsiteX36" fmla="*/ 175047 w 323554"/>
              <a:gd name="connsiteY36" fmla="*/ 148724 h 313525"/>
              <a:gd name="connsiteX37" fmla="*/ 177639 w 323554"/>
              <a:gd name="connsiteY37" fmla="*/ 150012 h 313525"/>
              <a:gd name="connsiteX38" fmla="*/ 180230 w 323554"/>
              <a:gd name="connsiteY38" fmla="*/ 148724 h 313525"/>
              <a:gd name="connsiteX39" fmla="*/ 232067 w 323554"/>
              <a:gd name="connsiteY39" fmla="*/ 90765 h 313525"/>
              <a:gd name="connsiteX40" fmla="*/ 232067 w 323554"/>
              <a:gd name="connsiteY40" fmla="*/ 85613 h 313525"/>
              <a:gd name="connsiteX41" fmla="*/ 229475 w 323554"/>
              <a:gd name="connsiteY41" fmla="*/ 83037 h 313525"/>
              <a:gd name="connsiteX42" fmla="*/ 226883 w 323554"/>
              <a:gd name="connsiteY42" fmla="*/ 81749 h 313525"/>
              <a:gd name="connsiteX43" fmla="*/ 247254 w 323554"/>
              <a:gd name="connsiteY43" fmla="*/ 62303 h 313525"/>
              <a:gd name="connsiteX44" fmla="*/ 242491 w 323554"/>
              <a:gd name="connsiteY44" fmla="*/ 63493 h 313525"/>
              <a:gd name="connsiteX45" fmla="*/ 237729 w 323554"/>
              <a:gd name="connsiteY45" fmla="*/ 68256 h 313525"/>
              <a:gd name="connsiteX46" fmla="*/ 236538 w 323554"/>
              <a:gd name="connsiteY46" fmla="*/ 70637 h 313525"/>
              <a:gd name="connsiteX47" fmla="*/ 237729 w 323554"/>
              <a:gd name="connsiteY47" fmla="*/ 73019 h 313525"/>
              <a:gd name="connsiteX48" fmla="*/ 240110 w 323554"/>
              <a:gd name="connsiteY48" fmla="*/ 74209 h 313525"/>
              <a:gd name="connsiteX49" fmla="*/ 242491 w 323554"/>
              <a:gd name="connsiteY49" fmla="*/ 75400 h 313525"/>
              <a:gd name="connsiteX50" fmla="*/ 244873 w 323554"/>
              <a:gd name="connsiteY50" fmla="*/ 75400 h 313525"/>
              <a:gd name="connsiteX51" fmla="*/ 244873 w 323554"/>
              <a:gd name="connsiteY51" fmla="*/ 74209 h 313525"/>
              <a:gd name="connsiteX52" fmla="*/ 249635 w 323554"/>
              <a:gd name="connsiteY52" fmla="*/ 69447 h 313525"/>
              <a:gd name="connsiteX53" fmla="*/ 249635 w 323554"/>
              <a:gd name="connsiteY53" fmla="*/ 64684 h 313525"/>
              <a:gd name="connsiteX54" fmla="*/ 247254 w 323554"/>
              <a:gd name="connsiteY54" fmla="*/ 62303 h 313525"/>
              <a:gd name="connsiteX55" fmla="*/ 24647 w 323554"/>
              <a:gd name="connsiteY55" fmla="*/ 48412 h 313525"/>
              <a:gd name="connsiteX56" fmla="*/ 201069 w 323554"/>
              <a:gd name="connsiteY56" fmla="*/ 48412 h 313525"/>
              <a:gd name="connsiteX57" fmla="*/ 214041 w 323554"/>
              <a:gd name="connsiteY57" fmla="*/ 52292 h 313525"/>
              <a:gd name="connsiteX58" fmla="*/ 193285 w 323554"/>
              <a:gd name="connsiteY58" fmla="*/ 76863 h 313525"/>
              <a:gd name="connsiteX59" fmla="*/ 181610 w 323554"/>
              <a:gd name="connsiteY59" fmla="*/ 72983 h 313525"/>
              <a:gd name="connsiteX60" fmla="*/ 45403 w 323554"/>
              <a:gd name="connsiteY60" fmla="*/ 72983 h 313525"/>
              <a:gd name="connsiteX61" fmla="*/ 24647 w 323554"/>
              <a:gd name="connsiteY61" fmla="*/ 93675 h 313525"/>
              <a:gd name="connsiteX62" fmla="*/ 24647 w 323554"/>
              <a:gd name="connsiteY62" fmla="*/ 268262 h 313525"/>
              <a:gd name="connsiteX63" fmla="*/ 45403 w 323554"/>
              <a:gd name="connsiteY63" fmla="*/ 287660 h 313525"/>
              <a:gd name="connsiteX64" fmla="*/ 181610 w 323554"/>
              <a:gd name="connsiteY64" fmla="*/ 287660 h 313525"/>
              <a:gd name="connsiteX65" fmla="*/ 202366 w 323554"/>
              <a:gd name="connsiteY65" fmla="*/ 268262 h 313525"/>
              <a:gd name="connsiteX66" fmla="*/ 202366 w 323554"/>
              <a:gd name="connsiteY66" fmla="*/ 202307 h 313525"/>
              <a:gd name="connsiteX67" fmla="*/ 203663 w 323554"/>
              <a:gd name="connsiteY67" fmla="*/ 201014 h 313525"/>
              <a:gd name="connsiteX68" fmla="*/ 206258 w 323554"/>
              <a:gd name="connsiteY68" fmla="*/ 198427 h 313525"/>
              <a:gd name="connsiteX69" fmla="*/ 227013 w 323554"/>
              <a:gd name="connsiteY69" fmla="*/ 175149 h 313525"/>
              <a:gd name="connsiteX70" fmla="*/ 227013 w 323554"/>
              <a:gd name="connsiteY70" fmla="*/ 287660 h 313525"/>
              <a:gd name="connsiteX71" fmla="*/ 201069 w 323554"/>
              <a:gd name="connsiteY71" fmla="*/ 313525 h 313525"/>
              <a:gd name="connsiteX72" fmla="*/ 25944 w 323554"/>
              <a:gd name="connsiteY72" fmla="*/ 313525 h 313525"/>
              <a:gd name="connsiteX73" fmla="*/ 0 w 323554"/>
              <a:gd name="connsiteY73" fmla="*/ 287660 h 313525"/>
              <a:gd name="connsiteX74" fmla="*/ 0 w 323554"/>
              <a:gd name="connsiteY74" fmla="*/ 72983 h 313525"/>
              <a:gd name="connsiteX75" fmla="*/ 24647 w 323554"/>
              <a:gd name="connsiteY75" fmla="*/ 48412 h 313525"/>
              <a:gd name="connsiteX76" fmla="*/ 242888 w 323554"/>
              <a:gd name="connsiteY76" fmla="*/ 42062 h 313525"/>
              <a:gd name="connsiteX77" fmla="*/ 285751 w 323554"/>
              <a:gd name="connsiteY77" fmla="*/ 81750 h 313525"/>
              <a:gd name="connsiteX78" fmla="*/ 279401 w 323554"/>
              <a:gd name="connsiteY78" fmla="*/ 89687 h 313525"/>
              <a:gd name="connsiteX79" fmla="*/ 200026 w 323554"/>
              <a:gd name="connsiteY79" fmla="*/ 178587 h 313525"/>
              <a:gd name="connsiteX80" fmla="*/ 193676 w 323554"/>
              <a:gd name="connsiteY80" fmla="*/ 184937 h 313525"/>
              <a:gd name="connsiteX81" fmla="*/ 150813 w 323554"/>
              <a:gd name="connsiteY81" fmla="*/ 146837 h 313525"/>
              <a:gd name="connsiteX82" fmla="*/ 155576 w 323554"/>
              <a:gd name="connsiteY82" fmla="*/ 138899 h 313525"/>
              <a:gd name="connsiteX83" fmla="*/ 236538 w 323554"/>
              <a:gd name="connsiteY83" fmla="*/ 48412 h 313525"/>
              <a:gd name="connsiteX84" fmla="*/ 257175 w 323554"/>
              <a:gd name="connsiteY84" fmla="*/ 26187 h 313525"/>
              <a:gd name="connsiteX85" fmla="*/ 301625 w 323554"/>
              <a:gd name="connsiteY85" fmla="*/ 64287 h 313525"/>
              <a:gd name="connsiteX86" fmla="*/ 295275 w 323554"/>
              <a:gd name="connsiteY86" fmla="*/ 72225 h 313525"/>
              <a:gd name="connsiteX87" fmla="*/ 290513 w 323554"/>
              <a:gd name="connsiteY87" fmla="*/ 75400 h 313525"/>
              <a:gd name="connsiteX88" fmla="*/ 247650 w 323554"/>
              <a:gd name="connsiteY88" fmla="*/ 37300 h 313525"/>
              <a:gd name="connsiteX89" fmla="*/ 250825 w 323554"/>
              <a:gd name="connsiteY89" fmla="*/ 34125 h 313525"/>
              <a:gd name="connsiteX90" fmla="*/ 285750 w 323554"/>
              <a:gd name="connsiteY90" fmla="*/ 11899 h 313525"/>
              <a:gd name="connsiteX91" fmla="*/ 279400 w 323554"/>
              <a:gd name="connsiteY91" fmla="*/ 19837 h 313525"/>
              <a:gd name="connsiteX92" fmla="*/ 304800 w 323554"/>
              <a:gd name="connsiteY92" fmla="*/ 43649 h 313525"/>
              <a:gd name="connsiteX93" fmla="*/ 312738 w 323554"/>
              <a:gd name="connsiteY93" fmla="*/ 35712 h 313525"/>
              <a:gd name="connsiteX94" fmla="*/ 285265 w 323554"/>
              <a:gd name="connsiteY94" fmla="*/ 516 h 313525"/>
              <a:gd name="connsiteX95" fmla="*/ 294336 w 323554"/>
              <a:gd name="connsiteY95" fmla="*/ 3151 h 313525"/>
              <a:gd name="connsiteX96" fmla="*/ 318958 w 323554"/>
              <a:gd name="connsiteY96" fmla="*/ 25545 h 313525"/>
              <a:gd name="connsiteX97" fmla="*/ 320254 w 323554"/>
              <a:gd name="connsiteY97" fmla="*/ 43987 h 313525"/>
              <a:gd name="connsiteX98" fmla="*/ 305999 w 323554"/>
              <a:gd name="connsiteY98" fmla="*/ 61112 h 313525"/>
              <a:gd name="connsiteX99" fmla="*/ 261938 w 323554"/>
              <a:gd name="connsiteY99" fmla="*/ 20276 h 313525"/>
              <a:gd name="connsiteX100" fmla="*/ 276193 w 323554"/>
              <a:gd name="connsiteY100" fmla="*/ 4468 h 313525"/>
              <a:gd name="connsiteX101" fmla="*/ 285265 w 323554"/>
              <a:gd name="connsiteY101" fmla="*/ 516 h 31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323554" h="313525">
                <a:moveTo>
                  <a:pt x="58918" y="189699"/>
                </a:moveTo>
                <a:cubicBezTo>
                  <a:pt x="58918" y="189699"/>
                  <a:pt x="58918" y="189699"/>
                  <a:pt x="101421" y="189699"/>
                </a:cubicBezTo>
                <a:cubicBezTo>
                  <a:pt x="102709" y="189699"/>
                  <a:pt x="102709" y="189699"/>
                  <a:pt x="103997" y="189699"/>
                </a:cubicBezTo>
                <a:cubicBezTo>
                  <a:pt x="109149" y="189699"/>
                  <a:pt x="114301" y="195046"/>
                  <a:pt x="114301" y="201731"/>
                </a:cubicBezTo>
                <a:cubicBezTo>
                  <a:pt x="114301" y="203067"/>
                  <a:pt x="114301" y="204404"/>
                  <a:pt x="113013" y="205741"/>
                </a:cubicBezTo>
                <a:cubicBezTo>
                  <a:pt x="111725" y="211088"/>
                  <a:pt x="107861" y="215099"/>
                  <a:pt x="101421" y="215099"/>
                </a:cubicBezTo>
                <a:cubicBezTo>
                  <a:pt x="101421" y="215099"/>
                  <a:pt x="101421" y="215099"/>
                  <a:pt x="58918" y="215099"/>
                </a:cubicBezTo>
                <a:cubicBezTo>
                  <a:pt x="51190" y="215099"/>
                  <a:pt x="46038" y="209752"/>
                  <a:pt x="46038" y="201731"/>
                </a:cubicBezTo>
                <a:cubicBezTo>
                  <a:pt x="46038" y="195046"/>
                  <a:pt x="51190" y="189699"/>
                  <a:pt x="58918" y="189699"/>
                </a:cubicBezTo>
                <a:close/>
                <a:moveTo>
                  <a:pt x="149225" y="165887"/>
                </a:moveTo>
                <a:lnTo>
                  <a:pt x="142875" y="186525"/>
                </a:lnTo>
                <a:lnTo>
                  <a:pt x="153988" y="196050"/>
                </a:lnTo>
                <a:lnTo>
                  <a:pt x="173038" y="188112"/>
                </a:lnTo>
                <a:close/>
                <a:moveTo>
                  <a:pt x="145188" y="151599"/>
                </a:moveTo>
                <a:cubicBezTo>
                  <a:pt x="145188" y="151599"/>
                  <a:pt x="145188" y="151599"/>
                  <a:pt x="187326" y="190104"/>
                </a:cubicBezTo>
                <a:cubicBezTo>
                  <a:pt x="187326" y="190104"/>
                  <a:pt x="187326" y="190104"/>
                  <a:pt x="138803" y="210640"/>
                </a:cubicBezTo>
                <a:cubicBezTo>
                  <a:pt x="136249" y="211924"/>
                  <a:pt x="133696" y="211924"/>
                  <a:pt x="131142" y="210640"/>
                </a:cubicBezTo>
                <a:cubicBezTo>
                  <a:pt x="129865" y="208073"/>
                  <a:pt x="128588" y="205506"/>
                  <a:pt x="129865" y="202939"/>
                </a:cubicBezTo>
                <a:cubicBezTo>
                  <a:pt x="129865" y="202939"/>
                  <a:pt x="129865" y="202939"/>
                  <a:pt x="145188" y="151599"/>
                </a:cubicBezTo>
                <a:close/>
                <a:moveTo>
                  <a:pt x="58982" y="146837"/>
                </a:moveTo>
                <a:cubicBezTo>
                  <a:pt x="58982" y="146837"/>
                  <a:pt x="58982" y="146837"/>
                  <a:pt x="130176" y="146837"/>
                </a:cubicBezTo>
                <a:cubicBezTo>
                  <a:pt x="130176" y="148186"/>
                  <a:pt x="130176" y="148186"/>
                  <a:pt x="130176" y="148186"/>
                </a:cubicBezTo>
                <a:lnTo>
                  <a:pt x="122409" y="173825"/>
                </a:lnTo>
                <a:cubicBezTo>
                  <a:pt x="122409" y="173825"/>
                  <a:pt x="122409" y="173825"/>
                  <a:pt x="58982" y="173825"/>
                </a:cubicBezTo>
                <a:cubicBezTo>
                  <a:pt x="51216" y="173825"/>
                  <a:pt x="46038" y="167078"/>
                  <a:pt x="46038" y="160331"/>
                </a:cubicBezTo>
                <a:cubicBezTo>
                  <a:pt x="46038" y="153584"/>
                  <a:pt x="51216" y="146837"/>
                  <a:pt x="58982" y="146837"/>
                </a:cubicBezTo>
                <a:close/>
                <a:moveTo>
                  <a:pt x="59011" y="105562"/>
                </a:moveTo>
                <a:lnTo>
                  <a:pt x="166688" y="105562"/>
                </a:lnTo>
                <a:cubicBezTo>
                  <a:pt x="166688" y="105562"/>
                  <a:pt x="166688" y="105562"/>
                  <a:pt x="144634" y="130962"/>
                </a:cubicBezTo>
                <a:cubicBezTo>
                  <a:pt x="144634" y="130962"/>
                  <a:pt x="144634" y="130962"/>
                  <a:pt x="59011" y="130962"/>
                </a:cubicBezTo>
                <a:cubicBezTo>
                  <a:pt x="51227" y="130962"/>
                  <a:pt x="46038" y="125615"/>
                  <a:pt x="46038" y="118930"/>
                </a:cubicBezTo>
                <a:cubicBezTo>
                  <a:pt x="46038" y="110909"/>
                  <a:pt x="51227" y="105562"/>
                  <a:pt x="59011" y="105562"/>
                </a:cubicBezTo>
                <a:close/>
                <a:moveTo>
                  <a:pt x="226883" y="81749"/>
                </a:moveTo>
                <a:cubicBezTo>
                  <a:pt x="225587" y="81749"/>
                  <a:pt x="224292" y="83037"/>
                  <a:pt x="224292" y="83037"/>
                </a:cubicBezTo>
                <a:cubicBezTo>
                  <a:pt x="224292" y="83037"/>
                  <a:pt x="224292" y="83037"/>
                  <a:pt x="171159" y="140996"/>
                </a:cubicBezTo>
                <a:cubicBezTo>
                  <a:pt x="169863" y="142284"/>
                  <a:pt x="169863" y="144860"/>
                  <a:pt x="172455" y="146148"/>
                </a:cubicBezTo>
                <a:cubicBezTo>
                  <a:pt x="172455" y="146148"/>
                  <a:pt x="172455" y="146148"/>
                  <a:pt x="175047" y="148724"/>
                </a:cubicBezTo>
                <a:cubicBezTo>
                  <a:pt x="175047" y="148724"/>
                  <a:pt x="176343" y="150012"/>
                  <a:pt x="177639" y="150012"/>
                </a:cubicBezTo>
                <a:cubicBezTo>
                  <a:pt x="177639" y="150012"/>
                  <a:pt x="178934" y="148724"/>
                  <a:pt x="180230" y="148724"/>
                </a:cubicBezTo>
                <a:cubicBezTo>
                  <a:pt x="180230" y="148724"/>
                  <a:pt x="180230" y="148724"/>
                  <a:pt x="232067" y="90765"/>
                </a:cubicBezTo>
                <a:cubicBezTo>
                  <a:pt x="233363" y="89477"/>
                  <a:pt x="233363" y="86901"/>
                  <a:pt x="232067" y="85613"/>
                </a:cubicBezTo>
                <a:cubicBezTo>
                  <a:pt x="232067" y="85613"/>
                  <a:pt x="232067" y="85613"/>
                  <a:pt x="229475" y="83037"/>
                </a:cubicBezTo>
                <a:cubicBezTo>
                  <a:pt x="228179" y="81749"/>
                  <a:pt x="226883" y="81749"/>
                  <a:pt x="226883" y="81749"/>
                </a:cubicBezTo>
                <a:close/>
                <a:moveTo>
                  <a:pt x="247254" y="62303"/>
                </a:moveTo>
                <a:cubicBezTo>
                  <a:pt x="244873" y="61112"/>
                  <a:pt x="243682" y="62303"/>
                  <a:pt x="242491" y="63493"/>
                </a:cubicBezTo>
                <a:cubicBezTo>
                  <a:pt x="242491" y="63493"/>
                  <a:pt x="242491" y="63493"/>
                  <a:pt x="237729" y="68256"/>
                </a:cubicBezTo>
                <a:cubicBezTo>
                  <a:pt x="237729" y="68256"/>
                  <a:pt x="236538" y="69447"/>
                  <a:pt x="236538" y="70637"/>
                </a:cubicBezTo>
                <a:cubicBezTo>
                  <a:pt x="236538" y="70637"/>
                  <a:pt x="237729" y="71828"/>
                  <a:pt x="237729" y="73019"/>
                </a:cubicBezTo>
                <a:cubicBezTo>
                  <a:pt x="237729" y="73019"/>
                  <a:pt x="237729" y="73019"/>
                  <a:pt x="240110" y="74209"/>
                </a:cubicBezTo>
                <a:cubicBezTo>
                  <a:pt x="241301" y="75400"/>
                  <a:pt x="242491" y="75400"/>
                  <a:pt x="242491" y="75400"/>
                </a:cubicBezTo>
                <a:cubicBezTo>
                  <a:pt x="243682" y="75400"/>
                  <a:pt x="243682" y="75400"/>
                  <a:pt x="244873" y="75400"/>
                </a:cubicBezTo>
                <a:cubicBezTo>
                  <a:pt x="244873" y="74209"/>
                  <a:pt x="244873" y="74209"/>
                  <a:pt x="244873" y="74209"/>
                </a:cubicBezTo>
                <a:cubicBezTo>
                  <a:pt x="244873" y="74209"/>
                  <a:pt x="244873" y="74209"/>
                  <a:pt x="249635" y="69447"/>
                </a:cubicBezTo>
                <a:cubicBezTo>
                  <a:pt x="250826" y="68256"/>
                  <a:pt x="250826" y="65875"/>
                  <a:pt x="249635" y="64684"/>
                </a:cubicBezTo>
                <a:cubicBezTo>
                  <a:pt x="249635" y="64684"/>
                  <a:pt x="249635" y="64684"/>
                  <a:pt x="247254" y="62303"/>
                </a:cubicBezTo>
                <a:close/>
                <a:moveTo>
                  <a:pt x="24647" y="48412"/>
                </a:moveTo>
                <a:cubicBezTo>
                  <a:pt x="24647" y="48412"/>
                  <a:pt x="24647" y="48412"/>
                  <a:pt x="201069" y="48412"/>
                </a:cubicBezTo>
                <a:cubicBezTo>
                  <a:pt x="206258" y="48412"/>
                  <a:pt x="210149" y="49705"/>
                  <a:pt x="214041" y="52292"/>
                </a:cubicBezTo>
                <a:cubicBezTo>
                  <a:pt x="214041" y="52292"/>
                  <a:pt x="214041" y="52292"/>
                  <a:pt x="193285" y="76863"/>
                </a:cubicBezTo>
                <a:cubicBezTo>
                  <a:pt x="189394" y="74277"/>
                  <a:pt x="185502" y="72983"/>
                  <a:pt x="181610" y="72983"/>
                </a:cubicBezTo>
                <a:cubicBezTo>
                  <a:pt x="181610" y="72983"/>
                  <a:pt x="181610" y="72983"/>
                  <a:pt x="45403" y="72983"/>
                </a:cubicBezTo>
                <a:cubicBezTo>
                  <a:pt x="33728" y="72983"/>
                  <a:pt x="24647" y="82036"/>
                  <a:pt x="24647" y="93675"/>
                </a:cubicBezTo>
                <a:cubicBezTo>
                  <a:pt x="24647" y="93675"/>
                  <a:pt x="24647" y="93675"/>
                  <a:pt x="24647" y="268262"/>
                </a:cubicBezTo>
                <a:cubicBezTo>
                  <a:pt x="24647" y="278608"/>
                  <a:pt x="33728" y="287660"/>
                  <a:pt x="45403" y="287660"/>
                </a:cubicBezTo>
                <a:cubicBezTo>
                  <a:pt x="45403" y="287660"/>
                  <a:pt x="45403" y="287660"/>
                  <a:pt x="181610" y="287660"/>
                </a:cubicBezTo>
                <a:cubicBezTo>
                  <a:pt x="193285" y="287660"/>
                  <a:pt x="202366" y="278608"/>
                  <a:pt x="202366" y="268262"/>
                </a:cubicBezTo>
                <a:cubicBezTo>
                  <a:pt x="202366" y="268262"/>
                  <a:pt x="202366" y="268262"/>
                  <a:pt x="202366" y="202307"/>
                </a:cubicBezTo>
                <a:cubicBezTo>
                  <a:pt x="202366" y="202307"/>
                  <a:pt x="202366" y="201014"/>
                  <a:pt x="203663" y="201014"/>
                </a:cubicBezTo>
                <a:cubicBezTo>
                  <a:pt x="203663" y="199720"/>
                  <a:pt x="204960" y="199720"/>
                  <a:pt x="206258" y="198427"/>
                </a:cubicBezTo>
                <a:cubicBezTo>
                  <a:pt x="206258" y="198427"/>
                  <a:pt x="206258" y="198427"/>
                  <a:pt x="227013" y="175149"/>
                </a:cubicBezTo>
                <a:cubicBezTo>
                  <a:pt x="227013" y="175149"/>
                  <a:pt x="227013" y="175149"/>
                  <a:pt x="227013" y="287660"/>
                </a:cubicBezTo>
                <a:cubicBezTo>
                  <a:pt x="227013" y="301886"/>
                  <a:pt x="215338" y="313525"/>
                  <a:pt x="201069" y="313525"/>
                </a:cubicBezTo>
                <a:cubicBezTo>
                  <a:pt x="201069" y="313525"/>
                  <a:pt x="201069" y="313525"/>
                  <a:pt x="25944" y="313525"/>
                </a:cubicBezTo>
                <a:cubicBezTo>
                  <a:pt x="11675" y="313525"/>
                  <a:pt x="0" y="301886"/>
                  <a:pt x="0" y="287660"/>
                </a:cubicBezTo>
                <a:cubicBezTo>
                  <a:pt x="0" y="287660"/>
                  <a:pt x="0" y="287660"/>
                  <a:pt x="0" y="72983"/>
                </a:cubicBezTo>
                <a:cubicBezTo>
                  <a:pt x="0" y="60051"/>
                  <a:pt x="10378" y="48412"/>
                  <a:pt x="24647" y="48412"/>
                </a:cubicBezTo>
                <a:close/>
                <a:moveTo>
                  <a:pt x="242888" y="42062"/>
                </a:moveTo>
                <a:lnTo>
                  <a:pt x="285751" y="81750"/>
                </a:lnTo>
                <a:lnTo>
                  <a:pt x="279401" y="89687"/>
                </a:lnTo>
                <a:lnTo>
                  <a:pt x="200026" y="178587"/>
                </a:lnTo>
                <a:lnTo>
                  <a:pt x="193676" y="184937"/>
                </a:lnTo>
                <a:lnTo>
                  <a:pt x="150813" y="146837"/>
                </a:lnTo>
                <a:lnTo>
                  <a:pt x="155576" y="138899"/>
                </a:lnTo>
                <a:lnTo>
                  <a:pt x="236538" y="48412"/>
                </a:lnTo>
                <a:close/>
                <a:moveTo>
                  <a:pt x="257175" y="26187"/>
                </a:moveTo>
                <a:lnTo>
                  <a:pt x="301625" y="64287"/>
                </a:lnTo>
                <a:lnTo>
                  <a:pt x="295275" y="72225"/>
                </a:lnTo>
                <a:lnTo>
                  <a:pt x="290513" y="75400"/>
                </a:lnTo>
                <a:lnTo>
                  <a:pt x="247650" y="37300"/>
                </a:lnTo>
                <a:lnTo>
                  <a:pt x="250825" y="34125"/>
                </a:lnTo>
                <a:close/>
                <a:moveTo>
                  <a:pt x="285750" y="11899"/>
                </a:moveTo>
                <a:lnTo>
                  <a:pt x="279400" y="19837"/>
                </a:lnTo>
                <a:lnTo>
                  <a:pt x="304800" y="43649"/>
                </a:lnTo>
                <a:lnTo>
                  <a:pt x="312738" y="35712"/>
                </a:lnTo>
                <a:close/>
                <a:moveTo>
                  <a:pt x="285265" y="516"/>
                </a:moveTo>
                <a:cubicBezTo>
                  <a:pt x="289152" y="-801"/>
                  <a:pt x="291744" y="516"/>
                  <a:pt x="294336" y="3151"/>
                </a:cubicBezTo>
                <a:cubicBezTo>
                  <a:pt x="294336" y="3151"/>
                  <a:pt x="294336" y="3151"/>
                  <a:pt x="318958" y="25545"/>
                </a:cubicBezTo>
                <a:cubicBezTo>
                  <a:pt x="324142" y="30814"/>
                  <a:pt x="325438" y="38718"/>
                  <a:pt x="320254" y="43987"/>
                </a:cubicBezTo>
                <a:cubicBezTo>
                  <a:pt x="320254" y="43987"/>
                  <a:pt x="320254" y="43987"/>
                  <a:pt x="305999" y="61112"/>
                </a:cubicBezTo>
                <a:cubicBezTo>
                  <a:pt x="305999" y="61112"/>
                  <a:pt x="305999" y="61112"/>
                  <a:pt x="261938" y="20276"/>
                </a:cubicBezTo>
                <a:cubicBezTo>
                  <a:pt x="261938" y="20276"/>
                  <a:pt x="261938" y="20276"/>
                  <a:pt x="276193" y="4468"/>
                </a:cubicBezTo>
                <a:cubicBezTo>
                  <a:pt x="278785" y="1834"/>
                  <a:pt x="281377" y="516"/>
                  <a:pt x="285265" y="5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任意多边形: 形状 6"/>
          <p:cNvSpPr/>
          <p:nvPr/>
        </p:nvSpPr>
        <p:spPr>
          <a:xfrm flipV="1">
            <a:off x="6335607" y="4581129"/>
            <a:ext cx="1474893" cy="1138767"/>
          </a:xfrm>
          <a:custGeom>
            <a:avLst/>
            <a:gdLst>
              <a:gd name="connsiteX0" fmla="*/ 1500961 w 2402522"/>
              <a:gd name="connsiteY0" fmla="*/ 379 h 1855293"/>
              <a:gd name="connsiteX1" fmla="*/ 2258040 w 2402522"/>
              <a:gd name="connsiteY1" fmla="*/ 430391 h 1855293"/>
              <a:gd name="connsiteX2" fmla="*/ 2324916 w 2402522"/>
              <a:gd name="connsiteY2" fmla="*/ 1298497 h 1855293"/>
              <a:gd name="connsiteX3" fmla="*/ 1972131 w 2402522"/>
              <a:gd name="connsiteY3" fmla="*/ 1709958 h 1855293"/>
              <a:gd name="connsiteX4" fmla="*/ 1804289 w 2402522"/>
              <a:gd name="connsiteY4" fmla="*/ 1794183 h 1855293"/>
              <a:gd name="connsiteX5" fmla="*/ 1703481 w 2402522"/>
              <a:gd name="connsiteY5" fmla="*/ 1821496 h 1855293"/>
              <a:gd name="connsiteX6" fmla="*/ 1705549 w 2402522"/>
              <a:gd name="connsiteY6" fmla="*/ 1824741 h 1855293"/>
              <a:gd name="connsiteX7" fmla="*/ 1686949 w 2402522"/>
              <a:gd name="connsiteY7" fmla="*/ 1825975 h 1855293"/>
              <a:gd name="connsiteX8" fmla="*/ 1628410 w 2402522"/>
              <a:gd name="connsiteY8" fmla="*/ 1841834 h 1855293"/>
              <a:gd name="connsiteX9" fmla="*/ 1539068 w 2402522"/>
              <a:gd name="connsiteY9" fmla="*/ 1852302 h 1855293"/>
              <a:gd name="connsiteX10" fmla="*/ 1472337 w 2402522"/>
              <a:gd name="connsiteY10" fmla="*/ 1853614 h 1855293"/>
              <a:gd name="connsiteX11" fmla="*/ 1472337 w 2402522"/>
              <a:gd name="connsiteY11" fmla="*/ 1855293 h 1855293"/>
              <a:gd name="connsiteX12" fmla="*/ 0 w 2402522"/>
              <a:gd name="connsiteY12" fmla="*/ 1855293 h 1855293"/>
              <a:gd name="connsiteX13" fmla="*/ 369083 w 2402522"/>
              <a:gd name="connsiteY13" fmla="*/ 1074912 h 1855293"/>
              <a:gd name="connsiteX14" fmla="*/ 444650 w 2402522"/>
              <a:gd name="connsiteY14" fmla="*/ 931337 h 1855293"/>
              <a:gd name="connsiteX15" fmla="*/ 644898 w 2402522"/>
              <a:gd name="connsiteY15" fmla="*/ 514845 h 1855293"/>
              <a:gd name="connsiteX16" fmla="*/ 645800 w 2402522"/>
              <a:gd name="connsiteY16" fmla="*/ 515278 h 1855293"/>
              <a:gd name="connsiteX17" fmla="*/ 665339 w 2402522"/>
              <a:gd name="connsiteY17" fmla="*/ 475771 h 1855293"/>
              <a:gd name="connsiteX18" fmla="*/ 712840 w 2402522"/>
              <a:gd name="connsiteY18" fmla="*/ 399380 h 1855293"/>
              <a:gd name="connsiteX19" fmla="*/ 750416 w 2402522"/>
              <a:gd name="connsiteY19" fmla="*/ 350396 h 1855293"/>
              <a:gd name="connsiteX20" fmla="*/ 757540 w 2402522"/>
              <a:gd name="connsiteY20" fmla="*/ 336863 h 1855293"/>
              <a:gd name="connsiteX21" fmla="*/ 759019 w 2402522"/>
              <a:gd name="connsiteY21" fmla="*/ 339183 h 1855293"/>
              <a:gd name="connsiteX22" fmla="*/ 768048 w 2402522"/>
              <a:gd name="connsiteY22" fmla="*/ 327413 h 1855293"/>
              <a:gd name="connsiteX23" fmla="*/ 978474 w 2402522"/>
              <a:gd name="connsiteY23" fmla="*/ 144481 h 1855293"/>
              <a:gd name="connsiteX24" fmla="*/ 1500961 w 2402522"/>
              <a:gd name="connsiteY24" fmla="*/ 379 h 1855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402522" h="1855293">
                <a:moveTo>
                  <a:pt x="1500961" y="379"/>
                </a:moveTo>
                <a:cubicBezTo>
                  <a:pt x="1798454" y="8885"/>
                  <a:pt x="2086546" y="160207"/>
                  <a:pt x="2258040" y="430391"/>
                </a:cubicBezTo>
                <a:cubicBezTo>
                  <a:pt x="2429535" y="700575"/>
                  <a:pt x="2443843" y="1025676"/>
                  <a:pt x="2324916" y="1298497"/>
                </a:cubicBezTo>
                <a:cubicBezTo>
                  <a:pt x="2253561" y="1462190"/>
                  <a:pt x="2134241" y="1607061"/>
                  <a:pt x="1972131" y="1709958"/>
                </a:cubicBezTo>
                <a:cubicBezTo>
                  <a:pt x="1918094" y="1744257"/>
                  <a:pt x="1861861" y="1772268"/>
                  <a:pt x="1804289" y="1794183"/>
                </a:cubicBezTo>
                <a:lnTo>
                  <a:pt x="1703481" y="1821496"/>
                </a:lnTo>
                <a:lnTo>
                  <a:pt x="1705549" y="1824741"/>
                </a:lnTo>
                <a:lnTo>
                  <a:pt x="1686949" y="1825975"/>
                </a:lnTo>
                <a:lnTo>
                  <a:pt x="1628410" y="1841834"/>
                </a:lnTo>
                <a:cubicBezTo>
                  <a:pt x="1598714" y="1846791"/>
                  <a:pt x="1568897" y="1850273"/>
                  <a:pt x="1539068" y="1852302"/>
                </a:cubicBezTo>
                <a:lnTo>
                  <a:pt x="1472337" y="1853614"/>
                </a:lnTo>
                <a:lnTo>
                  <a:pt x="1472337" y="1855293"/>
                </a:lnTo>
                <a:lnTo>
                  <a:pt x="0" y="1855293"/>
                </a:lnTo>
                <a:lnTo>
                  <a:pt x="369083" y="1074912"/>
                </a:lnTo>
                <a:lnTo>
                  <a:pt x="444650" y="931337"/>
                </a:lnTo>
                <a:lnTo>
                  <a:pt x="644898" y="514845"/>
                </a:lnTo>
                <a:lnTo>
                  <a:pt x="645800" y="515278"/>
                </a:lnTo>
                <a:lnTo>
                  <a:pt x="665339" y="475771"/>
                </a:lnTo>
                <a:cubicBezTo>
                  <a:pt x="679872" y="449642"/>
                  <a:pt x="695714" y="424142"/>
                  <a:pt x="712840" y="399380"/>
                </a:cubicBezTo>
                <a:lnTo>
                  <a:pt x="750416" y="350396"/>
                </a:lnTo>
                <a:lnTo>
                  <a:pt x="757540" y="336863"/>
                </a:lnTo>
                <a:lnTo>
                  <a:pt x="759019" y="339183"/>
                </a:lnTo>
                <a:lnTo>
                  <a:pt x="768048" y="327413"/>
                </a:lnTo>
                <a:cubicBezTo>
                  <a:pt x="827061" y="257872"/>
                  <a:pt x="897418" y="195929"/>
                  <a:pt x="978474" y="144481"/>
                </a:cubicBezTo>
                <a:cubicBezTo>
                  <a:pt x="1140584" y="41585"/>
                  <a:pt x="1322465" y="-4725"/>
                  <a:pt x="1500961" y="379"/>
                </a:cubicBezTo>
                <a:close/>
              </a:path>
            </a:pathLst>
          </a:custGeom>
          <a:solidFill>
            <a:srgbClr val="DDD6CE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marR="0" indent="0" algn="l" defTabSz="1219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1pPr>
            <a:lvl2pPr marL="609600" marR="0" indent="0" algn="l" defTabSz="1219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2pPr>
            <a:lvl3pPr marL="1219200" marR="0" indent="0" algn="l" defTabSz="1219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3pPr>
            <a:lvl4pPr marL="1828800" marR="0" indent="0" algn="l" defTabSz="1219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4pPr>
            <a:lvl5pPr marL="2438400" marR="0" indent="0" algn="l" defTabSz="1219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5pPr>
            <a:lvl6pPr marL="3048000" marR="0" indent="0" algn="l" defTabSz="1219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6pPr>
            <a:lvl7pPr marL="3657600" marR="0" indent="0" algn="l" defTabSz="1219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7pPr>
            <a:lvl8pPr marL="4267200" marR="0" indent="0" algn="l" defTabSz="1219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8pPr>
            <a:lvl9pPr marL="4876800" marR="0" indent="0" algn="l" defTabSz="1219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9pPr>
          </a:lstStyle>
          <a:p>
            <a:endParaRPr/>
          </a:p>
        </p:txBody>
      </p:sp>
      <p:sp>
        <p:nvSpPr>
          <p:cNvPr id="32" name="任意多边形: 形状 31"/>
          <p:cNvSpPr>
            <a:spLocks noChangeAspect="1"/>
          </p:cNvSpPr>
          <p:nvPr/>
        </p:nvSpPr>
        <p:spPr>
          <a:xfrm>
            <a:off x="6964680" y="4873228"/>
            <a:ext cx="508000" cy="508000"/>
          </a:xfrm>
          <a:custGeom>
            <a:avLst/>
            <a:gdLst>
              <a:gd name="connsiteX0" fmla="*/ 157638 w 338138"/>
              <a:gd name="connsiteY0" fmla="*/ 144463 h 338138"/>
              <a:gd name="connsiteX1" fmla="*/ 165544 w 338138"/>
              <a:gd name="connsiteY1" fmla="*/ 148443 h 338138"/>
              <a:gd name="connsiteX2" fmla="*/ 249865 w 338138"/>
              <a:gd name="connsiteY2" fmla="*/ 233341 h 338138"/>
              <a:gd name="connsiteX3" fmla="*/ 280167 w 338138"/>
              <a:gd name="connsiteY3" fmla="*/ 232015 h 338138"/>
              <a:gd name="connsiteX4" fmla="*/ 286755 w 338138"/>
              <a:gd name="connsiteY4" fmla="*/ 234668 h 338138"/>
              <a:gd name="connsiteX5" fmla="*/ 335503 w 338138"/>
              <a:gd name="connsiteY5" fmla="*/ 283750 h 338138"/>
              <a:gd name="connsiteX6" fmla="*/ 338138 w 338138"/>
              <a:gd name="connsiteY6" fmla="*/ 293036 h 338138"/>
              <a:gd name="connsiteX7" fmla="*/ 330233 w 338138"/>
              <a:gd name="connsiteY7" fmla="*/ 298342 h 338138"/>
              <a:gd name="connsiteX8" fmla="*/ 311788 w 338138"/>
              <a:gd name="connsiteY8" fmla="*/ 303648 h 338138"/>
              <a:gd name="connsiteX9" fmla="*/ 303883 w 338138"/>
              <a:gd name="connsiteY9" fmla="*/ 310281 h 338138"/>
              <a:gd name="connsiteX10" fmla="*/ 299930 w 338138"/>
              <a:gd name="connsiteY10" fmla="*/ 331505 h 338138"/>
              <a:gd name="connsiteX11" fmla="*/ 293343 w 338138"/>
              <a:gd name="connsiteY11" fmla="*/ 338138 h 338138"/>
              <a:gd name="connsiteX12" fmla="*/ 290708 w 338138"/>
              <a:gd name="connsiteY12" fmla="*/ 338138 h 338138"/>
              <a:gd name="connsiteX13" fmla="*/ 284120 w 338138"/>
              <a:gd name="connsiteY13" fmla="*/ 335485 h 338138"/>
              <a:gd name="connsiteX14" fmla="*/ 235372 w 338138"/>
              <a:gd name="connsiteY14" fmla="*/ 286403 h 338138"/>
              <a:gd name="connsiteX15" fmla="*/ 232737 w 338138"/>
              <a:gd name="connsiteY15" fmla="*/ 279770 h 338138"/>
              <a:gd name="connsiteX16" fmla="*/ 234054 w 338138"/>
              <a:gd name="connsiteY16" fmla="*/ 249260 h 338138"/>
              <a:gd name="connsiteX17" fmla="*/ 149733 w 338138"/>
              <a:gd name="connsiteY17" fmla="*/ 164361 h 338138"/>
              <a:gd name="connsiteX18" fmla="*/ 149733 w 338138"/>
              <a:gd name="connsiteY18" fmla="*/ 148443 h 338138"/>
              <a:gd name="connsiteX19" fmla="*/ 157638 w 338138"/>
              <a:gd name="connsiteY19" fmla="*/ 144463 h 338138"/>
              <a:gd name="connsiteX20" fmla="*/ 145922 w 338138"/>
              <a:gd name="connsiteY20" fmla="*/ 120650 h 338138"/>
              <a:gd name="connsiteX21" fmla="*/ 169863 w 338138"/>
              <a:gd name="connsiteY21" fmla="*/ 137383 h 338138"/>
              <a:gd name="connsiteX22" fmla="*/ 157893 w 338138"/>
              <a:gd name="connsiteY22" fmla="*/ 133522 h 338138"/>
              <a:gd name="connsiteX23" fmla="*/ 141931 w 338138"/>
              <a:gd name="connsiteY23" fmla="*/ 141245 h 338138"/>
              <a:gd name="connsiteX24" fmla="*/ 137941 w 338138"/>
              <a:gd name="connsiteY24" fmla="*/ 168275 h 338138"/>
              <a:gd name="connsiteX25" fmla="*/ 120650 w 338138"/>
              <a:gd name="connsiteY25" fmla="*/ 145106 h 338138"/>
              <a:gd name="connsiteX26" fmla="*/ 145922 w 338138"/>
              <a:gd name="connsiteY26" fmla="*/ 120650 h 338138"/>
              <a:gd name="connsiteX27" fmla="*/ 146051 w 338138"/>
              <a:gd name="connsiteY27" fmla="*/ 60325 h 338138"/>
              <a:gd name="connsiteX28" fmla="*/ 230188 w 338138"/>
              <a:gd name="connsiteY28" fmla="*/ 145257 h 338138"/>
              <a:gd name="connsiteX29" fmla="*/ 219671 w 338138"/>
              <a:gd name="connsiteY29" fmla="*/ 186395 h 338138"/>
              <a:gd name="connsiteX30" fmla="*/ 193378 w 338138"/>
              <a:gd name="connsiteY30" fmla="*/ 161181 h 338138"/>
              <a:gd name="connsiteX31" fmla="*/ 196007 w 338138"/>
              <a:gd name="connsiteY31" fmla="*/ 145257 h 338138"/>
              <a:gd name="connsiteX32" fmla="*/ 146051 w 338138"/>
              <a:gd name="connsiteY32" fmla="*/ 94828 h 338138"/>
              <a:gd name="connsiteX33" fmla="*/ 96094 w 338138"/>
              <a:gd name="connsiteY33" fmla="*/ 145257 h 338138"/>
              <a:gd name="connsiteX34" fmla="*/ 146051 w 338138"/>
              <a:gd name="connsiteY34" fmla="*/ 195685 h 338138"/>
              <a:gd name="connsiteX35" fmla="*/ 161827 w 338138"/>
              <a:gd name="connsiteY35" fmla="*/ 193031 h 338138"/>
              <a:gd name="connsiteX36" fmla="*/ 188119 w 338138"/>
              <a:gd name="connsiteY36" fmla="*/ 219572 h 338138"/>
              <a:gd name="connsiteX37" fmla="*/ 146051 w 338138"/>
              <a:gd name="connsiteY37" fmla="*/ 230188 h 338138"/>
              <a:gd name="connsiteX38" fmla="*/ 61913 w 338138"/>
              <a:gd name="connsiteY38" fmla="*/ 145257 h 338138"/>
              <a:gd name="connsiteX39" fmla="*/ 146051 w 338138"/>
              <a:gd name="connsiteY39" fmla="*/ 60325 h 338138"/>
              <a:gd name="connsiteX40" fmla="*/ 145257 w 338138"/>
              <a:gd name="connsiteY40" fmla="*/ 0 h 338138"/>
              <a:gd name="connsiteX41" fmla="*/ 290513 w 338138"/>
              <a:gd name="connsiteY41" fmla="*/ 145257 h 338138"/>
              <a:gd name="connsiteX42" fmla="*/ 269385 w 338138"/>
              <a:gd name="connsiteY42" fmla="*/ 221846 h 338138"/>
              <a:gd name="connsiteX43" fmla="*/ 254859 w 338138"/>
              <a:gd name="connsiteY43" fmla="*/ 221846 h 338138"/>
              <a:gd name="connsiteX44" fmla="*/ 239013 w 338138"/>
              <a:gd name="connsiteY44" fmla="*/ 206000 h 338138"/>
              <a:gd name="connsiteX45" fmla="*/ 256180 w 338138"/>
              <a:gd name="connsiteY45" fmla="*/ 145257 h 338138"/>
              <a:gd name="connsiteX46" fmla="*/ 145257 w 338138"/>
              <a:gd name="connsiteY46" fmla="*/ 34333 h 338138"/>
              <a:gd name="connsiteX47" fmla="*/ 34333 w 338138"/>
              <a:gd name="connsiteY47" fmla="*/ 145257 h 338138"/>
              <a:gd name="connsiteX48" fmla="*/ 145257 w 338138"/>
              <a:gd name="connsiteY48" fmla="*/ 256180 h 338138"/>
              <a:gd name="connsiteX49" fmla="*/ 206000 w 338138"/>
              <a:gd name="connsiteY49" fmla="*/ 239013 h 338138"/>
              <a:gd name="connsiteX50" fmla="*/ 221847 w 338138"/>
              <a:gd name="connsiteY50" fmla="*/ 254859 h 338138"/>
              <a:gd name="connsiteX51" fmla="*/ 221847 w 338138"/>
              <a:gd name="connsiteY51" fmla="*/ 269385 h 338138"/>
              <a:gd name="connsiteX52" fmla="*/ 145257 w 338138"/>
              <a:gd name="connsiteY52" fmla="*/ 290513 h 338138"/>
              <a:gd name="connsiteX53" fmla="*/ 0 w 338138"/>
              <a:gd name="connsiteY53" fmla="*/ 145257 h 338138"/>
              <a:gd name="connsiteX54" fmla="*/ 145257 w 338138"/>
              <a:gd name="connsiteY54" fmla="*/ 0 h 33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338138" h="338138">
                <a:moveTo>
                  <a:pt x="157638" y="144463"/>
                </a:moveTo>
                <a:cubicBezTo>
                  <a:pt x="160273" y="144463"/>
                  <a:pt x="162908" y="145790"/>
                  <a:pt x="165544" y="148443"/>
                </a:cubicBezTo>
                <a:cubicBezTo>
                  <a:pt x="165544" y="148443"/>
                  <a:pt x="165544" y="148443"/>
                  <a:pt x="249865" y="233341"/>
                </a:cubicBezTo>
                <a:cubicBezTo>
                  <a:pt x="249865" y="233341"/>
                  <a:pt x="249865" y="233341"/>
                  <a:pt x="280167" y="232015"/>
                </a:cubicBezTo>
                <a:cubicBezTo>
                  <a:pt x="282803" y="232015"/>
                  <a:pt x="285438" y="233341"/>
                  <a:pt x="286755" y="234668"/>
                </a:cubicBezTo>
                <a:cubicBezTo>
                  <a:pt x="286755" y="234668"/>
                  <a:pt x="286755" y="234668"/>
                  <a:pt x="335503" y="283750"/>
                </a:cubicBezTo>
                <a:cubicBezTo>
                  <a:pt x="338138" y="286403"/>
                  <a:pt x="338138" y="289056"/>
                  <a:pt x="338138" y="293036"/>
                </a:cubicBezTo>
                <a:cubicBezTo>
                  <a:pt x="336821" y="295689"/>
                  <a:pt x="334186" y="298342"/>
                  <a:pt x="330233" y="298342"/>
                </a:cubicBezTo>
                <a:cubicBezTo>
                  <a:pt x="330233" y="298342"/>
                  <a:pt x="330233" y="298342"/>
                  <a:pt x="311788" y="303648"/>
                </a:cubicBezTo>
                <a:cubicBezTo>
                  <a:pt x="307835" y="303648"/>
                  <a:pt x="305200" y="306301"/>
                  <a:pt x="303883" y="310281"/>
                </a:cubicBezTo>
                <a:cubicBezTo>
                  <a:pt x="303883" y="310281"/>
                  <a:pt x="303883" y="310281"/>
                  <a:pt x="299930" y="331505"/>
                </a:cubicBezTo>
                <a:cubicBezTo>
                  <a:pt x="298613" y="334158"/>
                  <a:pt x="295978" y="336812"/>
                  <a:pt x="293343" y="338138"/>
                </a:cubicBezTo>
                <a:cubicBezTo>
                  <a:pt x="292025" y="338138"/>
                  <a:pt x="292025" y="338138"/>
                  <a:pt x="290708" y="338138"/>
                </a:cubicBezTo>
                <a:cubicBezTo>
                  <a:pt x="288073" y="338138"/>
                  <a:pt x="285438" y="336812"/>
                  <a:pt x="284120" y="335485"/>
                </a:cubicBezTo>
                <a:cubicBezTo>
                  <a:pt x="284120" y="335485"/>
                  <a:pt x="284120" y="335485"/>
                  <a:pt x="235372" y="286403"/>
                </a:cubicBezTo>
                <a:cubicBezTo>
                  <a:pt x="232737" y="283750"/>
                  <a:pt x="232737" y="281097"/>
                  <a:pt x="232737" y="279770"/>
                </a:cubicBezTo>
                <a:cubicBezTo>
                  <a:pt x="232737" y="279770"/>
                  <a:pt x="232737" y="279770"/>
                  <a:pt x="234054" y="249260"/>
                </a:cubicBezTo>
                <a:cubicBezTo>
                  <a:pt x="234054" y="249260"/>
                  <a:pt x="234054" y="249260"/>
                  <a:pt x="149733" y="164361"/>
                </a:cubicBezTo>
                <a:cubicBezTo>
                  <a:pt x="144463" y="159055"/>
                  <a:pt x="144463" y="152422"/>
                  <a:pt x="149733" y="148443"/>
                </a:cubicBezTo>
                <a:cubicBezTo>
                  <a:pt x="151051" y="145790"/>
                  <a:pt x="155003" y="144463"/>
                  <a:pt x="157638" y="144463"/>
                </a:cubicBezTo>
                <a:close/>
                <a:moveTo>
                  <a:pt x="145922" y="120650"/>
                </a:moveTo>
                <a:cubicBezTo>
                  <a:pt x="157893" y="120650"/>
                  <a:pt x="167203" y="128373"/>
                  <a:pt x="169863" y="137383"/>
                </a:cubicBezTo>
                <a:cubicBezTo>
                  <a:pt x="167203" y="134809"/>
                  <a:pt x="161883" y="133522"/>
                  <a:pt x="157893" y="133522"/>
                </a:cubicBezTo>
                <a:cubicBezTo>
                  <a:pt x="151242" y="133522"/>
                  <a:pt x="145922" y="136096"/>
                  <a:pt x="141931" y="141245"/>
                </a:cubicBezTo>
                <a:cubicBezTo>
                  <a:pt x="133951" y="147680"/>
                  <a:pt x="132620" y="160552"/>
                  <a:pt x="137941" y="168275"/>
                </a:cubicBezTo>
                <a:cubicBezTo>
                  <a:pt x="128630" y="165701"/>
                  <a:pt x="120650" y="156691"/>
                  <a:pt x="120650" y="145106"/>
                </a:cubicBezTo>
                <a:cubicBezTo>
                  <a:pt x="120650" y="132234"/>
                  <a:pt x="132620" y="120650"/>
                  <a:pt x="145922" y="120650"/>
                </a:cubicBezTo>
                <a:close/>
                <a:moveTo>
                  <a:pt x="146051" y="60325"/>
                </a:moveTo>
                <a:cubicBezTo>
                  <a:pt x="192063" y="60325"/>
                  <a:pt x="230188" y="98810"/>
                  <a:pt x="230188" y="145257"/>
                </a:cubicBezTo>
                <a:cubicBezTo>
                  <a:pt x="230188" y="159854"/>
                  <a:pt x="226244" y="174452"/>
                  <a:pt x="219671" y="186395"/>
                </a:cubicBezTo>
                <a:lnTo>
                  <a:pt x="193378" y="161181"/>
                </a:lnTo>
                <a:cubicBezTo>
                  <a:pt x="196007" y="155873"/>
                  <a:pt x="196007" y="150565"/>
                  <a:pt x="196007" y="145257"/>
                </a:cubicBezTo>
                <a:cubicBezTo>
                  <a:pt x="196007" y="117388"/>
                  <a:pt x="173658" y="94828"/>
                  <a:pt x="146051" y="94828"/>
                </a:cubicBezTo>
                <a:cubicBezTo>
                  <a:pt x="118443" y="94828"/>
                  <a:pt x="96094" y="117388"/>
                  <a:pt x="96094" y="145257"/>
                </a:cubicBezTo>
                <a:cubicBezTo>
                  <a:pt x="96094" y="173125"/>
                  <a:pt x="118443" y="195685"/>
                  <a:pt x="146051" y="195685"/>
                </a:cubicBezTo>
                <a:cubicBezTo>
                  <a:pt x="151309" y="195685"/>
                  <a:pt x="156568" y="194358"/>
                  <a:pt x="161827" y="193031"/>
                </a:cubicBezTo>
                <a:cubicBezTo>
                  <a:pt x="161827" y="193031"/>
                  <a:pt x="161827" y="193031"/>
                  <a:pt x="188119" y="219572"/>
                </a:cubicBezTo>
                <a:cubicBezTo>
                  <a:pt x="174973" y="226207"/>
                  <a:pt x="161827" y="230188"/>
                  <a:pt x="146051" y="230188"/>
                </a:cubicBezTo>
                <a:cubicBezTo>
                  <a:pt x="100038" y="230188"/>
                  <a:pt x="61913" y="191703"/>
                  <a:pt x="61913" y="145257"/>
                </a:cubicBezTo>
                <a:cubicBezTo>
                  <a:pt x="61913" y="98810"/>
                  <a:pt x="100038" y="60325"/>
                  <a:pt x="146051" y="60325"/>
                </a:cubicBezTo>
                <a:close/>
                <a:moveTo>
                  <a:pt x="145257" y="0"/>
                </a:moveTo>
                <a:cubicBezTo>
                  <a:pt x="225808" y="0"/>
                  <a:pt x="290513" y="64705"/>
                  <a:pt x="290513" y="145257"/>
                </a:cubicBezTo>
                <a:cubicBezTo>
                  <a:pt x="290513" y="172987"/>
                  <a:pt x="282590" y="199398"/>
                  <a:pt x="269385" y="221846"/>
                </a:cubicBezTo>
                <a:cubicBezTo>
                  <a:pt x="269385" y="221846"/>
                  <a:pt x="269385" y="221846"/>
                  <a:pt x="254859" y="221846"/>
                </a:cubicBezTo>
                <a:cubicBezTo>
                  <a:pt x="254859" y="221846"/>
                  <a:pt x="254859" y="221846"/>
                  <a:pt x="239013" y="206000"/>
                </a:cubicBezTo>
                <a:cubicBezTo>
                  <a:pt x="249577" y="188833"/>
                  <a:pt x="256180" y="167705"/>
                  <a:pt x="256180" y="145257"/>
                </a:cubicBezTo>
                <a:cubicBezTo>
                  <a:pt x="256180" y="84513"/>
                  <a:pt x="207321" y="34333"/>
                  <a:pt x="145257" y="34333"/>
                </a:cubicBezTo>
                <a:cubicBezTo>
                  <a:pt x="84513" y="34333"/>
                  <a:pt x="34333" y="84513"/>
                  <a:pt x="34333" y="145257"/>
                </a:cubicBezTo>
                <a:cubicBezTo>
                  <a:pt x="34333" y="207321"/>
                  <a:pt x="84513" y="256180"/>
                  <a:pt x="145257" y="256180"/>
                </a:cubicBezTo>
                <a:cubicBezTo>
                  <a:pt x="167705" y="256180"/>
                  <a:pt x="188834" y="249577"/>
                  <a:pt x="206000" y="239013"/>
                </a:cubicBezTo>
                <a:cubicBezTo>
                  <a:pt x="206000" y="239013"/>
                  <a:pt x="206000" y="239013"/>
                  <a:pt x="221847" y="254859"/>
                </a:cubicBezTo>
                <a:cubicBezTo>
                  <a:pt x="221847" y="254859"/>
                  <a:pt x="221847" y="254859"/>
                  <a:pt x="221847" y="269385"/>
                </a:cubicBezTo>
                <a:cubicBezTo>
                  <a:pt x="199398" y="282590"/>
                  <a:pt x="172988" y="290513"/>
                  <a:pt x="145257" y="290513"/>
                </a:cubicBezTo>
                <a:cubicBezTo>
                  <a:pt x="64705" y="290513"/>
                  <a:pt x="0" y="225808"/>
                  <a:pt x="0" y="145257"/>
                </a:cubicBezTo>
                <a:cubicBezTo>
                  <a:pt x="0" y="64705"/>
                  <a:pt x="64705" y="0"/>
                  <a:pt x="1452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" name="任意多边形: 形状 7"/>
          <p:cNvSpPr/>
          <p:nvPr/>
        </p:nvSpPr>
        <p:spPr>
          <a:xfrm flipH="1" flipV="1">
            <a:off x="4486487" y="4581129"/>
            <a:ext cx="1474893" cy="1138767"/>
          </a:xfrm>
          <a:custGeom>
            <a:avLst/>
            <a:gdLst>
              <a:gd name="connsiteX0" fmla="*/ 1500961 w 2402522"/>
              <a:gd name="connsiteY0" fmla="*/ 379 h 1855293"/>
              <a:gd name="connsiteX1" fmla="*/ 2258040 w 2402522"/>
              <a:gd name="connsiteY1" fmla="*/ 430391 h 1855293"/>
              <a:gd name="connsiteX2" fmla="*/ 2324916 w 2402522"/>
              <a:gd name="connsiteY2" fmla="*/ 1298497 h 1855293"/>
              <a:gd name="connsiteX3" fmla="*/ 1972131 w 2402522"/>
              <a:gd name="connsiteY3" fmla="*/ 1709958 h 1855293"/>
              <a:gd name="connsiteX4" fmla="*/ 1804289 w 2402522"/>
              <a:gd name="connsiteY4" fmla="*/ 1794183 h 1855293"/>
              <a:gd name="connsiteX5" fmla="*/ 1703481 w 2402522"/>
              <a:gd name="connsiteY5" fmla="*/ 1821496 h 1855293"/>
              <a:gd name="connsiteX6" fmla="*/ 1705549 w 2402522"/>
              <a:gd name="connsiteY6" fmla="*/ 1824741 h 1855293"/>
              <a:gd name="connsiteX7" fmla="*/ 1686949 w 2402522"/>
              <a:gd name="connsiteY7" fmla="*/ 1825975 h 1855293"/>
              <a:gd name="connsiteX8" fmla="*/ 1628410 w 2402522"/>
              <a:gd name="connsiteY8" fmla="*/ 1841834 h 1855293"/>
              <a:gd name="connsiteX9" fmla="*/ 1539068 w 2402522"/>
              <a:gd name="connsiteY9" fmla="*/ 1852302 h 1855293"/>
              <a:gd name="connsiteX10" fmla="*/ 1472337 w 2402522"/>
              <a:gd name="connsiteY10" fmla="*/ 1853614 h 1855293"/>
              <a:gd name="connsiteX11" fmla="*/ 1472337 w 2402522"/>
              <a:gd name="connsiteY11" fmla="*/ 1855293 h 1855293"/>
              <a:gd name="connsiteX12" fmla="*/ 0 w 2402522"/>
              <a:gd name="connsiteY12" fmla="*/ 1855293 h 1855293"/>
              <a:gd name="connsiteX13" fmla="*/ 369083 w 2402522"/>
              <a:gd name="connsiteY13" fmla="*/ 1074912 h 1855293"/>
              <a:gd name="connsiteX14" fmla="*/ 444650 w 2402522"/>
              <a:gd name="connsiteY14" fmla="*/ 931337 h 1855293"/>
              <a:gd name="connsiteX15" fmla="*/ 644898 w 2402522"/>
              <a:gd name="connsiteY15" fmla="*/ 514845 h 1855293"/>
              <a:gd name="connsiteX16" fmla="*/ 645800 w 2402522"/>
              <a:gd name="connsiteY16" fmla="*/ 515278 h 1855293"/>
              <a:gd name="connsiteX17" fmla="*/ 665339 w 2402522"/>
              <a:gd name="connsiteY17" fmla="*/ 475771 h 1855293"/>
              <a:gd name="connsiteX18" fmla="*/ 712840 w 2402522"/>
              <a:gd name="connsiteY18" fmla="*/ 399380 h 1855293"/>
              <a:gd name="connsiteX19" fmla="*/ 750416 w 2402522"/>
              <a:gd name="connsiteY19" fmla="*/ 350396 h 1855293"/>
              <a:gd name="connsiteX20" fmla="*/ 757540 w 2402522"/>
              <a:gd name="connsiteY20" fmla="*/ 336863 h 1855293"/>
              <a:gd name="connsiteX21" fmla="*/ 759019 w 2402522"/>
              <a:gd name="connsiteY21" fmla="*/ 339183 h 1855293"/>
              <a:gd name="connsiteX22" fmla="*/ 768048 w 2402522"/>
              <a:gd name="connsiteY22" fmla="*/ 327413 h 1855293"/>
              <a:gd name="connsiteX23" fmla="*/ 978474 w 2402522"/>
              <a:gd name="connsiteY23" fmla="*/ 144481 h 1855293"/>
              <a:gd name="connsiteX24" fmla="*/ 1500961 w 2402522"/>
              <a:gd name="connsiteY24" fmla="*/ 379 h 1855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402522" h="1855293">
                <a:moveTo>
                  <a:pt x="1500961" y="379"/>
                </a:moveTo>
                <a:cubicBezTo>
                  <a:pt x="1798454" y="8885"/>
                  <a:pt x="2086546" y="160207"/>
                  <a:pt x="2258040" y="430391"/>
                </a:cubicBezTo>
                <a:cubicBezTo>
                  <a:pt x="2429535" y="700575"/>
                  <a:pt x="2443843" y="1025676"/>
                  <a:pt x="2324916" y="1298497"/>
                </a:cubicBezTo>
                <a:cubicBezTo>
                  <a:pt x="2253561" y="1462190"/>
                  <a:pt x="2134241" y="1607061"/>
                  <a:pt x="1972131" y="1709958"/>
                </a:cubicBezTo>
                <a:cubicBezTo>
                  <a:pt x="1918094" y="1744257"/>
                  <a:pt x="1861861" y="1772268"/>
                  <a:pt x="1804289" y="1794183"/>
                </a:cubicBezTo>
                <a:lnTo>
                  <a:pt x="1703481" y="1821496"/>
                </a:lnTo>
                <a:lnTo>
                  <a:pt x="1705549" y="1824741"/>
                </a:lnTo>
                <a:lnTo>
                  <a:pt x="1686949" y="1825975"/>
                </a:lnTo>
                <a:lnTo>
                  <a:pt x="1628410" y="1841834"/>
                </a:lnTo>
                <a:cubicBezTo>
                  <a:pt x="1598714" y="1846791"/>
                  <a:pt x="1568897" y="1850273"/>
                  <a:pt x="1539068" y="1852302"/>
                </a:cubicBezTo>
                <a:lnTo>
                  <a:pt x="1472337" y="1853614"/>
                </a:lnTo>
                <a:lnTo>
                  <a:pt x="1472337" y="1855293"/>
                </a:lnTo>
                <a:lnTo>
                  <a:pt x="0" y="1855293"/>
                </a:lnTo>
                <a:lnTo>
                  <a:pt x="369083" y="1074912"/>
                </a:lnTo>
                <a:lnTo>
                  <a:pt x="444650" y="931337"/>
                </a:lnTo>
                <a:lnTo>
                  <a:pt x="644898" y="514845"/>
                </a:lnTo>
                <a:lnTo>
                  <a:pt x="645800" y="515278"/>
                </a:lnTo>
                <a:lnTo>
                  <a:pt x="665339" y="475771"/>
                </a:lnTo>
                <a:cubicBezTo>
                  <a:pt x="679872" y="449642"/>
                  <a:pt x="695714" y="424142"/>
                  <a:pt x="712840" y="399380"/>
                </a:cubicBezTo>
                <a:lnTo>
                  <a:pt x="750416" y="350396"/>
                </a:lnTo>
                <a:lnTo>
                  <a:pt x="757540" y="336863"/>
                </a:lnTo>
                <a:lnTo>
                  <a:pt x="759019" y="339183"/>
                </a:lnTo>
                <a:lnTo>
                  <a:pt x="768048" y="327413"/>
                </a:lnTo>
                <a:cubicBezTo>
                  <a:pt x="827061" y="257872"/>
                  <a:pt x="897418" y="195929"/>
                  <a:pt x="978474" y="144481"/>
                </a:cubicBezTo>
                <a:cubicBezTo>
                  <a:pt x="1140584" y="41585"/>
                  <a:pt x="1322465" y="-4725"/>
                  <a:pt x="1500961" y="379"/>
                </a:cubicBezTo>
                <a:close/>
              </a:path>
            </a:pathLst>
          </a:custGeom>
          <a:solidFill>
            <a:srgbClr val="DDD6CE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marR="0" indent="0" algn="l" defTabSz="1219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1pPr>
            <a:lvl2pPr marL="609600" marR="0" indent="0" algn="l" defTabSz="1219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2pPr>
            <a:lvl3pPr marL="1219200" marR="0" indent="0" algn="l" defTabSz="1219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3pPr>
            <a:lvl4pPr marL="1828800" marR="0" indent="0" algn="l" defTabSz="1219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4pPr>
            <a:lvl5pPr marL="2438400" marR="0" indent="0" algn="l" defTabSz="1219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5pPr>
            <a:lvl6pPr marL="3048000" marR="0" indent="0" algn="l" defTabSz="1219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6pPr>
            <a:lvl7pPr marL="3657600" marR="0" indent="0" algn="l" defTabSz="1219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7pPr>
            <a:lvl8pPr marL="4267200" marR="0" indent="0" algn="l" defTabSz="1219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8pPr>
            <a:lvl9pPr marL="4876800" marR="0" indent="0" algn="l" defTabSz="1219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9pPr>
          </a:lstStyle>
          <a:p>
            <a:endParaRPr/>
          </a:p>
        </p:txBody>
      </p:sp>
      <p:sp>
        <p:nvSpPr>
          <p:cNvPr id="35" name="任意多边形: 形状 34"/>
          <p:cNvSpPr/>
          <p:nvPr/>
        </p:nvSpPr>
        <p:spPr>
          <a:xfrm>
            <a:off x="4919981" y="4896088"/>
            <a:ext cx="383540" cy="462280"/>
          </a:xfrm>
          <a:custGeom>
            <a:avLst/>
            <a:gdLst>
              <a:gd name="T0" fmla="*/ 212 w 212"/>
              <a:gd name="T1" fmla="*/ 160 h 256"/>
              <a:gd name="T2" fmla="*/ 210 w 212"/>
              <a:gd name="T3" fmla="*/ 171 h 256"/>
              <a:gd name="T4" fmla="*/ 203 w 212"/>
              <a:gd name="T5" fmla="*/ 180 h 256"/>
              <a:gd name="T6" fmla="*/ 208 w 212"/>
              <a:gd name="T7" fmla="*/ 188 h 256"/>
              <a:gd name="T8" fmla="*/ 209 w 212"/>
              <a:gd name="T9" fmla="*/ 200 h 256"/>
              <a:gd name="T10" fmla="*/ 205 w 212"/>
              <a:gd name="T11" fmla="*/ 212 h 256"/>
              <a:gd name="T12" fmla="*/ 200 w 212"/>
              <a:gd name="T13" fmla="*/ 218 h 256"/>
              <a:gd name="T14" fmla="*/ 193 w 212"/>
              <a:gd name="T15" fmla="*/ 222 h 256"/>
              <a:gd name="T16" fmla="*/ 194 w 212"/>
              <a:gd name="T17" fmla="*/ 235 h 256"/>
              <a:gd name="T18" fmla="*/ 186 w 212"/>
              <a:gd name="T19" fmla="*/ 245 h 256"/>
              <a:gd name="T20" fmla="*/ 176 w 212"/>
              <a:gd name="T21" fmla="*/ 251 h 256"/>
              <a:gd name="T22" fmla="*/ 169 w 212"/>
              <a:gd name="T23" fmla="*/ 254 h 256"/>
              <a:gd name="T24" fmla="*/ 131 w 212"/>
              <a:gd name="T25" fmla="*/ 256 h 256"/>
              <a:gd name="T26" fmla="*/ 91 w 212"/>
              <a:gd name="T27" fmla="*/ 254 h 256"/>
              <a:gd name="T28" fmla="*/ 60 w 212"/>
              <a:gd name="T29" fmla="*/ 247 h 256"/>
              <a:gd name="T30" fmla="*/ 55 w 212"/>
              <a:gd name="T31" fmla="*/ 245 h 256"/>
              <a:gd name="T32" fmla="*/ 50 w 212"/>
              <a:gd name="T33" fmla="*/ 242 h 256"/>
              <a:gd name="T34" fmla="*/ 46 w 212"/>
              <a:gd name="T35" fmla="*/ 239 h 256"/>
              <a:gd name="T36" fmla="*/ 42 w 212"/>
              <a:gd name="T37" fmla="*/ 234 h 256"/>
              <a:gd name="T38" fmla="*/ 0 w 212"/>
              <a:gd name="T39" fmla="*/ 230 h 256"/>
              <a:gd name="T40" fmla="*/ 0 w 212"/>
              <a:gd name="T41" fmla="*/ 136 h 256"/>
              <a:gd name="T42" fmla="*/ 15 w 212"/>
              <a:gd name="T43" fmla="*/ 136 h 256"/>
              <a:gd name="T44" fmla="*/ 30 w 212"/>
              <a:gd name="T45" fmla="*/ 136 h 256"/>
              <a:gd name="T46" fmla="*/ 37 w 212"/>
              <a:gd name="T47" fmla="*/ 131 h 256"/>
              <a:gd name="T48" fmla="*/ 41 w 212"/>
              <a:gd name="T49" fmla="*/ 127 h 256"/>
              <a:gd name="T50" fmla="*/ 43 w 212"/>
              <a:gd name="T51" fmla="*/ 116 h 256"/>
              <a:gd name="T52" fmla="*/ 46 w 212"/>
              <a:gd name="T53" fmla="*/ 104 h 256"/>
              <a:gd name="T54" fmla="*/ 50 w 212"/>
              <a:gd name="T55" fmla="*/ 95 h 256"/>
              <a:gd name="T56" fmla="*/ 56 w 212"/>
              <a:gd name="T57" fmla="*/ 84 h 256"/>
              <a:gd name="T58" fmla="*/ 73 w 212"/>
              <a:gd name="T59" fmla="*/ 68 h 256"/>
              <a:gd name="T60" fmla="*/ 89 w 212"/>
              <a:gd name="T61" fmla="*/ 18 h 256"/>
              <a:gd name="T62" fmla="*/ 89 w 212"/>
              <a:gd name="T63" fmla="*/ 2 h 256"/>
              <a:gd name="T64" fmla="*/ 97 w 212"/>
              <a:gd name="T65" fmla="*/ 0 h 256"/>
              <a:gd name="T66" fmla="*/ 117 w 212"/>
              <a:gd name="T67" fmla="*/ 18 h 256"/>
              <a:gd name="T68" fmla="*/ 121 w 212"/>
              <a:gd name="T69" fmla="*/ 39 h 256"/>
              <a:gd name="T70" fmla="*/ 114 w 212"/>
              <a:gd name="T71" fmla="*/ 59 h 256"/>
              <a:gd name="T72" fmla="*/ 109 w 212"/>
              <a:gd name="T73" fmla="*/ 89 h 256"/>
              <a:gd name="T74" fmla="*/ 113 w 212"/>
              <a:gd name="T75" fmla="*/ 100 h 256"/>
              <a:gd name="T76" fmla="*/ 122 w 212"/>
              <a:gd name="T77" fmla="*/ 107 h 256"/>
              <a:gd name="T78" fmla="*/ 126 w 212"/>
              <a:gd name="T79" fmla="*/ 107 h 256"/>
              <a:gd name="T80" fmla="*/ 131 w 212"/>
              <a:gd name="T81" fmla="*/ 107 h 256"/>
              <a:gd name="T82" fmla="*/ 136 w 212"/>
              <a:gd name="T83" fmla="*/ 107 h 256"/>
              <a:gd name="T84" fmla="*/ 141 w 212"/>
              <a:gd name="T85" fmla="*/ 106 h 256"/>
              <a:gd name="T86" fmla="*/ 152 w 212"/>
              <a:gd name="T87" fmla="*/ 103 h 256"/>
              <a:gd name="T88" fmla="*/ 164 w 212"/>
              <a:gd name="T89" fmla="*/ 99 h 256"/>
              <a:gd name="T90" fmla="*/ 188 w 212"/>
              <a:gd name="T91" fmla="*/ 98 h 256"/>
              <a:gd name="T92" fmla="*/ 198 w 212"/>
              <a:gd name="T93" fmla="*/ 101 h 256"/>
              <a:gd name="T94" fmla="*/ 205 w 212"/>
              <a:gd name="T95" fmla="*/ 106 h 256"/>
              <a:gd name="T96" fmla="*/ 206 w 212"/>
              <a:gd name="T97" fmla="*/ 109 h 256"/>
              <a:gd name="T98" fmla="*/ 207 w 212"/>
              <a:gd name="T99" fmla="*/ 112 h 256"/>
              <a:gd name="T100" fmla="*/ 208 w 212"/>
              <a:gd name="T101" fmla="*/ 115 h 256"/>
              <a:gd name="T102" fmla="*/ 208 w 212"/>
              <a:gd name="T103" fmla="*/ 118 h 256"/>
              <a:gd name="T104" fmla="*/ 208 w 212"/>
              <a:gd name="T105" fmla="*/ 123 h 256"/>
              <a:gd name="T106" fmla="*/ 203 w 212"/>
              <a:gd name="T107" fmla="*/ 136 h 256"/>
              <a:gd name="T108" fmla="*/ 205 w 212"/>
              <a:gd name="T109" fmla="*/ 139 h 256"/>
              <a:gd name="T110" fmla="*/ 207 w 212"/>
              <a:gd name="T111" fmla="*/ 141 h 256"/>
              <a:gd name="T112" fmla="*/ 209 w 212"/>
              <a:gd name="T113" fmla="*/ 144 h 256"/>
              <a:gd name="T114" fmla="*/ 210 w 212"/>
              <a:gd name="T115" fmla="*/ 147 h 256"/>
              <a:gd name="T116" fmla="*/ 211 w 212"/>
              <a:gd name="T117" fmla="*/ 150 h 256"/>
              <a:gd name="T118" fmla="*/ 212 w 212"/>
              <a:gd name="T119" fmla="*/ 155 h 256"/>
              <a:gd name="T120" fmla="*/ 212 w 212"/>
              <a:gd name="T121" fmla="*/ 160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11" h="256">
                <a:moveTo>
                  <a:pt x="212" y="160"/>
                </a:moveTo>
                <a:cubicBezTo>
                  <a:pt x="212" y="165"/>
                  <a:pt x="211" y="169"/>
                  <a:pt x="210" y="171"/>
                </a:cubicBezTo>
                <a:cubicBezTo>
                  <a:pt x="209" y="174"/>
                  <a:pt x="206" y="177"/>
                  <a:pt x="203" y="180"/>
                </a:cubicBezTo>
                <a:cubicBezTo>
                  <a:pt x="205" y="182"/>
                  <a:pt x="207" y="185"/>
                  <a:pt x="208" y="188"/>
                </a:cubicBezTo>
                <a:cubicBezTo>
                  <a:pt x="208" y="191"/>
                  <a:pt x="209" y="195"/>
                  <a:pt x="209" y="200"/>
                </a:cubicBezTo>
                <a:cubicBezTo>
                  <a:pt x="208" y="205"/>
                  <a:pt x="207" y="209"/>
                  <a:pt x="205" y="212"/>
                </a:cubicBezTo>
                <a:cubicBezTo>
                  <a:pt x="203" y="215"/>
                  <a:pt x="201" y="217"/>
                  <a:pt x="200" y="218"/>
                </a:cubicBezTo>
                <a:cubicBezTo>
                  <a:pt x="199" y="219"/>
                  <a:pt x="196" y="220"/>
                  <a:pt x="193" y="222"/>
                </a:cubicBezTo>
                <a:cubicBezTo>
                  <a:pt x="195" y="227"/>
                  <a:pt x="195" y="231"/>
                  <a:pt x="194" y="235"/>
                </a:cubicBezTo>
                <a:cubicBezTo>
                  <a:pt x="192" y="239"/>
                  <a:pt x="190" y="242"/>
                  <a:pt x="186" y="245"/>
                </a:cubicBezTo>
                <a:cubicBezTo>
                  <a:pt x="183" y="248"/>
                  <a:pt x="180" y="250"/>
                  <a:pt x="176" y="251"/>
                </a:cubicBezTo>
                <a:cubicBezTo>
                  <a:pt x="173" y="253"/>
                  <a:pt x="171" y="254"/>
                  <a:pt x="169" y="254"/>
                </a:cubicBezTo>
                <a:cubicBezTo>
                  <a:pt x="157" y="255"/>
                  <a:pt x="144" y="256"/>
                  <a:pt x="131" y="256"/>
                </a:cubicBezTo>
                <a:cubicBezTo>
                  <a:pt x="118" y="256"/>
                  <a:pt x="104" y="256"/>
                  <a:pt x="91" y="254"/>
                </a:cubicBezTo>
                <a:cubicBezTo>
                  <a:pt x="77" y="253"/>
                  <a:pt x="67" y="250"/>
                  <a:pt x="60" y="247"/>
                </a:cubicBezTo>
                <a:cubicBezTo>
                  <a:pt x="60" y="247"/>
                  <a:pt x="58" y="246"/>
                  <a:pt x="55" y="245"/>
                </a:cubicBezTo>
                <a:cubicBezTo>
                  <a:pt x="53" y="243"/>
                  <a:pt x="51" y="243"/>
                  <a:pt x="50" y="242"/>
                </a:cubicBezTo>
                <a:cubicBezTo>
                  <a:pt x="49" y="241"/>
                  <a:pt x="47" y="240"/>
                  <a:pt x="46" y="239"/>
                </a:cubicBezTo>
                <a:cubicBezTo>
                  <a:pt x="44" y="237"/>
                  <a:pt x="43" y="236"/>
                  <a:pt x="42" y="234"/>
                </a:cubicBezTo>
                <a:cubicBezTo>
                  <a:pt x="37" y="231"/>
                  <a:pt x="24" y="230"/>
                  <a:pt x="0" y="230"/>
                </a:cubicBezTo>
                <a:cubicBezTo>
                  <a:pt x="0" y="136"/>
                  <a:pt x="0" y="136"/>
                  <a:pt x="0" y="136"/>
                </a:cubicBezTo>
                <a:cubicBezTo>
                  <a:pt x="5" y="136"/>
                  <a:pt x="10" y="136"/>
                  <a:pt x="15" y="136"/>
                </a:cubicBezTo>
                <a:cubicBezTo>
                  <a:pt x="21" y="136"/>
                  <a:pt x="26" y="136"/>
                  <a:pt x="30" y="136"/>
                </a:cubicBezTo>
                <a:cubicBezTo>
                  <a:pt x="35" y="135"/>
                  <a:pt x="37" y="134"/>
                  <a:pt x="37" y="131"/>
                </a:cubicBezTo>
                <a:cubicBezTo>
                  <a:pt x="38" y="130"/>
                  <a:pt x="40" y="128"/>
                  <a:pt x="41" y="127"/>
                </a:cubicBezTo>
                <a:cubicBezTo>
                  <a:pt x="41" y="126"/>
                  <a:pt x="42" y="122"/>
                  <a:pt x="43" y="116"/>
                </a:cubicBezTo>
                <a:cubicBezTo>
                  <a:pt x="45" y="111"/>
                  <a:pt x="46" y="107"/>
                  <a:pt x="46" y="104"/>
                </a:cubicBezTo>
                <a:cubicBezTo>
                  <a:pt x="47" y="102"/>
                  <a:pt x="48" y="99"/>
                  <a:pt x="50" y="95"/>
                </a:cubicBezTo>
                <a:cubicBezTo>
                  <a:pt x="52" y="91"/>
                  <a:pt x="54" y="87"/>
                  <a:pt x="56" y="84"/>
                </a:cubicBezTo>
                <a:cubicBezTo>
                  <a:pt x="73" y="68"/>
                  <a:pt x="73" y="68"/>
                  <a:pt x="73" y="68"/>
                </a:cubicBezTo>
                <a:cubicBezTo>
                  <a:pt x="84" y="48"/>
                  <a:pt x="89" y="32"/>
                  <a:pt x="89" y="18"/>
                </a:cubicBezTo>
                <a:cubicBezTo>
                  <a:pt x="89" y="2"/>
                  <a:pt x="89" y="2"/>
                  <a:pt x="89" y="2"/>
                </a:cubicBezTo>
                <a:cubicBezTo>
                  <a:pt x="90" y="1"/>
                  <a:pt x="92" y="0"/>
                  <a:pt x="97" y="0"/>
                </a:cubicBezTo>
                <a:cubicBezTo>
                  <a:pt x="107" y="0"/>
                  <a:pt x="114" y="6"/>
                  <a:pt x="117" y="18"/>
                </a:cubicBezTo>
                <a:cubicBezTo>
                  <a:pt x="121" y="39"/>
                  <a:pt x="121" y="39"/>
                  <a:pt x="121" y="39"/>
                </a:cubicBezTo>
                <a:cubicBezTo>
                  <a:pt x="120" y="49"/>
                  <a:pt x="118" y="56"/>
                  <a:pt x="114" y="59"/>
                </a:cubicBezTo>
                <a:cubicBezTo>
                  <a:pt x="112" y="75"/>
                  <a:pt x="111" y="85"/>
                  <a:pt x="109" y="89"/>
                </a:cubicBezTo>
                <a:cubicBezTo>
                  <a:pt x="108" y="93"/>
                  <a:pt x="110" y="97"/>
                  <a:pt x="113" y="100"/>
                </a:cubicBezTo>
                <a:cubicBezTo>
                  <a:pt x="116" y="104"/>
                  <a:pt x="119" y="106"/>
                  <a:pt x="122" y="107"/>
                </a:cubicBezTo>
                <a:cubicBezTo>
                  <a:pt x="124" y="107"/>
                  <a:pt x="126" y="107"/>
                  <a:pt x="126" y="107"/>
                </a:cubicBezTo>
                <a:cubicBezTo>
                  <a:pt x="127" y="107"/>
                  <a:pt x="129" y="107"/>
                  <a:pt x="131" y="107"/>
                </a:cubicBezTo>
                <a:cubicBezTo>
                  <a:pt x="133" y="107"/>
                  <a:pt x="134" y="107"/>
                  <a:pt x="136" y="107"/>
                </a:cubicBezTo>
                <a:cubicBezTo>
                  <a:pt x="138" y="107"/>
                  <a:pt x="139" y="106"/>
                  <a:pt x="141" y="106"/>
                </a:cubicBezTo>
                <a:cubicBezTo>
                  <a:pt x="143" y="105"/>
                  <a:pt x="147" y="104"/>
                  <a:pt x="152" y="103"/>
                </a:cubicBezTo>
                <a:cubicBezTo>
                  <a:pt x="158" y="101"/>
                  <a:pt x="162" y="100"/>
                  <a:pt x="164" y="99"/>
                </a:cubicBezTo>
                <a:cubicBezTo>
                  <a:pt x="173" y="97"/>
                  <a:pt x="181" y="97"/>
                  <a:pt x="188" y="98"/>
                </a:cubicBezTo>
                <a:cubicBezTo>
                  <a:pt x="191" y="99"/>
                  <a:pt x="195" y="100"/>
                  <a:pt x="198" y="101"/>
                </a:cubicBezTo>
                <a:cubicBezTo>
                  <a:pt x="202" y="103"/>
                  <a:pt x="204" y="104"/>
                  <a:pt x="205" y="106"/>
                </a:cubicBezTo>
                <a:cubicBezTo>
                  <a:pt x="205" y="106"/>
                  <a:pt x="205" y="107"/>
                  <a:pt x="206" y="109"/>
                </a:cubicBezTo>
                <a:cubicBezTo>
                  <a:pt x="207" y="111"/>
                  <a:pt x="207" y="112"/>
                  <a:pt x="207" y="112"/>
                </a:cubicBezTo>
                <a:cubicBezTo>
                  <a:pt x="207" y="112"/>
                  <a:pt x="207" y="113"/>
                  <a:pt x="208" y="115"/>
                </a:cubicBezTo>
                <a:cubicBezTo>
                  <a:pt x="208" y="116"/>
                  <a:pt x="209" y="118"/>
                  <a:pt x="208" y="118"/>
                </a:cubicBezTo>
                <a:cubicBezTo>
                  <a:pt x="208" y="119"/>
                  <a:pt x="208" y="120"/>
                  <a:pt x="208" y="123"/>
                </a:cubicBezTo>
                <a:cubicBezTo>
                  <a:pt x="208" y="125"/>
                  <a:pt x="206" y="129"/>
                  <a:pt x="203" y="136"/>
                </a:cubicBezTo>
                <a:cubicBezTo>
                  <a:pt x="203" y="136"/>
                  <a:pt x="204" y="137"/>
                  <a:pt x="205" y="139"/>
                </a:cubicBezTo>
                <a:cubicBezTo>
                  <a:pt x="206" y="140"/>
                  <a:pt x="207" y="141"/>
                  <a:pt x="207" y="141"/>
                </a:cubicBezTo>
                <a:cubicBezTo>
                  <a:pt x="207" y="142"/>
                  <a:pt x="208" y="143"/>
                  <a:pt x="209" y="144"/>
                </a:cubicBezTo>
                <a:cubicBezTo>
                  <a:pt x="209" y="145"/>
                  <a:pt x="210" y="146"/>
                  <a:pt x="210" y="147"/>
                </a:cubicBezTo>
                <a:cubicBezTo>
                  <a:pt x="210" y="148"/>
                  <a:pt x="211" y="149"/>
                  <a:pt x="211" y="150"/>
                </a:cubicBezTo>
                <a:cubicBezTo>
                  <a:pt x="211" y="152"/>
                  <a:pt x="212" y="153"/>
                  <a:pt x="212" y="155"/>
                </a:cubicBezTo>
                <a:cubicBezTo>
                  <a:pt x="212" y="156"/>
                  <a:pt x="212" y="158"/>
                  <a:pt x="212" y="16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任意多边形: 形状 4"/>
          <p:cNvSpPr/>
          <p:nvPr/>
        </p:nvSpPr>
        <p:spPr>
          <a:xfrm>
            <a:off x="6335607" y="2672741"/>
            <a:ext cx="2247900" cy="1735667"/>
          </a:xfrm>
          <a:custGeom>
            <a:avLst/>
            <a:gdLst>
              <a:gd name="connsiteX0" fmla="*/ 1500961 w 2402522"/>
              <a:gd name="connsiteY0" fmla="*/ 379 h 1855293"/>
              <a:gd name="connsiteX1" fmla="*/ 2258040 w 2402522"/>
              <a:gd name="connsiteY1" fmla="*/ 430391 h 1855293"/>
              <a:gd name="connsiteX2" fmla="*/ 2324916 w 2402522"/>
              <a:gd name="connsiteY2" fmla="*/ 1298497 h 1855293"/>
              <a:gd name="connsiteX3" fmla="*/ 1972131 w 2402522"/>
              <a:gd name="connsiteY3" fmla="*/ 1709958 h 1855293"/>
              <a:gd name="connsiteX4" fmla="*/ 1804289 w 2402522"/>
              <a:gd name="connsiteY4" fmla="*/ 1794183 h 1855293"/>
              <a:gd name="connsiteX5" fmla="*/ 1703481 w 2402522"/>
              <a:gd name="connsiteY5" fmla="*/ 1821496 h 1855293"/>
              <a:gd name="connsiteX6" fmla="*/ 1705549 w 2402522"/>
              <a:gd name="connsiteY6" fmla="*/ 1824741 h 1855293"/>
              <a:gd name="connsiteX7" fmla="*/ 1686949 w 2402522"/>
              <a:gd name="connsiteY7" fmla="*/ 1825975 h 1855293"/>
              <a:gd name="connsiteX8" fmla="*/ 1628410 w 2402522"/>
              <a:gd name="connsiteY8" fmla="*/ 1841834 h 1855293"/>
              <a:gd name="connsiteX9" fmla="*/ 1539068 w 2402522"/>
              <a:gd name="connsiteY9" fmla="*/ 1852302 h 1855293"/>
              <a:gd name="connsiteX10" fmla="*/ 1472337 w 2402522"/>
              <a:gd name="connsiteY10" fmla="*/ 1853614 h 1855293"/>
              <a:gd name="connsiteX11" fmla="*/ 1472337 w 2402522"/>
              <a:gd name="connsiteY11" fmla="*/ 1855293 h 1855293"/>
              <a:gd name="connsiteX12" fmla="*/ 0 w 2402522"/>
              <a:gd name="connsiteY12" fmla="*/ 1855293 h 1855293"/>
              <a:gd name="connsiteX13" fmla="*/ 369083 w 2402522"/>
              <a:gd name="connsiteY13" fmla="*/ 1074912 h 1855293"/>
              <a:gd name="connsiteX14" fmla="*/ 444650 w 2402522"/>
              <a:gd name="connsiteY14" fmla="*/ 931337 h 1855293"/>
              <a:gd name="connsiteX15" fmla="*/ 644898 w 2402522"/>
              <a:gd name="connsiteY15" fmla="*/ 514845 h 1855293"/>
              <a:gd name="connsiteX16" fmla="*/ 645800 w 2402522"/>
              <a:gd name="connsiteY16" fmla="*/ 515278 h 1855293"/>
              <a:gd name="connsiteX17" fmla="*/ 665339 w 2402522"/>
              <a:gd name="connsiteY17" fmla="*/ 475771 h 1855293"/>
              <a:gd name="connsiteX18" fmla="*/ 712840 w 2402522"/>
              <a:gd name="connsiteY18" fmla="*/ 399380 h 1855293"/>
              <a:gd name="connsiteX19" fmla="*/ 750416 w 2402522"/>
              <a:gd name="connsiteY19" fmla="*/ 350396 h 1855293"/>
              <a:gd name="connsiteX20" fmla="*/ 757540 w 2402522"/>
              <a:gd name="connsiteY20" fmla="*/ 336863 h 1855293"/>
              <a:gd name="connsiteX21" fmla="*/ 759019 w 2402522"/>
              <a:gd name="connsiteY21" fmla="*/ 339183 h 1855293"/>
              <a:gd name="connsiteX22" fmla="*/ 768048 w 2402522"/>
              <a:gd name="connsiteY22" fmla="*/ 327413 h 1855293"/>
              <a:gd name="connsiteX23" fmla="*/ 978474 w 2402522"/>
              <a:gd name="connsiteY23" fmla="*/ 144481 h 1855293"/>
              <a:gd name="connsiteX24" fmla="*/ 1500961 w 2402522"/>
              <a:gd name="connsiteY24" fmla="*/ 379 h 1855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402522" h="1855293">
                <a:moveTo>
                  <a:pt x="1500961" y="379"/>
                </a:moveTo>
                <a:cubicBezTo>
                  <a:pt x="1798454" y="8885"/>
                  <a:pt x="2086546" y="160207"/>
                  <a:pt x="2258040" y="430391"/>
                </a:cubicBezTo>
                <a:cubicBezTo>
                  <a:pt x="2429535" y="700575"/>
                  <a:pt x="2443843" y="1025676"/>
                  <a:pt x="2324916" y="1298497"/>
                </a:cubicBezTo>
                <a:cubicBezTo>
                  <a:pt x="2253561" y="1462190"/>
                  <a:pt x="2134241" y="1607061"/>
                  <a:pt x="1972131" y="1709958"/>
                </a:cubicBezTo>
                <a:cubicBezTo>
                  <a:pt x="1918094" y="1744257"/>
                  <a:pt x="1861861" y="1772268"/>
                  <a:pt x="1804289" y="1794183"/>
                </a:cubicBezTo>
                <a:lnTo>
                  <a:pt x="1703481" y="1821496"/>
                </a:lnTo>
                <a:lnTo>
                  <a:pt x="1705549" y="1824741"/>
                </a:lnTo>
                <a:lnTo>
                  <a:pt x="1686949" y="1825975"/>
                </a:lnTo>
                <a:lnTo>
                  <a:pt x="1628410" y="1841834"/>
                </a:lnTo>
                <a:cubicBezTo>
                  <a:pt x="1598714" y="1846791"/>
                  <a:pt x="1568897" y="1850273"/>
                  <a:pt x="1539068" y="1852302"/>
                </a:cubicBezTo>
                <a:lnTo>
                  <a:pt x="1472337" y="1853614"/>
                </a:lnTo>
                <a:lnTo>
                  <a:pt x="1472337" y="1855293"/>
                </a:lnTo>
                <a:lnTo>
                  <a:pt x="0" y="1855293"/>
                </a:lnTo>
                <a:lnTo>
                  <a:pt x="369083" y="1074912"/>
                </a:lnTo>
                <a:lnTo>
                  <a:pt x="444650" y="931337"/>
                </a:lnTo>
                <a:lnTo>
                  <a:pt x="644898" y="514845"/>
                </a:lnTo>
                <a:lnTo>
                  <a:pt x="645800" y="515278"/>
                </a:lnTo>
                <a:lnTo>
                  <a:pt x="665339" y="475771"/>
                </a:lnTo>
                <a:cubicBezTo>
                  <a:pt x="679872" y="449642"/>
                  <a:pt x="695714" y="424142"/>
                  <a:pt x="712840" y="399380"/>
                </a:cubicBezTo>
                <a:lnTo>
                  <a:pt x="750416" y="350396"/>
                </a:lnTo>
                <a:lnTo>
                  <a:pt x="757540" y="336863"/>
                </a:lnTo>
                <a:lnTo>
                  <a:pt x="759019" y="339183"/>
                </a:lnTo>
                <a:lnTo>
                  <a:pt x="768048" y="327413"/>
                </a:lnTo>
                <a:cubicBezTo>
                  <a:pt x="827061" y="257872"/>
                  <a:pt x="897418" y="195929"/>
                  <a:pt x="978474" y="144481"/>
                </a:cubicBezTo>
                <a:cubicBezTo>
                  <a:pt x="1140584" y="41585"/>
                  <a:pt x="1322465" y="-4725"/>
                  <a:pt x="1500961" y="379"/>
                </a:cubicBezTo>
                <a:close/>
              </a:path>
            </a:pathLst>
          </a:custGeom>
          <a:solidFill>
            <a:srgbClr val="DDD6CE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marR="0" indent="0" algn="l" defTabSz="1219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1pPr>
            <a:lvl2pPr marL="609600" marR="0" indent="0" algn="l" defTabSz="1219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2pPr>
            <a:lvl3pPr marL="1219200" marR="0" indent="0" algn="l" defTabSz="1219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3pPr>
            <a:lvl4pPr marL="1828800" marR="0" indent="0" algn="l" defTabSz="1219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4pPr>
            <a:lvl5pPr marL="2438400" marR="0" indent="0" algn="l" defTabSz="1219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5pPr>
            <a:lvl6pPr marL="3048000" marR="0" indent="0" algn="l" defTabSz="1219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6pPr>
            <a:lvl7pPr marL="3657600" marR="0" indent="0" algn="l" defTabSz="1219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7pPr>
            <a:lvl8pPr marL="4267200" marR="0" indent="0" algn="l" defTabSz="1219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8pPr>
            <a:lvl9pPr marL="4876800" marR="0" indent="0" algn="l" defTabSz="1219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9pPr>
          </a:lstStyle>
          <a:p>
            <a:endParaRPr/>
          </a:p>
        </p:txBody>
      </p:sp>
      <p:sp>
        <p:nvSpPr>
          <p:cNvPr id="33" name="任意多边形: 形状 32"/>
          <p:cNvSpPr/>
          <p:nvPr/>
        </p:nvSpPr>
        <p:spPr>
          <a:xfrm>
            <a:off x="7476914" y="3409342"/>
            <a:ext cx="403013" cy="434340"/>
          </a:xfrm>
          <a:custGeom>
            <a:avLst/>
            <a:gdLst>
              <a:gd name="T0" fmla="*/ 233 w 238"/>
              <a:gd name="T1" fmla="*/ 236 h 256"/>
              <a:gd name="T2" fmla="*/ 173 w 238"/>
              <a:gd name="T3" fmla="*/ 210 h 256"/>
              <a:gd name="T4" fmla="*/ 168 w 238"/>
              <a:gd name="T5" fmla="*/ 207 h 256"/>
              <a:gd name="T6" fmla="*/ 164 w 238"/>
              <a:gd name="T7" fmla="*/ 195 h 256"/>
              <a:gd name="T8" fmla="*/ 159 w 238"/>
              <a:gd name="T9" fmla="*/ 189 h 256"/>
              <a:gd name="T10" fmla="*/ 157 w 238"/>
              <a:gd name="T11" fmla="*/ 186 h 256"/>
              <a:gd name="T12" fmla="*/ 158 w 238"/>
              <a:gd name="T13" fmla="*/ 167 h 256"/>
              <a:gd name="T14" fmla="*/ 167 w 238"/>
              <a:gd name="T15" fmla="*/ 149 h 256"/>
              <a:gd name="T16" fmla="*/ 178 w 238"/>
              <a:gd name="T17" fmla="*/ 113 h 256"/>
              <a:gd name="T18" fmla="*/ 172 w 238"/>
              <a:gd name="T19" fmla="*/ 109 h 256"/>
              <a:gd name="T20" fmla="*/ 179 w 238"/>
              <a:gd name="T21" fmla="*/ 77 h 256"/>
              <a:gd name="T22" fmla="*/ 180 w 238"/>
              <a:gd name="T23" fmla="*/ 84 h 256"/>
              <a:gd name="T24" fmla="*/ 180 w 238"/>
              <a:gd name="T25" fmla="*/ 86 h 256"/>
              <a:gd name="T26" fmla="*/ 216 w 238"/>
              <a:gd name="T27" fmla="*/ 63 h 256"/>
              <a:gd name="T28" fmla="*/ 119 w 238"/>
              <a:gd name="T29" fmla="*/ 0 h 256"/>
              <a:gd name="T30" fmla="*/ 21 w 238"/>
              <a:gd name="T31" fmla="*/ 63 h 256"/>
              <a:gd name="T32" fmla="*/ 30 w 238"/>
              <a:gd name="T33" fmla="*/ 69 h 256"/>
              <a:gd name="T34" fmla="*/ 30 w 238"/>
              <a:gd name="T35" fmla="*/ 82 h 256"/>
              <a:gd name="T36" fmla="*/ 27 w 238"/>
              <a:gd name="T37" fmla="*/ 85 h 256"/>
              <a:gd name="T38" fmla="*/ 29 w 238"/>
              <a:gd name="T39" fmla="*/ 89 h 256"/>
              <a:gd name="T40" fmla="*/ 21 w 238"/>
              <a:gd name="T41" fmla="*/ 133 h 256"/>
              <a:gd name="T42" fmla="*/ 41 w 238"/>
              <a:gd name="T43" fmla="*/ 133 h 256"/>
              <a:gd name="T44" fmla="*/ 33 w 238"/>
              <a:gd name="T45" fmla="*/ 89 h 256"/>
              <a:gd name="T46" fmla="*/ 35 w 238"/>
              <a:gd name="T47" fmla="*/ 85 h 256"/>
              <a:gd name="T48" fmla="*/ 32 w 238"/>
              <a:gd name="T49" fmla="*/ 82 h 256"/>
              <a:gd name="T50" fmla="*/ 32 w 238"/>
              <a:gd name="T51" fmla="*/ 70 h 256"/>
              <a:gd name="T52" fmla="*/ 57 w 238"/>
              <a:gd name="T53" fmla="*/ 86 h 256"/>
              <a:gd name="T54" fmla="*/ 57 w 238"/>
              <a:gd name="T55" fmla="*/ 85 h 256"/>
              <a:gd name="T56" fmla="*/ 58 w 238"/>
              <a:gd name="T57" fmla="*/ 92 h 256"/>
              <a:gd name="T58" fmla="*/ 67 w 238"/>
              <a:gd name="T59" fmla="*/ 109 h 256"/>
              <a:gd name="T60" fmla="*/ 67 w 238"/>
              <a:gd name="T61" fmla="*/ 110 h 256"/>
              <a:gd name="T62" fmla="*/ 67 w 238"/>
              <a:gd name="T63" fmla="*/ 110 h 256"/>
              <a:gd name="T64" fmla="*/ 65 w 238"/>
              <a:gd name="T65" fmla="*/ 113 h 256"/>
              <a:gd name="T66" fmla="*/ 62 w 238"/>
              <a:gd name="T67" fmla="*/ 118 h 256"/>
              <a:gd name="T68" fmla="*/ 66 w 238"/>
              <a:gd name="T69" fmla="*/ 138 h 256"/>
              <a:gd name="T70" fmla="*/ 70 w 238"/>
              <a:gd name="T71" fmla="*/ 148 h 256"/>
              <a:gd name="T72" fmla="*/ 80 w 238"/>
              <a:gd name="T73" fmla="*/ 166 h 256"/>
              <a:gd name="T74" fmla="*/ 82 w 238"/>
              <a:gd name="T75" fmla="*/ 170 h 256"/>
              <a:gd name="T76" fmla="*/ 80 w 238"/>
              <a:gd name="T77" fmla="*/ 186 h 256"/>
              <a:gd name="T78" fmla="*/ 77 w 238"/>
              <a:gd name="T79" fmla="*/ 189 h 256"/>
              <a:gd name="T80" fmla="*/ 71 w 238"/>
              <a:gd name="T81" fmla="*/ 195 h 256"/>
              <a:gd name="T82" fmla="*/ 67 w 238"/>
              <a:gd name="T83" fmla="*/ 206 h 256"/>
              <a:gd name="T84" fmla="*/ 64 w 238"/>
              <a:gd name="T85" fmla="*/ 209 h 256"/>
              <a:gd name="T86" fmla="*/ 41 w 238"/>
              <a:gd name="T87" fmla="*/ 217 h 256"/>
              <a:gd name="T88" fmla="*/ 4 w 238"/>
              <a:gd name="T89" fmla="*/ 237 h 256"/>
              <a:gd name="T90" fmla="*/ 2 w 238"/>
              <a:gd name="T91" fmla="*/ 256 h 256"/>
              <a:gd name="T92" fmla="*/ 235 w 238"/>
              <a:gd name="T93" fmla="*/ 256 h 256"/>
              <a:gd name="T94" fmla="*/ 233 w 238"/>
              <a:gd name="T95" fmla="*/ 236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38" h="256">
                <a:moveTo>
                  <a:pt x="233" y="236"/>
                </a:moveTo>
                <a:cubicBezTo>
                  <a:pt x="210" y="226"/>
                  <a:pt x="197" y="218"/>
                  <a:pt x="173" y="210"/>
                </a:cubicBezTo>
                <a:cubicBezTo>
                  <a:pt x="171" y="209"/>
                  <a:pt x="169" y="208"/>
                  <a:pt x="168" y="207"/>
                </a:cubicBezTo>
                <a:cubicBezTo>
                  <a:pt x="166" y="203"/>
                  <a:pt x="165" y="199"/>
                  <a:pt x="164" y="195"/>
                </a:cubicBezTo>
                <a:cubicBezTo>
                  <a:pt x="163" y="193"/>
                  <a:pt x="162" y="190"/>
                  <a:pt x="159" y="189"/>
                </a:cubicBezTo>
                <a:cubicBezTo>
                  <a:pt x="158" y="189"/>
                  <a:pt x="157" y="187"/>
                  <a:pt x="157" y="186"/>
                </a:cubicBezTo>
                <a:cubicBezTo>
                  <a:pt x="157" y="177"/>
                  <a:pt x="154" y="171"/>
                  <a:pt x="158" y="167"/>
                </a:cubicBezTo>
                <a:cubicBezTo>
                  <a:pt x="165" y="161"/>
                  <a:pt x="164" y="153"/>
                  <a:pt x="167" y="149"/>
                </a:cubicBezTo>
                <a:cubicBezTo>
                  <a:pt x="171" y="145"/>
                  <a:pt x="180" y="117"/>
                  <a:pt x="178" y="113"/>
                </a:cubicBezTo>
                <a:cubicBezTo>
                  <a:pt x="176" y="109"/>
                  <a:pt x="170" y="111"/>
                  <a:pt x="172" y="109"/>
                </a:cubicBezTo>
                <a:cubicBezTo>
                  <a:pt x="177" y="102"/>
                  <a:pt x="179" y="89"/>
                  <a:pt x="179" y="77"/>
                </a:cubicBezTo>
                <a:cubicBezTo>
                  <a:pt x="180" y="79"/>
                  <a:pt x="180" y="81"/>
                  <a:pt x="180" y="84"/>
                </a:cubicBezTo>
                <a:cubicBezTo>
                  <a:pt x="180" y="86"/>
                  <a:pt x="180" y="86"/>
                  <a:pt x="180" y="86"/>
                </a:cubicBezTo>
                <a:cubicBezTo>
                  <a:pt x="216" y="63"/>
                  <a:pt x="216" y="63"/>
                  <a:pt x="216" y="63"/>
                </a:cubicBezTo>
                <a:cubicBezTo>
                  <a:pt x="119" y="0"/>
                  <a:pt x="119" y="0"/>
                  <a:pt x="119" y="0"/>
                </a:cubicBezTo>
                <a:cubicBezTo>
                  <a:pt x="21" y="63"/>
                  <a:pt x="21" y="63"/>
                  <a:pt x="21" y="63"/>
                </a:cubicBezTo>
                <a:cubicBezTo>
                  <a:pt x="30" y="69"/>
                  <a:pt x="30" y="69"/>
                  <a:pt x="30" y="69"/>
                </a:cubicBezTo>
                <a:cubicBezTo>
                  <a:pt x="30" y="82"/>
                  <a:pt x="30" y="82"/>
                  <a:pt x="30" y="82"/>
                </a:cubicBezTo>
                <a:cubicBezTo>
                  <a:pt x="29" y="82"/>
                  <a:pt x="27" y="84"/>
                  <a:pt x="27" y="85"/>
                </a:cubicBezTo>
                <a:cubicBezTo>
                  <a:pt x="27" y="87"/>
                  <a:pt x="28" y="88"/>
                  <a:pt x="29" y="89"/>
                </a:cubicBezTo>
                <a:cubicBezTo>
                  <a:pt x="21" y="133"/>
                  <a:pt x="21" y="133"/>
                  <a:pt x="21" y="133"/>
                </a:cubicBezTo>
                <a:cubicBezTo>
                  <a:pt x="41" y="133"/>
                  <a:pt x="41" y="133"/>
                  <a:pt x="41" y="133"/>
                </a:cubicBezTo>
                <a:cubicBezTo>
                  <a:pt x="33" y="89"/>
                  <a:pt x="33" y="89"/>
                  <a:pt x="33" y="89"/>
                </a:cubicBezTo>
                <a:cubicBezTo>
                  <a:pt x="34" y="88"/>
                  <a:pt x="35" y="87"/>
                  <a:pt x="35" y="85"/>
                </a:cubicBezTo>
                <a:cubicBezTo>
                  <a:pt x="35" y="84"/>
                  <a:pt x="34" y="82"/>
                  <a:pt x="32" y="82"/>
                </a:cubicBezTo>
                <a:cubicBezTo>
                  <a:pt x="32" y="70"/>
                  <a:pt x="32" y="70"/>
                  <a:pt x="32" y="70"/>
                </a:cubicBezTo>
                <a:cubicBezTo>
                  <a:pt x="57" y="86"/>
                  <a:pt x="57" y="86"/>
                  <a:pt x="57" y="86"/>
                </a:cubicBezTo>
                <a:cubicBezTo>
                  <a:pt x="57" y="85"/>
                  <a:pt x="57" y="85"/>
                  <a:pt x="57" y="85"/>
                </a:cubicBezTo>
                <a:cubicBezTo>
                  <a:pt x="57" y="87"/>
                  <a:pt x="57" y="89"/>
                  <a:pt x="58" y="92"/>
                </a:cubicBezTo>
                <a:cubicBezTo>
                  <a:pt x="60" y="100"/>
                  <a:pt x="64" y="100"/>
                  <a:pt x="67" y="109"/>
                </a:cubicBezTo>
                <a:cubicBezTo>
                  <a:pt x="67" y="109"/>
                  <a:pt x="67" y="110"/>
                  <a:pt x="67" y="110"/>
                </a:cubicBezTo>
                <a:cubicBezTo>
                  <a:pt x="67" y="110"/>
                  <a:pt x="67" y="110"/>
                  <a:pt x="67" y="110"/>
                </a:cubicBezTo>
                <a:cubicBezTo>
                  <a:pt x="66" y="111"/>
                  <a:pt x="66" y="113"/>
                  <a:pt x="65" y="113"/>
                </a:cubicBezTo>
                <a:cubicBezTo>
                  <a:pt x="61" y="114"/>
                  <a:pt x="61" y="116"/>
                  <a:pt x="62" y="118"/>
                </a:cubicBezTo>
                <a:cubicBezTo>
                  <a:pt x="62" y="120"/>
                  <a:pt x="65" y="133"/>
                  <a:pt x="66" y="138"/>
                </a:cubicBezTo>
                <a:cubicBezTo>
                  <a:pt x="67" y="141"/>
                  <a:pt x="70" y="144"/>
                  <a:pt x="70" y="148"/>
                </a:cubicBezTo>
                <a:cubicBezTo>
                  <a:pt x="72" y="155"/>
                  <a:pt x="75" y="161"/>
                  <a:pt x="80" y="166"/>
                </a:cubicBezTo>
                <a:cubicBezTo>
                  <a:pt x="81" y="167"/>
                  <a:pt x="82" y="169"/>
                  <a:pt x="82" y="170"/>
                </a:cubicBezTo>
                <a:cubicBezTo>
                  <a:pt x="81" y="175"/>
                  <a:pt x="81" y="181"/>
                  <a:pt x="80" y="186"/>
                </a:cubicBezTo>
                <a:cubicBezTo>
                  <a:pt x="80" y="187"/>
                  <a:pt x="78" y="189"/>
                  <a:pt x="77" y="189"/>
                </a:cubicBezTo>
                <a:cubicBezTo>
                  <a:pt x="73" y="190"/>
                  <a:pt x="72" y="193"/>
                  <a:pt x="71" y="195"/>
                </a:cubicBezTo>
                <a:cubicBezTo>
                  <a:pt x="70" y="199"/>
                  <a:pt x="69" y="203"/>
                  <a:pt x="67" y="206"/>
                </a:cubicBezTo>
                <a:cubicBezTo>
                  <a:pt x="67" y="207"/>
                  <a:pt x="65" y="209"/>
                  <a:pt x="64" y="209"/>
                </a:cubicBezTo>
                <a:cubicBezTo>
                  <a:pt x="56" y="212"/>
                  <a:pt x="49" y="214"/>
                  <a:pt x="41" y="217"/>
                </a:cubicBezTo>
                <a:cubicBezTo>
                  <a:pt x="33" y="220"/>
                  <a:pt x="12" y="233"/>
                  <a:pt x="4" y="237"/>
                </a:cubicBezTo>
                <a:cubicBezTo>
                  <a:pt x="0" y="239"/>
                  <a:pt x="2" y="256"/>
                  <a:pt x="2" y="256"/>
                </a:cubicBezTo>
                <a:cubicBezTo>
                  <a:pt x="235" y="256"/>
                  <a:pt x="235" y="256"/>
                  <a:pt x="235" y="256"/>
                </a:cubicBezTo>
                <a:cubicBezTo>
                  <a:pt x="235" y="256"/>
                  <a:pt x="238" y="238"/>
                  <a:pt x="233" y="2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cxnSp>
        <p:nvCxnSpPr>
          <p:cNvPr id="29" name="直接连接符 28"/>
          <p:cNvCxnSpPr/>
          <p:nvPr/>
        </p:nvCxnSpPr>
        <p:spPr>
          <a:xfrm flipH="1">
            <a:off x="6148493" y="3224974"/>
            <a:ext cx="0" cy="2593116"/>
          </a:xfrm>
          <a:prstGeom prst="line">
            <a:avLst/>
          </a:prstGeom>
          <a:solidFill>
            <a:schemeClr val="tx2">
              <a:lumMod val="40000"/>
              <a:lumOff val="60000"/>
            </a:schemeClr>
          </a:solidFill>
          <a:ln w="57150">
            <a:solidFill>
              <a:srgbClr val="B9C1C4">
                <a:alpha val="61961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5640493" y="2779422"/>
            <a:ext cx="1016000" cy="1015860"/>
          </a:xfrm>
          <a:prstGeom prst="ellipse">
            <a:avLst/>
          </a:prstGeom>
          <a:solidFill>
            <a:srgbClr val="DDD6CE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marR="0" indent="0" algn="l" defTabSz="1219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1pPr>
            <a:lvl2pPr marL="609600" marR="0" indent="0" algn="l" defTabSz="1219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2pPr>
            <a:lvl3pPr marL="1219200" marR="0" indent="0" algn="l" defTabSz="1219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3pPr>
            <a:lvl4pPr marL="1828800" marR="0" indent="0" algn="l" defTabSz="1219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4pPr>
            <a:lvl5pPr marL="2438400" marR="0" indent="0" algn="l" defTabSz="1219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5pPr>
            <a:lvl6pPr marL="3048000" marR="0" indent="0" algn="l" defTabSz="1219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6pPr>
            <a:lvl7pPr marL="3657600" marR="0" indent="0" algn="l" defTabSz="1219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7pPr>
            <a:lvl8pPr marL="4267200" marR="0" indent="0" algn="l" defTabSz="1219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8pPr>
            <a:lvl9pPr marL="4876800" marR="0" indent="0" algn="l" defTabSz="1219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9pPr>
          </a:lstStyle>
          <a:p>
            <a:endParaRPr/>
          </a:p>
        </p:txBody>
      </p:sp>
      <p:sp>
        <p:nvSpPr>
          <p:cNvPr id="31" name="椭圆 30"/>
          <p:cNvSpPr/>
          <p:nvPr/>
        </p:nvSpPr>
        <p:spPr>
          <a:xfrm>
            <a:off x="5961337" y="5630957"/>
            <a:ext cx="374316" cy="374264"/>
          </a:xfrm>
          <a:prstGeom prst="ellipse">
            <a:avLst/>
          </a:prstGeom>
          <a:solidFill>
            <a:srgbClr val="DDD6CE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marR="0" indent="0" algn="l" defTabSz="1219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1pPr>
            <a:lvl2pPr marL="609600" marR="0" indent="0" algn="l" defTabSz="1219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2pPr>
            <a:lvl3pPr marL="1219200" marR="0" indent="0" algn="l" defTabSz="1219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3pPr>
            <a:lvl4pPr marL="1828800" marR="0" indent="0" algn="l" defTabSz="1219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4pPr>
            <a:lvl5pPr marL="2438400" marR="0" indent="0" algn="l" defTabSz="1219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5pPr>
            <a:lvl6pPr marL="3048000" marR="0" indent="0" algn="l" defTabSz="1219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6pPr>
            <a:lvl7pPr marL="3657600" marR="0" indent="0" algn="l" defTabSz="1219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7pPr>
            <a:lvl8pPr marL="4267200" marR="0" indent="0" algn="l" defTabSz="1219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8pPr>
            <a:lvl9pPr marL="4876800" marR="0" indent="0" algn="l" defTabSz="1219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9pPr>
          </a:lstStyle>
          <a:p>
            <a:endParaRPr/>
          </a:p>
        </p:txBody>
      </p:sp>
      <p:sp>
        <p:nvSpPr>
          <p:cNvPr id="18" name="任意多边形: 形状 17"/>
          <p:cNvSpPr/>
          <p:nvPr/>
        </p:nvSpPr>
        <p:spPr>
          <a:xfrm>
            <a:off x="5908887" y="3065595"/>
            <a:ext cx="478367" cy="404707"/>
          </a:xfrm>
          <a:custGeom>
            <a:avLst/>
            <a:gdLst>
              <a:gd name="connsiteX0" fmla="*/ 46038 w 338138"/>
              <a:gd name="connsiteY0" fmla="*/ 261938 h 285751"/>
              <a:gd name="connsiteX1" fmla="*/ 38100 w 338138"/>
              <a:gd name="connsiteY1" fmla="*/ 270670 h 285751"/>
              <a:gd name="connsiteX2" fmla="*/ 46038 w 338138"/>
              <a:gd name="connsiteY2" fmla="*/ 279402 h 285751"/>
              <a:gd name="connsiteX3" fmla="*/ 53976 w 338138"/>
              <a:gd name="connsiteY3" fmla="*/ 270670 h 285751"/>
              <a:gd name="connsiteX4" fmla="*/ 46038 w 338138"/>
              <a:gd name="connsiteY4" fmla="*/ 261938 h 285751"/>
              <a:gd name="connsiteX5" fmla="*/ 288131 w 338138"/>
              <a:gd name="connsiteY5" fmla="*/ 184150 h 285751"/>
              <a:gd name="connsiteX6" fmla="*/ 277812 w 338138"/>
              <a:gd name="connsiteY6" fmla="*/ 194469 h 285751"/>
              <a:gd name="connsiteX7" fmla="*/ 288131 w 338138"/>
              <a:gd name="connsiteY7" fmla="*/ 204788 h 285751"/>
              <a:gd name="connsiteX8" fmla="*/ 298450 w 338138"/>
              <a:gd name="connsiteY8" fmla="*/ 194469 h 285751"/>
              <a:gd name="connsiteX9" fmla="*/ 288131 w 338138"/>
              <a:gd name="connsiteY9" fmla="*/ 184150 h 285751"/>
              <a:gd name="connsiteX10" fmla="*/ 19050 w 338138"/>
              <a:gd name="connsiteY10" fmla="*/ 165100 h 285751"/>
              <a:gd name="connsiteX11" fmla="*/ 19050 w 338138"/>
              <a:gd name="connsiteY11" fmla="*/ 242888 h 285751"/>
              <a:gd name="connsiteX12" fmla="*/ 73025 w 338138"/>
              <a:gd name="connsiteY12" fmla="*/ 242888 h 285751"/>
              <a:gd name="connsiteX13" fmla="*/ 73025 w 338138"/>
              <a:gd name="connsiteY13" fmla="*/ 165100 h 285751"/>
              <a:gd name="connsiteX14" fmla="*/ 12010 w 338138"/>
              <a:gd name="connsiteY14" fmla="*/ 141288 h 285751"/>
              <a:gd name="connsiteX15" fmla="*/ 81400 w 338138"/>
              <a:gd name="connsiteY15" fmla="*/ 141288 h 285751"/>
              <a:gd name="connsiteX16" fmla="*/ 92075 w 338138"/>
              <a:gd name="connsiteY16" fmla="*/ 153107 h 285751"/>
              <a:gd name="connsiteX17" fmla="*/ 92075 w 338138"/>
              <a:gd name="connsiteY17" fmla="*/ 273932 h 285751"/>
              <a:gd name="connsiteX18" fmla="*/ 81400 w 338138"/>
              <a:gd name="connsiteY18" fmla="*/ 285751 h 285751"/>
              <a:gd name="connsiteX19" fmla="*/ 12010 w 338138"/>
              <a:gd name="connsiteY19" fmla="*/ 285751 h 285751"/>
              <a:gd name="connsiteX20" fmla="*/ 0 w 338138"/>
              <a:gd name="connsiteY20" fmla="*/ 273932 h 285751"/>
              <a:gd name="connsiteX21" fmla="*/ 0 w 338138"/>
              <a:gd name="connsiteY21" fmla="*/ 153107 h 285751"/>
              <a:gd name="connsiteX22" fmla="*/ 12010 w 338138"/>
              <a:gd name="connsiteY22" fmla="*/ 141288 h 285751"/>
              <a:gd name="connsiteX23" fmla="*/ 55002 w 338138"/>
              <a:gd name="connsiteY23" fmla="*/ 82550 h 285751"/>
              <a:gd name="connsiteX24" fmla="*/ 175185 w 338138"/>
              <a:gd name="connsiteY24" fmla="*/ 82550 h 285751"/>
              <a:gd name="connsiteX25" fmla="*/ 193675 w 338138"/>
              <a:gd name="connsiteY25" fmla="*/ 99703 h 285751"/>
              <a:gd name="connsiteX26" fmla="*/ 193675 w 338138"/>
              <a:gd name="connsiteY26" fmla="*/ 268597 h 285751"/>
              <a:gd name="connsiteX27" fmla="*/ 175185 w 338138"/>
              <a:gd name="connsiteY27" fmla="*/ 285750 h 285751"/>
              <a:gd name="connsiteX28" fmla="*/ 107830 w 338138"/>
              <a:gd name="connsiteY28" fmla="*/ 285750 h 285751"/>
              <a:gd name="connsiteX29" fmla="*/ 109151 w 338138"/>
              <a:gd name="connsiteY29" fmla="*/ 276514 h 285751"/>
              <a:gd name="connsiteX30" fmla="*/ 109151 w 338138"/>
              <a:gd name="connsiteY30" fmla="*/ 273875 h 285751"/>
              <a:gd name="connsiteX31" fmla="*/ 115754 w 338138"/>
              <a:gd name="connsiteY31" fmla="*/ 275194 h 285751"/>
              <a:gd name="connsiteX32" fmla="*/ 124999 w 338138"/>
              <a:gd name="connsiteY32" fmla="*/ 264639 h 285751"/>
              <a:gd name="connsiteX33" fmla="*/ 115754 w 338138"/>
              <a:gd name="connsiteY33" fmla="*/ 254083 h 285751"/>
              <a:gd name="connsiteX34" fmla="*/ 109151 w 338138"/>
              <a:gd name="connsiteY34" fmla="*/ 256722 h 285751"/>
              <a:gd name="connsiteX35" fmla="*/ 109151 w 338138"/>
              <a:gd name="connsiteY35" fmla="*/ 235610 h 285751"/>
              <a:gd name="connsiteX36" fmla="*/ 168582 w 338138"/>
              <a:gd name="connsiteY36" fmla="*/ 235610 h 285751"/>
              <a:gd name="connsiteX37" fmla="*/ 168582 w 338138"/>
              <a:gd name="connsiteY37" fmla="*/ 110259 h 285751"/>
              <a:gd name="connsiteX38" fmla="*/ 61606 w 338138"/>
              <a:gd name="connsiteY38" fmla="*/ 110259 h 285751"/>
              <a:gd name="connsiteX39" fmla="*/ 61606 w 338138"/>
              <a:gd name="connsiteY39" fmla="*/ 126093 h 285751"/>
              <a:gd name="connsiteX40" fmla="*/ 36512 w 338138"/>
              <a:gd name="connsiteY40" fmla="*/ 126093 h 285751"/>
              <a:gd name="connsiteX41" fmla="*/ 36512 w 338138"/>
              <a:gd name="connsiteY41" fmla="*/ 99703 h 285751"/>
              <a:gd name="connsiteX42" fmla="*/ 55002 w 338138"/>
              <a:gd name="connsiteY42" fmla="*/ 82550 h 285751"/>
              <a:gd name="connsiteX43" fmla="*/ 102729 w 338138"/>
              <a:gd name="connsiteY43" fmla="*/ 0 h 285751"/>
              <a:gd name="connsiteX44" fmla="*/ 305260 w 338138"/>
              <a:gd name="connsiteY44" fmla="*/ 0 h 285751"/>
              <a:gd name="connsiteX45" fmla="*/ 338138 w 338138"/>
              <a:gd name="connsiteY45" fmla="*/ 34237 h 285751"/>
              <a:gd name="connsiteX46" fmla="*/ 338138 w 338138"/>
              <a:gd name="connsiteY46" fmla="*/ 188306 h 285751"/>
              <a:gd name="connsiteX47" fmla="*/ 305260 w 338138"/>
              <a:gd name="connsiteY47" fmla="*/ 221226 h 285751"/>
              <a:gd name="connsiteX48" fmla="*/ 234242 w 338138"/>
              <a:gd name="connsiteY48" fmla="*/ 221226 h 285751"/>
              <a:gd name="connsiteX49" fmla="*/ 234242 w 338138"/>
              <a:gd name="connsiteY49" fmla="*/ 243612 h 285751"/>
              <a:gd name="connsiteX50" fmla="*/ 265806 w 338138"/>
              <a:gd name="connsiteY50" fmla="*/ 243612 h 285751"/>
              <a:gd name="connsiteX51" fmla="*/ 277642 w 338138"/>
              <a:gd name="connsiteY51" fmla="*/ 256780 h 285751"/>
              <a:gd name="connsiteX52" fmla="*/ 277642 w 338138"/>
              <a:gd name="connsiteY52" fmla="*/ 272582 h 285751"/>
              <a:gd name="connsiteX53" fmla="*/ 265806 w 338138"/>
              <a:gd name="connsiteY53" fmla="*/ 285750 h 285751"/>
              <a:gd name="connsiteX54" fmla="*/ 205309 w 338138"/>
              <a:gd name="connsiteY54" fmla="*/ 285750 h 285751"/>
              <a:gd name="connsiteX55" fmla="*/ 210570 w 338138"/>
              <a:gd name="connsiteY55" fmla="*/ 269948 h 285751"/>
              <a:gd name="connsiteX56" fmla="*/ 210570 w 338138"/>
              <a:gd name="connsiteY56" fmla="*/ 213325 h 285751"/>
              <a:gd name="connsiteX57" fmla="*/ 210570 w 338138"/>
              <a:gd name="connsiteY57" fmla="*/ 172504 h 285751"/>
              <a:gd name="connsiteX58" fmla="*/ 296054 w 338138"/>
              <a:gd name="connsiteY58" fmla="*/ 172504 h 285751"/>
              <a:gd name="connsiteX59" fmla="*/ 309205 w 338138"/>
              <a:gd name="connsiteY59" fmla="*/ 159335 h 285751"/>
              <a:gd name="connsiteX60" fmla="*/ 309205 w 338138"/>
              <a:gd name="connsiteY60" fmla="*/ 39504 h 285751"/>
              <a:gd name="connsiteX61" fmla="*/ 296054 w 338138"/>
              <a:gd name="connsiteY61" fmla="*/ 27653 h 285751"/>
              <a:gd name="connsiteX62" fmla="*/ 110620 w 338138"/>
              <a:gd name="connsiteY62" fmla="*/ 27653 h 285751"/>
              <a:gd name="connsiteX63" fmla="*/ 98783 w 338138"/>
              <a:gd name="connsiteY63" fmla="*/ 39504 h 285751"/>
              <a:gd name="connsiteX64" fmla="*/ 98783 w 338138"/>
              <a:gd name="connsiteY64" fmla="*/ 65841 h 285751"/>
              <a:gd name="connsiteX65" fmla="*/ 69850 w 338138"/>
              <a:gd name="connsiteY65" fmla="*/ 65841 h 285751"/>
              <a:gd name="connsiteX66" fmla="*/ 69850 w 338138"/>
              <a:gd name="connsiteY66" fmla="*/ 34237 h 285751"/>
              <a:gd name="connsiteX67" fmla="*/ 102729 w 338138"/>
              <a:gd name="connsiteY67" fmla="*/ 0 h 285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338138" h="285751">
                <a:moveTo>
                  <a:pt x="46038" y="261938"/>
                </a:moveTo>
                <a:cubicBezTo>
                  <a:pt x="41654" y="261938"/>
                  <a:pt x="38100" y="265847"/>
                  <a:pt x="38100" y="270670"/>
                </a:cubicBezTo>
                <a:cubicBezTo>
                  <a:pt x="38100" y="275493"/>
                  <a:pt x="41654" y="279402"/>
                  <a:pt x="46038" y="279402"/>
                </a:cubicBezTo>
                <a:cubicBezTo>
                  <a:pt x="50422" y="279402"/>
                  <a:pt x="53976" y="275493"/>
                  <a:pt x="53976" y="270670"/>
                </a:cubicBezTo>
                <a:cubicBezTo>
                  <a:pt x="53976" y="265847"/>
                  <a:pt x="50422" y="261938"/>
                  <a:pt x="46038" y="261938"/>
                </a:cubicBezTo>
                <a:close/>
                <a:moveTo>
                  <a:pt x="288131" y="184150"/>
                </a:moveTo>
                <a:cubicBezTo>
                  <a:pt x="282432" y="184150"/>
                  <a:pt x="277812" y="188770"/>
                  <a:pt x="277812" y="194469"/>
                </a:cubicBezTo>
                <a:cubicBezTo>
                  <a:pt x="277812" y="200168"/>
                  <a:pt x="282432" y="204788"/>
                  <a:pt x="288131" y="204788"/>
                </a:cubicBezTo>
                <a:cubicBezTo>
                  <a:pt x="293830" y="204788"/>
                  <a:pt x="298450" y="200168"/>
                  <a:pt x="298450" y="194469"/>
                </a:cubicBezTo>
                <a:cubicBezTo>
                  <a:pt x="298450" y="188770"/>
                  <a:pt x="293830" y="184150"/>
                  <a:pt x="288131" y="184150"/>
                </a:cubicBezTo>
                <a:close/>
                <a:moveTo>
                  <a:pt x="19050" y="165100"/>
                </a:moveTo>
                <a:lnTo>
                  <a:pt x="19050" y="242888"/>
                </a:lnTo>
                <a:lnTo>
                  <a:pt x="73025" y="242888"/>
                </a:lnTo>
                <a:lnTo>
                  <a:pt x="73025" y="165100"/>
                </a:lnTo>
                <a:close/>
                <a:moveTo>
                  <a:pt x="12010" y="141288"/>
                </a:moveTo>
                <a:cubicBezTo>
                  <a:pt x="12010" y="141288"/>
                  <a:pt x="12010" y="141288"/>
                  <a:pt x="81400" y="141288"/>
                </a:cubicBezTo>
                <a:cubicBezTo>
                  <a:pt x="86738" y="141288"/>
                  <a:pt x="92075" y="146541"/>
                  <a:pt x="92075" y="153107"/>
                </a:cubicBezTo>
                <a:cubicBezTo>
                  <a:pt x="92075" y="153107"/>
                  <a:pt x="92075" y="153107"/>
                  <a:pt x="92075" y="273932"/>
                </a:cubicBezTo>
                <a:cubicBezTo>
                  <a:pt x="92075" y="280498"/>
                  <a:pt x="86738" y="285751"/>
                  <a:pt x="81400" y="285751"/>
                </a:cubicBezTo>
                <a:cubicBezTo>
                  <a:pt x="81400" y="285751"/>
                  <a:pt x="81400" y="285751"/>
                  <a:pt x="12010" y="285751"/>
                </a:cubicBezTo>
                <a:cubicBezTo>
                  <a:pt x="5337" y="285751"/>
                  <a:pt x="0" y="280498"/>
                  <a:pt x="0" y="273932"/>
                </a:cubicBezTo>
                <a:cubicBezTo>
                  <a:pt x="0" y="273932"/>
                  <a:pt x="0" y="273932"/>
                  <a:pt x="0" y="153107"/>
                </a:cubicBezTo>
                <a:cubicBezTo>
                  <a:pt x="0" y="146541"/>
                  <a:pt x="5337" y="141288"/>
                  <a:pt x="12010" y="141288"/>
                </a:cubicBezTo>
                <a:close/>
                <a:moveTo>
                  <a:pt x="55002" y="82550"/>
                </a:moveTo>
                <a:cubicBezTo>
                  <a:pt x="55002" y="82550"/>
                  <a:pt x="55002" y="82550"/>
                  <a:pt x="175185" y="82550"/>
                </a:cubicBezTo>
                <a:cubicBezTo>
                  <a:pt x="185751" y="82550"/>
                  <a:pt x="193675" y="90467"/>
                  <a:pt x="193675" y="99703"/>
                </a:cubicBezTo>
                <a:cubicBezTo>
                  <a:pt x="193675" y="99703"/>
                  <a:pt x="193675" y="99703"/>
                  <a:pt x="193675" y="268597"/>
                </a:cubicBezTo>
                <a:cubicBezTo>
                  <a:pt x="193675" y="277833"/>
                  <a:pt x="185751" y="285750"/>
                  <a:pt x="175185" y="285750"/>
                </a:cubicBezTo>
                <a:cubicBezTo>
                  <a:pt x="175185" y="285750"/>
                  <a:pt x="175185" y="285750"/>
                  <a:pt x="107830" y="285750"/>
                </a:cubicBezTo>
                <a:cubicBezTo>
                  <a:pt x="109151" y="283111"/>
                  <a:pt x="109151" y="280472"/>
                  <a:pt x="109151" y="276514"/>
                </a:cubicBezTo>
                <a:cubicBezTo>
                  <a:pt x="109151" y="276514"/>
                  <a:pt x="109151" y="276514"/>
                  <a:pt x="109151" y="273875"/>
                </a:cubicBezTo>
                <a:cubicBezTo>
                  <a:pt x="110471" y="273875"/>
                  <a:pt x="113113" y="275194"/>
                  <a:pt x="115754" y="275194"/>
                </a:cubicBezTo>
                <a:cubicBezTo>
                  <a:pt x="121037" y="275194"/>
                  <a:pt x="124999" y="271236"/>
                  <a:pt x="124999" y="264639"/>
                </a:cubicBezTo>
                <a:cubicBezTo>
                  <a:pt x="124999" y="259361"/>
                  <a:pt x="121037" y="254083"/>
                  <a:pt x="115754" y="254083"/>
                </a:cubicBezTo>
                <a:cubicBezTo>
                  <a:pt x="113113" y="254083"/>
                  <a:pt x="110471" y="255402"/>
                  <a:pt x="109151" y="256722"/>
                </a:cubicBezTo>
                <a:cubicBezTo>
                  <a:pt x="109151" y="256722"/>
                  <a:pt x="109151" y="256722"/>
                  <a:pt x="109151" y="235610"/>
                </a:cubicBezTo>
                <a:cubicBezTo>
                  <a:pt x="109151" y="235610"/>
                  <a:pt x="109151" y="235610"/>
                  <a:pt x="168582" y="235610"/>
                </a:cubicBezTo>
                <a:cubicBezTo>
                  <a:pt x="168582" y="235610"/>
                  <a:pt x="168582" y="235610"/>
                  <a:pt x="168582" y="110259"/>
                </a:cubicBezTo>
                <a:cubicBezTo>
                  <a:pt x="168582" y="110259"/>
                  <a:pt x="168582" y="110259"/>
                  <a:pt x="61606" y="110259"/>
                </a:cubicBezTo>
                <a:cubicBezTo>
                  <a:pt x="61606" y="110259"/>
                  <a:pt x="61606" y="110259"/>
                  <a:pt x="61606" y="126093"/>
                </a:cubicBezTo>
                <a:cubicBezTo>
                  <a:pt x="61606" y="126093"/>
                  <a:pt x="61606" y="126093"/>
                  <a:pt x="36512" y="126093"/>
                </a:cubicBezTo>
                <a:cubicBezTo>
                  <a:pt x="36512" y="126093"/>
                  <a:pt x="36512" y="126093"/>
                  <a:pt x="36512" y="99703"/>
                </a:cubicBezTo>
                <a:cubicBezTo>
                  <a:pt x="36512" y="90467"/>
                  <a:pt x="45757" y="82550"/>
                  <a:pt x="55002" y="82550"/>
                </a:cubicBezTo>
                <a:close/>
                <a:moveTo>
                  <a:pt x="102729" y="0"/>
                </a:moveTo>
                <a:cubicBezTo>
                  <a:pt x="102729" y="0"/>
                  <a:pt x="102729" y="0"/>
                  <a:pt x="305260" y="0"/>
                </a:cubicBezTo>
                <a:cubicBezTo>
                  <a:pt x="323672" y="0"/>
                  <a:pt x="338138" y="15802"/>
                  <a:pt x="338138" y="34237"/>
                </a:cubicBezTo>
                <a:cubicBezTo>
                  <a:pt x="338138" y="34237"/>
                  <a:pt x="338138" y="34237"/>
                  <a:pt x="338138" y="188306"/>
                </a:cubicBezTo>
                <a:cubicBezTo>
                  <a:pt x="338138" y="206741"/>
                  <a:pt x="323672" y="221226"/>
                  <a:pt x="305260" y="221226"/>
                </a:cubicBezTo>
                <a:cubicBezTo>
                  <a:pt x="305260" y="221226"/>
                  <a:pt x="305260" y="221226"/>
                  <a:pt x="234242" y="221226"/>
                </a:cubicBezTo>
                <a:cubicBezTo>
                  <a:pt x="234242" y="221226"/>
                  <a:pt x="234242" y="221226"/>
                  <a:pt x="234242" y="243612"/>
                </a:cubicBezTo>
                <a:cubicBezTo>
                  <a:pt x="234242" y="243612"/>
                  <a:pt x="234242" y="243612"/>
                  <a:pt x="265806" y="243612"/>
                </a:cubicBezTo>
                <a:cubicBezTo>
                  <a:pt x="272381" y="243612"/>
                  <a:pt x="277642" y="250196"/>
                  <a:pt x="277642" y="256780"/>
                </a:cubicBezTo>
                <a:cubicBezTo>
                  <a:pt x="277642" y="256780"/>
                  <a:pt x="277642" y="256780"/>
                  <a:pt x="277642" y="272582"/>
                </a:cubicBezTo>
                <a:cubicBezTo>
                  <a:pt x="277642" y="280483"/>
                  <a:pt x="272381" y="285750"/>
                  <a:pt x="265806" y="285750"/>
                </a:cubicBezTo>
                <a:cubicBezTo>
                  <a:pt x="265806" y="285750"/>
                  <a:pt x="265806" y="285750"/>
                  <a:pt x="205309" y="285750"/>
                </a:cubicBezTo>
                <a:cubicBezTo>
                  <a:pt x="207940" y="280483"/>
                  <a:pt x="209255" y="275216"/>
                  <a:pt x="210570" y="269948"/>
                </a:cubicBezTo>
                <a:cubicBezTo>
                  <a:pt x="210570" y="268632"/>
                  <a:pt x="210570" y="213325"/>
                  <a:pt x="210570" y="213325"/>
                </a:cubicBezTo>
                <a:cubicBezTo>
                  <a:pt x="210570" y="213325"/>
                  <a:pt x="210570" y="213325"/>
                  <a:pt x="210570" y="172504"/>
                </a:cubicBezTo>
                <a:cubicBezTo>
                  <a:pt x="210570" y="172504"/>
                  <a:pt x="210570" y="172504"/>
                  <a:pt x="296054" y="172504"/>
                </a:cubicBezTo>
                <a:cubicBezTo>
                  <a:pt x="303945" y="172504"/>
                  <a:pt x="309205" y="165920"/>
                  <a:pt x="309205" y="159335"/>
                </a:cubicBezTo>
                <a:cubicBezTo>
                  <a:pt x="309205" y="159335"/>
                  <a:pt x="309205" y="159335"/>
                  <a:pt x="309205" y="39504"/>
                </a:cubicBezTo>
                <a:cubicBezTo>
                  <a:pt x="309205" y="32920"/>
                  <a:pt x="303945" y="27653"/>
                  <a:pt x="296054" y="27653"/>
                </a:cubicBezTo>
                <a:cubicBezTo>
                  <a:pt x="296054" y="27653"/>
                  <a:pt x="296054" y="27653"/>
                  <a:pt x="110620" y="27653"/>
                </a:cubicBezTo>
                <a:cubicBezTo>
                  <a:pt x="104044" y="27653"/>
                  <a:pt x="98783" y="32920"/>
                  <a:pt x="98783" y="39504"/>
                </a:cubicBezTo>
                <a:cubicBezTo>
                  <a:pt x="98783" y="39504"/>
                  <a:pt x="98783" y="39504"/>
                  <a:pt x="98783" y="65841"/>
                </a:cubicBezTo>
                <a:cubicBezTo>
                  <a:pt x="98783" y="65841"/>
                  <a:pt x="98783" y="65841"/>
                  <a:pt x="69850" y="65841"/>
                </a:cubicBezTo>
                <a:cubicBezTo>
                  <a:pt x="69850" y="65841"/>
                  <a:pt x="69850" y="65841"/>
                  <a:pt x="69850" y="34237"/>
                </a:cubicBezTo>
                <a:cubicBezTo>
                  <a:pt x="69850" y="15802"/>
                  <a:pt x="84317" y="0"/>
                  <a:pt x="10272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>
            <a:defPPr>
              <a:defRPr lang="zh-CN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7200000" advTm="7200000">
        <p:fade/>
      </p:transition>
    </mc:Choice>
    <mc:Fallback xmlns="">
      <p:transition spd="med" advTm="7200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6"/>
          <p:cNvSpPr/>
          <p:nvPr/>
        </p:nvSpPr>
        <p:spPr>
          <a:xfrm>
            <a:off x="1168146" y="424602"/>
            <a:ext cx="10472470" cy="525597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0000" lnSpcReduction="20000"/>
          </a:bodyPr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Open Sans Light"/>
                <a:ea typeface="思源黑体 CN Normal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Open Sans Light"/>
                <a:ea typeface="思源黑体 CN Normal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Open Sans Light"/>
                <a:ea typeface="思源黑体 CN Normal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Open Sans Light"/>
                <a:ea typeface="思源黑体 CN Normal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Open Sans Light"/>
                <a:ea typeface="思源黑体 CN Normal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Open Sans Light"/>
                <a:ea typeface="思源黑体 CN Normal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Open Sans Light"/>
                <a:ea typeface="思源黑体 CN Normal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Open Sans Light"/>
                <a:ea typeface="思源黑体 CN Normal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Open Sans Light"/>
                <a:ea typeface="思源黑体 CN Normal"/>
                <a:cs typeface="+mn-cs"/>
              </a:defRPr>
            </a:lvl9pPr>
          </a:lstStyle>
          <a:p>
            <a:r>
              <a:rPr lang="zh-CN" altLang="en-US" sz="2800" b="0" i="0">
                <a:solidFill>
                  <a:schemeClr val="tx2"/>
                </a:solidFill>
                <a:latin typeface="宋体" panose="02010600030101010101" pitchFamily="2" charset="-122"/>
                <a:ea typeface="+mj-ea"/>
                <a:sym typeface="宋体" panose="02010600030101010101" pitchFamily="2" charset="-122"/>
              </a:rPr>
              <a:t>未来展望</a:t>
            </a:r>
          </a:p>
        </p:txBody>
      </p:sp>
      <p:sp>
        <p:nvSpPr>
          <p:cNvPr id="12" name="Freeform 5"/>
          <p:cNvSpPr/>
          <p:nvPr/>
        </p:nvSpPr>
        <p:spPr>
          <a:xfrm>
            <a:off x="622629" y="407610"/>
            <a:ext cx="615771" cy="55518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2"/>
          </a:solidFill>
          <a:ln w="57150" cap="flat">
            <a:noFill/>
            <a:prstDash val="solid"/>
            <a:miter lim="800000"/>
          </a:ln>
        </p:spPr>
        <p:txBody>
          <a:bodyPr vert="horz" wrap="square" lIns="0" tIns="0" rIns="0" bIns="0" numCol="1" anchor="ctr" anchorCtr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/>
            <a:r>
              <a:rPr lang="en-US" altLang="zh-CN" sz="2800">
                <a:solidFill>
                  <a:schemeClr val="bg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4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828800" y="1701893"/>
            <a:ext cx="8160173" cy="5959956"/>
            <a:chOff x="0" y="-95250"/>
            <a:chExt cx="1393842" cy="90805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393842" cy="372672"/>
            </a:xfrm>
            <a:custGeom>
              <a:avLst/>
              <a:gdLst/>
              <a:ahLst/>
              <a:cxnLst/>
              <a:rect l="l" t="t" r="r" b="b"/>
              <a:pathLst>
                <a:path w="1393842" h="372672">
                  <a:moveTo>
                    <a:pt x="94150" y="0"/>
                  </a:moveTo>
                  <a:lnTo>
                    <a:pt x="1299692" y="0"/>
                  </a:lnTo>
                  <a:cubicBezTo>
                    <a:pt x="1351689" y="0"/>
                    <a:pt x="1393842" y="42152"/>
                    <a:pt x="1393842" y="94150"/>
                  </a:cubicBezTo>
                  <a:lnTo>
                    <a:pt x="1393842" y="278522"/>
                  </a:lnTo>
                  <a:cubicBezTo>
                    <a:pt x="1393842" y="330519"/>
                    <a:pt x="1351689" y="372672"/>
                    <a:pt x="1299692" y="372672"/>
                  </a:cubicBezTo>
                  <a:lnTo>
                    <a:pt x="94150" y="372672"/>
                  </a:lnTo>
                  <a:cubicBezTo>
                    <a:pt x="42152" y="372672"/>
                    <a:pt x="0" y="330519"/>
                    <a:pt x="0" y="278522"/>
                  </a:cubicBezTo>
                  <a:lnTo>
                    <a:pt x="0" y="94150"/>
                  </a:lnTo>
                  <a:cubicBezTo>
                    <a:pt x="0" y="42152"/>
                    <a:pt x="42152" y="0"/>
                    <a:pt x="9415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B9C1C4"/>
              </a:solidFill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95250"/>
              <a:ext cx="812800" cy="9080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2169160" y="2588260"/>
            <a:ext cx="7337637" cy="1969347"/>
          </a:xfrm>
          <a:prstGeom prst="rect">
            <a:avLst/>
          </a:prstGeom>
        </p:spPr>
        <p:txBody>
          <a:bodyPr lIns="0" tIns="0" rIns="0" bIns="0" rtlCol="0" anchor="ctr" anchorCtr="0">
            <a:normAutofit fontScale="6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/>
            <a:r>
              <a:rPr lang="zh-CN" altLang="en-US" sz="6665" spc="333">
                <a:solidFill>
                  <a:srgbClr val="000000"/>
                </a:solidFill>
                <a:latin typeface="宋体" panose="02010600030101010101" pitchFamily="2" charset="-122"/>
                <a:ea typeface="字由文艺黑 Bold"/>
                <a:sym typeface="宋体" panose="02010600030101010101" pitchFamily="2" charset="-122"/>
              </a:rPr>
              <a:t>总之，我们的旅游信息推荐系统将不断优化和完善，为游客提供更加精准、个性化的旅游信息服务。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7200000" advTm="7200000">
        <p:fade/>
      </p:transition>
    </mc:Choice>
    <mc:Fallback xmlns="">
      <p:transition spd="med" advTm="7200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16"/>
          <p:cNvSpPr/>
          <p:nvPr/>
        </p:nvSpPr>
        <p:spPr>
          <a:xfrm>
            <a:off x="1168146" y="424602"/>
            <a:ext cx="10472470" cy="525597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0000" lnSpcReduction="20000"/>
          </a:bodyPr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Open Sans Light"/>
                <a:ea typeface="思源黑体 CN Normal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Open Sans Light"/>
                <a:ea typeface="思源黑体 CN Normal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Open Sans Light"/>
                <a:ea typeface="思源黑体 CN Normal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Open Sans Light"/>
                <a:ea typeface="思源黑体 CN Normal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Open Sans Light"/>
                <a:ea typeface="思源黑体 CN Normal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Open Sans Light"/>
                <a:ea typeface="思源黑体 CN Normal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Open Sans Light"/>
                <a:ea typeface="思源黑体 CN Normal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Open Sans Light"/>
                <a:ea typeface="思源黑体 CN Normal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Open Sans Light"/>
                <a:ea typeface="思源黑体 CN Normal"/>
                <a:cs typeface="+mn-cs"/>
              </a:defRPr>
            </a:lvl9pPr>
          </a:lstStyle>
          <a:p>
            <a:r>
              <a:rPr lang="zh-CN" altLang="en-US" sz="2800" b="0" i="0">
                <a:solidFill>
                  <a:schemeClr val="tx2"/>
                </a:solidFill>
                <a:latin typeface="宋体" panose="02010600030101010101" pitchFamily="2" charset="-122"/>
                <a:ea typeface="+mj-ea"/>
                <a:sym typeface="宋体" panose="02010600030101010101" pitchFamily="2" charset="-122"/>
              </a:rPr>
              <a:t>-</a:t>
            </a:r>
          </a:p>
        </p:txBody>
      </p:sp>
      <p:sp>
        <p:nvSpPr>
          <p:cNvPr id="8" name="Freeform 5"/>
          <p:cNvSpPr/>
          <p:nvPr/>
        </p:nvSpPr>
        <p:spPr>
          <a:xfrm>
            <a:off x="622629" y="407610"/>
            <a:ext cx="615771" cy="55518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2"/>
          </a:solidFill>
          <a:ln w="57150" cap="flat">
            <a:noFill/>
            <a:prstDash val="solid"/>
            <a:miter lim="800000"/>
          </a:ln>
        </p:spPr>
        <p:txBody>
          <a:bodyPr vert="horz" wrap="square" lIns="0" tIns="0" rIns="0" bIns="0" numCol="1" anchor="ctr" anchorCtr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/>
            <a:r>
              <a:rPr lang="zh-CN" altLang="zh-CN" sz="2800">
                <a:solidFill>
                  <a:schemeClr val="bg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-</a:t>
            </a:r>
          </a:p>
        </p:txBody>
      </p:sp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2142756" y="2562659"/>
            <a:ext cx="7710367" cy="958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04" tIns="45702" rIns="91404" bIns="45702" numCol="1" anchor="ctr" anchorCtr="0" compatLnSpc="1"/>
          <a:lstStyle>
            <a:defPPr>
              <a:defRPr lang="zh-CN"/>
            </a:defPPr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6pPr>
            <a:lvl7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7pPr>
            <a:lvl8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sz="6600" b="1">
                <a:solidFill>
                  <a:srgbClr val="000000"/>
                </a:solidFill>
                <a:latin typeface="宋体" panose="02010600030101010101" pitchFamily="2" charset="-122"/>
                <a:ea typeface="+mn-ea"/>
                <a:sym typeface="宋体" panose="02010600030101010101" pitchFamily="2" charset="-122"/>
              </a:rPr>
              <a:t>感谢您的观看</a:t>
            </a:r>
          </a:p>
        </p:txBody>
      </p:sp>
      <p:sp>
        <p:nvSpPr>
          <p:cNvPr id="3" name="TextBox 27"/>
          <p:cNvSpPr txBox="1"/>
          <p:nvPr/>
        </p:nvSpPr>
        <p:spPr>
          <a:xfrm>
            <a:off x="3503909" y="4076603"/>
            <a:ext cx="876820" cy="369188"/>
          </a:xfrm>
          <a:prstGeom prst="rect">
            <a:avLst/>
          </a:prstGeom>
          <a:solidFill>
            <a:srgbClr val="B9C1C4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r>
              <a:rPr lang="zh-CN" altLang="en-US" sz="1800">
                <a:solidFill>
                  <a:schemeClr val="bg1"/>
                </a:solidFill>
                <a:latin typeface="宋体" panose="02010600030101010101" pitchFamily="2" charset="-122"/>
                <a:ea typeface="+mj-ea"/>
                <a:sym typeface="宋体" panose="02010600030101010101" pitchFamily="2" charset="-122"/>
              </a:rPr>
              <a:t>汇报人</a:t>
            </a:r>
          </a:p>
        </p:txBody>
      </p:sp>
      <p:sp>
        <p:nvSpPr>
          <p:cNvPr id="4" name="TextBox 28"/>
          <p:cNvSpPr txBox="1"/>
          <p:nvPr/>
        </p:nvSpPr>
        <p:spPr>
          <a:xfrm>
            <a:off x="4871720" y="4077335"/>
            <a:ext cx="3639185" cy="369332"/>
          </a:xfrm>
          <a:prstGeom prst="rect">
            <a:avLst/>
          </a:prstGeom>
          <a:solidFill>
            <a:srgbClr val="B9C1C4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龚德宜</a:t>
            </a:r>
            <a:r>
              <a:rPr lang="zh-CN" altLang="en-US" dirty="0">
                <a:solidFill>
                  <a:schemeClr val="tx2"/>
                </a:solidFill>
                <a:effectLst/>
                <a:latin typeface="宋体" panose="02010600030101010101" pitchFamily="2" charset="-122"/>
                <a:sym typeface="宋体" panose="02010600030101010101" pitchFamily="2" charset="-122"/>
              </a:rPr>
              <a:t>、亓志刚、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顾嘉凯</a:t>
            </a:r>
            <a:r>
              <a:rPr lang="zh-CN" altLang="en-US" dirty="0">
                <a:solidFill>
                  <a:schemeClr val="tx2"/>
                </a:solidFill>
                <a:effectLst/>
                <a:latin typeface="宋体" panose="02010600030101010101" pitchFamily="2" charset="-122"/>
                <a:sym typeface="宋体" panose="02010600030101010101" pitchFamily="2" charset="-122"/>
              </a:rPr>
              <a:t>、夏鑫杰</a:t>
            </a:r>
            <a:endParaRPr lang="zh-CN" altLang="en-US" sz="1800" dirty="0">
              <a:solidFill>
                <a:schemeClr val="bg1"/>
              </a:solidFill>
              <a:latin typeface="宋体" panose="02010600030101010101" pitchFamily="2" charset="-122"/>
              <a:ea typeface="+mj-ea"/>
              <a:sym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7200000" advTm="7200000">
        <p:fade/>
      </p:transition>
    </mc:Choice>
    <mc:Fallback xmlns="">
      <p:transition spd="med" advTm="720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1" bldLvl="0" animBg="1"/>
      <p:bldP spid="4" grpId="2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6"/>
          <p:cNvSpPr/>
          <p:nvPr/>
        </p:nvSpPr>
        <p:spPr>
          <a:xfrm>
            <a:off x="1168146" y="424602"/>
            <a:ext cx="10472470" cy="525597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0000" lnSpcReduction="20000"/>
          </a:bodyPr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Open Sans Light"/>
                <a:ea typeface="思源黑体 CN Normal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Open Sans Light"/>
                <a:ea typeface="思源黑体 CN Normal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Open Sans Light"/>
                <a:ea typeface="思源黑体 CN Normal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Open Sans Light"/>
                <a:ea typeface="思源黑体 CN Normal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Open Sans Light"/>
                <a:ea typeface="思源黑体 CN Normal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Open Sans Light"/>
                <a:ea typeface="思源黑体 CN Normal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Open Sans Light"/>
                <a:ea typeface="思源黑体 CN Normal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Open Sans Light"/>
                <a:ea typeface="思源黑体 CN Normal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Open Sans Light"/>
                <a:ea typeface="思源黑体 CN Normal"/>
                <a:cs typeface="+mn-cs"/>
              </a:defRPr>
            </a:lvl9pPr>
          </a:lstStyle>
          <a:p>
            <a:r>
              <a:rPr lang="zh-CN" altLang="en-US" sz="2800" b="0" i="0">
                <a:solidFill>
                  <a:schemeClr val="tx2"/>
                </a:solidFill>
                <a:latin typeface="宋体" panose="02010600030101010101" pitchFamily="2" charset="-122"/>
                <a:ea typeface="+mj-ea"/>
                <a:sym typeface="宋体" panose="02010600030101010101" pitchFamily="2" charset="-122"/>
              </a:rPr>
              <a:t>-</a:t>
            </a:r>
          </a:p>
        </p:txBody>
      </p:sp>
      <p:sp>
        <p:nvSpPr>
          <p:cNvPr id="21" name="Freeform 5"/>
          <p:cNvSpPr/>
          <p:nvPr/>
        </p:nvSpPr>
        <p:spPr>
          <a:xfrm>
            <a:off x="622629" y="407610"/>
            <a:ext cx="615771" cy="55518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2"/>
          </a:solidFill>
          <a:ln w="57150" cap="flat">
            <a:noFill/>
            <a:prstDash val="solid"/>
            <a:miter lim="800000"/>
          </a:ln>
        </p:spPr>
        <p:txBody>
          <a:bodyPr vert="horz" wrap="square" lIns="0" tIns="0" rIns="0" bIns="0" numCol="1" anchor="ctr" anchorCtr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/>
            <a:r>
              <a:rPr lang="zh-CN" altLang="zh-CN" sz="2800">
                <a:solidFill>
                  <a:schemeClr val="bg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-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20507"/>
            <a:ext cx="4776132" cy="6858000"/>
          </a:xfrm>
          <a:prstGeom prst="rect">
            <a:avLst/>
          </a:prstGeom>
          <a:solidFill>
            <a:srgbClr val="A5B2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 Light" panose="020F0302020204030204"/>
                <a:ea typeface="微软雅黑 Light" panose="020B0502040204020203" charset="-122"/>
                <a:cs typeface="+mn-cs"/>
              </a:defRPr>
            </a:lvl1pPr>
            <a:lvl2pPr marL="34290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 Light" panose="020F0302020204030204"/>
                <a:ea typeface="微软雅黑 Light" panose="020B0502040204020203" charset="-122"/>
                <a:cs typeface="+mn-cs"/>
              </a:defRPr>
            </a:lvl2pPr>
            <a:lvl3pPr marL="68580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 Light" panose="020F0302020204030204"/>
                <a:ea typeface="微软雅黑 Light" panose="020B0502040204020203" charset="-122"/>
                <a:cs typeface="+mn-cs"/>
              </a:defRPr>
            </a:lvl3pPr>
            <a:lvl4pPr marL="102870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 Light" panose="020F0302020204030204"/>
                <a:ea typeface="微软雅黑 Light" panose="020B0502040204020203" charset="-122"/>
                <a:cs typeface="+mn-cs"/>
              </a:defRPr>
            </a:lvl4pPr>
            <a:lvl5pPr marL="137160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 Light" panose="020F0302020204030204"/>
                <a:ea typeface="微软雅黑 Light" panose="020B0502040204020203" charset="-122"/>
                <a:cs typeface="+mn-cs"/>
              </a:defRPr>
            </a:lvl5pPr>
            <a:lvl6pPr marL="171450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 Light" panose="020F0302020204030204"/>
                <a:ea typeface="微软雅黑 Light" panose="020B0502040204020203" charset="-122"/>
                <a:cs typeface="+mn-cs"/>
              </a:defRPr>
            </a:lvl6pPr>
            <a:lvl7pPr marL="205740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 Light" panose="020F0302020204030204"/>
                <a:ea typeface="微软雅黑 Light" panose="020B0502040204020203" charset="-122"/>
                <a:cs typeface="+mn-cs"/>
              </a:defRPr>
            </a:lvl7pPr>
            <a:lvl8pPr marL="240030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 Light" panose="020F0302020204030204"/>
                <a:ea typeface="微软雅黑 Light" panose="020B0502040204020203" charset="-122"/>
                <a:cs typeface="+mn-cs"/>
              </a:defRPr>
            </a:lvl8pPr>
            <a:lvl9pPr marL="274320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 Light" panose="020F0302020204030204"/>
                <a:ea typeface="微软雅黑 Light" panose="020B0502040204020203" charset="-122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文本框 5"/>
          <p:cNvSpPr txBox="1"/>
          <p:nvPr/>
        </p:nvSpPr>
        <p:spPr>
          <a:xfrm>
            <a:off x="623392" y="2828835"/>
            <a:ext cx="33956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6858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/>
            <a:r>
              <a:rPr lang="zh-CN" altLang="en-US" sz="7200" b="1">
                <a:solidFill>
                  <a:schemeClr val="bg1"/>
                </a:solidFill>
                <a:latin typeface="宋体" panose="02010600030101010101" pitchFamily="2" charset="-122"/>
                <a:ea typeface="+mj-ea"/>
                <a:sym typeface="宋体" panose="02010600030101010101" pitchFamily="2" charset="-122"/>
              </a:rPr>
              <a:t>目录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6096000" y="-671119"/>
            <a:ext cx="38030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7420084" y="1581995"/>
            <a:ext cx="2900680" cy="42037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6858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r>
              <a:rPr lang="zh-CN" altLang="en-US" sz="2135" b="1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+mj-ea"/>
                <a:sym typeface="宋体" panose="02010600030101010101" pitchFamily="2" charset="-122"/>
              </a:rPr>
              <a:t>研究背景与意义</a:t>
            </a:r>
          </a:p>
        </p:txBody>
      </p:sp>
      <p:sp>
        <p:nvSpPr>
          <p:cNvPr id="11" name="文本框 10"/>
          <p:cNvSpPr txBox="1"/>
          <p:nvPr>
            <p:custDataLst>
              <p:tags r:id="rId2"/>
            </p:custDataLst>
          </p:nvPr>
        </p:nvSpPr>
        <p:spPr>
          <a:xfrm>
            <a:off x="7420083" y="2575995"/>
            <a:ext cx="2900680" cy="42037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6858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r>
              <a:rPr lang="zh-CN" altLang="en-US" sz="2135" b="1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+mj-ea"/>
                <a:sym typeface="宋体" panose="02010600030101010101" pitchFamily="2" charset="-122"/>
              </a:rPr>
              <a:t>主要功能</a:t>
            </a:r>
          </a:p>
        </p:txBody>
      </p:sp>
      <p:sp>
        <p:nvSpPr>
          <p:cNvPr id="12" name="文本框 11"/>
          <p:cNvSpPr txBox="1"/>
          <p:nvPr>
            <p:custDataLst>
              <p:tags r:id="rId3"/>
            </p:custDataLst>
          </p:nvPr>
        </p:nvSpPr>
        <p:spPr>
          <a:xfrm>
            <a:off x="7420085" y="3569995"/>
            <a:ext cx="2900680" cy="42037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6858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r>
              <a:rPr lang="zh-CN" altLang="en-US" sz="2135" b="1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+mj-ea"/>
                <a:sym typeface="宋体" panose="02010600030101010101" pitchFamily="2" charset="-122"/>
              </a:rPr>
              <a:t>技术实现</a:t>
            </a:r>
          </a:p>
        </p:txBody>
      </p:sp>
      <p:sp>
        <p:nvSpPr>
          <p:cNvPr id="14" name="文本框 13"/>
          <p:cNvSpPr txBox="1"/>
          <p:nvPr>
            <p:custDataLst>
              <p:tags r:id="rId4"/>
            </p:custDataLst>
          </p:nvPr>
        </p:nvSpPr>
        <p:spPr>
          <a:xfrm>
            <a:off x="7420085" y="4641691"/>
            <a:ext cx="2900680" cy="42037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6858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r>
              <a:rPr lang="zh-CN" altLang="en-US" sz="2135" b="1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+mj-ea"/>
                <a:sym typeface="宋体" panose="02010600030101010101" pitchFamily="2" charset="-122"/>
              </a:rPr>
              <a:t>未来展望</a:t>
            </a:r>
          </a:p>
        </p:txBody>
      </p:sp>
      <p:sp>
        <p:nvSpPr>
          <p:cNvPr id="15" name="矩形 14"/>
          <p:cNvSpPr/>
          <p:nvPr>
            <p:custDataLst>
              <p:tags r:id="rId5"/>
            </p:custDataLst>
          </p:nvPr>
        </p:nvSpPr>
        <p:spPr>
          <a:xfrm>
            <a:off x="6705903" y="1547918"/>
            <a:ext cx="561373" cy="561373"/>
          </a:xfrm>
          <a:prstGeom prst="rect">
            <a:avLst/>
          </a:prstGeom>
          <a:solidFill>
            <a:srgbClr val="A5B2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 Light" panose="020F0302020204030204"/>
                <a:ea typeface="微软雅黑 Light" panose="020B0502040204020203" charset="-122"/>
                <a:cs typeface="+mn-cs"/>
              </a:defRPr>
            </a:lvl1pPr>
            <a:lvl2pPr marL="34290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 Light" panose="020F0302020204030204"/>
                <a:ea typeface="微软雅黑 Light" panose="020B0502040204020203" charset="-122"/>
                <a:cs typeface="+mn-cs"/>
              </a:defRPr>
            </a:lvl2pPr>
            <a:lvl3pPr marL="68580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 Light" panose="020F0302020204030204"/>
                <a:ea typeface="微软雅黑 Light" panose="020B0502040204020203" charset="-122"/>
                <a:cs typeface="+mn-cs"/>
              </a:defRPr>
            </a:lvl3pPr>
            <a:lvl4pPr marL="102870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 Light" panose="020F0302020204030204"/>
                <a:ea typeface="微软雅黑 Light" panose="020B0502040204020203" charset="-122"/>
                <a:cs typeface="+mn-cs"/>
              </a:defRPr>
            </a:lvl4pPr>
            <a:lvl5pPr marL="137160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 Light" panose="020F0302020204030204"/>
                <a:ea typeface="微软雅黑 Light" panose="020B0502040204020203" charset="-122"/>
                <a:cs typeface="+mn-cs"/>
              </a:defRPr>
            </a:lvl5pPr>
            <a:lvl6pPr marL="171450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 Light" panose="020F0302020204030204"/>
                <a:ea typeface="微软雅黑 Light" panose="020B0502040204020203" charset="-122"/>
                <a:cs typeface="+mn-cs"/>
              </a:defRPr>
            </a:lvl6pPr>
            <a:lvl7pPr marL="205740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 Light" panose="020F0302020204030204"/>
                <a:ea typeface="微软雅黑 Light" panose="020B0502040204020203" charset="-122"/>
                <a:cs typeface="+mn-cs"/>
              </a:defRPr>
            </a:lvl7pPr>
            <a:lvl8pPr marL="240030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 Light" panose="020F0302020204030204"/>
                <a:ea typeface="微软雅黑 Light" panose="020B0502040204020203" charset="-122"/>
                <a:cs typeface="+mn-cs"/>
              </a:defRPr>
            </a:lvl8pPr>
            <a:lvl9pPr marL="274320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 Light" panose="020F0302020204030204"/>
                <a:ea typeface="微软雅黑 Light" panose="020B0502040204020203" charset="-122"/>
                <a:cs typeface="+mn-cs"/>
              </a:defRPr>
            </a:lvl9pPr>
          </a:lstStyle>
          <a:p>
            <a:pPr algn="ctr"/>
            <a:r>
              <a:rPr lang="zh-CN" altLang="zh-CN" sz="2135" b="0" i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1</a:t>
            </a:r>
            <a:endParaRPr lang="zh-CN" altLang="en-US" sz="1600" b="0" i="0">
              <a:solidFill>
                <a:srgbClr val="0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" name="矩形 15"/>
          <p:cNvSpPr/>
          <p:nvPr>
            <p:custDataLst>
              <p:tags r:id="rId6"/>
            </p:custDataLst>
          </p:nvPr>
        </p:nvSpPr>
        <p:spPr>
          <a:xfrm>
            <a:off x="6705903" y="2555664"/>
            <a:ext cx="561373" cy="561373"/>
          </a:xfrm>
          <a:prstGeom prst="rect">
            <a:avLst/>
          </a:prstGeom>
          <a:solidFill>
            <a:srgbClr val="A5B2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 Light" panose="020F0302020204030204"/>
                <a:ea typeface="微软雅黑 Light" panose="020B0502040204020203" charset="-122"/>
                <a:cs typeface="+mn-cs"/>
              </a:defRPr>
            </a:lvl1pPr>
            <a:lvl2pPr marL="34290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 Light" panose="020F0302020204030204"/>
                <a:ea typeface="微软雅黑 Light" panose="020B0502040204020203" charset="-122"/>
                <a:cs typeface="+mn-cs"/>
              </a:defRPr>
            </a:lvl2pPr>
            <a:lvl3pPr marL="68580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 Light" panose="020F0302020204030204"/>
                <a:ea typeface="微软雅黑 Light" panose="020B0502040204020203" charset="-122"/>
                <a:cs typeface="+mn-cs"/>
              </a:defRPr>
            </a:lvl3pPr>
            <a:lvl4pPr marL="102870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 Light" panose="020F0302020204030204"/>
                <a:ea typeface="微软雅黑 Light" panose="020B0502040204020203" charset="-122"/>
                <a:cs typeface="+mn-cs"/>
              </a:defRPr>
            </a:lvl4pPr>
            <a:lvl5pPr marL="137160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 Light" panose="020F0302020204030204"/>
                <a:ea typeface="微软雅黑 Light" panose="020B0502040204020203" charset="-122"/>
                <a:cs typeface="+mn-cs"/>
              </a:defRPr>
            </a:lvl5pPr>
            <a:lvl6pPr marL="171450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 Light" panose="020F0302020204030204"/>
                <a:ea typeface="微软雅黑 Light" panose="020B0502040204020203" charset="-122"/>
                <a:cs typeface="+mn-cs"/>
              </a:defRPr>
            </a:lvl6pPr>
            <a:lvl7pPr marL="205740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 Light" panose="020F0302020204030204"/>
                <a:ea typeface="微软雅黑 Light" panose="020B0502040204020203" charset="-122"/>
                <a:cs typeface="+mn-cs"/>
              </a:defRPr>
            </a:lvl7pPr>
            <a:lvl8pPr marL="240030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 Light" panose="020F0302020204030204"/>
                <a:ea typeface="微软雅黑 Light" panose="020B0502040204020203" charset="-122"/>
                <a:cs typeface="+mn-cs"/>
              </a:defRPr>
            </a:lvl8pPr>
            <a:lvl9pPr marL="274320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 Light" panose="020F0302020204030204"/>
                <a:ea typeface="微软雅黑 Light" panose="020B0502040204020203" charset="-122"/>
                <a:cs typeface="+mn-cs"/>
              </a:defRPr>
            </a:lvl9pPr>
          </a:lstStyle>
          <a:p>
            <a:pPr algn="ctr"/>
            <a:r>
              <a:rPr lang="zh-CN" altLang="zh-CN" sz="2135" b="0" i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2</a:t>
            </a:r>
            <a:endParaRPr lang="zh-CN" altLang="en-US" sz="1600" b="0" i="0">
              <a:solidFill>
                <a:srgbClr val="0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" name="矩形 16"/>
          <p:cNvSpPr/>
          <p:nvPr>
            <p:custDataLst>
              <p:tags r:id="rId7"/>
            </p:custDataLst>
          </p:nvPr>
        </p:nvSpPr>
        <p:spPr>
          <a:xfrm>
            <a:off x="6705903" y="3563411"/>
            <a:ext cx="561373" cy="561373"/>
          </a:xfrm>
          <a:prstGeom prst="rect">
            <a:avLst/>
          </a:prstGeom>
          <a:solidFill>
            <a:srgbClr val="A5B2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 Light" panose="020F0302020204030204"/>
                <a:ea typeface="微软雅黑 Light" panose="020B0502040204020203" charset="-122"/>
                <a:cs typeface="+mn-cs"/>
              </a:defRPr>
            </a:lvl1pPr>
            <a:lvl2pPr marL="34290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 Light" panose="020F0302020204030204"/>
                <a:ea typeface="微软雅黑 Light" panose="020B0502040204020203" charset="-122"/>
                <a:cs typeface="+mn-cs"/>
              </a:defRPr>
            </a:lvl2pPr>
            <a:lvl3pPr marL="68580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 Light" panose="020F0302020204030204"/>
                <a:ea typeface="微软雅黑 Light" panose="020B0502040204020203" charset="-122"/>
                <a:cs typeface="+mn-cs"/>
              </a:defRPr>
            </a:lvl3pPr>
            <a:lvl4pPr marL="102870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 Light" panose="020F0302020204030204"/>
                <a:ea typeface="微软雅黑 Light" panose="020B0502040204020203" charset="-122"/>
                <a:cs typeface="+mn-cs"/>
              </a:defRPr>
            </a:lvl4pPr>
            <a:lvl5pPr marL="137160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 Light" panose="020F0302020204030204"/>
                <a:ea typeface="微软雅黑 Light" panose="020B0502040204020203" charset="-122"/>
                <a:cs typeface="+mn-cs"/>
              </a:defRPr>
            </a:lvl5pPr>
            <a:lvl6pPr marL="171450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 Light" panose="020F0302020204030204"/>
                <a:ea typeface="微软雅黑 Light" panose="020B0502040204020203" charset="-122"/>
                <a:cs typeface="+mn-cs"/>
              </a:defRPr>
            </a:lvl6pPr>
            <a:lvl7pPr marL="205740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 Light" panose="020F0302020204030204"/>
                <a:ea typeface="微软雅黑 Light" panose="020B0502040204020203" charset="-122"/>
                <a:cs typeface="+mn-cs"/>
              </a:defRPr>
            </a:lvl7pPr>
            <a:lvl8pPr marL="240030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 Light" panose="020F0302020204030204"/>
                <a:ea typeface="微软雅黑 Light" panose="020B0502040204020203" charset="-122"/>
                <a:cs typeface="+mn-cs"/>
              </a:defRPr>
            </a:lvl8pPr>
            <a:lvl9pPr marL="274320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 Light" panose="020F0302020204030204"/>
                <a:ea typeface="微软雅黑 Light" panose="020B0502040204020203" charset="-122"/>
                <a:cs typeface="+mn-cs"/>
              </a:defRPr>
            </a:lvl9pPr>
          </a:lstStyle>
          <a:p>
            <a:pPr algn="ctr"/>
            <a:r>
              <a:rPr lang="zh-CN" altLang="zh-CN" sz="2135" b="0" i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3</a:t>
            </a:r>
            <a:endParaRPr lang="zh-CN" altLang="en-US" sz="1600" b="0" i="0">
              <a:solidFill>
                <a:srgbClr val="0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" name="矩形 17"/>
          <p:cNvSpPr/>
          <p:nvPr>
            <p:custDataLst>
              <p:tags r:id="rId8"/>
            </p:custDataLst>
          </p:nvPr>
        </p:nvSpPr>
        <p:spPr>
          <a:xfrm>
            <a:off x="6705903" y="4571157"/>
            <a:ext cx="561373" cy="561373"/>
          </a:xfrm>
          <a:prstGeom prst="rect">
            <a:avLst/>
          </a:prstGeom>
          <a:solidFill>
            <a:srgbClr val="A5B2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 Light" panose="020F0302020204030204"/>
                <a:ea typeface="微软雅黑 Light" panose="020B0502040204020203" charset="-122"/>
                <a:cs typeface="+mn-cs"/>
              </a:defRPr>
            </a:lvl1pPr>
            <a:lvl2pPr marL="34290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 Light" panose="020F0302020204030204"/>
                <a:ea typeface="微软雅黑 Light" panose="020B0502040204020203" charset="-122"/>
                <a:cs typeface="+mn-cs"/>
              </a:defRPr>
            </a:lvl2pPr>
            <a:lvl3pPr marL="68580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 Light" panose="020F0302020204030204"/>
                <a:ea typeface="微软雅黑 Light" panose="020B0502040204020203" charset="-122"/>
                <a:cs typeface="+mn-cs"/>
              </a:defRPr>
            </a:lvl3pPr>
            <a:lvl4pPr marL="102870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 Light" panose="020F0302020204030204"/>
                <a:ea typeface="微软雅黑 Light" panose="020B0502040204020203" charset="-122"/>
                <a:cs typeface="+mn-cs"/>
              </a:defRPr>
            </a:lvl4pPr>
            <a:lvl5pPr marL="137160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 Light" panose="020F0302020204030204"/>
                <a:ea typeface="微软雅黑 Light" panose="020B0502040204020203" charset="-122"/>
                <a:cs typeface="+mn-cs"/>
              </a:defRPr>
            </a:lvl5pPr>
            <a:lvl6pPr marL="171450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 Light" panose="020F0302020204030204"/>
                <a:ea typeface="微软雅黑 Light" panose="020B0502040204020203" charset="-122"/>
                <a:cs typeface="+mn-cs"/>
              </a:defRPr>
            </a:lvl6pPr>
            <a:lvl7pPr marL="205740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 Light" panose="020F0302020204030204"/>
                <a:ea typeface="微软雅黑 Light" panose="020B0502040204020203" charset="-122"/>
                <a:cs typeface="+mn-cs"/>
              </a:defRPr>
            </a:lvl7pPr>
            <a:lvl8pPr marL="240030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 Light" panose="020F0302020204030204"/>
                <a:ea typeface="微软雅黑 Light" panose="020B0502040204020203" charset="-122"/>
                <a:cs typeface="+mn-cs"/>
              </a:defRPr>
            </a:lvl8pPr>
            <a:lvl9pPr marL="274320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 Light" panose="020F0302020204030204"/>
                <a:ea typeface="微软雅黑 Light" panose="020B0502040204020203" charset="-122"/>
                <a:cs typeface="+mn-cs"/>
              </a:defRPr>
            </a:lvl9pPr>
          </a:lstStyle>
          <a:p>
            <a:pPr algn="ctr"/>
            <a:r>
              <a:rPr lang="zh-CN" altLang="zh-CN" sz="2135" b="0" i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4</a:t>
            </a:r>
            <a:endParaRPr lang="zh-CN" altLang="en-US" sz="1600" b="0" i="0">
              <a:solidFill>
                <a:srgbClr val="0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7200000" advTm="7200000">
        <p:fade/>
      </p:transition>
    </mc:Choice>
    <mc:Fallback xmlns="">
      <p:transition spd="med" advTm="7200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占位符 24"/>
          <p:cNvSpPr txBox="1"/>
          <p:nvPr/>
        </p:nvSpPr>
        <p:spPr>
          <a:xfrm>
            <a:off x="551384" y="3158546"/>
            <a:ext cx="11089234" cy="2142661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ctr" defTabSz="914400" rtl="0" eaLnBrk="1" latinLnBrk="0" hangingPunct="1">
              <a:defRPr sz="6000" kern="1200">
                <a:solidFill>
                  <a:schemeClr val="accent1"/>
                </a:solidFill>
                <a:effectLst>
                  <a:outerShdw dist="63500" dir="5400000" algn="tl" rotWithShape="0">
                    <a:prstClr val="black">
                      <a:alpha val="10000"/>
                    </a:prstClr>
                  </a:outerShdw>
                </a:effectLst>
                <a:latin typeface="DIN-BlackItalic" pitchFamily="50" charset="0"/>
                <a:ea typeface="+mj-ea"/>
                <a:cs typeface="+mn-cs"/>
              </a:defRPr>
            </a:lvl1pPr>
            <a:lvl2pPr marL="4572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r>
              <a:rPr lang="zh-CN" altLang="en-US" sz="540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研究背景与意义</a:t>
            </a:r>
          </a:p>
        </p:txBody>
      </p:sp>
      <p:sp>
        <p:nvSpPr>
          <p:cNvPr id="5" name="Freeform 5"/>
          <p:cNvSpPr/>
          <p:nvPr/>
        </p:nvSpPr>
        <p:spPr>
          <a:xfrm>
            <a:off x="5471005" y="1865941"/>
            <a:ext cx="1249989" cy="112700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2"/>
          </a:solidFill>
          <a:ln w="571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/>
            <a:r>
              <a:rPr lang="zh-CN" altLang="zh-CN" sz="4800">
                <a:solidFill>
                  <a:srgbClr val="F4F1EC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7200000" advTm="7200000">
        <p:fade/>
      </p:transition>
    </mc:Choice>
    <mc:Fallback xmlns="">
      <p:transition spd="med" advTm="7200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圆角矩形 16"/>
          <p:cNvSpPr/>
          <p:nvPr/>
        </p:nvSpPr>
        <p:spPr>
          <a:xfrm>
            <a:off x="1168146" y="424602"/>
            <a:ext cx="10472470" cy="525597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0000" lnSpcReduction="20000"/>
          </a:bodyPr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Open Sans Light"/>
                <a:ea typeface="思源黑体 CN Normal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Open Sans Light"/>
                <a:ea typeface="思源黑体 CN Normal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Open Sans Light"/>
                <a:ea typeface="思源黑体 CN Normal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Open Sans Light"/>
                <a:ea typeface="思源黑体 CN Normal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Open Sans Light"/>
                <a:ea typeface="思源黑体 CN Normal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Open Sans Light"/>
                <a:ea typeface="思源黑体 CN Normal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Open Sans Light"/>
                <a:ea typeface="思源黑体 CN Normal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Open Sans Light"/>
                <a:ea typeface="思源黑体 CN Normal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Open Sans Light"/>
                <a:ea typeface="思源黑体 CN Normal"/>
                <a:cs typeface="+mn-cs"/>
              </a:defRPr>
            </a:lvl9pPr>
          </a:lstStyle>
          <a:p>
            <a:r>
              <a:rPr lang="zh-CN" altLang="en-US" sz="2800" b="0" i="0">
                <a:solidFill>
                  <a:schemeClr val="tx2"/>
                </a:solidFill>
                <a:latin typeface="宋体" panose="02010600030101010101" pitchFamily="2" charset="-122"/>
                <a:ea typeface="+mj-ea"/>
                <a:sym typeface="宋体" panose="02010600030101010101" pitchFamily="2" charset="-122"/>
              </a:rPr>
              <a:t>研究背景与意义</a:t>
            </a:r>
          </a:p>
        </p:txBody>
      </p:sp>
      <p:sp>
        <p:nvSpPr>
          <p:cNvPr id="36" name="Freeform 5"/>
          <p:cNvSpPr/>
          <p:nvPr/>
        </p:nvSpPr>
        <p:spPr>
          <a:xfrm>
            <a:off x="622629" y="407610"/>
            <a:ext cx="615771" cy="55518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2"/>
          </a:solidFill>
          <a:ln w="57150" cap="flat">
            <a:noFill/>
            <a:prstDash val="solid"/>
            <a:miter lim="800000"/>
          </a:ln>
        </p:spPr>
        <p:txBody>
          <a:bodyPr vert="horz" wrap="square" lIns="0" tIns="0" rIns="0" bIns="0" numCol="1" anchor="ctr" anchorCtr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/>
            <a:r>
              <a:rPr lang="zh-CN" altLang="zh-CN" sz="2800">
                <a:solidFill>
                  <a:schemeClr val="bg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1</a:t>
            </a:r>
          </a:p>
        </p:txBody>
      </p:sp>
      <p:grpSp>
        <p:nvGrpSpPr>
          <p:cNvPr id="2" name="Group 2"/>
          <p:cNvGrpSpPr/>
          <p:nvPr/>
        </p:nvGrpSpPr>
        <p:grpSpPr>
          <a:xfrm rot="1938628">
            <a:off x="5325144" y="1865257"/>
            <a:ext cx="1719453" cy="2042858"/>
            <a:chOff x="-508" y="-635"/>
            <a:chExt cx="3438906" cy="4085717"/>
          </a:xfrm>
        </p:grpSpPr>
        <p:sp>
          <p:nvSpPr>
            <p:cNvPr id="3" name="Freeform 3"/>
            <p:cNvSpPr/>
            <p:nvPr/>
          </p:nvSpPr>
          <p:spPr>
            <a:xfrm>
              <a:off x="-508" y="-635"/>
              <a:ext cx="3438906" cy="4085717"/>
            </a:xfrm>
            <a:custGeom>
              <a:avLst/>
              <a:gdLst/>
              <a:ahLst/>
              <a:cxnLst/>
              <a:rect l="l" t="t" r="r" b="b"/>
              <a:pathLst>
                <a:path w="3438905" h="4085716">
                  <a:moveTo>
                    <a:pt x="2737104" y="4085717"/>
                  </a:moveTo>
                  <a:lnTo>
                    <a:pt x="0" y="3543554"/>
                  </a:lnTo>
                  <a:lnTo>
                    <a:pt x="701802" y="0"/>
                  </a:lnTo>
                  <a:cubicBezTo>
                    <a:pt x="1670304" y="366268"/>
                    <a:pt x="2582672" y="546989"/>
                    <a:pt x="3438906" y="542036"/>
                  </a:cubicBezTo>
                  <a:cubicBezTo>
                    <a:pt x="2690622" y="1639443"/>
                    <a:pt x="2350643" y="2817876"/>
                    <a:pt x="2737104" y="4085590"/>
                  </a:cubicBezTo>
                  <a:close/>
                </a:path>
              </a:pathLst>
            </a:custGeom>
            <a:solidFill>
              <a:srgbClr val="E4E4E4"/>
            </a:solidFill>
          </p:spPr>
          <p:txBody>
            <a:bodyPr/>
            <a:lstStyle/>
            <a:p>
              <a:endParaRPr/>
            </a:p>
          </p:txBody>
        </p:sp>
      </p:grpSp>
      <p:grpSp>
        <p:nvGrpSpPr>
          <p:cNvPr id="4" name="Group 4"/>
          <p:cNvGrpSpPr/>
          <p:nvPr/>
        </p:nvGrpSpPr>
        <p:grpSpPr>
          <a:xfrm rot="-1938628">
            <a:off x="4259004" y="4840434"/>
            <a:ext cx="972312" cy="1155129"/>
            <a:chOff x="254" y="-381"/>
            <a:chExt cx="1944624" cy="2310257"/>
          </a:xfrm>
        </p:grpSpPr>
        <p:sp>
          <p:nvSpPr>
            <p:cNvPr id="5" name="Freeform 5"/>
            <p:cNvSpPr/>
            <p:nvPr/>
          </p:nvSpPr>
          <p:spPr>
            <a:xfrm>
              <a:off x="254" y="-381"/>
              <a:ext cx="1944624" cy="2310257"/>
            </a:xfrm>
            <a:custGeom>
              <a:avLst/>
              <a:gdLst/>
              <a:ahLst/>
              <a:cxnLst/>
              <a:rect l="l" t="t" r="r" b="b"/>
              <a:pathLst>
                <a:path w="1944624" h="2310257">
                  <a:moveTo>
                    <a:pt x="396875" y="2310257"/>
                  </a:moveTo>
                  <a:lnTo>
                    <a:pt x="1944624" y="2003679"/>
                  </a:lnTo>
                  <a:lnTo>
                    <a:pt x="1547749" y="0"/>
                  </a:lnTo>
                  <a:cubicBezTo>
                    <a:pt x="1000125" y="207137"/>
                    <a:pt x="484251" y="309372"/>
                    <a:pt x="0" y="306578"/>
                  </a:cubicBezTo>
                  <a:cubicBezTo>
                    <a:pt x="423164" y="927100"/>
                    <a:pt x="615315" y="1593469"/>
                    <a:pt x="396875" y="2310257"/>
                  </a:cubicBezTo>
                  <a:close/>
                </a:path>
              </a:pathLst>
            </a:custGeom>
            <a:solidFill>
              <a:srgbClr val="E4E4E4">
                <a:alpha val="69804"/>
              </a:srgbClr>
            </a:solidFill>
          </p:spPr>
          <p:txBody>
            <a:bodyPr/>
            <a:lstStyle/>
            <a:p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 rot="1938628">
            <a:off x="604847" y="1836585"/>
            <a:ext cx="932434" cy="1107821"/>
            <a:chOff x="-254" y="-254"/>
            <a:chExt cx="1864868" cy="2215642"/>
          </a:xfrm>
        </p:grpSpPr>
        <p:sp>
          <p:nvSpPr>
            <p:cNvPr id="7" name="Freeform 7"/>
            <p:cNvSpPr/>
            <p:nvPr/>
          </p:nvSpPr>
          <p:spPr>
            <a:xfrm>
              <a:off x="-254" y="-254"/>
              <a:ext cx="1864868" cy="2215642"/>
            </a:xfrm>
            <a:custGeom>
              <a:avLst/>
              <a:gdLst/>
              <a:ahLst/>
              <a:cxnLst/>
              <a:rect l="l" t="t" r="r" b="b"/>
              <a:pathLst>
                <a:path w="1864868" h="2215642">
                  <a:moveTo>
                    <a:pt x="1484376" y="2215642"/>
                  </a:moveTo>
                  <a:lnTo>
                    <a:pt x="0" y="1921637"/>
                  </a:lnTo>
                  <a:lnTo>
                    <a:pt x="380619" y="0"/>
                  </a:lnTo>
                  <a:cubicBezTo>
                    <a:pt x="905764" y="198628"/>
                    <a:pt x="1400556" y="296545"/>
                    <a:pt x="1864868" y="293878"/>
                  </a:cubicBezTo>
                  <a:cubicBezTo>
                    <a:pt x="1459103" y="889000"/>
                    <a:pt x="1274699" y="1528064"/>
                    <a:pt x="1484249" y="2215515"/>
                  </a:cubicBezTo>
                  <a:close/>
                </a:path>
              </a:pathLst>
            </a:custGeom>
            <a:solidFill>
              <a:srgbClr val="E4E4E4">
                <a:alpha val="52941"/>
              </a:srgbClr>
            </a:solidFill>
          </p:spPr>
          <p:txBody>
            <a:bodyPr/>
            <a:lstStyle/>
            <a:p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71109" y="2209833"/>
            <a:ext cx="4049807" cy="3606799"/>
            <a:chOff x="0" y="0"/>
            <a:chExt cx="6384867" cy="568642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84866" cy="5686425"/>
            </a:xfrm>
            <a:custGeom>
              <a:avLst/>
              <a:gdLst/>
              <a:ahLst/>
              <a:cxnLst/>
              <a:rect l="l" t="t" r="r" b="b"/>
              <a:pathLst>
                <a:path w="6384866" h="5686425">
                  <a:moveTo>
                    <a:pt x="0" y="402717"/>
                  </a:moveTo>
                  <a:cubicBezTo>
                    <a:pt x="0" y="180340"/>
                    <a:pt x="260158" y="0"/>
                    <a:pt x="580959" y="0"/>
                  </a:cubicBezTo>
                  <a:lnTo>
                    <a:pt x="5803908" y="0"/>
                  </a:lnTo>
                  <a:cubicBezTo>
                    <a:pt x="6124708" y="0"/>
                    <a:pt x="6384866" y="180340"/>
                    <a:pt x="6384866" y="402717"/>
                  </a:cubicBezTo>
                  <a:lnTo>
                    <a:pt x="6384866" y="5283708"/>
                  </a:lnTo>
                  <a:cubicBezTo>
                    <a:pt x="6384866" y="5506085"/>
                    <a:pt x="6124709" y="5686425"/>
                    <a:pt x="5803908" y="5686425"/>
                  </a:cubicBezTo>
                  <a:lnTo>
                    <a:pt x="580959" y="5686425"/>
                  </a:lnTo>
                  <a:cubicBezTo>
                    <a:pt x="260158" y="5686425"/>
                    <a:pt x="0" y="5506085"/>
                    <a:pt x="0" y="5283708"/>
                  </a:cubicBezTo>
                  <a:close/>
                </a:path>
              </a:pathLst>
            </a:custGeom>
            <a:solidFill>
              <a:srgbClr val="E7DED9"/>
            </a:solidFill>
          </p:spPr>
          <p:txBody>
            <a:bodyPr/>
            <a:lstStyle/>
            <a:p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 rot="1938628">
            <a:off x="11290352" y="4287932"/>
            <a:ext cx="561150" cy="666623"/>
            <a:chOff x="-127" y="-127"/>
            <a:chExt cx="1122299" cy="1333246"/>
          </a:xfrm>
        </p:grpSpPr>
        <p:sp>
          <p:nvSpPr>
            <p:cNvPr id="23" name="Freeform 23"/>
            <p:cNvSpPr/>
            <p:nvPr/>
          </p:nvSpPr>
          <p:spPr>
            <a:xfrm>
              <a:off x="-127" y="-127"/>
              <a:ext cx="1122299" cy="1333246"/>
            </a:xfrm>
            <a:custGeom>
              <a:avLst/>
              <a:gdLst/>
              <a:ahLst/>
              <a:cxnLst/>
              <a:rect l="l" t="t" r="r" b="b"/>
              <a:pathLst>
                <a:path w="1122299" h="1333246">
                  <a:moveTo>
                    <a:pt x="893191" y="1333246"/>
                  </a:moveTo>
                  <a:lnTo>
                    <a:pt x="0" y="1156335"/>
                  </a:lnTo>
                  <a:lnTo>
                    <a:pt x="228981" y="0"/>
                  </a:lnTo>
                  <a:cubicBezTo>
                    <a:pt x="545084" y="119507"/>
                    <a:pt x="842772" y="178435"/>
                    <a:pt x="1122299" y="176911"/>
                  </a:cubicBezTo>
                  <a:cubicBezTo>
                    <a:pt x="878078" y="535051"/>
                    <a:pt x="767080" y="919607"/>
                    <a:pt x="893191" y="1333246"/>
                  </a:cubicBezTo>
                  <a:close/>
                </a:path>
              </a:pathLst>
            </a:custGeom>
            <a:solidFill>
              <a:srgbClr val="E4E4E4"/>
            </a:solidFill>
          </p:spPr>
          <p:txBody>
            <a:bodyPr/>
            <a:lstStyle/>
            <a:p>
              <a:endParaRPr/>
            </a:p>
          </p:txBody>
        </p:sp>
      </p:grpSp>
      <p:sp>
        <p:nvSpPr>
          <p:cNvPr id="26" name="AutoShape 26"/>
          <p:cNvSpPr/>
          <p:nvPr/>
        </p:nvSpPr>
        <p:spPr>
          <a:xfrm>
            <a:off x="988153" y="3121672"/>
            <a:ext cx="1627319" cy="0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/>
          </a:p>
        </p:txBody>
      </p:sp>
      <p:sp>
        <p:nvSpPr>
          <p:cNvPr id="27" name="TextBox 27"/>
          <p:cNvSpPr txBox="1"/>
          <p:nvPr/>
        </p:nvSpPr>
        <p:spPr>
          <a:xfrm>
            <a:off x="1470716" y="2292386"/>
            <a:ext cx="1438303" cy="7729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>
              <a:lnSpc>
                <a:spcPts val="6080"/>
              </a:lnSpc>
            </a:pPr>
            <a:r>
              <a:rPr lang="zh-CN" altLang="zh-CN" sz="5065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1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245955" y="3295103"/>
            <a:ext cx="3775284" cy="2286743"/>
          </a:xfrm>
          <a:prstGeom prst="rect">
            <a:avLst/>
          </a:prstGeom>
        </p:spPr>
        <p:txBody>
          <a:bodyPr lIns="0" tIns="0" rIns="0" bIns="0" rtlCol="0" anchor="ctr">
            <a:normAutofit fontScale="9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>
              <a:lnSpc>
                <a:spcPts val="3840"/>
              </a:lnSpc>
            </a:pPr>
            <a:r>
              <a:rPr lang="zh-CN" altLang="zh-CN" sz="3200">
                <a:solidFill>
                  <a:srgbClr val="FFFFFF"/>
                </a:solidFill>
                <a:latin typeface="宋体" panose="02010600030101010101" pitchFamily="2" charset="-122"/>
                <a:ea typeface="思源黑体-粗体" panose="020B0400000000000000" charset="-122"/>
                <a:sym typeface="宋体" panose="02010600030101010101" pitchFamily="2" charset="-122"/>
              </a:rPr>
              <a:t>随着互联网和移动互联网的飞速发展，旅游已经成为人们日常生活中不可或缺的一部分</a:t>
            </a:r>
          </a:p>
        </p:txBody>
      </p:sp>
      <p:sp>
        <p:nvSpPr>
          <p:cNvPr id="29" name="Freeform 29"/>
          <p:cNvSpPr/>
          <p:nvPr/>
        </p:nvSpPr>
        <p:spPr>
          <a:xfrm>
            <a:off x="3190181" y="2334778"/>
            <a:ext cx="835380" cy="835380"/>
          </a:xfrm>
          <a:custGeom>
            <a:avLst/>
            <a:gdLst/>
            <a:ahLst/>
            <a:cxnLst/>
            <a:rect l="l" t="t" r="r" b="b"/>
            <a:pathLst>
              <a:path w="1253070" h="1253070">
                <a:moveTo>
                  <a:pt x="0" y="0"/>
                </a:moveTo>
                <a:lnTo>
                  <a:pt x="1253070" y="0"/>
                </a:lnTo>
                <a:lnTo>
                  <a:pt x="1253070" y="1253070"/>
                </a:lnTo>
                <a:lnTo>
                  <a:pt x="0" y="125307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1097" b="-1097"/>
            </a:stretch>
          </a:blipFill>
          <a:ln>
            <a:noFill/>
          </a:ln>
        </p:spPr>
        <p:txBody>
          <a:bodyPr/>
          <a:lstStyle/>
          <a:p>
            <a:endParaRPr/>
          </a:p>
        </p:txBody>
      </p:sp>
      <p:grpSp>
        <p:nvGrpSpPr>
          <p:cNvPr id="30" name="Group 30"/>
          <p:cNvGrpSpPr/>
          <p:nvPr/>
        </p:nvGrpSpPr>
        <p:grpSpPr>
          <a:xfrm>
            <a:off x="6462295" y="2209836"/>
            <a:ext cx="4049807" cy="3606799"/>
            <a:chOff x="0" y="0"/>
            <a:chExt cx="6384867" cy="5686426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6384866" cy="5686425"/>
            </a:xfrm>
            <a:custGeom>
              <a:avLst/>
              <a:gdLst/>
              <a:ahLst/>
              <a:cxnLst/>
              <a:rect l="l" t="t" r="r" b="b"/>
              <a:pathLst>
                <a:path w="6384866" h="5686425">
                  <a:moveTo>
                    <a:pt x="0" y="402717"/>
                  </a:moveTo>
                  <a:cubicBezTo>
                    <a:pt x="0" y="180340"/>
                    <a:pt x="260158" y="0"/>
                    <a:pt x="580959" y="0"/>
                  </a:cubicBezTo>
                  <a:lnTo>
                    <a:pt x="5803908" y="0"/>
                  </a:lnTo>
                  <a:cubicBezTo>
                    <a:pt x="6124708" y="0"/>
                    <a:pt x="6384866" y="180340"/>
                    <a:pt x="6384866" y="402717"/>
                  </a:cubicBezTo>
                  <a:lnTo>
                    <a:pt x="6384866" y="5283708"/>
                  </a:lnTo>
                  <a:cubicBezTo>
                    <a:pt x="6384866" y="5506085"/>
                    <a:pt x="6124709" y="5686425"/>
                    <a:pt x="5803908" y="5686425"/>
                  </a:cubicBezTo>
                  <a:lnTo>
                    <a:pt x="580959" y="5686425"/>
                  </a:lnTo>
                  <a:cubicBezTo>
                    <a:pt x="260158" y="5686425"/>
                    <a:pt x="0" y="5506085"/>
                    <a:pt x="0" y="5283708"/>
                  </a:cubicBezTo>
                  <a:close/>
                </a:path>
              </a:pathLst>
            </a:custGeom>
            <a:solidFill>
              <a:srgbClr val="E7DED9"/>
            </a:solidFill>
          </p:spPr>
          <p:txBody>
            <a:bodyPr/>
            <a:lstStyle/>
            <a:p>
              <a:endParaRPr/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6599557" y="3295103"/>
            <a:ext cx="3775284" cy="2413001"/>
          </a:xfrm>
          <a:prstGeom prst="rect">
            <a:avLst/>
          </a:prstGeom>
        </p:spPr>
        <p:txBody>
          <a:bodyPr lIns="0" tIns="0" rIns="0" bIns="0" rtlCol="0" anchor="ctr">
            <a:normAutofit fontScale="82500" lnSpcReduction="1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>
              <a:lnSpc>
                <a:spcPts val="3840"/>
              </a:lnSpc>
            </a:pPr>
            <a:r>
              <a:rPr lang="zh-CN" sz="3200">
                <a:solidFill>
                  <a:srgbClr val="FFFFFF"/>
                </a:solidFill>
                <a:latin typeface="宋体" panose="02010600030101010101" pitchFamily="2" charset="-122"/>
                <a:ea typeface="思源黑体-粗体" panose="020B0400000000000000" charset="-122"/>
                <a:sym typeface="宋体" panose="02010600030101010101" pitchFamily="2" charset="-122"/>
              </a:rPr>
              <a:t>旅游信息推荐系统能够为游客提供更加精准、个性化的旅游信息服务，提高旅游体验满意度，因此具有极高的研究价值和实用意义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6881214" y="2401809"/>
            <a:ext cx="1438303" cy="7729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>
              <a:lnSpc>
                <a:spcPts val="6080"/>
              </a:lnSpc>
            </a:pPr>
            <a:r>
              <a:rPr lang="zh-CN" sz="5065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2</a:t>
            </a:r>
          </a:p>
        </p:txBody>
      </p:sp>
      <p:sp>
        <p:nvSpPr>
          <p:cNvPr id="34" name="Freeform 34"/>
          <p:cNvSpPr/>
          <p:nvPr/>
        </p:nvSpPr>
        <p:spPr>
          <a:xfrm>
            <a:off x="8598198" y="2393785"/>
            <a:ext cx="835380" cy="784395"/>
          </a:xfrm>
          <a:custGeom>
            <a:avLst/>
            <a:gdLst/>
            <a:ahLst/>
            <a:cxnLst/>
            <a:rect l="l" t="t" r="r" b="b"/>
            <a:pathLst>
              <a:path w="1253070" h="1176592">
                <a:moveTo>
                  <a:pt x="0" y="0"/>
                </a:moveTo>
                <a:lnTo>
                  <a:pt x="1253070" y="0"/>
                </a:lnTo>
                <a:lnTo>
                  <a:pt x="1253070" y="1176593"/>
                </a:lnTo>
                <a:lnTo>
                  <a:pt x="0" y="117659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1192" b="-1192"/>
            </a:stretch>
          </a:blipFill>
          <a:ln>
            <a:noFill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7200000" advTm="7200000">
        <p:fade/>
      </p:transition>
    </mc:Choice>
    <mc:Fallback xmlns="">
      <p:transition spd="med" advTm="7200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占位符 24"/>
          <p:cNvSpPr txBox="1"/>
          <p:nvPr/>
        </p:nvSpPr>
        <p:spPr>
          <a:xfrm>
            <a:off x="551384" y="3158546"/>
            <a:ext cx="11089234" cy="2142661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ctr" defTabSz="914400" rtl="0" eaLnBrk="1" latinLnBrk="0" hangingPunct="1">
              <a:defRPr sz="6000" kern="1200">
                <a:solidFill>
                  <a:schemeClr val="accent1"/>
                </a:solidFill>
                <a:effectLst>
                  <a:outerShdw dist="63500" dir="5400000" algn="tl" rotWithShape="0">
                    <a:prstClr val="black">
                      <a:alpha val="10000"/>
                    </a:prstClr>
                  </a:outerShdw>
                </a:effectLst>
                <a:latin typeface="DIN-BlackItalic" pitchFamily="50" charset="0"/>
                <a:ea typeface="+mj-ea"/>
                <a:cs typeface="+mn-cs"/>
              </a:defRPr>
            </a:lvl1pPr>
            <a:lvl2pPr marL="4572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r>
              <a:rPr lang="zh-CN" altLang="en-US" sz="540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主要功能及主要界面展示</a:t>
            </a:r>
          </a:p>
        </p:txBody>
      </p:sp>
      <p:sp>
        <p:nvSpPr>
          <p:cNvPr id="5" name="Freeform 5"/>
          <p:cNvSpPr/>
          <p:nvPr/>
        </p:nvSpPr>
        <p:spPr>
          <a:xfrm>
            <a:off x="5471005" y="1865941"/>
            <a:ext cx="1249989" cy="112700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2"/>
          </a:solidFill>
          <a:ln w="571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/>
            <a:r>
              <a:rPr lang="zh-CN" altLang="zh-CN" sz="4800">
                <a:solidFill>
                  <a:srgbClr val="F4F1EC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7200000" advTm="7200000">
        <p:fade/>
      </p:transition>
    </mc:Choice>
    <mc:Fallback xmlns="">
      <p:transition spd="med" advTm="7200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16"/>
          <p:cNvSpPr/>
          <p:nvPr/>
        </p:nvSpPr>
        <p:spPr>
          <a:xfrm>
            <a:off x="1168146" y="424602"/>
            <a:ext cx="10472470" cy="525597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Open Sans Light"/>
                <a:ea typeface="思源黑体 CN Normal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Open Sans Light"/>
                <a:ea typeface="思源黑体 CN Normal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Open Sans Light"/>
                <a:ea typeface="思源黑体 CN Normal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Open Sans Light"/>
                <a:ea typeface="思源黑体 CN Normal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Open Sans Light"/>
                <a:ea typeface="思源黑体 CN Normal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Open Sans Light"/>
                <a:ea typeface="思源黑体 CN Normal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Open Sans Light"/>
                <a:ea typeface="思源黑体 CN Normal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Open Sans Light"/>
                <a:ea typeface="思源黑体 CN Normal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Open Sans Light"/>
                <a:ea typeface="思源黑体 CN Normal"/>
                <a:cs typeface="+mn-cs"/>
              </a:defRPr>
            </a:lvl9pPr>
          </a:lstStyle>
          <a:p>
            <a:r>
              <a:rPr lang="zh-CN" altLang="en-US" sz="2800" b="0" i="0">
                <a:solidFill>
                  <a:schemeClr val="tx2"/>
                </a:solidFill>
                <a:latin typeface="宋体" panose="02010600030101010101" pitchFamily="2" charset="-122"/>
                <a:ea typeface="+mj-ea"/>
                <a:sym typeface="宋体" panose="02010600030101010101" pitchFamily="2" charset="-122"/>
              </a:rPr>
              <a:t>主要功能及主要界面展示</a:t>
            </a:r>
          </a:p>
        </p:txBody>
      </p:sp>
      <p:sp>
        <p:nvSpPr>
          <p:cNvPr id="19" name="Freeform 5"/>
          <p:cNvSpPr/>
          <p:nvPr/>
        </p:nvSpPr>
        <p:spPr>
          <a:xfrm>
            <a:off x="622629" y="407610"/>
            <a:ext cx="615771" cy="55518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2"/>
          </a:solidFill>
          <a:ln w="57150" cap="flat">
            <a:noFill/>
            <a:prstDash val="solid"/>
            <a:miter lim="800000"/>
          </a:ln>
        </p:spPr>
        <p:txBody>
          <a:bodyPr vert="horz" wrap="square" lIns="0" tIns="0" rIns="0" bIns="0" numCol="1" anchor="ctr" anchorCtr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/>
            <a:r>
              <a:rPr lang="zh-CN" altLang="zh-CN" sz="2800">
                <a:solidFill>
                  <a:schemeClr val="bg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2</a:t>
            </a:r>
          </a:p>
        </p:txBody>
      </p:sp>
      <p:sp>
        <p:nvSpPr>
          <p:cNvPr id="20" name="New shape"/>
          <p:cNvSpPr/>
          <p:nvPr/>
        </p:nvSpPr>
        <p:spPr>
          <a:xfrm>
            <a:off x="1117600" y="1841500"/>
            <a:ext cx="635000" cy="63500"/>
          </a:xfrm>
          <a:prstGeom prst="rect">
            <a:avLst/>
          </a:prstGeom>
          <a:solidFill>
            <a:srgbClr val="A5B2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New shape"/>
          <p:cNvSpPr/>
          <p:nvPr/>
        </p:nvSpPr>
        <p:spPr>
          <a:xfrm rot="5400000">
            <a:off x="1117600" y="2489200"/>
            <a:ext cx="330200" cy="330200"/>
          </a:xfrm>
          <a:prstGeom prst="triangle">
            <a:avLst/>
          </a:prstGeom>
          <a:solidFill>
            <a:srgbClr val="A5B2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New shape"/>
          <p:cNvSpPr/>
          <p:nvPr/>
        </p:nvSpPr>
        <p:spPr>
          <a:xfrm rot="5400000">
            <a:off x="1117600" y="3302000"/>
            <a:ext cx="330200" cy="330200"/>
          </a:xfrm>
          <a:prstGeom prst="triangle">
            <a:avLst/>
          </a:prstGeom>
          <a:solidFill>
            <a:srgbClr val="A5B2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New shape"/>
          <p:cNvSpPr/>
          <p:nvPr/>
        </p:nvSpPr>
        <p:spPr>
          <a:xfrm rot="5400000">
            <a:off x="1117600" y="4114800"/>
            <a:ext cx="330200" cy="330200"/>
          </a:xfrm>
          <a:prstGeom prst="triangle">
            <a:avLst/>
          </a:prstGeom>
          <a:solidFill>
            <a:srgbClr val="A5B2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New shape"/>
          <p:cNvSpPr/>
          <p:nvPr/>
        </p:nvSpPr>
        <p:spPr>
          <a:xfrm rot="5400000">
            <a:off x="1117600" y="4927600"/>
            <a:ext cx="330200" cy="330200"/>
          </a:xfrm>
          <a:prstGeom prst="triangle">
            <a:avLst/>
          </a:prstGeom>
          <a:solidFill>
            <a:srgbClr val="A5B2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New shape"/>
          <p:cNvSpPr/>
          <p:nvPr/>
        </p:nvSpPr>
        <p:spPr>
          <a:xfrm rot="5400000">
            <a:off x="1117600" y="5740400"/>
            <a:ext cx="330200" cy="330200"/>
          </a:xfrm>
          <a:prstGeom prst="triangle">
            <a:avLst/>
          </a:prstGeom>
          <a:solidFill>
            <a:srgbClr val="A5B2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New picture"/>
          <p:cNvPicPr/>
          <p:nvPr/>
        </p:nvPicPr>
        <p:blipFill>
          <a:blip r:embed="rId3"/>
          <a:stretch>
            <a:fillRect/>
          </a:stretch>
        </p:blipFill>
        <p:spPr>
          <a:xfrm>
            <a:off x="7556500" y="1485900"/>
            <a:ext cx="3429000" cy="4572000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</a:ln>
        </p:spPr>
      </p:pic>
      <p:sp>
        <p:nvSpPr>
          <p:cNvPr id="27" name="New shape"/>
          <p:cNvSpPr/>
          <p:nvPr/>
        </p:nvSpPr>
        <p:spPr>
          <a:xfrm>
            <a:off x="1117600" y="1485900"/>
            <a:ext cx="6146800" cy="330200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0000" lnSpcReduction="20000"/>
          </a:bodyPr>
          <a:lstStyle/>
          <a:p>
            <a:pPr indent="0" algn="l">
              <a:lnSpc>
                <a:spcPct val="100000"/>
              </a:lnSpc>
            </a:pPr>
            <a:r>
              <a:rPr sz="3000" b="1">
                <a:solidFill>
                  <a:srgbClr val="000000"/>
                </a:solidFill>
                <a:latin typeface="宋体" panose="02010600030101010101" pitchFamily="2" charset="-122"/>
              </a:rPr>
              <a:t>系统功能</a:t>
            </a:r>
          </a:p>
        </p:txBody>
      </p:sp>
      <p:sp>
        <p:nvSpPr>
          <p:cNvPr id="28" name="New shape"/>
          <p:cNvSpPr/>
          <p:nvPr/>
        </p:nvSpPr>
        <p:spPr>
          <a:xfrm>
            <a:off x="1117600" y="1930400"/>
            <a:ext cx="6146800" cy="342900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rmAutofit fontScale="97500"/>
          </a:bodyPr>
          <a:lstStyle/>
          <a:p>
            <a:pPr indent="0" algn="l">
              <a:lnSpc>
                <a:spcPct val="125000"/>
              </a:lnSpc>
            </a:pPr>
            <a:r>
              <a:rPr sz="2100" b="0">
                <a:solidFill>
                  <a:srgbClr val="000000"/>
                </a:solidFill>
                <a:latin typeface="宋体" panose="02010600030101010101" pitchFamily="2" charset="-122"/>
              </a:rPr>
              <a:t>系统主要包含以下功能模块</a:t>
            </a:r>
          </a:p>
        </p:txBody>
      </p:sp>
      <p:sp>
        <p:nvSpPr>
          <p:cNvPr id="29" name="New shape"/>
          <p:cNvSpPr/>
          <p:nvPr/>
        </p:nvSpPr>
        <p:spPr>
          <a:xfrm>
            <a:off x="1524000" y="2463800"/>
            <a:ext cx="5740400" cy="660400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rmAutofit fontScale="97500" lnSpcReduction="10000"/>
          </a:bodyPr>
          <a:lstStyle/>
          <a:p>
            <a:pPr indent="0" algn="l">
              <a:lnSpc>
                <a:spcPct val="125000"/>
              </a:lnSpc>
            </a:pPr>
            <a:r>
              <a:rPr sz="2100" b="0">
                <a:solidFill>
                  <a:srgbClr val="000000"/>
                </a:solidFill>
                <a:latin typeface="宋体" panose="02010600030101010101" pitchFamily="2" charset="-122"/>
              </a:rPr>
              <a:t>用户信息管理：包括用户注册、登录、个人信息修改等功能</a:t>
            </a:r>
          </a:p>
        </p:txBody>
      </p:sp>
      <p:sp>
        <p:nvSpPr>
          <p:cNvPr id="30" name="New shape"/>
          <p:cNvSpPr/>
          <p:nvPr/>
        </p:nvSpPr>
        <p:spPr>
          <a:xfrm>
            <a:off x="1524000" y="3276600"/>
            <a:ext cx="5740400" cy="660400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rmAutofit fontScale="90000"/>
          </a:bodyPr>
          <a:lstStyle/>
          <a:p>
            <a:pPr indent="0" algn="l">
              <a:lnSpc>
                <a:spcPct val="125000"/>
              </a:lnSpc>
            </a:pPr>
            <a:r>
              <a:rPr sz="2100" b="0">
                <a:solidFill>
                  <a:srgbClr val="000000"/>
                </a:solidFill>
                <a:latin typeface="宋体" panose="02010600030101010101" pitchFamily="2" charset="-122"/>
              </a:rPr>
              <a:t>旅游信息推荐：根据用户的兴趣、历史行为等信息，推荐相应的旅游景点、酒店、餐饮等信息</a:t>
            </a:r>
          </a:p>
        </p:txBody>
      </p:sp>
      <p:sp>
        <p:nvSpPr>
          <p:cNvPr id="31" name="New shape"/>
          <p:cNvSpPr/>
          <p:nvPr/>
        </p:nvSpPr>
        <p:spPr>
          <a:xfrm>
            <a:off x="1524000" y="4089400"/>
            <a:ext cx="5740400" cy="660400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rmAutofit fontScale="90000"/>
          </a:bodyPr>
          <a:lstStyle/>
          <a:p>
            <a:pPr indent="0" algn="l">
              <a:lnSpc>
                <a:spcPct val="125000"/>
              </a:lnSpc>
            </a:pPr>
            <a:r>
              <a:rPr sz="2100" b="0">
                <a:solidFill>
                  <a:srgbClr val="000000"/>
                </a:solidFill>
                <a:latin typeface="宋体" panose="02010600030101010101" pitchFamily="2" charset="-122"/>
              </a:rPr>
              <a:t>旅游路线规划：根据用户的旅游需求和偏好，推荐个性化的旅游路线</a:t>
            </a:r>
          </a:p>
        </p:txBody>
      </p:sp>
      <p:sp>
        <p:nvSpPr>
          <p:cNvPr id="32" name="New shape"/>
          <p:cNvSpPr/>
          <p:nvPr/>
        </p:nvSpPr>
        <p:spPr>
          <a:xfrm>
            <a:off x="1524000" y="4902200"/>
            <a:ext cx="5740400" cy="660400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rmAutofit fontScale="90000"/>
          </a:bodyPr>
          <a:lstStyle/>
          <a:p>
            <a:pPr indent="0" algn="l">
              <a:lnSpc>
                <a:spcPct val="125000"/>
              </a:lnSpc>
            </a:pPr>
            <a:r>
              <a:rPr sz="2100" b="0">
                <a:solidFill>
                  <a:srgbClr val="000000"/>
                </a:solidFill>
                <a:latin typeface="宋体" panose="02010600030101010101" pitchFamily="2" charset="-122"/>
              </a:rPr>
              <a:t>用户反馈系统：用户可以对自己的旅游体验进行反馈，帮助系统优化推荐算法</a:t>
            </a:r>
          </a:p>
        </p:txBody>
      </p:sp>
      <p:sp>
        <p:nvSpPr>
          <p:cNvPr id="33" name="New shape"/>
          <p:cNvSpPr/>
          <p:nvPr/>
        </p:nvSpPr>
        <p:spPr>
          <a:xfrm>
            <a:off x="1524000" y="5715000"/>
            <a:ext cx="5740400" cy="330200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rmAutofit fontScale="97500" lnSpcReduction="10000"/>
          </a:bodyPr>
          <a:lstStyle/>
          <a:p>
            <a:pPr indent="0" algn="l">
              <a:lnSpc>
                <a:spcPct val="125000"/>
              </a:lnSpc>
            </a:pPr>
            <a:r>
              <a:rPr sz="2100" b="0">
                <a:solidFill>
                  <a:srgbClr val="000000"/>
                </a:solidFill>
                <a:latin typeface="宋体" panose="02010600030101010101" pitchFamily="2" charset="-122"/>
              </a:rPr>
              <a:t>其他功能：如旅游资讯浏览、在线客服等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7200000" advTm="7200000">
        <p:fade/>
      </p:transition>
    </mc:Choice>
    <mc:Fallback xmlns="">
      <p:transition spd="med" advTm="720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3" presetClass="entr" presetSubtype="16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3" presetClass="entr" presetSubtype="16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3" presetClass="entr" presetSubtype="16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3" presetClass="entr" presetSubtype="16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3" presetClass="entr" presetSubtype="16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3" presetClass="entr" presetSubtype="16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3" presetClass="entr" presetSubtype="16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3" presetClass="entr" presetSubtype="16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3" presetClass="entr" presetSubtype="16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23" presetClass="entr" presetSubtype="16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2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1" animBg="1"/>
      <p:bldP spid="22" grpId="2" animBg="1"/>
      <p:bldP spid="23" grpId="3" animBg="1"/>
      <p:bldP spid="24" grpId="4" animBg="1"/>
      <p:bldP spid="25" grpId="5" animBg="1"/>
      <p:bldP spid="26" grpId="6" animBg="1"/>
      <p:bldP spid="27" grpId="7" animBg="1"/>
      <p:bldP spid="28" grpId="8" animBg="1"/>
      <p:bldP spid="29" grpId="9" animBg="1"/>
      <p:bldP spid="30" grpId="10" animBg="1"/>
      <p:bldP spid="31" grpId="11" animBg="1"/>
      <p:bldP spid="32" grpId="12" animBg="1"/>
      <p:bldP spid="33" grpId="13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16"/>
          <p:cNvSpPr/>
          <p:nvPr/>
        </p:nvSpPr>
        <p:spPr>
          <a:xfrm>
            <a:off x="1168146" y="424602"/>
            <a:ext cx="10472470" cy="525597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Open Sans Light"/>
                <a:ea typeface="思源黑体 CN Normal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Open Sans Light"/>
                <a:ea typeface="思源黑体 CN Normal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Open Sans Light"/>
                <a:ea typeface="思源黑体 CN Normal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Open Sans Light"/>
                <a:ea typeface="思源黑体 CN Normal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Open Sans Light"/>
                <a:ea typeface="思源黑体 CN Normal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Open Sans Light"/>
                <a:ea typeface="思源黑体 CN Normal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Open Sans Light"/>
                <a:ea typeface="思源黑体 CN Normal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Open Sans Light"/>
                <a:ea typeface="思源黑体 CN Normal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Open Sans Light"/>
                <a:ea typeface="思源黑体 CN Normal"/>
                <a:cs typeface="+mn-cs"/>
              </a:defRPr>
            </a:lvl9pPr>
          </a:lstStyle>
          <a:p>
            <a:r>
              <a:rPr lang="zh-CN" altLang="en-US" sz="2800" b="0" i="0">
                <a:solidFill>
                  <a:schemeClr val="tx2"/>
                </a:solidFill>
                <a:latin typeface="宋体" panose="02010600030101010101" pitchFamily="2" charset="-122"/>
                <a:ea typeface="+mj-ea"/>
                <a:sym typeface="宋体" panose="02010600030101010101" pitchFamily="2" charset="-122"/>
              </a:rPr>
              <a:t>主要功能及主要界面展示</a:t>
            </a:r>
          </a:p>
        </p:txBody>
      </p:sp>
      <p:sp>
        <p:nvSpPr>
          <p:cNvPr id="19" name="Freeform 5"/>
          <p:cNvSpPr/>
          <p:nvPr/>
        </p:nvSpPr>
        <p:spPr>
          <a:xfrm>
            <a:off x="622629" y="407610"/>
            <a:ext cx="615771" cy="55518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2"/>
          </a:solidFill>
          <a:ln w="57150" cap="flat">
            <a:noFill/>
            <a:prstDash val="solid"/>
            <a:miter lim="800000"/>
          </a:ln>
        </p:spPr>
        <p:txBody>
          <a:bodyPr vert="horz" wrap="square" lIns="0" tIns="0" rIns="0" bIns="0" numCol="1" anchor="ctr" anchorCtr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/>
            <a:r>
              <a:rPr lang="zh-CN" altLang="zh-CN" sz="2800">
                <a:solidFill>
                  <a:schemeClr val="bg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2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560" y="980440"/>
            <a:ext cx="9335135" cy="56286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7200000" advTm="7200000">
        <p:fade/>
      </p:transition>
    </mc:Choice>
    <mc:Fallback xmlns="">
      <p:transition spd="med" advTm="7200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16"/>
          <p:cNvSpPr/>
          <p:nvPr/>
        </p:nvSpPr>
        <p:spPr>
          <a:xfrm>
            <a:off x="1168146" y="424602"/>
            <a:ext cx="10472470" cy="525597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Open Sans Light"/>
                <a:ea typeface="思源黑体 CN Normal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Open Sans Light"/>
                <a:ea typeface="思源黑体 CN Normal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Open Sans Light"/>
                <a:ea typeface="思源黑体 CN Normal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Open Sans Light"/>
                <a:ea typeface="思源黑体 CN Normal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Open Sans Light"/>
                <a:ea typeface="思源黑体 CN Normal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Open Sans Light"/>
                <a:ea typeface="思源黑体 CN Normal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Open Sans Light"/>
                <a:ea typeface="思源黑体 CN Normal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Open Sans Light"/>
                <a:ea typeface="思源黑体 CN Normal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Open Sans Light"/>
                <a:ea typeface="思源黑体 CN Normal"/>
                <a:cs typeface="+mn-cs"/>
              </a:defRPr>
            </a:lvl9pPr>
          </a:lstStyle>
          <a:p>
            <a:r>
              <a:rPr lang="zh-CN" altLang="en-US" sz="2800" b="0" i="0">
                <a:solidFill>
                  <a:schemeClr val="tx2"/>
                </a:solidFill>
                <a:latin typeface="宋体" panose="02010600030101010101" pitchFamily="2" charset="-122"/>
                <a:ea typeface="+mj-ea"/>
                <a:sym typeface="宋体" panose="02010600030101010101" pitchFamily="2" charset="-122"/>
              </a:rPr>
              <a:t>主要功能及主要界面展示</a:t>
            </a:r>
          </a:p>
        </p:txBody>
      </p:sp>
      <p:sp>
        <p:nvSpPr>
          <p:cNvPr id="19" name="Freeform 5"/>
          <p:cNvSpPr/>
          <p:nvPr/>
        </p:nvSpPr>
        <p:spPr>
          <a:xfrm>
            <a:off x="622629" y="407610"/>
            <a:ext cx="615771" cy="55518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2"/>
          </a:solidFill>
          <a:ln w="57150" cap="flat">
            <a:noFill/>
            <a:prstDash val="solid"/>
            <a:miter lim="800000"/>
          </a:ln>
        </p:spPr>
        <p:txBody>
          <a:bodyPr vert="horz" wrap="square" lIns="0" tIns="0" rIns="0" bIns="0" numCol="1" anchor="ctr" anchorCtr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/>
            <a:r>
              <a:rPr lang="zh-CN" altLang="zh-CN" sz="2800">
                <a:solidFill>
                  <a:schemeClr val="bg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2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050" y="962660"/>
            <a:ext cx="9272270" cy="55905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7200000" advTm="7200000">
        <p:fade/>
      </p:transition>
    </mc:Choice>
    <mc:Fallback xmlns="">
      <p:transition spd="med" advTm="7200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16"/>
          <p:cNvSpPr/>
          <p:nvPr/>
        </p:nvSpPr>
        <p:spPr>
          <a:xfrm>
            <a:off x="1168146" y="424602"/>
            <a:ext cx="10472470" cy="525597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Open Sans Light"/>
                <a:ea typeface="思源黑体 CN Normal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Open Sans Light"/>
                <a:ea typeface="思源黑体 CN Normal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Open Sans Light"/>
                <a:ea typeface="思源黑体 CN Normal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Open Sans Light"/>
                <a:ea typeface="思源黑体 CN Normal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Open Sans Light"/>
                <a:ea typeface="思源黑体 CN Normal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Open Sans Light"/>
                <a:ea typeface="思源黑体 CN Normal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Open Sans Light"/>
                <a:ea typeface="思源黑体 CN Normal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Open Sans Light"/>
                <a:ea typeface="思源黑体 CN Normal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Open Sans Light"/>
                <a:ea typeface="思源黑体 CN Normal"/>
                <a:cs typeface="+mn-cs"/>
              </a:defRPr>
            </a:lvl9pPr>
          </a:lstStyle>
          <a:p>
            <a:r>
              <a:rPr lang="zh-CN" altLang="en-US" sz="2800" b="0" i="0">
                <a:solidFill>
                  <a:schemeClr val="tx2"/>
                </a:solidFill>
                <a:latin typeface="宋体" panose="02010600030101010101" pitchFamily="2" charset="-122"/>
                <a:ea typeface="+mj-ea"/>
                <a:sym typeface="宋体" panose="02010600030101010101" pitchFamily="2" charset="-122"/>
              </a:rPr>
              <a:t>主要功能及主要界面展示</a:t>
            </a:r>
          </a:p>
        </p:txBody>
      </p:sp>
      <p:sp>
        <p:nvSpPr>
          <p:cNvPr id="19" name="Freeform 5"/>
          <p:cNvSpPr/>
          <p:nvPr/>
        </p:nvSpPr>
        <p:spPr>
          <a:xfrm>
            <a:off x="622629" y="407610"/>
            <a:ext cx="615771" cy="55518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2"/>
          </a:solidFill>
          <a:ln w="57150" cap="flat">
            <a:noFill/>
            <a:prstDash val="solid"/>
            <a:miter lim="800000"/>
          </a:ln>
        </p:spPr>
        <p:txBody>
          <a:bodyPr vert="horz" wrap="square" lIns="0" tIns="0" rIns="0" bIns="0" numCol="1" anchor="ctr" anchorCtr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/>
            <a:r>
              <a:rPr lang="zh-CN" altLang="zh-CN" sz="2800">
                <a:solidFill>
                  <a:schemeClr val="bg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2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270" y="981075"/>
            <a:ext cx="9290685" cy="56013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7200000" advTm="7200000">
        <p:fade/>
      </p:transition>
    </mc:Choice>
    <mc:Fallback xmlns="">
      <p:transition spd="med" advTm="720000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17.10.11"/>
  <p:tag name="AS_TITLE" val="Aspose.Slides for .NET 2.0"/>
  <p:tag name="AS_VERSION" val="17.9.1"/>
  <p:tag name="COMMONDATA" val="eyJoZGlkIjoiMmRhMGQ4YWJkNjY3ZmMxZDA0ZDM0OGE2ZmFkOWVlMWM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1.8363779527559,&quot;left&quot;:528.0238582677165,&quot;top&quot;:121.88330708661417,&quot;width&quot;:284.6348031496065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1.8363779527559,&quot;left&quot;:528.0238582677165,&quot;top&quot;:121.88330708661417,&quot;width&quot;:284.6348031496065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1.8363779527559,&quot;left&quot;:528.0238582677165,&quot;top&quot;:121.88330708661417,&quot;width&quot;:284.6348031496065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1.8363779527559,&quot;left&quot;:528.0238582677165,&quot;top&quot;:121.88330708661417,&quot;width&quot;:284.6348031496065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1.8363779527559,&quot;left&quot;:528.0238582677165,&quot;top&quot;:121.88330708661417,&quot;width&quot;:284.6348031496065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1.8363779527559,&quot;left&quot;:528.0238582677165,&quot;top&quot;:121.88330708661417,&quot;width&quot;:284.6348031496065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1.8363779527559,&quot;left&quot;:528.0238582677165,&quot;top&quot;:121.88330708661417,&quot;width&quot;:284.6348031496065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1.8363779527559,&quot;left&quot;:528.0238582677165,&quot;top&quot;:121.88330708661417,&quot;width&quot;:284.6348031496065}"/>
</p:tagLst>
</file>

<file path=ppt/theme/theme1.xml><?xml version="1.0" encoding="utf-8"?>
<a:theme xmlns:a="http://schemas.openxmlformats.org/drawingml/2006/main" name="14_Office 主题">
  <a:themeElements>
    <a:clrScheme name="自定义 1593">
      <a:dk1>
        <a:sysClr val="windowText" lastClr="000000"/>
      </a:dk1>
      <a:lt1>
        <a:sysClr val="window" lastClr="FFFFFF"/>
      </a:lt1>
      <a:dk2>
        <a:srgbClr val="586B76"/>
      </a:dk2>
      <a:lt2>
        <a:srgbClr val="E7E6E6"/>
      </a:lt2>
      <a:accent1>
        <a:srgbClr val="8A979F"/>
      </a:accent1>
      <a:accent2>
        <a:srgbClr val="C8B7AF"/>
      </a:accent2>
      <a:accent3>
        <a:srgbClr val="B79093"/>
      </a:accent3>
      <a:accent4>
        <a:srgbClr val="88C1D4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0">
      <a:majorFont>
        <a:latin typeface="Open Sans"/>
        <a:ea typeface="思源宋体 CN"/>
        <a:cs typeface="Arial"/>
      </a:majorFont>
      <a:minorFont>
        <a:latin typeface="Open Sans Light"/>
        <a:ea typeface="思源黑体 CN Normal"/>
        <a:cs typeface="Arial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604</Words>
  <Application>Microsoft Office PowerPoint</Application>
  <PresentationFormat>宽屏</PresentationFormat>
  <Paragraphs>124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宋体</vt:lpstr>
      <vt:lpstr>造字工房悦黑体验版常规体</vt:lpstr>
      <vt:lpstr>Arial</vt:lpstr>
      <vt:lpstr>Calibri</vt:lpstr>
      <vt:lpstr>Open Sans Light</vt:lpstr>
      <vt:lpstr>Wingdings</vt:lpstr>
      <vt:lpstr>14_Office 主题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gdy</dc:creator>
  <cp:lastModifiedBy>德宜 龚</cp:lastModifiedBy>
  <cp:revision>7</cp:revision>
  <dcterms:created xsi:type="dcterms:W3CDTF">2024-06-24T11:07:00Z</dcterms:created>
  <dcterms:modified xsi:type="dcterms:W3CDTF">2024-08-05T03:37:10Z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9C4CBBBF684343E0BE7412C29C320A2C_13</vt:lpwstr>
  </property>
  <property fmtid="{D5CDD505-2E9C-101B-9397-08002B2CF9AE}" pid="3" name="KSOProductBuildVer">
    <vt:lpwstr>2052-12.1.0.17133</vt:lpwstr>
  </property>
</Properties>
</file>