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
  </p:notesMasterIdLst>
  <p:sldIdLst>
    <p:sldId id="256" r:id="rId2"/>
    <p:sldId id="257" r:id="rId3"/>
    <p:sldId id="267" r:id="rId4"/>
    <p:sldId id="258" r:id="rId5"/>
    <p:sldId id="259" r:id="rId6"/>
    <p:sldId id="265"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9" autoAdjust="0"/>
    <p:restoredTop sz="94660"/>
  </p:normalViewPr>
  <p:slideViewPr>
    <p:cSldViewPr>
      <p:cViewPr>
        <p:scale>
          <a:sx n="76" d="100"/>
          <a:sy n="76" d="100"/>
        </p:scale>
        <p:origin x="-1236" y="2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149460-9918-4D09-B6F3-F1758ED51D82}" type="datetimeFigureOut">
              <a:rPr lang="en-US" smtClean="0"/>
              <a:t>12/29/2015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421C5E-93A8-4957-A741-FDEB44051F00}" type="slidenum">
              <a:rPr lang="en-US" smtClean="0"/>
              <a:t>‹#›</a:t>
            </a:fld>
            <a:endParaRPr lang="en-US"/>
          </a:p>
        </p:txBody>
      </p:sp>
    </p:spTree>
    <p:extLst>
      <p:ext uri="{BB962C8B-B14F-4D97-AF65-F5344CB8AC3E}">
        <p14:creationId xmlns:p14="http://schemas.microsoft.com/office/powerpoint/2010/main" val="2037468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421C5E-93A8-4957-A741-FDEB44051F00}" type="slidenum">
              <a:rPr lang="en-US" smtClean="0"/>
              <a:t>1</a:t>
            </a:fld>
            <a:endParaRPr lang="en-US"/>
          </a:p>
        </p:txBody>
      </p:sp>
    </p:spTree>
    <p:extLst>
      <p:ext uri="{BB962C8B-B14F-4D97-AF65-F5344CB8AC3E}">
        <p14:creationId xmlns:p14="http://schemas.microsoft.com/office/powerpoint/2010/main" val="3919784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421C5E-93A8-4957-A741-FDEB44051F00}" type="slidenum">
              <a:rPr lang="en-US" smtClean="0"/>
              <a:t>2</a:t>
            </a:fld>
            <a:endParaRPr lang="en-US"/>
          </a:p>
        </p:txBody>
      </p:sp>
    </p:spTree>
    <p:extLst>
      <p:ext uri="{BB962C8B-B14F-4D97-AF65-F5344CB8AC3E}">
        <p14:creationId xmlns:p14="http://schemas.microsoft.com/office/powerpoint/2010/main" val="1159251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421C5E-93A8-4957-A741-FDEB44051F00}" type="slidenum">
              <a:rPr lang="en-US" smtClean="0"/>
              <a:t>3</a:t>
            </a:fld>
            <a:endParaRPr lang="en-US"/>
          </a:p>
        </p:txBody>
      </p:sp>
    </p:spTree>
    <p:extLst>
      <p:ext uri="{BB962C8B-B14F-4D97-AF65-F5344CB8AC3E}">
        <p14:creationId xmlns:p14="http://schemas.microsoft.com/office/powerpoint/2010/main" val="4224220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421C5E-93A8-4957-A741-FDEB44051F00}" type="slidenum">
              <a:rPr lang="en-US" smtClean="0"/>
              <a:t>4</a:t>
            </a:fld>
            <a:endParaRPr lang="en-US"/>
          </a:p>
        </p:txBody>
      </p:sp>
    </p:spTree>
    <p:extLst>
      <p:ext uri="{BB962C8B-B14F-4D97-AF65-F5344CB8AC3E}">
        <p14:creationId xmlns:p14="http://schemas.microsoft.com/office/powerpoint/2010/main" val="54897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421C5E-93A8-4957-A741-FDEB44051F00}" type="slidenum">
              <a:rPr lang="en-US" smtClean="0"/>
              <a:t>5</a:t>
            </a:fld>
            <a:endParaRPr lang="en-US"/>
          </a:p>
        </p:txBody>
      </p:sp>
    </p:spTree>
    <p:extLst>
      <p:ext uri="{BB962C8B-B14F-4D97-AF65-F5344CB8AC3E}">
        <p14:creationId xmlns:p14="http://schemas.microsoft.com/office/powerpoint/2010/main" val="831063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421C5E-93A8-4957-A741-FDEB44051F00}" type="slidenum">
              <a:rPr lang="en-US" smtClean="0"/>
              <a:t>6</a:t>
            </a:fld>
            <a:endParaRPr lang="en-US"/>
          </a:p>
        </p:txBody>
      </p:sp>
    </p:spTree>
    <p:extLst>
      <p:ext uri="{BB962C8B-B14F-4D97-AF65-F5344CB8AC3E}">
        <p14:creationId xmlns:p14="http://schemas.microsoft.com/office/powerpoint/2010/main" val="2589229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421C5E-93A8-4957-A741-FDEB44051F00}" type="slidenum">
              <a:rPr lang="en-US" smtClean="0"/>
              <a:t>7</a:t>
            </a:fld>
            <a:endParaRPr lang="en-US"/>
          </a:p>
        </p:txBody>
      </p:sp>
    </p:spTree>
    <p:extLst>
      <p:ext uri="{BB962C8B-B14F-4D97-AF65-F5344CB8AC3E}">
        <p14:creationId xmlns:p14="http://schemas.microsoft.com/office/powerpoint/2010/main" val="177385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C5AAAA6-5846-494E-B438-DA773E7346DB}" type="datetimeFigureOut">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97140-907C-4B59-9737-9495DB6D4E4F}"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5AAAA6-5846-494E-B438-DA773E7346DB}" type="datetimeFigureOut">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97140-907C-4B59-9737-9495DB6D4E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5AAAA6-5846-494E-B438-DA773E7346DB}" type="datetimeFigureOut">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97140-907C-4B59-9737-9495DB6D4E4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5AAAA6-5846-494E-B438-DA773E7346DB}" type="datetimeFigureOut">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97140-907C-4B59-9737-9495DB6D4E4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5AAAA6-5846-494E-B438-DA773E7346DB}" type="datetimeFigureOut">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97140-907C-4B59-9737-9495DB6D4E4F}"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5AAAA6-5846-494E-B438-DA773E7346DB}" type="datetimeFigureOut">
              <a:rPr lang="en-US" smtClean="0"/>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997140-907C-4B59-9737-9495DB6D4E4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5AAAA6-5846-494E-B438-DA773E7346DB}" type="datetimeFigureOut">
              <a:rPr lang="en-US" smtClean="0"/>
              <a:t>12/29/2015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997140-907C-4B59-9737-9495DB6D4E4F}"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C5AAAA6-5846-494E-B438-DA773E7346DB}" type="datetimeFigureOut">
              <a:rPr lang="en-US" smtClean="0"/>
              <a:t>12/29/2015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997140-907C-4B59-9737-9495DB6D4E4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5AAAA6-5846-494E-B438-DA773E7346DB}" type="datetimeFigureOut">
              <a:rPr lang="en-US" smtClean="0"/>
              <a:t>12/29/2015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997140-907C-4B59-9737-9495DB6D4E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5AAAA6-5846-494E-B438-DA773E7346DB}" type="datetimeFigureOut">
              <a:rPr lang="en-US" smtClean="0"/>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997140-907C-4B59-9737-9495DB6D4E4F}"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5AAAA6-5846-494E-B438-DA773E7346DB}" type="datetimeFigureOut">
              <a:rPr lang="en-US" smtClean="0"/>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997140-907C-4B59-9737-9495DB6D4E4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0C5AAAA6-5846-494E-B438-DA773E7346DB}" type="datetimeFigureOut">
              <a:rPr lang="en-US" smtClean="0"/>
              <a:t>12/29/2015</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37997140-907C-4B59-9737-9495DB6D4E4F}"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PersonalFinance</a:t>
            </a:r>
            <a:endParaRPr lang="en-US" dirty="0"/>
          </a:p>
        </p:txBody>
      </p:sp>
      <p:sp>
        <p:nvSpPr>
          <p:cNvPr id="3" name="Subtitle 2"/>
          <p:cNvSpPr>
            <a:spLocks noGrp="1"/>
          </p:cNvSpPr>
          <p:nvPr>
            <p:ph type="subTitle" idx="1"/>
          </p:nvPr>
        </p:nvSpPr>
        <p:spPr/>
        <p:txBody>
          <a:bodyPr>
            <a:normAutofit fontScale="70000" lnSpcReduction="20000"/>
          </a:bodyPr>
          <a:lstStyle/>
          <a:p>
            <a:r>
              <a:rPr lang="en-US" dirty="0" err="1" smtClean="0"/>
              <a:t>Aliyaqara</a:t>
            </a:r>
            <a:r>
              <a:rPr lang="en-US" dirty="0" smtClean="0"/>
              <a:t> </a:t>
            </a:r>
            <a:r>
              <a:rPr lang="en-US" dirty="0" err="1" smtClean="0"/>
              <a:t>Estatika</a:t>
            </a:r>
            <a:r>
              <a:rPr lang="en-US" dirty="0" smtClean="0"/>
              <a:t> (1127050008)</a:t>
            </a:r>
          </a:p>
          <a:p>
            <a:r>
              <a:rPr lang="en-US" dirty="0" smtClean="0"/>
              <a:t>Banyu </a:t>
            </a:r>
            <a:r>
              <a:rPr lang="en-US" dirty="0" err="1" smtClean="0"/>
              <a:t>Putri</a:t>
            </a:r>
            <a:r>
              <a:rPr lang="en-US" dirty="0" smtClean="0"/>
              <a:t> Fatimah (1127050025)</a:t>
            </a:r>
          </a:p>
          <a:p>
            <a:r>
              <a:rPr lang="en-US" dirty="0" err="1" smtClean="0"/>
              <a:t>Dea</a:t>
            </a:r>
            <a:r>
              <a:rPr lang="en-US" dirty="0" smtClean="0"/>
              <a:t> </a:t>
            </a:r>
            <a:r>
              <a:rPr lang="en-US" dirty="0" err="1" smtClean="0"/>
              <a:t>Tresna</a:t>
            </a:r>
            <a:r>
              <a:rPr lang="en-US" dirty="0" smtClean="0"/>
              <a:t> </a:t>
            </a:r>
            <a:r>
              <a:rPr lang="en-US" dirty="0" err="1" smtClean="0"/>
              <a:t>Nurohmah</a:t>
            </a:r>
            <a:r>
              <a:rPr lang="en-US" dirty="0" smtClean="0"/>
              <a:t> (1127050030)</a:t>
            </a:r>
            <a:endParaRPr lang="en-US" dirty="0"/>
          </a:p>
        </p:txBody>
      </p:sp>
    </p:spTree>
    <p:extLst>
      <p:ext uri="{BB962C8B-B14F-4D97-AF65-F5344CB8AC3E}">
        <p14:creationId xmlns:p14="http://schemas.microsoft.com/office/powerpoint/2010/main" val="1824373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457200"/>
            <a:ext cx="6781800" cy="1600200"/>
          </a:xfrm>
        </p:spPr>
        <p:txBody>
          <a:bodyPr/>
          <a:lstStyle/>
          <a:p>
            <a:r>
              <a:rPr lang="id-ID" dirty="0" smtClean="0"/>
              <a:t>Latar Belakang</a:t>
            </a:r>
            <a:endParaRPr lang="id-ID" dirty="0"/>
          </a:p>
        </p:txBody>
      </p:sp>
      <p:sp>
        <p:nvSpPr>
          <p:cNvPr id="5" name="TextBox 4"/>
          <p:cNvSpPr txBox="1"/>
          <p:nvPr/>
        </p:nvSpPr>
        <p:spPr>
          <a:xfrm>
            <a:off x="990600" y="2209800"/>
            <a:ext cx="7239000" cy="3816429"/>
          </a:xfrm>
          <a:prstGeom prst="rect">
            <a:avLst/>
          </a:prstGeom>
          <a:noFill/>
        </p:spPr>
        <p:txBody>
          <a:bodyPr wrap="square" rtlCol="0">
            <a:spAutoFit/>
          </a:bodyPr>
          <a:lstStyle/>
          <a:p>
            <a:pPr algn="just"/>
            <a:r>
              <a:rPr lang="id-ID" sz="2800" dirty="0"/>
              <a:t>Terkadang kita secara pribadi sulit untuk mengatur keuangannya masing-masing sehingga terkadang pengeluaran harian, mingguan maupun bulanan kita tidak terkontrol. Dengan tidak adanya pendataan kas keuangan dirasakan uang kita menjadi lebih boros karena kita tidak tahu atau tidak ingat uang untuk apa saja yang telah terpakai.</a:t>
            </a:r>
            <a:endParaRPr lang="id-ID" sz="2800" i="1" dirty="0"/>
          </a:p>
          <a:p>
            <a:pPr algn="just"/>
            <a:endParaRPr lang="id-ID" dirty="0"/>
          </a:p>
        </p:txBody>
      </p:sp>
    </p:spTree>
    <p:extLst>
      <p:ext uri="{BB962C8B-B14F-4D97-AF65-F5344CB8AC3E}">
        <p14:creationId xmlns:p14="http://schemas.microsoft.com/office/powerpoint/2010/main" val="3611063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Deskripsi Program</a:t>
            </a:r>
            <a:endParaRPr lang="id-ID" dirty="0"/>
          </a:p>
        </p:txBody>
      </p:sp>
      <p:sp>
        <p:nvSpPr>
          <p:cNvPr id="4" name="TextBox 3"/>
          <p:cNvSpPr txBox="1"/>
          <p:nvPr/>
        </p:nvSpPr>
        <p:spPr>
          <a:xfrm>
            <a:off x="685800" y="914400"/>
            <a:ext cx="7086600" cy="1938992"/>
          </a:xfrm>
          <a:prstGeom prst="rect">
            <a:avLst/>
          </a:prstGeom>
          <a:noFill/>
        </p:spPr>
        <p:txBody>
          <a:bodyPr wrap="square" rtlCol="0">
            <a:spAutoFit/>
          </a:bodyPr>
          <a:lstStyle/>
          <a:p>
            <a:pPr algn="just"/>
            <a:r>
              <a:rPr lang="id-ID" sz="2400" dirty="0"/>
              <a:t>Aplikasi </a:t>
            </a:r>
            <a:r>
              <a:rPr lang="en-US" sz="2400" dirty="0" smtClean="0"/>
              <a:t>Personal Finance </a:t>
            </a:r>
            <a:r>
              <a:rPr lang="id-ID" sz="2400" dirty="0" smtClean="0"/>
              <a:t>ini </a:t>
            </a:r>
            <a:r>
              <a:rPr lang="id-ID" sz="2400" dirty="0"/>
              <a:t>membantu user dapat mencatat pemasukan maupun pengeluaran keuangan kita setiap harinya. User dapat mencatat pemasukan uang disertai dengan kapan user mendapat pemusakan dan dari mana pemasukannya. </a:t>
            </a:r>
          </a:p>
        </p:txBody>
      </p:sp>
    </p:spTree>
    <p:extLst>
      <p:ext uri="{BB962C8B-B14F-4D97-AF65-F5344CB8AC3E}">
        <p14:creationId xmlns:p14="http://schemas.microsoft.com/office/powerpoint/2010/main" val="3297119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81000"/>
            <a:ext cx="6781800" cy="1600200"/>
          </a:xfrm>
        </p:spPr>
        <p:txBody>
          <a:bodyPr/>
          <a:lstStyle/>
          <a:p>
            <a:r>
              <a:rPr lang="id-ID" dirty="0" smtClean="0"/>
              <a:t>Kebutuhan Fungsional</a:t>
            </a:r>
            <a:endParaRPr lang="id-ID" dirty="0"/>
          </a:p>
        </p:txBody>
      </p:sp>
      <p:sp>
        <p:nvSpPr>
          <p:cNvPr id="5" name="TextBox 4"/>
          <p:cNvSpPr txBox="1"/>
          <p:nvPr/>
        </p:nvSpPr>
        <p:spPr>
          <a:xfrm>
            <a:off x="914400" y="2133600"/>
            <a:ext cx="7315200" cy="3416320"/>
          </a:xfrm>
          <a:prstGeom prst="rect">
            <a:avLst/>
          </a:prstGeom>
          <a:noFill/>
        </p:spPr>
        <p:txBody>
          <a:bodyPr wrap="square" rtlCol="0">
            <a:spAutoFit/>
          </a:bodyPr>
          <a:lstStyle/>
          <a:p>
            <a:pPr marL="342900" indent="-342900">
              <a:buFont typeface="+mj-lt"/>
              <a:buAutoNum type="arabicPeriod"/>
            </a:pPr>
            <a:r>
              <a:rPr lang="id-ID" sz="2400" dirty="0"/>
              <a:t>D</a:t>
            </a:r>
            <a:r>
              <a:rPr lang="en-GB" sz="2400" dirty="0" err="1" smtClean="0"/>
              <a:t>apat</a:t>
            </a:r>
            <a:r>
              <a:rPr lang="en-GB" sz="2400" dirty="0" smtClean="0"/>
              <a:t> </a:t>
            </a:r>
            <a:r>
              <a:rPr lang="id-ID" sz="2400" dirty="0"/>
              <a:t>menambahkan, mengedit dan menghapus</a:t>
            </a:r>
            <a:r>
              <a:rPr lang="en-GB" sz="2400" dirty="0"/>
              <a:t> </a:t>
            </a:r>
            <a:r>
              <a:rPr lang="en-GB" sz="2400" dirty="0" err="1"/>
              <a:t>pemasukan</a:t>
            </a:r>
            <a:r>
              <a:rPr lang="en-GB" sz="2400" dirty="0"/>
              <a:t> </a:t>
            </a:r>
            <a:r>
              <a:rPr lang="en-GB" sz="2400" dirty="0" err="1"/>
              <a:t>dan</a:t>
            </a:r>
            <a:r>
              <a:rPr lang="en-GB" sz="2400" dirty="0"/>
              <a:t> </a:t>
            </a:r>
            <a:r>
              <a:rPr lang="en-GB" sz="2400" dirty="0" err="1"/>
              <a:t>secara</a:t>
            </a:r>
            <a:r>
              <a:rPr lang="en-GB" sz="2400" dirty="0"/>
              <a:t> </a:t>
            </a:r>
            <a:r>
              <a:rPr lang="en-GB" sz="2400" dirty="0" err="1"/>
              <a:t>otomatis</a:t>
            </a:r>
            <a:r>
              <a:rPr lang="en-GB" sz="2400" dirty="0"/>
              <a:t> </a:t>
            </a:r>
            <a:r>
              <a:rPr lang="en-GB" sz="2400" dirty="0" err="1"/>
              <a:t>tersimpan</a:t>
            </a:r>
            <a:r>
              <a:rPr lang="en-GB" sz="2400" dirty="0"/>
              <a:t> di </a:t>
            </a:r>
            <a:r>
              <a:rPr lang="en-GB" sz="2400" dirty="0" err="1" smtClean="0"/>
              <a:t>laporan</a:t>
            </a:r>
            <a:endParaRPr lang="id-ID" sz="2400" dirty="0" smtClean="0"/>
          </a:p>
          <a:p>
            <a:pPr marL="342900" indent="-342900">
              <a:buFont typeface="+mj-lt"/>
              <a:buAutoNum type="arabicPeriod"/>
            </a:pPr>
            <a:r>
              <a:rPr lang="id-ID" sz="2400" dirty="0"/>
              <a:t>D</a:t>
            </a:r>
            <a:r>
              <a:rPr lang="en-GB" sz="2400" dirty="0" err="1" smtClean="0"/>
              <a:t>apat</a:t>
            </a:r>
            <a:r>
              <a:rPr lang="en-GB" sz="2400" dirty="0" smtClean="0"/>
              <a:t> </a:t>
            </a:r>
            <a:r>
              <a:rPr lang="id-ID" sz="2400" dirty="0"/>
              <a:t>menambahkan, mengedit dan menghapus pengeluaran</a:t>
            </a:r>
            <a:r>
              <a:rPr lang="en-GB" sz="2400" dirty="0"/>
              <a:t> </a:t>
            </a:r>
            <a:r>
              <a:rPr lang="en-GB" sz="2400" dirty="0" err="1"/>
              <a:t>dan</a:t>
            </a:r>
            <a:r>
              <a:rPr lang="en-GB" sz="2400" dirty="0"/>
              <a:t> </a:t>
            </a:r>
            <a:r>
              <a:rPr lang="en-GB" sz="2400" dirty="0" err="1"/>
              <a:t>secara</a:t>
            </a:r>
            <a:r>
              <a:rPr lang="en-GB" sz="2400" dirty="0"/>
              <a:t> </a:t>
            </a:r>
            <a:r>
              <a:rPr lang="en-GB" sz="2400" dirty="0" err="1"/>
              <a:t>otomatis</a:t>
            </a:r>
            <a:r>
              <a:rPr lang="en-GB" sz="2400" dirty="0"/>
              <a:t> </a:t>
            </a:r>
            <a:r>
              <a:rPr lang="en-GB" sz="2400" dirty="0" err="1"/>
              <a:t>tersimpan</a:t>
            </a:r>
            <a:r>
              <a:rPr lang="en-GB" sz="2400" dirty="0"/>
              <a:t> di </a:t>
            </a:r>
            <a:r>
              <a:rPr lang="en-GB" sz="2400" dirty="0" err="1" smtClean="0"/>
              <a:t>laporan</a:t>
            </a:r>
            <a:endParaRPr lang="id-ID" sz="2400" dirty="0" smtClean="0"/>
          </a:p>
          <a:p>
            <a:pPr marL="342900" indent="-342900">
              <a:buFont typeface="+mj-lt"/>
              <a:buAutoNum type="arabicPeriod"/>
            </a:pPr>
            <a:r>
              <a:rPr lang="id-ID" sz="2400" dirty="0"/>
              <a:t>Sistem dapat mengitung sisa saldo yang </a:t>
            </a:r>
            <a:r>
              <a:rPr lang="id-ID" sz="2400" dirty="0" smtClean="0"/>
              <a:t>dimiliki</a:t>
            </a:r>
          </a:p>
          <a:p>
            <a:pPr marL="342900" indent="-342900">
              <a:buFont typeface="+mj-lt"/>
              <a:buAutoNum type="arabicPeriod"/>
            </a:pPr>
            <a:r>
              <a:rPr lang="en-GB" sz="2400" dirty="0" err="1"/>
              <a:t>Sistem</a:t>
            </a:r>
            <a:r>
              <a:rPr lang="en-GB" sz="2400" dirty="0"/>
              <a:t> </a:t>
            </a:r>
            <a:r>
              <a:rPr lang="en-GB" sz="2400" dirty="0" err="1"/>
              <a:t>menyimpan</a:t>
            </a:r>
            <a:r>
              <a:rPr lang="en-GB" sz="2400" dirty="0"/>
              <a:t> </a:t>
            </a:r>
            <a:r>
              <a:rPr lang="en-GB" sz="2400" dirty="0" err="1"/>
              <a:t>keseluruhan</a:t>
            </a:r>
            <a:r>
              <a:rPr lang="en-GB" sz="2400" dirty="0"/>
              <a:t> </a:t>
            </a:r>
            <a:r>
              <a:rPr lang="en-GB" sz="2400" dirty="0" err="1"/>
              <a:t>laporan</a:t>
            </a:r>
            <a:r>
              <a:rPr lang="id-ID" sz="2400" dirty="0"/>
              <a:t> </a:t>
            </a:r>
            <a:r>
              <a:rPr lang="id-ID" sz="2400" dirty="0" smtClean="0"/>
              <a:t>keuangan</a:t>
            </a:r>
            <a:endParaRPr lang="en-US" sz="2400" dirty="0">
              <a:ea typeface="Times New Roman"/>
            </a:endParaRPr>
          </a:p>
          <a:p>
            <a:pPr marL="342900" indent="-342900">
              <a:buFont typeface="+mj-lt"/>
              <a:buAutoNum type="arabicPeriod"/>
            </a:pPr>
            <a:endParaRPr lang="id-ID" sz="2400" dirty="0" smtClean="0"/>
          </a:p>
          <a:p>
            <a:pPr marL="342900" indent="-342900">
              <a:buFont typeface="+mj-lt"/>
              <a:buAutoNum type="arabicPeriod"/>
            </a:pPr>
            <a:endParaRPr lang="en-US" sz="2400" dirty="0">
              <a:ea typeface="Times New Roman"/>
            </a:endParaRPr>
          </a:p>
          <a:p>
            <a:r>
              <a:rPr lang="id-ID" sz="2400" dirty="0" smtClean="0"/>
              <a:t> </a:t>
            </a:r>
            <a:endParaRPr lang="id-ID" sz="2400" dirty="0"/>
          </a:p>
        </p:txBody>
      </p:sp>
    </p:spTree>
    <p:extLst>
      <p:ext uri="{BB962C8B-B14F-4D97-AF65-F5344CB8AC3E}">
        <p14:creationId xmlns:p14="http://schemas.microsoft.com/office/powerpoint/2010/main" val="2568030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457200"/>
            <a:ext cx="6781800" cy="1600200"/>
          </a:xfrm>
        </p:spPr>
        <p:txBody>
          <a:bodyPr>
            <a:normAutofit fontScale="90000"/>
          </a:bodyPr>
          <a:lstStyle/>
          <a:p>
            <a:r>
              <a:rPr lang="id-ID" dirty="0" smtClean="0"/>
              <a:t>Kebutuhan Non Fungsional</a:t>
            </a:r>
            <a:endParaRPr lang="id-ID" dirty="0"/>
          </a:p>
        </p:txBody>
      </p:sp>
      <p:sp>
        <p:nvSpPr>
          <p:cNvPr id="5" name="TextBox 4"/>
          <p:cNvSpPr txBox="1"/>
          <p:nvPr/>
        </p:nvSpPr>
        <p:spPr>
          <a:xfrm>
            <a:off x="914400" y="2209800"/>
            <a:ext cx="7543800" cy="2677656"/>
          </a:xfrm>
          <a:prstGeom prst="rect">
            <a:avLst/>
          </a:prstGeom>
          <a:noFill/>
        </p:spPr>
        <p:txBody>
          <a:bodyPr wrap="square" rtlCol="0">
            <a:spAutoFit/>
          </a:bodyPr>
          <a:lstStyle/>
          <a:p>
            <a:pPr marL="342900" indent="-342900">
              <a:buFont typeface="+mj-lt"/>
              <a:buAutoNum type="arabicPeriod"/>
            </a:pPr>
            <a:r>
              <a:rPr lang="en-GB" sz="2800" dirty="0" smtClean="0"/>
              <a:t>Availability</a:t>
            </a:r>
            <a:r>
              <a:rPr lang="id-ID" sz="2800" dirty="0" smtClean="0"/>
              <a:t> : </a:t>
            </a:r>
            <a:r>
              <a:rPr lang="id-ID" sz="2800" dirty="0"/>
              <a:t>24 jam per hari tanpa </a:t>
            </a:r>
            <a:r>
              <a:rPr lang="id-ID" sz="2800" dirty="0" smtClean="0"/>
              <a:t>gagal</a:t>
            </a:r>
          </a:p>
          <a:p>
            <a:pPr marL="342900" indent="-342900">
              <a:buFont typeface="+mj-lt"/>
              <a:buAutoNum type="arabicPeriod"/>
            </a:pPr>
            <a:r>
              <a:rPr lang="en-GB" sz="2800" dirty="0" smtClean="0"/>
              <a:t>Reliability</a:t>
            </a:r>
            <a:r>
              <a:rPr lang="id-ID" sz="2800" dirty="0" smtClean="0"/>
              <a:t> : </a:t>
            </a:r>
            <a:r>
              <a:rPr lang="id-ID" sz="2800" dirty="0"/>
              <a:t>Tidak pernah </a:t>
            </a:r>
            <a:r>
              <a:rPr lang="id-ID" sz="2800" dirty="0" smtClean="0"/>
              <a:t>gagal</a:t>
            </a:r>
          </a:p>
          <a:p>
            <a:pPr marL="342900" indent="-342900">
              <a:buFont typeface="+mj-lt"/>
              <a:buAutoNum type="arabicPeriod"/>
            </a:pPr>
            <a:r>
              <a:rPr lang="en-GB" sz="2800" dirty="0" err="1" smtClean="0"/>
              <a:t>Ergonomy</a:t>
            </a:r>
            <a:r>
              <a:rPr lang="id-ID" sz="2800" dirty="0" smtClean="0"/>
              <a:t> : </a:t>
            </a:r>
            <a:r>
              <a:rPr lang="id-ID" sz="2800" dirty="0"/>
              <a:t>Sistem harus terintegrasi antar </a:t>
            </a:r>
            <a:r>
              <a:rPr lang="id-ID" sz="2800" dirty="0" smtClean="0"/>
              <a:t>bagiannya</a:t>
            </a:r>
          </a:p>
          <a:p>
            <a:pPr marL="342900" indent="-342900">
              <a:buFont typeface="+mj-lt"/>
              <a:buAutoNum type="arabicPeriod"/>
            </a:pPr>
            <a:r>
              <a:rPr lang="en-GB" sz="2800" dirty="0" err="1" smtClean="0"/>
              <a:t>Bahasa</a:t>
            </a:r>
            <a:r>
              <a:rPr lang="en-GB" sz="2800" dirty="0" smtClean="0"/>
              <a:t> </a:t>
            </a:r>
            <a:r>
              <a:rPr lang="en-GB" sz="2800" dirty="0" err="1" smtClean="0"/>
              <a:t>komunikasi</a:t>
            </a:r>
            <a:r>
              <a:rPr lang="id-ID" sz="2800" dirty="0" smtClean="0"/>
              <a:t> : </a:t>
            </a:r>
            <a:r>
              <a:rPr lang="id-ID" sz="2800" dirty="0"/>
              <a:t>Bahasa </a:t>
            </a:r>
            <a:r>
              <a:rPr lang="id-ID" sz="2800" dirty="0" smtClean="0"/>
              <a:t>Indonesia &amp; Bahasa Inggris</a:t>
            </a:r>
            <a:endParaRPr lang="id-ID" sz="2800" dirty="0"/>
          </a:p>
        </p:txBody>
      </p:sp>
    </p:spTree>
    <p:extLst>
      <p:ext uri="{BB962C8B-B14F-4D97-AF65-F5344CB8AC3E}">
        <p14:creationId xmlns:p14="http://schemas.microsoft.com/office/powerpoint/2010/main" val="2708789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6781800" cy="1129352"/>
          </a:xfrm>
        </p:spPr>
        <p:txBody>
          <a:bodyPr/>
          <a:lstStyle/>
          <a:p>
            <a:r>
              <a:rPr lang="id-ID" dirty="0" smtClean="0"/>
              <a:t>Use Case Diagram</a:t>
            </a:r>
            <a:endParaRPr lang="id-ID" dirty="0"/>
          </a:p>
        </p:txBody>
      </p:sp>
      <p:pic>
        <p:nvPicPr>
          <p:cNvPr id="4" name="Picture 3" descr="E:\School\KULIAH\SEMESTER 5\Rekayasa Perangkat Lunak Lanjut\Tugas Besar\Diagram UML\use case.PNG"/>
          <p:cNvPicPr/>
          <p:nvPr/>
        </p:nvPicPr>
        <p:blipFill>
          <a:blip r:embed="rId3">
            <a:extLst>
              <a:ext uri="{28A0092B-C50C-407E-A947-70E740481C1C}">
                <a14:useLocalDpi xmlns:a14="http://schemas.microsoft.com/office/drawing/2010/main" val="0"/>
              </a:ext>
            </a:extLst>
          </a:blip>
          <a:srcRect/>
          <a:stretch>
            <a:fillRect/>
          </a:stretch>
        </p:blipFill>
        <p:spPr bwMode="auto">
          <a:xfrm>
            <a:off x="1765617" y="1466850"/>
            <a:ext cx="5612765" cy="3924300"/>
          </a:xfrm>
          <a:prstGeom prst="rect">
            <a:avLst/>
          </a:prstGeom>
          <a:noFill/>
          <a:ln>
            <a:noFill/>
          </a:ln>
        </p:spPr>
      </p:pic>
    </p:spTree>
    <p:extLst>
      <p:ext uri="{BB962C8B-B14F-4D97-AF65-F5344CB8AC3E}">
        <p14:creationId xmlns:p14="http://schemas.microsoft.com/office/powerpoint/2010/main" val="149375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6781800" cy="533400"/>
          </a:xfrm>
        </p:spPr>
        <p:txBody>
          <a:bodyPr>
            <a:normAutofit/>
          </a:bodyPr>
          <a:lstStyle/>
          <a:p>
            <a:r>
              <a:rPr lang="en-US" sz="1800" dirty="0" smtClean="0"/>
              <a:t>Class Diagram</a:t>
            </a:r>
            <a:endParaRPr lang="en-US" sz="1800" dirty="0"/>
          </a:p>
        </p:txBody>
      </p:sp>
      <p:pic>
        <p:nvPicPr>
          <p:cNvPr id="4" name="Picture 3" descr="E:\School\KULIAH\SEMESTER 5\Rekayasa Perangkat Lunak Lanjut\Tugas Besar\Diagram UML\class diagram.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524000"/>
            <a:ext cx="8077200" cy="4495800"/>
          </a:xfrm>
          <a:prstGeom prst="rect">
            <a:avLst/>
          </a:prstGeom>
          <a:noFill/>
          <a:ln>
            <a:noFill/>
          </a:ln>
        </p:spPr>
      </p:pic>
    </p:spTree>
    <p:extLst>
      <p:ext uri="{BB962C8B-B14F-4D97-AF65-F5344CB8AC3E}">
        <p14:creationId xmlns:p14="http://schemas.microsoft.com/office/powerpoint/2010/main" val="1015962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148</TotalTime>
  <Words>188</Words>
  <Application>Microsoft Office PowerPoint</Application>
  <PresentationFormat>On-screen Show (4:3)</PresentationFormat>
  <Paragraphs>30</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NewsPrint</vt:lpstr>
      <vt:lpstr>PersonalFinance</vt:lpstr>
      <vt:lpstr>Latar Belakang</vt:lpstr>
      <vt:lpstr>Deskripsi Program</vt:lpstr>
      <vt:lpstr>Kebutuhan Fungsional</vt:lpstr>
      <vt:lpstr>Kebutuhan Non Fungsional</vt:lpstr>
      <vt:lpstr>Use Case Diagram</vt:lpstr>
      <vt:lpstr>Class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Kas Pribadi</dc:title>
  <dc:creator>ASJEN</dc:creator>
  <cp:lastModifiedBy>deausa</cp:lastModifiedBy>
  <cp:revision>18</cp:revision>
  <dcterms:created xsi:type="dcterms:W3CDTF">2014-10-20T00:04:37Z</dcterms:created>
  <dcterms:modified xsi:type="dcterms:W3CDTF">2015-12-30T04:35:17Z</dcterms:modified>
</cp:coreProperties>
</file>