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Unna" panose="020B0604020202020204" charset="0"/>
      <p:regular r:id="rId7"/>
    </p:embeddedFont>
    <p:embeddedFont>
      <p:font typeface="Unna Bold" panose="020B0604020202020204" charset="0"/>
      <p:regular r:id="rId8"/>
    </p:embeddedFont>
    <p:embeddedFont>
      <p:font typeface="Unna Italics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1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138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viewProps" Target="viewProps.xml"/><Relationship Id="rId5" Type="http://schemas.openxmlformats.org/officeDocument/2006/relationships/font" Target="fonts/font3.fntdata"/><Relationship Id="rId10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B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8953515" y="-117729"/>
            <a:ext cx="1856067" cy="1858390"/>
          </a:xfrm>
          <a:custGeom>
            <a:avLst/>
            <a:gdLst/>
            <a:ahLst/>
            <a:cxnLst/>
            <a:rect l="l" t="t" r="r" b="b"/>
            <a:pathLst>
              <a:path w="1856067" h="1858390">
                <a:moveTo>
                  <a:pt x="1856066" y="1858390"/>
                </a:moveTo>
                <a:lnTo>
                  <a:pt x="0" y="1858390"/>
                </a:lnTo>
                <a:lnTo>
                  <a:pt x="0" y="0"/>
                </a:lnTo>
                <a:lnTo>
                  <a:pt x="1856066" y="0"/>
                </a:lnTo>
                <a:lnTo>
                  <a:pt x="1856066" y="185839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8688" y="462771"/>
            <a:ext cx="9994625" cy="6658919"/>
          </a:xfrm>
          <a:custGeom>
            <a:avLst/>
            <a:gdLst/>
            <a:ahLst/>
            <a:cxnLst/>
            <a:rect l="l" t="t" r="r" b="b"/>
            <a:pathLst>
              <a:path w="9994625" h="6658919">
                <a:moveTo>
                  <a:pt x="0" y="0"/>
                </a:moveTo>
                <a:lnTo>
                  <a:pt x="9994624" y="0"/>
                </a:lnTo>
                <a:lnTo>
                  <a:pt x="9994624" y="6658919"/>
                </a:lnTo>
                <a:lnTo>
                  <a:pt x="0" y="6658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448093" y="-408459"/>
            <a:ext cx="4121926" cy="4200689"/>
          </a:xfrm>
          <a:custGeom>
            <a:avLst/>
            <a:gdLst/>
            <a:ahLst/>
            <a:cxnLst/>
            <a:rect l="l" t="t" r="r" b="b"/>
            <a:pathLst>
              <a:path w="4121926" h="4200689">
                <a:moveTo>
                  <a:pt x="0" y="4200689"/>
                </a:moveTo>
                <a:lnTo>
                  <a:pt x="4121926" y="4200689"/>
                </a:lnTo>
                <a:lnTo>
                  <a:pt x="4121926" y="0"/>
                </a:lnTo>
                <a:lnTo>
                  <a:pt x="0" y="0"/>
                </a:lnTo>
                <a:lnTo>
                  <a:pt x="0" y="4200689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7672371" y="462771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2672683" y="4298354"/>
                </a:moveTo>
                <a:lnTo>
                  <a:pt x="0" y="4298354"/>
                </a:lnTo>
                <a:lnTo>
                  <a:pt x="0" y="0"/>
                </a:lnTo>
                <a:lnTo>
                  <a:pt x="2672683" y="0"/>
                </a:lnTo>
                <a:lnTo>
                  <a:pt x="2672683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</p:sp>
      <p:sp>
        <p:nvSpPr>
          <p:cNvPr id="6" name="Freeform 6"/>
          <p:cNvSpPr/>
          <p:nvPr/>
        </p:nvSpPr>
        <p:spPr>
          <a:xfrm flipH="1">
            <a:off x="6974368" y="3792230"/>
            <a:ext cx="4142317" cy="4221469"/>
          </a:xfrm>
          <a:custGeom>
            <a:avLst/>
            <a:gdLst/>
            <a:ahLst/>
            <a:cxnLst/>
            <a:rect l="l" t="t" r="r" b="b"/>
            <a:pathLst>
              <a:path w="4142317" h="4221469">
                <a:moveTo>
                  <a:pt x="4142316" y="0"/>
                </a:moveTo>
                <a:lnTo>
                  <a:pt x="0" y="0"/>
                </a:lnTo>
                <a:lnTo>
                  <a:pt x="0" y="4221470"/>
                </a:lnTo>
                <a:lnTo>
                  <a:pt x="4142316" y="4221470"/>
                </a:lnTo>
                <a:lnTo>
                  <a:pt x="4142316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117604" y="5819339"/>
            <a:ext cx="1856089" cy="1858412"/>
          </a:xfrm>
          <a:custGeom>
            <a:avLst/>
            <a:gdLst/>
            <a:ahLst/>
            <a:cxnLst/>
            <a:rect l="l" t="t" r="r" b="b"/>
            <a:pathLst>
              <a:path w="1856089" h="1858412">
                <a:moveTo>
                  <a:pt x="0" y="0"/>
                </a:moveTo>
                <a:lnTo>
                  <a:pt x="1856089" y="0"/>
                </a:lnTo>
                <a:lnTo>
                  <a:pt x="1856089" y="1858412"/>
                </a:lnTo>
                <a:lnTo>
                  <a:pt x="0" y="1858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4203" y="6158211"/>
            <a:ext cx="962274" cy="963479"/>
          </a:xfrm>
          <a:custGeom>
            <a:avLst/>
            <a:gdLst/>
            <a:ahLst/>
            <a:cxnLst/>
            <a:rect l="l" t="t" r="r" b="b"/>
            <a:pathLst>
              <a:path w="962274" h="963479">
                <a:moveTo>
                  <a:pt x="0" y="0"/>
                </a:moveTo>
                <a:lnTo>
                  <a:pt x="962274" y="0"/>
                </a:lnTo>
                <a:lnTo>
                  <a:pt x="962274" y="963479"/>
                </a:lnTo>
                <a:lnTo>
                  <a:pt x="0" y="96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937497" y="1813529"/>
            <a:ext cx="4831215" cy="615980"/>
          </a:xfrm>
          <a:custGeom>
            <a:avLst/>
            <a:gdLst/>
            <a:ahLst/>
            <a:cxnLst/>
            <a:rect l="l" t="t" r="r" b="b"/>
            <a:pathLst>
              <a:path w="4831215" h="615980">
                <a:moveTo>
                  <a:pt x="0" y="0"/>
                </a:moveTo>
                <a:lnTo>
                  <a:pt x="4831215" y="0"/>
                </a:lnTo>
                <a:lnTo>
                  <a:pt x="4831215" y="615980"/>
                </a:lnTo>
                <a:lnTo>
                  <a:pt x="0" y="615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flipH="1" flipV="1">
            <a:off x="9405523" y="462771"/>
            <a:ext cx="944339" cy="945521"/>
          </a:xfrm>
          <a:custGeom>
            <a:avLst/>
            <a:gdLst/>
            <a:ahLst/>
            <a:cxnLst/>
            <a:rect l="l" t="t" r="r" b="b"/>
            <a:pathLst>
              <a:path w="944339" h="945521">
                <a:moveTo>
                  <a:pt x="944339" y="945521"/>
                </a:moveTo>
                <a:lnTo>
                  <a:pt x="0" y="945521"/>
                </a:lnTo>
                <a:lnTo>
                  <a:pt x="0" y="0"/>
                </a:lnTo>
                <a:lnTo>
                  <a:pt x="944339" y="0"/>
                </a:lnTo>
                <a:lnTo>
                  <a:pt x="944339" y="94552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AutoShape 11"/>
          <p:cNvSpPr/>
          <p:nvPr/>
        </p:nvSpPr>
        <p:spPr>
          <a:xfrm>
            <a:off x="2151233" y="4400050"/>
            <a:ext cx="6389534" cy="0"/>
          </a:xfrm>
          <a:prstGeom prst="line">
            <a:avLst/>
          </a:prstGeom>
          <a:ln w="19050" cap="flat">
            <a:solidFill>
              <a:srgbClr val="061D55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2" name="Freeform 12"/>
          <p:cNvSpPr/>
          <p:nvPr/>
        </p:nvSpPr>
        <p:spPr>
          <a:xfrm>
            <a:off x="2327026" y="5585983"/>
            <a:ext cx="1762010" cy="610096"/>
          </a:xfrm>
          <a:custGeom>
            <a:avLst/>
            <a:gdLst/>
            <a:ahLst/>
            <a:cxnLst/>
            <a:rect l="l" t="t" r="r" b="b"/>
            <a:pathLst>
              <a:path w="1762010" h="610096">
                <a:moveTo>
                  <a:pt x="0" y="0"/>
                </a:moveTo>
                <a:lnTo>
                  <a:pt x="1762010" y="0"/>
                </a:lnTo>
                <a:lnTo>
                  <a:pt x="1762010" y="610096"/>
                </a:lnTo>
                <a:lnTo>
                  <a:pt x="0" y="61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581094" y="5556023"/>
            <a:ext cx="1535226" cy="702366"/>
          </a:xfrm>
          <a:custGeom>
            <a:avLst/>
            <a:gdLst/>
            <a:ahLst/>
            <a:cxnLst/>
            <a:rect l="l" t="t" r="r" b="b"/>
            <a:pathLst>
              <a:path w="1535226" h="702366">
                <a:moveTo>
                  <a:pt x="0" y="0"/>
                </a:moveTo>
                <a:lnTo>
                  <a:pt x="1535225" y="0"/>
                </a:lnTo>
                <a:lnTo>
                  <a:pt x="1535225" y="702365"/>
                </a:lnTo>
                <a:lnTo>
                  <a:pt x="0" y="7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738485" y="799069"/>
            <a:ext cx="7229238" cy="1094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6"/>
              </a:lnSpc>
            </a:pPr>
            <a:r>
              <a:rPr lang="en-US" sz="6404" b="1" spc="518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CERTIFICATE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20081" y="1727804"/>
            <a:ext cx="5651838" cy="6653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6"/>
              </a:lnSpc>
            </a:pPr>
            <a:r>
              <a:rPr lang="en-US" sz="3804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Of Appreciation</a:t>
            </a:r>
          </a:p>
        </p:txBody>
      </p:sp>
      <p:sp>
        <p:nvSpPr>
          <p:cNvPr id="16" name="Freeform 16"/>
          <p:cNvSpPr/>
          <p:nvPr/>
        </p:nvSpPr>
        <p:spPr>
          <a:xfrm flipV="1">
            <a:off x="350461" y="2407389"/>
            <a:ext cx="2672683" cy="4298354"/>
          </a:xfrm>
          <a:custGeom>
            <a:avLst/>
            <a:gdLst/>
            <a:ahLst/>
            <a:cxnLst/>
            <a:rect l="l" t="t" r="r" b="b"/>
            <a:pathLst>
              <a:path w="2672683" h="4298354">
                <a:moveTo>
                  <a:pt x="0" y="4298354"/>
                </a:moveTo>
                <a:lnTo>
                  <a:pt x="2672683" y="4298354"/>
                </a:lnTo>
                <a:lnTo>
                  <a:pt x="2672683" y="0"/>
                </a:lnTo>
                <a:lnTo>
                  <a:pt x="0" y="0"/>
                </a:lnTo>
                <a:lnTo>
                  <a:pt x="0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93155" y="2794143"/>
            <a:ext cx="6105690" cy="24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870"/>
              </a:lnSpc>
              <a:spcBef>
                <a:spcPct val="0"/>
              </a:spcBef>
            </a:pPr>
            <a:r>
              <a:rPr lang="en-US" sz="1700" b="1" u="none" strike="noStrike">
                <a:solidFill>
                  <a:srgbClr val="061D55"/>
                </a:solidFill>
                <a:latin typeface="Unna Bold"/>
                <a:ea typeface="Unna Bold"/>
                <a:cs typeface="Unna Bold"/>
                <a:sym typeface="Unna Bold"/>
              </a:rPr>
              <a:t>This certificate is proudly presented to: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3287" y="4581969"/>
            <a:ext cx="7325426" cy="613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61B4D"/>
                </a:solidFill>
                <a:latin typeface="Unna"/>
                <a:ea typeface="Unna"/>
                <a:cs typeface="Unna"/>
                <a:sym typeface="Unna"/>
              </a:rPr>
              <a:t>This certificate is given to Marilyn Anastasia for her achievement in the field of education and proves that she is competent in her field.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32756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OLIVIA WILSON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73431" y="6210763"/>
            <a:ext cx="2350551" cy="365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sz="2121" b="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DANIEL GALLEGO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32756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Head Master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173431" y="6420810"/>
            <a:ext cx="2350551" cy="325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1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Mentor</a:t>
            </a:r>
          </a:p>
        </p:txBody>
      </p:sp>
      <p:sp>
        <p:nvSpPr>
          <p:cNvPr id="23" name="Freeform 23"/>
          <p:cNvSpPr/>
          <p:nvPr/>
        </p:nvSpPr>
        <p:spPr>
          <a:xfrm>
            <a:off x="4813844" y="5421776"/>
            <a:ext cx="1064312" cy="1382224"/>
          </a:xfrm>
          <a:custGeom>
            <a:avLst/>
            <a:gdLst/>
            <a:ahLst/>
            <a:cxnLst/>
            <a:rect l="l" t="t" r="r" b="b"/>
            <a:pathLst>
              <a:path w="1064312" h="1382224">
                <a:moveTo>
                  <a:pt x="0" y="0"/>
                </a:moveTo>
                <a:lnTo>
                  <a:pt x="1064312" y="0"/>
                </a:lnTo>
                <a:lnTo>
                  <a:pt x="1064312" y="1382224"/>
                </a:lnTo>
                <a:lnTo>
                  <a:pt x="0" y="13822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CF085-8A16-F639-4867-97E4B2907D58}"/>
              </a:ext>
            </a:extLst>
          </p:cNvPr>
          <p:cNvSpPr txBox="1"/>
          <p:nvPr/>
        </p:nvSpPr>
        <p:spPr>
          <a:xfrm>
            <a:off x="1218154" y="3417933"/>
            <a:ext cx="86086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solidFill>
                  <a:srgbClr val="061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{{</a:t>
            </a:r>
            <a:r>
              <a:rPr lang="en-GB" sz="5400" b="1" dirty="0" err="1">
                <a:solidFill>
                  <a:srgbClr val="061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your_name</a:t>
            </a:r>
            <a:r>
              <a:rPr lang="en-GB" sz="5400" b="1" dirty="0">
                <a:solidFill>
                  <a:srgbClr val="061B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Unna</vt:lpstr>
      <vt:lpstr>Unna Italics</vt:lpstr>
      <vt:lpstr>Arial</vt:lpstr>
      <vt:lpstr>Calibri</vt:lpstr>
      <vt:lpstr>Unna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Gold Minimalist Appreciation Certificate</dc:title>
  <cp:lastModifiedBy>SOTHIN.KE</cp:lastModifiedBy>
  <cp:revision>2</cp:revision>
  <dcterms:created xsi:type="dcterms:W3CDTF">2006-08-16T00:00:00Z</dcterms:created>
  <dcterms:modified xsi:type="dcterms:W3CDTF">2025-10-22T13:22:37Z</dcterms:modified>
  <dc:identifier>DAG2ebNQpEk</dc:identifier>
</cp:coreProperties>
</file>