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693400" cy="7556500"/>
  <p:notesSz cx="6858000" cy="9144000"/>
  <p:embeddedFontLst>
    <p:embeddedFont>
      <p:font typeface="Unna Bold" charset="1" panose="02040703070705020203"/>
      <p:regular r:id="rId7"/>
    </p:embeddedFont>
    <p:embeddedFont>
      <p:font typeface="Unna Italics" charset="1" panose="02040503070705090203"/>
      <p:regular r:id="rId8"/>
    </p:embeddedFont>
    <p:embeddedFont>
      <p:font typeface="Unna" charset="1" panose="02040503070705020203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61B4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8953515" y="-117729"/>
            <a:ext cx="1856067" cy="1858390"/>
          </a:xfrm>
          <a:custGeom>
            <a:avLst/>
            <a:gdLst/>
            <a:ahLst/>
            <a:cxnLst/>
            <a:rect r="r" b="b" t="t" l="l"/>
            <a:pathLst>
              <a:path h="1858390" w="1856067">
                <a:moveTo>
                  <a:pt x="1856066" y="1858390"/>
                </a:moveTo>
                <a:lnTo>
                  <a:pt x="0" y="1858390"/>
                </a:lnTo>
                <a:lnTo>
                  <a:pt x="0" y="0"/>
                </a:lnTo>
                <a:lnTo>
                  <a:pt x="1856066" y="0"/>
                </a:lnTo>
                <a:lnTo>
                  <a:pt x="1856066" y="185839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48688" y="462771"/>
            <a:ext cx="9994625" cy="6658919"/>
          </a:xfrm>
          <a:custGeom>
            <a:avLst/>
            <a:gdLst/>
            <a:ahLst/>
            <a:cxnLst/>
            <a:rect r="r" b="b" t="t" l="l"/>
            <a:pathLst>
              <a:path h="6658919" w="9994625">
                <a:moveTo>
                  <a:pt x="0" y="0"/>
                </a:moveTo>
                <a:lnTo>
                  <a:pt x="9994624" y="0"/>
                </a:lnTo>
                <a:lnTo>
                  <a:pt x="9994624" y="6658919"/>
                </a:lnTo>
                <a:lnTo>
                  <a:pt x="0" y="665891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0">
            <a:off x="-448093" y="-408459"/>
            <a:ext cx="4121926" cy="4200689"/>
          </a:xfrm>
          <a:custGeom>
            <a:avLst/>
            <a:gdLst/>
            <a:ahLst/>
            <a:cxnLst/>
            <a:rect r="r" b="b" t="t" l="l"/>
            <a:pathLst>
              <a:path h="4200689" w="4121926">
                <a:moveTo>
                  <a:pt x="0" y="4200689"/>
                </a:moveTo>
                <a:lnTo>
                  <a:pt x="4121926" y="4200689"/>
                </a:lnTo>
                <a:lnTo>
                  <a:pt x="4121926" y="0"/>
                </a:lnTo>
                <a:lnTo>
                  <a:pt x="0" y="0"/>
                </a:lnTo>
                <a:lnTo>
                  <a:pt x="0" y="4200689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true" flipV="true" rot="0">
            <a:off x="7672371" y="462771"/>
            <a:ext cx="2672683" cy="4298354"/>
          </a:xfrm>
          <a:custGeom>
            <a:avLst/>
            <a:gdLst/>
            <a:ahLst/>
            <a:cxnLst/>
            <a:rect r="r" b="b" t="t" l="l"/>
            <a:pathLst>
              <a:path h="4298354" w="2672683">
                <a:moveTo>
                  <a:pt x="2672683" y="4298354"/>
                </a:moveTo>
                <a:lnTo>
                  <a:pt x="0" y="4298354"/>
                </a:lnTo>
                <a:lnTo>
                  <a:pt x="0" y="0"/>
                </a:lnTo>
                <a:lnTo>
                  <a:pt x="2672683" y="0"/>
                </a:lnTo>
                <a:lnTo>
                  <a:pt x="2672683" y="4298354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-8198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true" flipV="false" rot="0">
            <a:off x="6974368" y="3792230"/>
            <a:ext cx="4142317" cy="4221469"/>
          </a:xfrm>
          <a:custGeom>
            <a:avLst/>
            <a:gdLst/>
            <a:ahLst/>
            <a:cxnLst/>
            <a:rect r="r" b="b" t="t" l="l"/>
            <a:pathLst>
              <a:path h="4221469" w="4142317">
                <a:moveTo>
                  <a:pt x="4142316" y="0"/>
                </a:moveTo>
                <a:lnTo>
                  <a:pt x="0" y="0"/>
                </a:lnTo>
                <a:lnTo>
                  <a:pt x="0" y="4221470"/>
                </a:lnTo>
                <a:lnTo>
                  <a:pt x="4142316" y="4221470"/>
                </a:lnTo>
                <a:lnTo>
                  <a:pt x="4142316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17604" y="5819339"/>
            <a:ext cx="1856089" cy="1858412"/>
          </a:xfrm>
          <a:custGeom>
            <a:avLst/>
            <a:gdLst/>
            <a:ahLst/>
            <a:cxnLst/>
            <a:rect r="r" b="b" t="t" l="l"/>
            <a:pathLst>
              <a:path h="1858412" w="1856089">
                <a:moveTo>
                  <a:pt x="0" y="0"/>
                </a:moveTo>
                <a:lnTo>
                  <a:pt x="1856089" y="0"/>
                </a:lnTo>
                <a:lnTo>
                  <a:pt x="1856089" y="1858412"/>
                </a:lnTo>
                <a:lnTo>
                  <a:pt x="0" y="185841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24203" y="6158211"/>
            <a:ext cx="962274" cy="963479"/>
          </a:xfrm>
          <a:custGeom>
            <a:avLst/>
            <a:gdLst/>
            <a:ahLst/>
            <a:cxnLst/>
            <a:rect r="r" b="b" t="t" l="l"/>
            <a:pathLst>
              <a:path h="963479" w="962274">
                <a:moveTo>
                  <a:pt x="0" y="0"/>
                </a:moveTo>
                <a:lnTo>
                  <a:pt x="962274" y="0"/>
                </a:lnTo>
                <a:lnTo>
                  <a:pt x="962274" y="963479"/>
                </a:lnTo>
                <a:lnTo>
                  <a:pt x="0" y="9634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2937497" y="1813529"/>
            <a:ext cx="4831215" cy="615980"/>
          </a:xfrm>
          <a:custGeom>
            <a:avLst/>
            <a:gdLst/>
            <a:ahLst/>
            <a:cxnLst/>
            <a:rect r="r" b="b" t="t" l="l"/>
            <a:pathLst>
              <a:path h="615980" w="4831215">
                <a:moveTo>
                  <a:pt x="0" y="0"/>
                </a:moveTo>
                <a:lnTo>
                  <a:pt x="4831215" y="0"/>
                </a:lnTo>
                <a:lnTo>
                  <a:pt x="4831215" y="615980"/>
                </a:lnTo>
                <a:lnTo>
                  <a:pt x="0" y="6159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true" rot="0">
            <a:off x="9405523" y="462771"/>
            <a:ext cx="944339" cy="945521"/>
          </a:xfrm>
          <a:custGeom>
            <a:avLst/>
            <a:gdLst/>
            <a:ahLst/>
            <a:cxnLst/>
            <a:rect r="r" b="b" t="t" l="l"/>
            <a:pathLst>
              <a:path h="945521" w="944339">
                <a:moveTo>
                  <a:pt x="944339" y="945521"/>
                </a:moveTo>
                <a:lnTo>
                  <a:pt x="0" y="945521"/>
                </a:lnTo>
                <a:lnTo>
                  <a:pt x="0" y="0"/>
                </a:lnTo>
                <a:lnTo>
                  <a:pt x="944339" y="0"/>
                </a:lnTo>
                <a:lnTo>
                  <a:pt x="944339" y="945521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2151233" y="4400050"/>
            <a:ext cx="6389534" cy="0"/>
          </a:xfrm>
          <a:prstGeom prst="line">
            <a:avLst/>
          </a:prstGeom>
          <a:ln cap="flat" w="19050">
            <a:solidFill>
              <a:srgbClr val="061D55"/>
            </a:solidFill>
            <a:prstDash val="solid"/>
            <a:headEnd type="oval" len="lg" w="lg"/>
            <a:tailEnd type="oval" len="lg" w="lg"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2327026" y="5585983"/>
            <a:ext cx="1762010" cy="610096"/>
          </a:xfrm>
          <a:custGeom>
            <a:avLst/>
            <a:gdLst/>
            <a:ahLst/>
            <a:cxnLst/>
            <a:rect r="r" b="b" t="t" l="l"/>
            <a:pathLst>
              <a:path h="610096" w="1762010">
                <a:moveTo>
                  <a:pt x="0" y="0"/>
                </a:moveTo>
                <a:lnTo>
                  <a:pt x="1762010" y="0"/>
                </a:lnTo>
                <a:lnTo>
                  <a:pt x="1762010" y="610096"/>
                </a:lnTo>
                <a:lnTo>
                  <a:pt x="0" y="61009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581094" y="5556023"/>
            <a:ext cx="1535226" cy="702366"/>
          </a:xfrm>
          <a:custGeom>
            <a:avLst/>
            <a:gdLst/>
            <a:ahLst/>
            <a:cxnLst/>
            <a:rect r="r" b="b" t="t" l="l"/>
            <a:pathLst>
              <a:path h="702366" w="1535226">
                <a:moveTo>
                  <a:pt x="0" y="0"/>
                </a:moveTo>
                <a:lnTo>
                  <a:pt x="1535225" y="0"/>
                </a:lnTo>
                <a:lnTo>
                  <a:pt x="1535225" y="702365"/>
                </a:lnTo>
                <a:lnTo>
                  <a:pt x="0" y="70236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738485" y="799069"/>
            <a:ext cx="7229238" cy="10946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966"/>
              </a:lnSpc>
            </a:pPr>
            <a:r>
              <a:rPr lang="en-US" b="true" sz="6404" spc="518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CERTIFICATE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520081" y="1727804"/>
            <a:ext cx="5651838" cy="6653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26"/>
              </a:lnSpc>
            </a:pPr>
            <a:r>
              <a:rPr lang="en-US" sz="3804" i="true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Of Appreciation</a:t>
            </a:r>
          </a:p>
        </p:txBody>
      </p:sp>
      <p:sp>
        <p:nvSpPr>
          <p:cNvPr name="Freeform 16" id="16"/>
          <p:cNvSpPr/>
          <p:nvPr/>
        </p:nvSpPr>
        <p:spPr>
          <a:xfrm flipH="false" flipV="true" rot="0">
            <a:off x="350461" y="2407389"/>
            <a:ext cx="2672683" cy="4298354"/>
          </a:xfrm>
          <a:custGeom>
            <a:avLst/>
            <a:gdLst/>
            <a:ahLst/>
            <a:cxnLst/>
            <a:rect r="r" b="b" t="t" l="l"/>
            <a:pathLst>
              <a:path h="4298354" w="2672683">
                <a:moveTo>
                  <a:pt x="0" y="4298354"/>
                </a:moveTo>
                <a:lnTo>
                  <a:pt x="2672683" y="4298354"/>
                </a:lnTo>
                <a:lnTo>
                  <a:pt x="2672683" y="0"/>
                </a:lnTo>
                <a:lnTo>
                  <a:pt x="0" y="0"/>
                </a:lnTo>
                <a:lnTo>
                  <a:pt x="0" y="4298354"/>
                </a:lnTo>
                <a:close/>
              </a:path>
            </a:pathLst>
          </a:custGeom>
          <a:blipFill>
            <a:blip r:embed="rId5">
              <a:alphaModFix amt="31999"/>
            </a:blip>
            <a:stretch>
              <a:fillRect l="-8198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293155" y="2794143"/>
            <a:ext cx="6105690" cy="2406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870"/>
              </a:lnSpc>
              <a:spcBef>
                <a:spcPct val="0"/>
              </a:spcBef>
            </a:pPr>
            <a:r>
              <a:rPr lang="en-US" b="true" sz="1700" strike="noStrike" u="none">
                <a:solidFill>
                  <a:srgbClr val="061D55"/>
                </a:solidFill>
                <a:latin typeface="Unna Bold"/>
                <a:ea typeface="Unna Bold"/>
                <a:cs typeface="Unna Bold"/>
                <a:sym typeface="Unna Bold"/>
              </a:rPr>
              <a:t>This certificate is proudly presented to: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683287" y="4581969"/>
            <a:ext cx="7325426" cy="6134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10"/>
              </a:lnSpc>
            </a:pPr>
            <a:r>
              <a:rPr lang="en-US" sz="1721">
                <a:solidFill>
                  <a:srgbClr val="061B4D"/>
                </a:solidFill>
                <a:latin typeface="Unna"/>
                <a:ea typeface="Unna"/>
                <a:cs typeface="Unna"/>
                <a:sym typeface="Unna"/>
              </a:rPr>
              <a:t>This certificate is given to Marilyn Anastasia for her achievement in the field of education and proves that she is competent in her field.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032756" y="6210763"/>
            <a:ext cx="2350551" cy="36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b="true" sz="2121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OLIVIA WILSON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6173431" y="6210763"/>
            <a:ext cx="2350551" cy="3652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70"/>
              </a:lnSpc>
            </a:pPr>
            <a:r>
              <a:rPr lang="en-US" b="true" sz="2121">
                <a:solidFill>
                  <a:srgbClr val="061B4D"/>
                </a:solidFill>
                <a:latin typeface="Unna Bold"/>
                <a:ea typeface="Unna Bold"/>
                <a:cs typeface="Unna Bold"/>
                <a:sym typeface="Unna Bold"/>
              </a:rPr>
              <a:t>DANIEL GALLEGO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2032756" y="6420810"/>
            <a:ext cx="2350551" cy="32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i="true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Head Master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173431" y="6420810"/>
            <a:ext cx="2350551" cy="325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50"/>
              </a:lnSpc>
            </a:pPr>
            <a:r>
              <a:rPr lang="en-US" sz="1821" i="true">
                <a:solidFill>
                  <a:srgbClr val="061B4D"/>
                </a:solidFill>
                <a:latin typeface="Unna Italics"/>
                <a:ea typeface="Unna Italics"/>
                <a:cs typeface="Unna Italics"/>
                <a:sym typeface="Unna Italics"/>
              </a:rPr>
              <a:t>Mentor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0">
            <a:off x="4813844" y="5421776"/>
            <a:ext cx="1064312" cy="1382224"/>
          </a:xfrm>
          <a:custGeom>
            <a:avLst/>
            <a:gdLst/>
            <a:ahLst/>
            <a:cxnLst/>
            <a:rect r="r" b="b" t="t" l="l"/>
            <a:pathLst>
              <a:path h="1382224" w="1064312">
                <a:moveTo>
                  <a:pt x="0" y="0"/>
                </a:moveTo>
                <a:lnTo>
                  <a:pt x="1064312" y="0"/>
                </a:lnTo>
                <a:lnTo>
                  <a:pt x="1064312" y="1382224"/>
                </a:lnTo>
                <a:lnTo>
                  <a:pt x="0" y="138222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DAG2ebNQpEk</dc:identifier>
  <dcterms:modified xsi:type="dcterms:W3CDTF">2011-08-01T06:04:30Z</dcterms:modified>
  <cp:revision>1</cp:revision>
  <dc:title>Blue and Gold Minimalist Appreciation Certificate</dc:title>
</cp:coreProperties>
</file>