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Unna" panose="020B0604020202020204" charset="0"/>
      <p:regular r:id="rId7"/>
    </p:embeddedFont>
    <p:embeddedFont>
      <p:font typeface="Unna Bold" panose="020B0604020202020204" charset="0"/>
      <p:regular r:id="rId8"/>
    </p:embeddedFont>
    <p:embeddedFont>
      <p:font typeface="Unna Italic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53515" y="-117729"/>
            <a:ext cx="1856067" cy="1858390"/>
          </a:xfrm>
          <a:custGeom>
            <a:avLst/>
            <a:gdLst/>
            <a:ahLst/>
            <a:cxnLst/>
            <a:rect l="l" t="t" r="r" b="b"/>
            <a:pathLst>
              <a:path w="1856067" h="1858390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8688" y="462771"/>
            <a:ext cx="9994625" cy="6658919"/>
          </a:xfrm>
          <a:custGeom>
            <a:avLst/>
            <a:gdLst/>
            <a:ahLst/>
            <a:cxnLst/>
            <a:rect l="l" t="t" r="r" b="b"/>
            <a:pathLst>
              <a:path w="9994625" h="6658919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448093" y="-408459"/>
            <a:ext cx="4121926" cy="4200689"/>
          </a:xfrm>
          <a:custGeom>
            <a:avLst/>
            <a:gdLst/>
            <a:ahLst/>
            <a:cxnLst/>
            <a:rect l="l" t="t" r="r" b="b"/>
            <a:pathLst>
              <a:path w="4121926" h="4200689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7672371" y="462771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6974368" y="3792230"/>
            <a:ext cx="4142317" cy="4221469"/>
          </a:xfrm>
          <a:custGeom>
            <a:avLst/>
            <a:gdLst/>
            <a:ahLst/>
            <a:cxnLst/>
            <a:rect l="l" t="t" r="r" b="b"/>
            <a:pathLst>
              <a:path w="4142317" h="4221469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17604" y="5819339"/>
            <a:ext cx="1856089" cy="1858412"/>
          </a:xfrm>
          <a:custGeom>
            <a:avLst/>
            <a:gdLst/>
            <a:ahLst/>
            <a:cxnLst/>
            <a:rect l="l" t="t" r="r" b="b"/>
            <a:pathLst>
              <a:path w="1856089" h="1858412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4203" y="6158211"/>
            <a:ext cx="962274" cy="963479"/>
          </a:xfrm>
          <a:custGeom>
            <a:avLst/>
            <a:gdLst/>
            <a:ahLst/>
            <a:cxnLst/>
            <a:rect l="l" t="t" r="r" b="b"/>
            <a:pathLst>
              <a:path w="962274" h="963479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37497" y="1813529"/>
            <a:ext cx="4831215" cy="615980"/>
          </a:xfrm>
          <a:custGeom>
            <a:avLst/>
            <a:gdLst/>
            <a:ahLst/>
            <a:cxnLst/>
            <a:rect l="l" t="t" r="r" b="b"/>
            <a:pathLst>
              <a:path w="4831215" h="615980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9405523" y="462771"/>
            <a:ext cx="944339" cy="945521"/>
          </a:xfrm>
          <a:custGeom>
            <a:avLst/>
            <a:gdLst/>
            <a:ahLst/>
            <a:cxnLst/>
            <a:rect l="l" t="t" r="r" b="b"/>
            <a:pathLst>
              <a:path w="944339" h="945521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w="19050" cap="flat">
            <a:solidFill>
              <a:srgbClr val="061D5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Freeform 12"/>
          <p:cNvSpPr/>
          <p:nvPr/>
        </p:nvSpPr>
        <p:spPr>
          <a:xfrm>
            <a:off x="2327026" y="5585983"/>
            <a:ext cx="1762010" cy="610096"/>
          </a:xfrm>
          <a:custGeom>
            <a:avLst/>
            <a:gdLst/>
            <a:ahLst/>
            <a:cxnLst/>
            <a:rect l="l" t="t" r="r" b="b"/>
            <a:pathLst>
              <a:path w="1762010" h="610096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581094" y="5556023"/>
            <a:ext cx="1535226" cy="702366"/>
          </a:xfrm>
          <a:custGeom>
            <a:avLst/>
            <a:gdLst/>
            <a:ahLst/>
            <a:cxnLst/>
            <a:rect l="l" t="t" r="r" b="b"/>
            <a:pathLst>
              <a:path w="1535226" h="70236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38485" y="799069"/>
            <a:ext cx="7229238" cy="109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6404" b="1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20081" y="1727804"/>
            <a:ext cx="5651838" cy="66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id="16" name="Freeform 16"/>
          <p:cNvSpPr/>
          <p:nvPr/>
        </p:nvSpPr>
        <p:spPr>
          <a:xfrm flipV="1">
            <a:off x="350461" y="2407389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93155" y="2794143"/>
            <a:ext cx="6105690" cy="2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70"/>
              </a:lnSpc>
              <a:spcBef>
                <a:spcPct val="0"/>
              </a:spcBef>
            </a:pPr>
            <a:r>
              <a:rPr lang="en-US" sz="1700" b="1" u="none" strike="noStrik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287" y="4581969"/>
            <a:ext cx="7325426" cy="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2756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3431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2756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3431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id="23" name="Freeform 23"/>
          <p:cNvSpPr/>
          <p:nvPr/>
        </p:nvSpPr>
        <p:spPr>
          <a:xfrm>
            <a:off x="4813844" y="5421776"/>
            <a:ext cx="1064312" cy="1382224"/>
          </a:xfrm>
          <a:custGeom>
            <a:avLst/>
            <a:gdLst/>
            <a:ahLst/>
            <a:cxnLst/>
            <a:rect l="l" t="t" r="r" b="b"/>
            <a:pathLst>
              <a:path w="1064312" h="1382224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CF085-8A16-F639-4867-97E4B2907D58}"/>
              </a:ext>
            </a:extLst>
          </p:cNvPr>
          <p:cNvSpPr txBox="1"/>
          <p:nvPr/>
        </p:nvSpPr>
        <p:spPr>
          <a:xfrm>
            <a:off x="550986" y="3489203"/>
            <a:ext cx="959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en-GB" sz="5400" b="1" dirty="0" err="1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your_name</a:t>
            </a:r>
            <a:r>
              <a:rPr lang="en-GB" sz="5400" b="1" dirty="0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Unna Bold</vt:lpstr>
      <vt:lpstr>Unna</vt:lpstr>
      <vt:lpstr>Arial</vt:lpstr>
      <vt:lpstr>Calibri</vt:lpstr>
      <vt:lpstr>Unna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Gold Minimalist Appreciation Certificate</dc:title>
  <cp:lastModifiedBy>SOTHIN.KE</cp:lastModifiedBy>
  <cp:revision>4</cp:revision>
  <dcterms:created xsi:type="dcterms:W3CDTF">2006-08-16T00:00:00Z</dcterms:created>
  <dcterms:modified xsi:type="dcterms:W3CDTF">2025-10-23T02:14:40Z</dcterms:modified>
  <dc:identifier>DAG2ebNQpEk</dc:identifier>
</cp:coreProperties>
</file>