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587c870e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587c870e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587c870e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587c870e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587c870eb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587c870e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587c870eb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587c870e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540308" y="439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/>
              <a:t>Projet OS</a:t>
            </a:r>
            <a:endParaRPr sz="5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0300" y="2529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/>
              <a:t>Création d’un shell</a:t>
            </a:r>
            <a:endParaRPr sz="3500"/>
          </a:p>
        </p:txBody>
      </p:sp>
      <p:sp>
        <p:nvSpPr>
          <p:cNvPr id="56" name="Google Shape;56;p13"/>
          <p:cNvSpPr txBox="1"/>
          <p:nvPr/>
        </p:nvSpPr>
        <p:spPr>
          <a:xfrm>
            <a:off x="540300" y="4074625"/>
            <a:ext cx="57879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Maël Tallard - Noah Raimbaud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460600" y="4340125"/>
            <a:ext cx="371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Cahier des charges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017725"/>
            <a:ext cx="8520600" cy="3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200" u="sng"/>
              <a:t>Premier Shell</a:t>
            </a:r>
            <a:endParaRPr b="1" sz="2200" u="sng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Commande cd et exécution de programmes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200" u="sng"/>
              <a:t>Gestion des entrées/sorties</a:t>
            </a:r>
            <a:endParaRPr b="1" sz="2200" u="sng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Gestion des chevrons &lt; et &gt; dans les commandes, seuls ou combinés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200" u="sng"/>
              <a:t>Mise en arrière-plan des processus</a:t>
            </a:r>
            <a:endParaRPr b="1" sz="2200" u="sng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Gestion du background et du foreground pour certains processus</a:t>
            </a:r>
            <a:endParaRPr sz="22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2200" u="sng"/>
              <a:t>Gestion de fichiers</a:t>
            </a:r>
            <a:endParaRPr b="1" sz="2200" u="sng"/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Réintégration de la fonction cp implémentée précédemment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4" name="Google Shape;64;p14"/>
          <p:cNvSpPr txBox="1"/>
          <p:nvPr/>
        </p:nvSpPr>
        <p:spPr>
          <a:xfrm>
            <a:off x="8448825" y="4478200"/>
            <a:ext cx="3504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Ressources utilisées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Utilisation de nombreuses fonctions de la documentation GNU :</a:t>
            </a:r>
            <a:endParaRPr sz="2200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Utilisation des modèles de langage génératifs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867325" y="1685050"/>
            <a:ext cx="76359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init_shell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find_job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job_is_stopped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job_is_completed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launch_process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launch_job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put_job_in_foreground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put_job_in_background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mark_process_status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update_status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wait_for_job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format_job_info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do_job_notification</a:t>
            </a:r>
            <a:r>
              <a:rPr lang="fr">
                <a:solidFill>
                  <a:schemeClr val="dk1"/>
                </a:solidFill>
              </a:rPr>
              <a:t>,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mark_job_as_running </a:t>
            </a:r>
            <a:r>
              <a:rPr lang="fr">
                <a:solidFill>
                  <a:schemeClr val="dk1"/>
                </a:solidFill>
              </a:rPr>
              <a:t>et</a:t>
            </a:r>
            <a:r>
              <a:rPr lang="fr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continue_job</a:t>
            </a:r>
            <a:r>
              <a:rPr lang="fr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460600" y="4340125"/>
            <a:ext cx="371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3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Rajout</a:t>
            </a:r>
            <a:r>
              <a:rPr lang="fr"/>
              <a:t> personnel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Fonction Parse chargée des entrées/sorties et des pipes</a:t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Support des flèches et de l’historique des commandes</a:t>
            </a:r>
            <a:endParaRPr sz="2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fr" sz="2200"/>
              <a:t>Fonctionnalité de changement de plan d’un processus (background/foreground)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8333325" y="4287825"/>
            <a:ext cx="62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</a:rPr>
              <a:t>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Difficultés rencontrées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fr" sz="2200" u="sng"/>
              <a:t>Mauvaise l</a:t>
            </a:r>
            <a:r>
              <a:rPr lang="fr" sz="2200" u="sng"/>
              <a:t>isibilité du code</a:t>
            </a:r>
            <a:endParaRPr sz="2200" u="sng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/>
              <a:t>-&gt; découpage du projet en 4 fichiers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fr" sz="2200" u="sng"/>
              <a:t>Programmation sur deux OS distincts</a:t>
            </a:r>
            <a:r>
              <a:rPr lang="fr" sz="2200"/>
              <a:t> (Linux et MacOS)</a:t>
            </a:r>
            <a:endParaRPr sz="2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2200"/>
              <a:t>-&gt; suite du projet sur Linux</a:t>
            </a:r>
            <a:endParaRPr sz="2200"/>
          </a:p>
        </p:txBody>
      </p:sp>
      <p:sp>
        <p:nvSpPr>
          <p:cNvPr id="86" name="Google Shape;86;p17"/>
          <p:cNvSpPr txBox="1"/>
          <p:nvPr/>
        </p:nvSpPr>
        <p:spPr>
          <a:xfrm>
            <a:off x="8460600" y="4340125"/>
            <a:ext cx="371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5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