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1" r:id="rId2"/>
    <p:sldMasterId id="2147483652" r:id="rId3"/>
    <p:sldMasterId id="2147483653" r:id="rId4"/>
    <p:sldMasterId id="2147483654" r:id="rId5"/>
    <p:sldMasterId id="2147483655" r:id="rId6"/>
    <p:sldMasterId id="2147483656" r:id="rId7"/>
    <p:sldMasterId id="2147483657" r:id="rId8"/>
    <p:sldMasterId id="2147483658" r:id="rId9"/>
    <p:sldMasterId id="2147483659" r:id="rId10"/>
    <p:sldMasterId id="2147483660" r:id="rId11"/>
    <p:sldMasterId id="2147483661" r:id="rId12"/>
    <p:sldMasterId id="2147483662" r:id="rId13"/>
  </p:sldMasterIdLst>
  <p:sldIdLst>
    <p:sldId id="263" r:id="rId14"/>
    <p:sldId id="314" r:id="rId15"/>
    <p:sldId id="266" r:id="rId16"/>
    <p:sldId id="344" r:id="rId17"/>
    <p:sldId id="345" r:id="rId18"/>
    <p:sldId id="350" r:id="rId19"/>
    <p:sldId id="346" r:id="rId20"/>
    <p:sldId id="347" r:id="rId21"/>
    <p:sldId id="351" r:id="rId22"/>
    <p:sldId id="354" r:id="rId23"/>
    <p:sldId id="352" r:id="rId24"/>
    <p:sldId id="355" r:id="rId25"/>
    <p:sldId id="356" r:id="rId26"/>
    <p:sldId id="353" r:id="rId27"/>
    <p:sldId id="357" r:id="rId28"/>
    <p:sldId id="342" r:id="rId29"/>
    <p:sldId id="313" r:id="rId30"/>
  </p:sldIdLst>
  <p:sldSz cx="18289588" cy="13717588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765444" algn="ctr" rtl="0" fontAlgn="base">
      <a:spcBef>
        <a:spcPct val="0"/>
      </a:spcBef>
      <a:spcAft>
        <a:spcPct val="0"/>
      </a:spcAft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1530888" algn="ctr" rtl="0" fontAlgn="base">
      <a:spcBef>
        <a:spcPct val="0"/>
      </a:spcBef>
      <a:spcAft>
        <a:spcPct val="0"/>
      </a:spcAft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2296333" algn="ctr" rtl="0" fontAlgn="base">
      <a:spcBef>
        <a:spcPct val="0"/>
      </a:spcBef>
      <a:spcAft>
        <a:spcPct val="0"/>
      </a:spcAft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3061777" algn="ctr" rtl="0" fontAlgn="base">
      <a:spcBef>
        <a:spcPct val="0"/>
      </a:spcBef>
      <a:spcAft>
        <a:spcPct val="0"/>
      </a:spcAft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3827221" algn="l" defTabSz="1530888" rtl="0" eaLnBrk="1" latinLnBrk="0" hangingPunct="1"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4592665" algn="l" defTabSz="1530888" rtl="0" eaLnBrk="1" latinLnBrk="0" hangingPunct="1"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5358110" algn="l" defTabSz="1530888" rtl="0" eaLnBrk="1" latinLnBrk="0" hangingPunct="1"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6123554" algn="l" defTabSz="1530888" rtl="0" eaLnBrk="1" latinLnBrk="0" hangingPunct="1">
      <a:defRPr sz="7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683" userDrawn="1">
          <p15:clr>
            <a:srgbClr val="A4A3A4"/>
          </p15:clr>
        </p15:guide>
        <p15:guide id="2" pos="4627" userDrawn="1">
          <p15:clr>
            <a:srgbClr val="A4A3A4"/>
          </p15:clr>
        </p15:guide>
        <p15:guide id="3" orient="horz" pos="7450" userDrawn="1">
          <p15:clr>
            <a:srgbClr val="A4A3A4"/>
          </p15:clr>
        </p15:guide>
        <p15:guide id="4" pos="9253" userDrawn="1">
          <p15:clr>
            <a:srgbClr val="A4A3A4"/>
          </p15:clr>
        </p15:guide>
        <p15:guide id="5" pos="2359" userDrawn="1">
          <p15:clr>
            <a:srgbClr val="A4A3A4"/>
          </p15:clr>
        </p15:guide>
        <p15:guide id="7" orient="horz" pos="1735" userDrawn="1">
          <p15:clr>
            <a:srgbClr val="A4A3A4"/>
          </p15:clr>
        </p15:guide>
        <p15:guide id="8" pos="69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FC3"/>
    <a:srgbClr val="797474"/>
    <a:srgbClr val="1FD908"/>
    <a:srgbClr val="FFD300"/>
    <a:srgbClr val="EEB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Stile scuro 1 - Color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Stile medio 1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9"/>
    <p:restoredTop sz="95682"/>
  </p:normalViewPr>
  <p:slideViewPr>
    <p:cSldViewPr>
      <p:cViewPr varScale="1">
        <p:scale>
          <a:sx n="61" d="100"/>
          <a:sy n="61" d="100"/>
        </p:scale>
        <p:origin x="1952" y="256"/>
      </p:cViewPr>
      <p:guideLst>
        <p:guide orient="horz" pos="4683"/>
        <p:guide pos="4627"/>
        <p:guide orient="horz" pos="7450"/>
        <p:guide pos="9253"/>
        <p:guide pos="2359"/>
        <p:guide orient="horz" pos="1735"/>
        <p:guide pos="69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17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30467-8899-4BED-9697-5753C7385F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8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50CF0-F985-4205-A3BE-95029FDCDE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7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812E3-28C0-42B7-91FD-E8181C842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7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F9829-785B-46FB-AFFF-B9A5FA615C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3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35EF5-2A76-431B-95C8-C40E07E0F3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0317" y="2929276"/>
            <a:ext cx="7546241" cy="10395360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60890" y="2929276"/>
            <a:ext cx="7546241" cy="10395360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7322F-A869-4244-817C-A1AB2E848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1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6CBD6-637D-4C9D-BEDF-6B779BC1A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3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02043-DC9F-4A76-8B10-C435A13E33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2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98B5E-EEDD-4B7D-AF4E-8229FA02A6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1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77BD9-4C34-40E3-998F-EEF7A021C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2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AAEC82-AA5A-4874-ACEE-B79EBDCEA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6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06067-F83A-47C5-8D7F-971AADB106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1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80429" y="1000241"/>
            <a:ext cx="3826703" cy="1232439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9" y="1000241"/>
            <a:ext cx="11265779" cy="1232439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0F707-D85A-4D6B-8501-A59ED0C77E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6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80429" y="1000241"/>
            <a:ext cx="3826703" cy="1232439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9" y="1000241"/>
            <a:ext cx="11265779" cy="1232439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164EB-40DF-4992-BA18-E3FBCE9868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3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B0197-B985-470F-8330-6598AEADD9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9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F427C-125D-4A9E-8325-9A43C30EBF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7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19538-05BE-4F3F-BDC7-28B72A1AC1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4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0318" y="6430121"/>
            <a:ext cx="7537310" cy="3929517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51961" y="6430121"/>
            <a:ext cx="7537310" cy="3929517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06321-A1D0-45DA-B4B8-CD1810D5B3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6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4A66E-4582-45B6-936F-F2782585BB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9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EE8F5-3425-4D16-A0B9-0D6AC443C3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17DD6-1A4C-48A8-A2B9-2DE57F2823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8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A23F8-4B0E-4125-A797-78655D8460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7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2BBCB-7547-4DC7-A6D2-A871A8E3F4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3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20EDD-4A47-4536-89E1-2FC1022AE9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3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8A6CC-F721-4D1F-ACE6-4C644E7F0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1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67033" y="3929519"/>
            <a:ext cx="3822238" cy="6430119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8" y="3929519"/>
            <a:ext cx="11252383" cy="6430119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23AA9-FB5B-4035-8FC3-15C16E692E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  <a:prstGeom prst="rect">
            <a:avLst/>
          </a:prstGeom>
        </p:spPr>
        <p:txBody>
          <a:bodyPr lIns="153089" tIns="76544" rIns="153089" bIns="76544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80104-FE62-4206-82D5-E9472DDF47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4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  <a:prstGeom prst="rect">
            <a:avLst/>
          </a:prstGeom>
        </p:spPr>
        <p:txBody>
          <a:bodyPr lIns="153089" tIns="76544" rIns="153089" bIns="76544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15373" y="3201664"/>
            <a:ext cx="16458843" cy="9051286"/>
          </a:xfrm>
          <a:prstGeom prst="rect">
            <a:avLst/>
          </a:prstGeom>
        </p:spPr>
        <p:txBody>
          <a:bodyPr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1298D-AE12-4DED-B946-8990C03B24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8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  <a:prstGeom prst="rect">
            <a:avLst/>
          </a:prstGeom>
        </p:spPr>
        <p:txBody>
          <a:bodyPr lIns="153089" tIns="76544" rIns="153089" bIns="76544"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1E0524-965B-4256-895A-D845FB7F91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5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  <a:prstGeom prst="rect">
            <a:avLst/>
          </a:prstGeom>
        </p:spPr>
        <p:txBody>
          <a:bodyPr lIns="153089" tIns="76544" rIns="153089" bIns="76544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915373" y="3201664"/>
            <a:ext cx="8122256" cy="9051286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51960" y="3201664"/>
            <a:ext cx="8122256" cy="9051286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35E74-41E1-457D-B011-2C3EC26A4E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3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A82C3-7935-44EF-90C2-03CBF64032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3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  <a:prstGeom prst="rect">
            <a:avLst/>
          </a:prstGeom>
        </p:spPr>
        <p:txBody>
          <a:bodyPr lIns="153089" tIns="76544" rIns="153089" bIns="76544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E9DB4-9A82-40EA-B441-5B9DE1143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3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6E3CC-F422-470B-9FA5-562CF90878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0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  <a:prstGeom prst="rect">
            <a:avLst/>
          </a:prstGeom>
        </p:spPr>
        <p:txBody>
          <a:bodyPr lIns="153089" tIns="76544" rIns="153089" bIns="76544" anchor="b"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15DF1-57B8-4BDA-833E-0D614A15F1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ED2CD-7A4C-4CFB-BD71-D4F1BB762E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  <a:prstGeom prst="rect">
            <a:avLst/>
          </a:prstGeom>
        </p:spPr>
        <p:txBody>
          <a:bodyPr lIns="153089" tIns="76544" rIns="153089" bIns="76544" anchor="b"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76E6A-0AEA-4D7C-84F0-D7C583CB36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2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  <a:prstGeom prst="rect">
            <a:avLst/>
          </a:prstGeom>
        </p:spPr>
        <p:txBody>
          <a:bodyPr lIns="153089" tIns="76544" rIns="153089" bIns="76544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5373" y="3201664"/>
            <a:ext cx="16458843" cy="9051286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0D8AB-E911-42D1-A9D1-C9AB6A1EC9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8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3259506" y="549240"/>
            <a:ext cx="4114710" cy="11703710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5372" y="549240"/>
            <a:ext cx="12129802" cy="11703710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30F30-2904-4CD3-A98A-B9060851F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3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02A99-30D0-4844-8831-5AA87E800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4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C34B4-EC96-440E-BBC6-554E671F1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6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C0FDA-82AB-4170-9C6F-85F44BBF9A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2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0317" y="2929276"/>
            <a:ext cx="7546241" cy="10395360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60890" y="2929276"/>
            <a:ext cx="7546241" cy="10395360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530DF-617D-4DB6-A5CB-BC3624206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7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765ED-CA4A-480F-9783-ECF73AC4CD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8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3EA18-D09B-4A8D-B058-3265FDD43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1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79F35-CE7B-477D-93C8-336A8D976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6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22930-0523-48C7-BFF7-839F1262EA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8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8BD4B-0CBB-41FC-B78E-4F5FE502B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1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7A32D-FF23-4965-843D-C7AB7A0A26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2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1F6BE-8A52-4BD8-B754-16A576365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0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80429" y="1000241"/>
            <a:ext cx="3826703" cy="1232439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9" y="1000241"/>
            <a:ext cx="11265779" cy="1232439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916A3-01DD-4E9E-A9F1-803A25C444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5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0317" y="4286746"/>
            <a:ext cx="7546241" cy="8716384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60890" y="4286746"/>
            <a:ext cx="7546241" cy="8716384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2C7C0-8EEC-4988-B51D-822837CB20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7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82067-2B10-4D91-865D-DC08E22B77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3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6ADE6-6A8D-49B4-9895-D43E7F19A1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8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76775-FE45-46BC-A5CC-4E43743131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0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3951E-EA90-436D-8FBC-05FCDDE0D6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9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1E302-33A3-4924-AD29-3AE07FCD1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6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7B8D5-99A0-421B-B421-6D76D4EEAE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5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9FA89-64EA-486A-8935-179AFF664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7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80429" y="1732560"/>
            <a:ext cx="3826703" cy="1127057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9" y="1732560"/>
            <a:ext cx="11265779" cy="1127057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3A4C7-099E-4902-8460-E61D8C526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0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5F0D5-89E1-41C7-BDFA-8C7AF993EA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3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7EF66-6E1D-40EE-A1AF-56D33117AE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3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5248F-C495-4774-A811-DF1EC701E0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7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679139" y="4590392"/>
            <a:ext cx="6956831" cy="8109095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850301" y="4590392"/>
            <a:ext cx="6956831" cy="8109095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1798C-A911-4D95-AB7C-1195B8DFA9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94321-EAC2-4523-B003-EF1A327664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E00CF-5816-4977-A327-95DFAA3C5A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5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F8D99-C742-40D3-92F6-8F0A700B02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6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03C7E-2C3A-49E5-9083-0B9A52011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9CB4C-A4B7-4AC0-993C-B117B61E8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7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Arial Black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631CA-AD47-4D34-A291-28612565F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1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75F55-E22E-417D-89D7-2423EAC6FD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8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80429" y="1732560"/>
            <a:ext cx="3826703" cy="10966926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9" y="1732560"/>
            <a:ext cx="11265779" cy="10966926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861DA-6077-42A8-80E7-EBB577E7F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2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03443-5D45-4048-8B3E-6FA4CA182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7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B8584-6A74-4858-A15C-BF7E6209A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2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7155E-5E80-448A-86F8-D89E89C991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1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0317" y="3983102"/>
            <a:ext cx="7546241" cy="9341535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60890" y="3983102"/>
            <a:ext cx="7546241" cy="9341535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55554-73D6-4A8E-A65E-A1B3830370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4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998FC-BA7B-4D93-885E-ADF8EB3F0D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2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5AF92-01E6-4B14-BBF5-DA05DB2CC9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4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0317" y="2929276"/>
            <a:ext cx="7546241" cy="10395360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60890" y="2929276"/>
            <a:ext cx="7546241" cy="10395360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77C3C-C6FB-484E-9444-4DC057424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1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45BB2-9698-4A5D-95B4-F9076849E4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8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98859-194A-40DE-9103-7267FD5D6B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3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FE26B-FF1A-45C5-A263-9E3306966E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1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63A99-99B1-42C1-AE5E-ADBE0001CA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4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80429" y="1732560"/>
            <a:ext cx="3826703" cy="11592076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9" y="1732560"/>
            <a:ext cx="11265779" cy="11592076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6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9EE8A-ADD0-4EFD-B980-4739D0B980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6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FCEC3-21A3-443B-BEF2-9989134037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7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CBB1B-0F64-470A-9EF4-3EDF0CA9F2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9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ACCF8-F7EF-43B3-9ACB-9D765E9D6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2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0317" y="3983102"/>
            <a:ext cx="7546241" cy="9341535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60890" y="3983102"/>
            <a:ext cx="7546241" cy="9341535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B4B66-E5A1-4D74-90BD-CF64F5FCD5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4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80E26-93F4-477E-B279-CFF1461CCE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4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86ABE-BFF6-4FED-8DA7-2A9E0633A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6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ABB03-F2D1-4C8C-8BD4-EE0D661ED8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4C968-6DA0-47CE-8052-F9ADE28549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3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7E20A-D937-4D92-AFDF-721B4A6AE0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3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1E557-6E12-459A-B9D6-82182B0EC9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7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F1329-A20E-4049-B822-E66F94559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80429" y="1732560"/>
            <a:ext cx="3826703" cy="11592076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9" y="1732560"/>
            <a:ext cx="11265779" cy="11592076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F736B-8691-4CE3-B7D5-1A3B11E5F8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0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00F31-567E-4AD9-B626-6354C06877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7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15373" y="3201664"/>
            <a:ext cx="16458843" cy="9051286"/>
          </a:xfrm>
          <a:prstGeom prst="rect">
            <a:avLst/>
          </a:prstGeom>
        </p:spPr>
        <p:txBody>
          <a:bodyPr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BC41E-5022-4016-8539-2ED71DBB8B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2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86BE0-4134-4D37-B37D-752284EC59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0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915373" y="3201664"/>
            <a:ext cx="8122256" cy="9051286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51960" y="3201664"/>
            <a:ext cx="8122256" cy="9051286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B89CF-25AC-44D2-A366-5A445AC4C0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2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6C6C7-B5E1-4DBF-A7CA-73AE6DC680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2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7218B-0D08-4624-B7E4-C7101EA4AA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8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85F611-15AF-4178-80F9-F47AA5A57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4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9954D-E962-4C4A-863A-9D06E2253F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6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E5DB5-9A26-4E2A-A138-DA25A35FEF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1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07905-4A88-42BD-81BB-C01BD0886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7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5373" y="3201664"/>
            <a:ext cx="16458843" cy="9051286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A8A26-F360-4F62-BF11-1F139051B1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6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3259506" y="1732560"/>
            <a:ext cx="4114710" cy="1052039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5372" y="1732560"/>
            <a:ext cx="12129802" cy="10520390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F6A4C-6909-4DA2-AACE-68711A792D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6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7CC05-9627-4283-BF14-7428E66EB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1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15373" y="3201664"/>
            <a:ext cx="16458843" cy="9051286"/>
          </a:xfrm>
          <a:prstGeom prst="rect">
            <a:avLst/>
          </a:prstGeom>
        </p:spPr>
        <p:txBody>
          <a:bodyPr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F7B88-67BA-40D5-B2DF-BE7C875CC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0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C381D-1839-4065-B46E-DBC12A451B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4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EB8CE-E25F-4952-A575-A39BC7324C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9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915373" y="3201664"/>
            <a:ext cx="8122256" cy="9051286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51960" y="3201664"/>
            <a:ext cx="8122256" cy="9051286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0EB0F-6FAF-4024-82EC-DED1E006AC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6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A689FD-4D45-4513-A691-5F0F920EB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4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6E8E5-3084-4A30-8D27-424635A54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1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9F186-59D9-454C-9715-28E901B9A7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1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25CF4-EAAA-452F-A003-435247FE65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4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B9CFD-B195-4ACF-9C15-D19DD62DF5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0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5373" y="3201664"/>
            <a:ext cx="16458843" cy="9051286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C93E8-CFE5-4AE1-80F2-26A17F9422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5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3259506" y="1732560"/>
            <a:ext cx="4114710" cy="1052039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5372" y="1732560"/>
            <a:ext cx="12129802" cy="10520390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CE5E05-EF30-4B68-8D68-25DC7023A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7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95078-57A0-4AB6-BE3B-C0051A3780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4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15373" y="3201664"/>
            <a:ext cx="16458843" cy="9051286"/>
          </a:xfrm>
          <a:prstGeom prst="rect">
            <a:avLst/>
          </a:prstGeom>
        </p:spPr>
        <p:txBody>
          <a:bodyPr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CE827-499A-4DCA-B2AE-F641862A62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B82DC-5858-466A-894A-AFE1847D8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1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4DDAE-2721-4656-8519-AAF67A3499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8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915373" y="3201664"/>
            <a:ext cx="8122256" cy="9051286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51960" y="3201664"/>
            <a:ext cx="8122256" cy="9051286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63616-36C1-4533-97F8-D8687A44A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7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  <a:prstGeom prst="rect">
            <a:avLst/>
          </a:prstGeom>
        </p:spPr>
        <p:txBody>
          <a:bodyPr lIns="153089" tIns="76544" rIns="153089" bIns="76544"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0A0E2-3DFF-4D75-98B1-DF68019579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4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E94BD-C163-49D8-901B-1E68B46843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5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FEA2D-044D-428A-AE1F-9171EF99D9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  <a:prstGeom prst="rect">
            <a:avLst/>
          </a:prstGeom>
        </p:spPr>
        <p:txBody>
          <a:bodyPr lIns="153089" tIns="76544" rIns="153089" bIns="76544"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CFDE8-7160-471F-9F7B-C7E7150706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1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  <a:prstGeom prst="rect">
            <a:avLst/>
          </a:prstGeom>
        </p:spPr>
        <p:txBody>
          <a:bodyPr lIns="153089" tIns="76544" rIns="153089" bIns="76544"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01B1B-697D-40CD-9790-A8BD5495F3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9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5373" y="3201664"/>
            <a:ext cx="16458843" cy="9051286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C4D9D-8221-47C5-858B-3A1718E499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1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3259506" y="1732560"/>
            <a:ext cx="4114710" cy="1052039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5372" y="1732560"/>
            <a:ext cx="12129802" cy="10520390"/>
          </a:xfrm>
          <a:prstGeom prst="rect">
            <a:avLst/>
          </a:prstGeom>
        </p:spPr>
        <p:txBody>
          <a:bodyPr vert="eaVert" lIns="153089" tIns="76544" rIns="153089" bIns="76544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1A0B6-ED83-44DB-B938-5A380F317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9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827" y="4262189"/>
            <a:ext cx="15547936" cy="294043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743886" y="7774194"/>
            <a:ext cx="12801819" cy="3505308"/>
          </a:xfrm>
        </p:spPr>
        <p:txBody>
          <a:bodyPr/>
          <a:lstStyle>
            <a:lvl1pPr marL="0" indent="0" algn="ctr">
              <a:buNone/>
              <a:defRPr/>
            </a:lvl1pPr>
            <a:lvl2pPr marL="574083" indent="0" algn="ctr">
              <a:buNone/>
              <a:defRPr/>
            </a:lvl2pPr>
            <a:lvl3pPr marL="1148166" indent="0" algn="ctr">
              <a:buNone/>
              <a:defRPr/>
            </a:lvl3pPr>
            <a:lvl4pPr marL="1722250" indent="0" algn="ctr">
              <a:buNone/>
              <a:defRPr/>
            </a:lvl4pPr>
            <a:lvl5pPr marL="2296333" indent="0" algn="ctr">
              <a:buNone/>
              <a:defRPr/>
            </a:lvl5pPr>
            <a:lvl6pPr marL="2870416" indent="0" algn="ctr">
              <a:buNone/>
              <a:defRPr/>
            </a:lvl6pPr>
            <a:lvl7pPr marL="3444499" indent="0" algn="ctr">
              <a:buNone/>
              <a:defRPr/>
            </a:lvl7pPr>
            <a:lvl8pPr marL="4018583" indent="0" algn="ctr">
              <a:buNone/>
              <a:defRPr/>
            </a:lvl8pPr>
            <a:lvl9pPr marL="4592666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5927E-B21A-4C69-962D-22275EA320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66FC3-B512-48AD-A50B-3D41D6DAAB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6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01098-E14A-4A71-BA20-BC7C9449BE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1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503" y="8814622"/>
            <a:ext cx="15545703" cy="2723870"/>
          </a:xfrm>
        </p:spPr>
        <p:txBody>
          <a:bodyPr anchor="t"/>
          <a:lstStyle>
            <a:lvl1pPr algn="l">
              <a:defRPr sz="5025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44503" y="5813900"/>
            <a:ext cx="15545703" cy="3000722"/>
          </a:xfrm>
        </p:spPr>
        <p:txBody>
          <a:bodyPr anchor="b"/>
          <a:lstStyle>
            <a:lvl1pPr marL="0" indent="0">
              <a:buNone/>
              <a:defRPr sz="2475"/>
            </a:lvl1pPr>
            <a:lvl2pPr marL="574083" indent="0">
              <a:buNone/>
              <a:defRPr sz="2250"/>
            </a:lvl2pPr>
            <a:lvl3pPr marL="1148166" indent="0">
              <a:buNone/>
              <a:defRPr sz="2025"/>
            </a:lvl3pPr>
            <a:lvl4pPr marL="1722250" indent="0">
              <a:buNone/>
              <a:defRPr sz="1725"/>
            </a:lvl4pPr>
            <a:lvl5pPr marL="2296333" indent="0">
              <a:buNone/>
              <a:defRPr sz="1725"/>
            </a:lvl5pPr>
            <a:lvl6pPr marL="2870416" indent="0">
              <a:buNone/>
              <a:defRPr sz="1725"/>
            </a:lvl6pPr>
            <a:lvl7pPr marL="3444499" indent="0">
              <a:buNone/>
              <a:defRPr sz="1725"/>
            </a:lvl7pPr>
            <a:lvl8pPr marL="4018583" indent="0">
              <a:buNone/>
              <a:defRPr sz="1725"/>
            </a:lvl8pPr>
            <a:lvl9pPr marL="4592666" indent="0">
              <a:buNone/>
              <a:defRPr sz="17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0D28A-335B-453A-B638-6DC7C574BA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2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00317" y="3983102"/>
            <a:ext cx="7546241" cy="9341535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260890" y="3983102"/>
            <a:ext cx="7546241" cy="9341535"/>
          </a:xfrm>
        </p:spPr>
        <p:txBody>
          <a:bodyPr/>
          <a:lstStyle>
            <a:lvl1pPr>
              <a:defRPr sz="3525"/>
            </a:lvl1pPr>
            <a:lvl2pPr>
              <a:defRPr sz="3000"/>
            </a:lvl2pPr>
            <a:lvl3pPr>
              <a:defRPr sz="2475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9836F-FF08-4D15-AAC2-D73E640AB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9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9240"/>
            <a:ext cx="16458843" cy="2286265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5373" y="3069937"/>
            <a:ext cx="8079837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15373" y="4349261"/>
            <a:ext cx="8079837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289915" y="3069937"/>
            <a:ext cx="8084301" cy="1279325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083" indent="0">
              <a:buNone/>
              <a:defRPr sz="2475" b="1"/>
            </a:lvl2pPr>
            <a:lvl3pPr marL="1148166" indent="0">
              <a:buNone/>
              <a:defRPr sz="2250" b="1"/>
            </a:lvl3pPr>
            <a:lvl4pPr marL="1722250" indent="0">
              <a:buNone/>
              <a:defRPr sz="2025" b="1"/>
            </a:lvl4pPr>
            <a:lvl5pPr marL="2296333" indent="0">
              <a:buNone/>
              <a:defRPr sz="2025" b="1"/>
            </a:lvl5pPr>
            <a:lvl6pPr marL="2870416" indent="0">
              <a:buNone/>
              <a:defRPr sz="2025" b="1"/>
            </a:lvl6pPr>
            <a:lvl7pPr marL="3444499" indent="0">
              <a:buNone/>
              <a:defRPr sz="2025" b="1"/>
            </a:lvl7pPr>
            <a:lvl8pPr marL="4018583" indent="0">
              <a:buNone/>
              <a:defRPr sz="2025" b="1"/>
            </a:lvl8pPr>
            <a:lvl9pPr marL="4592666" indent="0">
              <a:buNone/>
              <a:defRPr sz="2025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289915" y="4349261"/>
            <a:ext cx="8084301" cy="7903688"/>
          </a:xfrm>
        </p:spPr>
        <p:txBody>
          <a:bodyPr/>
          <a:lstStyle>
            <a:lvl1pPr>
              <a:defRPr sz="30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2025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FAF86-719C-4161-919C-D72F3D7FCE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8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B5CB1-8865-4A09-8396-3730A4647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06105-0569-41FD-B0AB-4A90896BA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1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373" y="547008"/>
            <a:ext cx="6016900" cy="2324220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1069" y="547008"/>
            <a:ext cx="10223146" cy="11705942"/>
          </a:xfrm>
        </p:spPr>
        <p:txBody>
          <a:bodyPr/>
          <a:lstStyle>
            <a:lvl1pPr>
              <a:defRPr sz="4050"/>
            </a:lvl1pPr>
            <a:lvl2pPr>
              <a:defRPr sz="3525"/>
            </a:lvl2pPr>
            <a:lvl3pPr>
              <a:defRPr sz="3000"/>
            </a:lvl3pPr>
            <a:lvl4pPr>
              <a:defRPr sz="2475"/>
            </a:lvl4pPr>
            <a:lvl5pPr>
              <a:defRPr sz="2475"/>
            </a:lvl5pPr>
            <a:lvl6pPr>
              <a:defRPr sz="2475"/>
            </a:lvl6pPr>
            <a:lvl7pPr>
              <a:defRPr sz="2475"/>
            </a:lvl7pPr>
            <a:lvl8pPr>
              <a:defRPr sz="2475"/>
            </a:lvl8pPr>
            <a:lvl9pPr>
              <a:defRPr sz="24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5373" y="2871229"/>
            <a:ext cx="6016900" cy="9381723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1BA0B-67C1-4381-91D9-4AA0ECD44B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4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85582" y="9602759"/>
            <a:ext cx="10973307" cy="1134202"/>
          </a:xfrm>
        </p:spPr>
        <p:txBody>
          <a:bodyPr/>
          <a:lstStyle>
            <a:lvl1pPr algn="l">
              <a:defRPr sz="2475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585582" y="1225743"/>
            <a:ext cx="10973307" cy="8229660"/>
          </a:xfrm>
        </p:spPr>
        <p:txBody>
          <a:bodyPr/>
          <a:lstStyle>
            <a:lvl1pPr marL="0" indent="0">
              <a:buNone/>
              <a:defRPr sz="4050"/>
            </a:lvl1pPr>
            <a:lvl2pPr marL="574083" indent="0">
              <a:buNone/>
              <a:defRPr sz="3525"/>
            </a:lvl2pPr>
            <a:lvl3pPr marL="1148166" indent="0">
              <a:buNone/>
              <a:defRPr sz="3000"/>
            </a:lvl3pPr>
            <a:lvl4pPr marL="1722250" indent="0">
              <a:buNone/>
              <a:defRPr sz="2475"/>
            </a:lvl4pPr>
            <a:lvl5pPr marL="2296333" indent="0">
              <a:buNone/>
              <a:defRPr sz="2475"/>
            </a:lvl5pPr>
            <a:lvl6pPr marL="2870416" indent="0">
              <a:buNone/>
              <a:defRPr sz="2475"/>
            </a:lvl6pPr>
            <a:lvl7pPr marL="3444499" indent="0">
              <a:buNone/>
              <a:defRPr sz="2475"/>
            </a:lvl7pPr>
            <a:lvl8pPr marL="4018583" indent="0">
              <a:buNone/>
              <a:defRPr sz="2475"/>
            </a:lvl8pPr>
            <a:lvl9pPr marL="4592666" indent="0">
              <a:buNone/>
              <a:defRPr sz="2475"/>
            </a:lvl9pPr>
          </a:lstStyle>
          <a:p>
            <a:pPr lvl="0"/>
            <a:endParaRPr lang="it-IT" noProof="0" smtClean="0">
              <a:sym typeface="Gill Sans" charset="0"/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585582" y="10736961"/>
            <a:ext cx="10973307" cy="1609762"/>
          </a:xfrm>
        </p:spPr>
        <p:txBody>
          <a:bodyPr/>
          <a:lstStyle>
            <a:lvl1pPr marL="0" indent="0">
              <a:buNone/>
              <a:defRPr sz="1725"/>
            </a:lvl1pPr>
            <a:lvl2pPr marL="574083" indent="0">
              <a:buNone/>
              <a:defRPr sz="1500"/>
            </a:lvl2pPr>
            <a:lvl3pPr marL="1148166" indent="0">
              <a:buNone/>
              <a:defRPr sz="1275"/>
            </a:lvl3pPr>
            <a:lvl4pPr marL="1722250" indent="0">
              <a:buNone/>
              <a:defRPr sz="1125"/>
            </a:lvl4pPr>
            <a:lvl5pPr marL="2296333" indent="0">
              <a:buNone/>
              <a:defRPr sz="1125"/>
            </a:lvl5pPr>
            <a:lvl6pPr marL="2870416" indent="0">
              <a:buNone/>
              <a:defRPr sz="1125"/>
            </a:lvl6pPr>
            <a:lvl7pPr marL="3444499" indent="0">
              <a:buNone/>
              <a:defRPr sz="1125"/>
            </a:lvl7pPr>
            <a:lvl8pPr marL="4018583" indent="0">
              <a:buNone/>
              <a:defRPr sz="1125"/>
            </a:lvl8pPr>
            <a:lvl9pPr marL="4592666" indent="0">
              <a:buNone/>
              <a:defRPr sz="112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03EC4-ECF0-4F65-84E0-6A5216316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6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A369FC-68F8-47A8-B503-52CC05CBD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0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980429" y="1732560"/>
            <a:ext cx="3826703" cy="11592076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00319" y="1732560"/>
            <a:ext cx="11265779" cy="11592076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Text Box 7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25FE7-2674-4FA6-8444-FE5C4613B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1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3" Type="http://schemas.openxmlformats.org/officeDocument/2006/relationships/image" Target="../media/image5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3.xml"/><Relationship Id="rId12" Type="http://schemas.openxmlformats.org/officeDocument/2006/relationships/theme" Target="../theme/theme13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4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4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4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4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000241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317" y="2929276"/>
            <a:ext cx="15306814" cy="1039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EE756235-E8FD-43A2-B239-DA68CBBD86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1036539" indent="-542190" algn="l" rtl="0" eaLnBrk="0" fontAlgn="base" hangingPunct="0">
        <a:spcBef>
          <a:spcPts val="2009"/>
        </a:spcBef>
        <a:spcAft>
          <a:spcPct val="0"/>
        </a:spcAft>
        <a:buSzPct val="92000"/>
        <a:buChar char="•"/>
        <a:defRPr sz="3150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1355474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 sz="29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674410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1977398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20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296333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287041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3444499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4018583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459266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3"/>
          <p:cNvGrpSpPr>
            <a:grpSpLocks/>
          </p:cNvGrpSpPr>
          <p:nvPr/>
        </p:nvGrpSpPr>
        <p:grpSpPr bwMode="auto">
          <a:xfrm>
            <a:off x="2676908" y="390722"/>
            <a:ext cx="2723791" cy="984611"/>
            <a:chOff x="0" y="0"/>
            <a:chExt cx="1219" cy="440"/>
          </a:xfrm>
        </p:grpSpPr>
        <p:pic>
          <p:nvPicPr>
            <p:cNvPr id="12296" name="Picture 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" y="89"/>
              <a:ext cx="100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7" name="Line 2"/>
            <p:cNvSpPr>
              <a:spLocks noChangeShapeType="1"/>
            </p:cNvSpPr>
            <p:nvPr/>
          </p:nvSpPr>
          <p:spPr bwMode="auto">
            <a:xfrm>
              <a:off x="0" y="0"/>
              <a:ext cx="0" cy="440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000241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317" y="2929276"/>
            <a:ext cx="15306814" cy="1039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12294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12A2A011-470B-4D1F-9469-0CF5E01DD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Rectangle 7"/>
          <p:cNvSpPr>
            <a:spLocks/>
          </p:cNvSpPr>
          <p:nvPr/>
        </p:nvSpPr>
        <p:spPr bwMode="auto">
          <a:xfrm>
            <a:off x="214332" y="1732561"/>
            <a:ext cx="17860926" cy="219695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pic>
        <p:nvPicPr>
          <p:cNvPr id="12295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125032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1036539" indent="-542190" algn="l" rtl="0" eaLnBrk="0" fontAlgn="base" hangingPunct="0">
        <a:spcBef>
          <a:spcPts val="2009"/>
        </a:spcBef>
        <a:spcAft>
          <a:spcPct val="0"/>
        </a:spcAft>
        <a:buSzPct val="92000"/>
        <a:buChar char="•"/>
        <a:defRPr sz="3150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1355474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 sz="29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674410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1977398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20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296333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287041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3444499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4018583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459266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/>
          </p:cNvSpPr>
          <p:nvPr/>
        </p:nvSpPr>
        <p:spPr bwMode="auto">
          <a:xfrm>
            <a:off x="214332" y="3929518"/>
            <a:ext cx="17860926" cy="9538010"/>
          </a:xfrm>
          <a:prstGeom prst="rect">
            <a:avLst/>
          </a:prstGeom>
          <a:gradFill rotWithShape="0">
            <a:gsLst>
              <a:gs pos="0">
                <a:srgbClr val="EA2A28"/>
              </a:gs>
              <a:gs pos="100000">
                <a:srgbClr val="D4282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00319" y="3929519"/>
            <a:ext cx="15288952" cy="251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319" y="6430121"/>
            <a:ext cx="15288952" cy="3929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84" y="1424452"/>
            <a:ext cx="3232827" cy="772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5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68595" y="1321747"/>
            <a:ext cx="1114074" cy="114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5025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67F7F2BA-78E8-493B-B636-FA8296F66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319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951" y="857349"/>
            <a:ext cx="1571761" cy="192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75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430562" indent="-430562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150">
          <a:solidFill>
            <a:srgbClr val="FFFFFF"/>
          </a:solidFill>
          <a:latin typeface="+mn-lt"/>
          <a:ea typeface="+mn-ea"/>
          <a:cs typeface="+mn-cs"/>
          <a:sym typeface="Gill Sans" charset="0"/>
        </a:defRPr>
      </a:lvl1pPr>
      <a:lvl2pPr marL="932885" indent="-358802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435208" indent="-287042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2009291" indent="-287042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583374" indent="-287042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574083" algn="l" rtl="0" fontAlgn="base">
        <a:lnSpc>
          <a:spcPct val="80000"/>
        </a:lnSpc>
        <a:spcBef>
          <a:spcPct val="0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1148166" algn="l" rtl="0" fontAlgn="base">
        <a:lnSpc>
          <a:spcPct val="80000"/>
        </a:lnSpc>
        <a:spcBef>
          <a:spcPct val="0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1722250" algn="l" rtl="0" fontAlgn="base">
        <a:lnSpc>
          <a:spcPct val="80000"/>
        </a:lnSpc>
        <a:spcBef>
          <a:spcPct val="0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2296333" algn="l" rtl="0" fontAlgn="base">
        <a:lnSpc>
          <a:spcPct val="80000"/>
        </a:lnSpc>
        <a:spcBef>
          <a:spcPct val="0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/>
          </p:cNvSpPr>
          <p:nvPr/>
        </p:nvSpPr>
        <p:spPr bwMode="auto">
          <a:xfrm>
            <a:off x="214332" y="1732561"/>
            <a:ext cx="17860926" cy="3572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2" name="Text Box 2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62650B3D-28DA-4BF0-AA51-174137B947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4340" name="Group 5"/>
          <p:cNvGrpSpPr>
            <a:grpSpLocks/>
          </p:cNvGrpSpPr>
          <p:nvPr/>
        </p:nvGrpSpPr>
        <p:grpSpPr bwMode="auto">
          <a:xfrm>
            <a:off x="2676908" y="390722"/>
            <a:ext cx="2723791" cy="984611"/>
            <a:chOff x="0" y="0"/>
            <a:chExt cx="1219" cy="440"/>
          </a:xfrm>
        </p:grpSpPr>
        <p:pic>
          <p:nvPicPr>
            <p:cNvPr id="1434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" y="89"/>
              <a:ext cx="100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2" name="Line 4"/>
            <p:cNvSpPr>
              <a:spLocks noChangeShapeType="1"/>
            </p:cNvSpPr>
            <p:nvPr/>
          </p:nvSpPr>
          <p:spPr bwMode="auto">
            <a:xfrm>
              <a:off x="0" y="0"/>
              <a:ext cx="0" cy="440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430562" indent="-43056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932885" indent="-35880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435208" indent="-28704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2009291" indent="-28704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583374" indent="-28704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574083" algn="l" rtl="0" fontAlgn="base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1148166" algn="l" rtl="0" fontAlgn="base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1722250" algn="l" rtl="0" fontAlgn="base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2296333" algn="l" rtl="0" fontAlgn="base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3"/>
          <p:cNvGrpSpPr>
            <a:grpSpLocks/>
          </p:cNvGrpSpPr>
          <p:nvPr/>
        </p:nvGrpSpPr>
        <p:grpSpPr bwMode="auto">
          <a:xfrm>
            <a:off x="2676908" y="390722"/>
            <a:ext cx="2723791" cy="984611"/>
            <a:chOff x="0" y="0"/>
            <a:chExt cx="1219" cy="440"/>
          </a:xfrm>
        </p:grpSpPr>
        <p:pic>
          <p:nvPicPr>
            <p:cNvPr id="15368" name="Picture 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" y="89"/>
              <a:ext cx="100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9" name="Line 2"/>
            <p:cNvSpPr>
              <a:spLocks noChangeShapeType="1"/>
            </p:cNvSpPr>
            <p:nvPr/>
          </p:nvSpPr>
          <p:spPr bwMode="auto">
            <a:xfrm>
              <a:off x="0" y="0"/>
              <a:ext cx="0" cy="440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000241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317" y="2929276"/>
            <a:ext cx="15306814" cy="1039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15366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CAEE9F58-3017-463B-9A6B-54EEE49579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Rectangle 7"/>
          <p:cNvSpPr>
            <a:spLocks/>
          </p:cNvSpPr>
          <p:nvPr/>
        </p:nvSpPr>
        <p:spPr bwMode="auto">
          <a:xfrm>
            <a:off x="214332" y="1750422"/>
            <a:ext cx="17860926" cy="117885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pic>
        <p:nvPicPr>
          <p:cNvPr id="15367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250061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1036539" indent="-542190" algn="l" rtl="0" eaLnBrk="0" fontAlgn="base" hangingPunct="0">
        <a:spcBef>
          <a:spcPts val="2009"/>
        </a:spcBef>
        <a:spcAft>
          <a:spcPct val="0"/>
        </a:spcAft>
        <a:buSzPct val="92000"/>
        <a:buChar char="•"/>
        <a:defRPr sz="3150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1355474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 sz="29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674410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1977398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20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296333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287041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3444499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4018583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459266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/>
          </p:cNvSpPr>
          <p:nvPr/>
        </p:nvSpPr>
        <p:spPr bwMode="auto">
          <a:xfrm>
            <a:off x="214332" y="1732561"/>
            <a:ext cx="17860926" cy="219695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732560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317" y="4286746"/>
            <a:ext cx="15306814" cy="871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85049" tIns="85049" rIns="85049" bIns="850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2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D427B973-1959-4619-814F-D58CB57AD8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4102" name="Group 7"/>
          <p:cNvGrpSpPr>
            <a:grpSpLocks/>
          </p:cNvGrpSpPr>
          <p:nvPr/>
        </p:nvGrpSpPr>
        <p:grpSpPr bwMode="auto">
          <a:xfrm>
            <a:off x="2676908" y="390722"/>
            <a:ext cx="2723791" cy="984611"/>
            <a:chOff x="0" y="0"/>
            <a:chExt cx="1219" cy="440"/>
          </a:xfrm>
        </p:grpSpPr>
        <p:pic>
          <p:nvPicPr>
            <p:cNvPr id="4104" name="Picture 5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" y="89"/>
              <a:ext cx="100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5" name="Line 6"/>
            <p:cNvSpPr>
              <a:spLocks noChangeShapeType="1"/>
            </p:cNvSpPr>
            <p:nvPr/>
          </p:nvSpPr>
          <p:spPr bwMode="auto">
            <a:xfrm>
              <a:off x="0" y="0"/>
              <a:ext cx="0" cy="440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pic>
        <p:nvPicPr>
          <p:cNvPr id="4103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125032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972752" indent="-542190" algn="l" rtl="0" eaLnBrk="0" fontAlgn="base" hangingPunct="0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972752" indent="-542190" algn="l" rtl="0" eaLnBrk="0" fontAlgn="base" hangingPunct="0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972752" indent="-542190" algn="l" rtl="0" eaLnBrk="0" fontAlgn="base" hangingPunct="0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972752" indent="-542190" algn="l" rtl="0" eaLnBrk="0" fontAlgn="base" hangingPunct="0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972752" indent="-542190" algn="l" rtl="0" eaLnBrk="0" fontAlgn="base" hangingPunct="0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1546835" indent="-542190" algn="l" rtl="0" fontAlgn="base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2120918" indent="-542190" algn="l" rtl="0" fontAlgn="base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2695001" indent="-542190" algn="l" rtl="0" fontAlgn="base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3269085" indent="-542190" algn="l" rtl="0" fontAlgn="base">
        <a:spcBef>
          <a:spcPts val="4772"/>
        </a:spcBef>
        <a:spcAft>
          <a:spcPct val="0"/>
        </a:spcAft>
        <a:buSzPct val="93000"/>
        <a:buChar char="•"/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214332" y="1732560"/>
            <a:ext cx="17860926" cy="1178855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732560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n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5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5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5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Gill Sans" charset="0"/>
              </a:defRPr>
            </a:lvl9pPr>
          </a:lstStyle>
          <a:p>
            <a:pPr>
              <a:defRPr/>
            </a:pPr>
            <a:fld id="{36782AEC-8C4E-4B62-90EF-2D165541C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5125" name="Group 6"/>
          <p:cNvGrpSpPr>
            <a:grpSpLocks/>
          </p:cNvGrpSpPr>
          <p:nvPr/>
        </p:nvGrpSpPr>
        <p:grpSpPr bwMode="auto">
          <a:xfrm>
            <a:off x="2676908" y="390722"/>
            <a:ext cx="2723791" cy="984611"/>
            <a:chOff x="0" y="0"/>
            <a:chExt cx="1219" cy="440"/>
          </a:xfrm>
        </p:grpSpPr>
        <p:pic>
          <p:nvPicPr>
            <p:cNvPr id="5128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" y="89"/>
              <a:ext cx="100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9" name="Line 5"/>
            <p:cNvSpPr>
              <a:spLocks noChangeShapeType="1"/>
            </p:cNvSpPr>
            <p:nvPr/>
          </p:nvSpPr>
          <p:spPr bwMode="auto">
            <a:xfrm>
              <a:off x="0" y="0"/>
              <a:ext cx="0" cy="440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512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79139" y="4590392"/>
            <a:ext cx="14127992" cy="810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85049" tIns="85049" rIns="85049" bIns="850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 Black" charset="0"/>
              </a:rPr>
              <a:t>Second level</a:t>
            </a:r>
          </a:p>
          <a:p>
            <a:pPr lvl="2"/>
            <a:r>
              <a:rPr lang="en-US" smtClean="0">
                <a:sym typeface="Arial Black" charset="0"/>
              </a:rPr>
              <a:t>Third level</a:t>
            </a:r>
          </a:p>
          <a:p>
            <a:pPr lvl="3"/>
            <a:r>
              <a:rPr lang="en-US" smtClean="0">
                <a:sym typeface="Arial Black" charset="0"/>
              </a:rPr>
              <a:t>Fourth level</a:t>
            </a:r>
          </a:p>
          <a:p>
            <a:pPr lvl="4"/>
            <a:r>
              <a:rPr lang="en-US" smtClean="0">
                <a:sym typeface="Arial Black" charset="0"/>
              </a:rPr>
              <a:t>Fifth level</a:t>
            </a:r>
          </a:p>
        </p:txBody>
      </p:sp>
      <p:pic>
        <p:nvPicPr>
          <p:cNvPr id="5127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-17861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430562" indent="-430562" algn="l" rtl="0" eaLnBrk="0" fontAlgn="base" hangingPunct="0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1pPr>
      <a:lvl2pPr marL="932885" indent="-358802" algn="l" rtl="0" eaLnBrk="0" fontAlgn="base" hangingPunct="0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2pPr>
      <a:lvl3pPr marL="1435208" indent="-287042" algn="l" rtl="0" eaLnBrk="0" fontAlgn="base" hangingPunct="0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3pPr>
      <a:lvl4pPr marL="2009291" indent="-287042" algn="l" rtl="0" eaLnBrk="0" fontAlgn="base" hangingPunct="0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4pPr>
      <a:lvl5pPr marL="2583374" indent="-287042" algn="l" rtl="0" eaLnBrk="0" fontAlgn="base" hangingPunct="0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5pPr>
      <a:lvl6pPr marL="574083" algn="l" rtl="0" fontAlgn="base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6pPr>
      <a:lvl7pPr marL="1148166" algn="l" rtl="0" fontAlgn="base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7pPr>
      <a:lvl8pPr marL="1722250" algn="l" rtl="0" fontAlgn="base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8pPr>
      <a:lvl9pPr marL="2296333" algn="l" rtl="0" fontAlgn="base">
        <a:spcBef>
          <a:spcPts val="3516"/>
        </a:spcBef>
        <a:spcAft>
          <a:spcPct val="0"/>
        </a:spcAft>
        <a:defRPr sz="2775">
          <a:solidFill>
            <a:srgbClr val="FFFFFF"/>
          </a:solidFill>
          <a:latin typeface="+mn-lt"/>
          <a:ea typeface="+mn-ea"/>
          <a:cs typeface="+mn-cs"/>
          <a:sym typeface="Arial Black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/>
          </p:cNvSpPr>
          <p:nvPr/>
        </p:nvSpPr>
        <p:spPr bwMode="auto">
          <a:xfrm>
            <a:off x="214332" y="1732561"/>
            <a:ext cx="17860926" cy="219695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84" y="589429"/>
            <a:ext cx="2239315" cy="5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Line 3"/>
          <p:cNvSpPr>
            <a:spLocks noChangeShapeType="1"/>
          </p:cNvSpPr>
          <p:nvPr/>
        </p:nvSpPr>
        <p:spPr bwMode="auto">
          <a:xfrm>
            <a:off x="2679139" y="390722"/>
            <a:ext cx="0" cy="984611"/>
          </a:xfrm>
          <a:prstGeom prst="line">
            <a:avLst/>
          </a:prstGeom>
          <a:noFill/>
          <a:ln w="12700">
            <a:solidFill>
              <a:srgbClr val="DBDBDB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732560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317" y="3983102"/>
            <a:ext cx="15306814" cy="9341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2" name="Text Box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BFDE7CFB-8C34-40B5-8230-F56B945B7B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152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125032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1036539" indent="-1036539" algn="l" rtl="0" eaLnBrk="0" fontAlgn="base" hangingPunct="0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1036539" indent="-1036539" algn="l" rtl="0" eaLnBrk="0" fontAlgn="base" hangingPunct="0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036539" indent="-1036539" algn="l" rtl="0" eaLnBrk="0" fontAlgn="base" hangingPunct="0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1036539" indent="-1036539" algn="l" rtl="0" eaLnBrk="0" fontAlgn="base" hangingPunct="0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1036539" indent="-1036539" algn="l" rtl="0" eaLnBrk="0" fontAlgn="base" hangingPunct="0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1610622" indent="-1036539" algn="l" rtl="0" fontAlgn="base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2184706" indent="-1036539" algn="l" rtl="0" fontAlgn="base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2758789" indent="-1036539" algn="l" rtl="0" fontAlgn="base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3332872" indent="-1036539" algn="l" rtl="0" fontAlgn="base">
        <a:spcBef>
          <a:spcPts val="1507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/>
          </p:cNvSpPr>
          <p:nvPr/>
        </p:nvSpPr>
        <p:spPr bwMode="auto">
          <a:xfrm>
            <a:off x="214332" y="1732561"/>
            <a:ext cx="17860926" cy="219695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732560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317" y="3983102"/>
            <a:ext cx="15306814" cy="9341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2" name="Text Box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64502B6F-5A00-4978-8C60-7C7299291D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174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84" y="553706"/>
            <a:ext cx="2250476" cy="78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125032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1036539" indent="-542190" algn="l" rtl="0" eaLnBrk="0" fontAlgn="base" hangingPunct="0">
        <a:spcBef>
          <a:spcPts val="2009"/>
        </a:spcBef>
        <a:spcAft>
          <a:spcPct val="0"/>
        </a:spcAft>
        <a:buSzPct val="92000"/>
        <a:buChar char="•"/>
        <a:defRPr sz="35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1355474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 sz="29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674410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1977398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20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296333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287041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3444499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4018583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459266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/>
          </p:cNvSpPr>
          <p:nvPr/>
        </p:nvSpPr>
        <p:spPr bwMode="auto">
          <a:xfrm>
            <a:off x="214332" y="1732561"/>
            <a:ext cx="17860926" cy="219695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732560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A138FBE4-15B1-4763-A855-66D34514CC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84" y="553706"/>
            <a:ext cx="2250476" cy="78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125032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1036539" indent="-542190" algn="l" rtl="0" eaLnBrk="0" fontAlgn="base" hangingPunct="0">
        <a:spcBef>
          <a:spcPts val="2009"/>
        </a:spcBef>
        <a:spcAft>
          <a:spcPct val="0"/>
        </a:spcAft>
        <a:buSzPct val="92000"/>
        <a:buChar char="•"/>
        <a:defRPr sz="35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1355474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 sz="29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674410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1977398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20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296333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287041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3444499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4018583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459266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732560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2" name="Text Box 2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D168386D-2088-4989-9A01-45FB7CB8E3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384" y="553706"/>
            <a:ext cx="2250476" cy="78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4"/>
          <p:cNvSpPr>
            <a:spLocks/>
          </p:cNvSpPr>
          <p:nvPr/>
        </p:nvSpPr>
        <p:spPr bwMode="auto">
          <a:xfrm>
            <a:off x="0" y="-17862"/>
            <a:ext cx="18271727" cy="14181986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rgbClr val="191919"/>
              </a:gs>
            </a:gsLst>
            <a:lin ang="432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it-IT" sz="52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1036539" indent="-542190" algn="l" rtl="0" eaLnBrk="0" fontAlgn="base" hangingPunct="0">
        <a:spcBef>
          <a:spcPts val="2009"/>
        </a:spcBef>
        <a:spcAft>
          <a:spcPct val="0"/>
        </a:spcAft>
        <a:buSzPct val="92000"/>
        <a:buChar char="•"/>
        <a:defRPr sz="3150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1355474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 sz="24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674410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1977398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20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296333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287041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3444499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4018583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459266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/>
          </p:cNvSpPr>
          <p:nvPr/>
        </p:nvSpPr>
        <p:spPr bwMode="auto">
          <a:xfrm>
            <a:off x="214332" y="1732561"/>
            <a:ext cx="17860926" cy="219695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732560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9C7035C7-06C2-43E5-9DE7-17413164D1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080" y="607290"/>
            <a:ext cx="2250476" cy="78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Line 5"/>
          <p:cNvSpPr>
            <a:spLocks noChangeShapeType="1"/>
          </p:cNvSpPr>
          <p:nvPr/>
        </p:nvSpPr>
        <p:spPr bwMode="auto">
          <a:xfrm>
            <a:off x="2679139" y="390722"/>
            <a:ext cx="0" cy="984611"/>
          </a:xfrm>
          <a:prstGeom prst="line">
            <a:avLst/>
          </a:prstGeom>
          <a:noFill/>
          <a:ln w="12700">
            <a:solidFill>
              <a:srgbClr val="DBDBDB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pic>
        <p:nvPicPr>
          <p:cNvPr id="10247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125032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430562" indent="-43056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932885" indent="-35880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435208" indent="-28704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2009291" indent="-28704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583374" indent="-287042" algn="l" rtl="0" eaLnBrk="0" fontAlgn="base" hangingPunct="0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574083" algn="l" rtl="0" fontAlgn="base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1148166" algn="l" rtl="0" fontAlgn="base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1722250" algn="l" rtl="0" fontAlgn="base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2296333" algn="l" rtl="0" fontAlgn="base">
        <a:spcBef>
          <a:spcPts val="4772"/>
        </a:spcBef>
        <a:spcAft>
          <a:spcPct val="0"/>
        </a:spcAft>
        <a:defRPr sz="277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/>
          </p:cNvSpPr>
          <p:nvPr/>
        </p:nvSpPr>
        <p:spPr bwMode="auto">
          <a:xfrm>
            <a:off x="214332" y="1732561"/>
            <a:ext cx="17860926" cy="219695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grpSp>
        <p:nvGrpSpPr>
          <p:cNvPr id="11267" name="Group 4"/>
          <p:cNvGrpSpPr>
            <a:grpSpLocks/>
          </p:cNvGrpSpPr>
          <p:nvPr/>
        </p:nvGrpSpPr>
        <p:grpSpPr bwMode="auto">
          <a:xfrm>
            <a:off x="2676908" y="390722"/>
            <a:ext cx="2723791" cy="984611"/>
            <a:chOff x="0" y="0"/>
            <a:chExt cx="1219" cy="440"/>
          </a:xfrm>
        </p:grpSpPr>
        <p:pic>
          <p:nvPicPr>
            <p:cNvPr id="11272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" y="89"/>
              <a:ext cx="100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3" name="Line 3"/>
            <p:cNvSpPr>
              <a:spLocks noChangeShapeType="1"/>
            </p:cNvSpPr>
            <p:nvPr/>
          </p:nvSpPr>
          <p:spPr bwMode="auto">
            <a:xfrm>
              <a:off x="0" y="0"/>
              <a:ext cx="0" cy="440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126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500317" y="1732560"/>
            <a:ext cx="15306814" cy="191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lack" charset="0"/>
              </a:rPr>
              <a:t>Click to edit Master title style</a:t>
            </a:r>
          </a:p>
        </p:txBody>
      </p:sp>
      <p:sp>
        <p:nvSpPr>
          <p:cNvPr id="1126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317" y="3983102"/>
            <a:ext cx="15306814" cy="9341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  <p:sp>
        <p:nvSpPr>
          <p:cNvPr id="11271" name="Text Box 7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375292" y="339368"/>
            <a:ext cx="1018073" cy="10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153089" tIns="76544" rIns="153089" bIns="76544" numCol="1" anchor="t" anchorCtr="0" compatLnSpc="1">
            <a:prstTxWarp prst="textNoShape">
              <a:avLst/>
            </a:prstTxWarp>
          </a:bodyPr>
          <a:lstStyle>
            <a:lvl1pPr algn="r">
              <a:defRPr sz="4500" smtClean="0">
                <a:solidFill>
                  <a:srgbClr val="E6E6E6"/>
                </a:solidFill>
                <a:latin typeface="+mj-lt"/>
                <a:ea typeface="Arial Black" charset="0"/>
                <a:cs typeface="Arial Black" charset="0"/>
                <a:sym typeface="Arial Black" charset="0"/>
              </a:defRPr>
            </a:lvl1pPr>
            <a:lvl2pPr algn="l">
              <a:defRPr sz="1500">
                <a:solidFill>
                  <a:schemeClr val="tx1"/>
                </a:solidFill>
                <a:latin typeface="+mn-lt"/>
              </a:defRPr>
            </a:lvl2pPr>
            <a:lvl3pPr algn="l">
              <a:defRPr sz="1500">
                <a:solidFill>
                  <a:schemeClr val="tx1"/>
                </a:solidFill>
                <a:latin typeface="+mn-lt"/>
              </a:defRPr>
            </a:lvl3pPr>
            <a:lvl4pPr algn="l">
              <a:defRPr sz="1500">
                <a:solidFill>
                  <a:schemeClr val="tx1"/>
                </a:solidFill>
                <a:latin typeface="+mn-lt"/>
              </a:defRPr>
            </a:lvl4pPr>
            <a:lvl5pPr algn="l">
              <a:defRPr sz="1500">
                <a:solidFill>
                  <a:schemeClr val="tx1"/>
                </a:solidFill>
                <a:latin typeface="+mn-lt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fld id="{4509E5BB-080B-4B5F-9F34-A454CD3DE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362" y="125032"/>
            <a:ext cx="1018073" cy="124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5pPr>
      <a:lvl6pPr marL="57408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6pPr>
      <a:lvl7pPr marL="1148166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7pPr>
      <a:lvl8pPr marL="1722250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8pPr>
      <a:lvl9pPr marL="2296333" algn="l" rtl="0" fontAlgn="base">
        <a:lnSpc>
          <a:spcPct val="7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 Black" charset="0"/>
          <a:ea typeface="ヒラギノ角ゴ ProN W6" charset="0"/>
          <a:cs typeface="ヒラギノ角ゴ ProN W6" charset="0"/>
          <a:sym typeface="Arial Black" charset="0"/>
        </a:defRPr>
      </a:lvl9pPr>
    </p:titleStyle>
    <p:bodyStyle>
      <a:lvl1pPr marL="1036539" indent="-542190" algn="l" rtl="0" eaLnBrk="0" fontAlgn="base" hangingPunct="0">
        <a:spcBef>
          <a:spcPts val="2009"/>
        </a:spcBef>
        <a:spcAft>
          <a:spcPct val="0"/>
        </a:spcAft>
        <a:buSzPct val="92000"/>
        <a:buChar char="•"/>
        <a:defRPr sz="3150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1pPr>
      <a:lvl2pPr marL="1355474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 sz="29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2pPr>
      <a:lvl3pPr marL="1674410" indent="-318935" algn="l" rtl="0" eaLnBrk="0" fontAlgn="base" hangingPunct="0">
        <a:spcBef>
          <a:spcPts val="2009"/>
        </a:spcBef>
        <a:spcAft>
          <a:spcPct val="0"/>
        </a:spcAft>
        <a:buSzPct val="69000"/>
        <a:buChar char="•"/>
        <a:defRPr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3pPr>
      <a:lvl4pPr marL="1977398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20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4pPr>
      <a:lvl5pPr marL="2296333" indent="-318935" algn="l" rtl="0" eaLnBrk="0" fontAlgn="base" hangingPunct="0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5pPr>
      <a:lvl6pPr marL="287041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6pPr>
      <a:lvl7pPr marL="3444499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7pPr>
      <a:lvl8pPr marL="4018583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8pPr>
      <a:lvl9pPr marL="4592666" indent="-318935" algn="l" rtl="0" fontAlgn="base">
        <a:spcBef>
          <a:spcPts val="2009"/>
        </a:spcBef>
        <a:spcAft>
          <a:spcPct val="0"/>
        </a:spcAft>
        <a:buSzPct val="72000"/>
        <a:buChar char="•"/>
        <a:defRPr sz="1725">
          <a:solidFill>
            <a:srgbClr val="191919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it-IT"/>
      </a:defPPr>
      <a:lvl1pPr marL="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40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81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22250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9633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7041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44499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18583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92666" algn="l" defTabSz="1148166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127.0.0.1/html/esercizio.ph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course/pythonlearn" TargetMode="External"/><Relationship Id="rId4" Type="http://schemas.openxmlformats.org/officeDocument/2006/relationships/hyperlink" Target="http://www.wampserver.com/en/" TargetMode="External"/><Relationship Id="rId5" Type="http://schemas.openxmlformats.org/officeDocument/2006/relationships/hyperlink" Target="http://www.mamp.info/en/" TargetMode="External"/><Relationship Id="rId6" Type="http://schemas.openxmlformats.org/officeDocument/2006/relationships/hyperlink" Target="http://www.codecademy.com/en/tracks/php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www.php.ne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jpg"/><Relationship Id="rId6" Type="http://schemas.openxmlformats.org/officeDocument/2006/relationships/image" Target="../media/image9.png"/><Relationship Id="rId7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34" y="252447"/>
            <a:ext cx="3704294" cy="715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4"/>
          <p:cNvSpPr>
            <a:spLocks/>
          </p:cNvSpPr>
          <p:nvPr/>
        </p:nvSpPr>
        <p:spPr bwMode="auto">
          <a:xfrm>
            <a:off x="0" y="1242170"/>
            <a:ext cx="18289587" cy="124754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it-IT" sz="5250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>
          <a:xfrm>
            <a:off x="1961840" y="5396854"/>
            <a:ext cx="14041865" cy="3462486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it-IT" sz="10000" dirty="0" err="1" smtClean="0">
                <a:latin typeface="Myriad Pro It"/>
              </a:rPr>
              <a:t>BanzaiBerry</a:t>
            </a:r>
            <a:r>
              <a:rPr lang="it-IT" sz="10000" dirty="0" smtClean="0">
                <a:latin typeface="Myriad Pro It"/>
              </a:rPr>
              <a:t/>
            </a:r>
            <a:br>
              <a:rPr lang="it-IT" sz="10000" dirty="0" smtClean="0">
                <a:latin typeface="Myriad Pro It"/>
              </a:rPr>
            </a:br>
            <a:r>
              <a:rPr lang="it-IT" sz="5000" dirty="0" smtClean="0">
                <a:latin typeface="Myriad Pro It"/>
              </a:rPr>
              <a:t>Lezione #5</a:t>
            </a:r>
          </a:p>
        </p:txBody>
      </p:sp>
    </p:spTree>
    <p:extLst>
      <p:ext uri="{BB962C8B-B14F-4D97-AF65-F5344CB8AC3E}">
        <p14:creationId xmlns:p14="http://schemas.microsoft.com/office/powerpoint/2010/main" val="283812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0" y="-53974"/>
            <a:ext cx="14401378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Gli operatori - 2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7810" y="1458194"/>
            <a:ext cx="17641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Operatori logici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568009"/>
              </p:ext>
            </p:extLst>
          </p:nvPr>
        </p:nvGraphicFramePr>
        <p:xfrm>
          <a:off x="3024114" y="2538314"/>
          <a:ext cx="12193060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530"/>
                <a:gridCol w="60965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4000" dirty="0" smtClean="0">
                          <a:latin typeface="Myriad Pro"/>
                          <a:cs typeface="Myriad Pro"/>
                        </a:rPr>
                        <a:t>Simbolo</a:t>
                      </a:r>
                      <a:endParaRPr lang="it-IT" sz="40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 smtClean="0">
                          <a:latin typeface="Myriad Pro"/>
                          <a:cs typeface="Myriad Pro"/>
                        </a:rPr>
                        <a:t>Nome</a:t>
                      </a:r>
                      <a:endParaRPr lang="it-IT" sz="40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&amp;&amp;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kern="1200" dirty="0" smtClean="0">
                          <a:solidFill>
                            <a:schemeClr val="tx1"/>
                          </a:solidFill>
                          <a:latin typeface="Myriad Pro"/>
                          <a:ea typeface="ヒラギノ角ゴ ProN W3" charset="0"/>
                          <a:cs typeface="Myriad Pro"/>
                          <a:sym typeface="Gill Sans" charset="0"/>
                        </a:rPr>
                        <a:t>AND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||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OR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!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NOT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ttangolo 11"/>
          <p:cNvSpPr/>
          <p:nvPr/>
        </p:nvSpPr>
        <p:spPr>
          <a:xfrm>
            <a:off x="287810" y="5850682"/>
            <a:ext cx="17641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Operatore di concatenazione di stringhe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287810" y="10027146"/>
            <a:ext cx="17641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Operatore di assegnamento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1322043" y="7074818"/>
            <a:ext cx="15573494" cy="2400657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pPr algn="l"/>
            <a:r>
              <a:rPr lang="it-IT" sz="5000" dirty="0" smtClean="0">
                <a:latin typeface="Monaco"/>
                <a:cs typeface="Monaco"/>
              </a:rPr>
              <a:t>$nome = </a:t>
            </a:r>
            <a:r>
              <a:rPr lang="it-IT" sz="5000" dirty="0">
                <a:latin typeface="Monaco"/>
                <a:cs typeface="Monaco"/>
              </a:rPr>
              <a:t>'</a:t>
            </a:r>
            <a:r>
              <a:rPr lang="it-IT" sz="5000" dirty="0" smtClean="0">
                <a:latin typeface="Monaco"/>
                <a:cs typeface="Monaco"/>
              </a:rPr>
              <a:t>Aldo';</a:t>
            </a:r>
            <a:endParaRPr lang="it-IT" sz="5000" dirty="0" smtClean="0">
              <a:latin typeface="Monaco"/>
              <a:cs typeface="Monaco"/>
            </a:endParaRPr>
          </a:p>
          <a:p>
            <a:pPr algn="l"/>
            <a:r>
              <a:rPr lang="it-IT" sz="5000" dirty="0" smtClean="0">
                <a:latin typeface="Monaco"/>
                <a:cs typeface="Monaco"/>
              </a:rPr>
              <a:t>$cognome = </a:t>
            </a:r>
            <a:r>
              <a:rPr lang="it-IT" sz="5000" dirty="0" smtClean="0">
                <a:latin typeface="Monaco"/>
                <a:cs typeface="Monaco"/>
              </a:rPr>
              <a:t>'Rossi</a:t>
            </a:r>
            <a:r>
              <a:rPr lang="it-IT" sz="5000" dirty="0">
                <a:latin typeface="Monaco"/>
                <a:cs typeface="Monaco"/>
              </a:rPr>
              <a:t>'</a:t>
            </a:r>
            <a:r>
              <a:rPr lang="it-IT" sz="5000" dirty="0" smtClean="0">
                <a:latin typeface="Monaco"/>
                <a:cs typeface="Monaco"/>
              </a:rPr>
              <a:t>;</a:t>
            </a:r>
            <a:endParaRPr lang="it-IT" sz="5000" dirty="0" smtClean="0">
              <a:latin typeface="Monaco"/>
              <a:cs typeface="Monaco"/>
            </a:endParaRPr>
          </a:p>
          <a:p>
            <a:pPr algn="l"/>
            <a:r>
              <a:rPr lang="it-IT" sz="5000" dirty="0" smtClean="0">
                <a:latin typeface="Monaco"/>
                <a:cs typeface="Monaco"/>
              </a:rPr>
              <a:t>$</a:t>
            </a:r>
            <a:r>
              <a:rPr lang="it-IT" sz="5000" dirty="0" err="1" smtClean="0">
                <a:latin typeface="Monaco"/>
                <a:cs typeface="Monaco"/>
              </a:rPr>
              <a:t>nome_completo</a:t>
            </a:r>
            <a:r>
              <a:rPr lang="it-IT" sz="5000" dirty="0" smtClean="0">
                <a:latin typeface="Monaco"/>
                <a:cs typeface="Monaco"/>
              </a:rPr>
              <a:t> = $nome . </a:t>
            </a:r>
            <a:r>
              <a:rPr lang="it-IT" sz="5000" dirty="0" smtClean="0">
                <a:latin typeface="Monaco"/>
                <a:cs typeface="Monaco"/>
              </a:rPr>
              <a:t>' '</a:t>
            </a:r>
            <a:r>
              <a:rPr lang="it-IT" sz="5000" dirty="0" smtClean="0">
                <a:latin typeface="Monaco"/>
                <a:cs typeface="Monaco"/>
              </a:rPr>
              <a:t> </a:t>
            </a:r>
            <a:r>
              <a:rPr lang="it-IT" sz="5000" dirty="0" smtClean="0">
                <a:latin typeface="Monaco"/>
                <a:cs typeface="Monaco"/>
              </a:rPr>
              <a:t>. $cognome;</a:t>
            </a:r>
            <a:endParaRPr lang="it-IT" sz="5000" dirty="0">
              <a:latin typeface="Monaco"/>
              <a:cs typeface="Monaco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4215371" y="11251282"/>
            <a:ext cx="9579766" cy="861774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r>
              <a:rPr lang="it-IT" sz="5000" dirty="0" smtClean="0">
                <a:latin typeface="Monaco"/>
                <a:cs typeface="Monaco"/>
              </a:rPr>
              <a:t>$variabile = </a:t>
            </a:r>
            <a:r>
              <a:rPr lang="it-IT" sz="5000" i="1" dirty="0" smtClean="0">
                <a:latin typeface="Monaco"/>
                <a:cs typeface="Monaco"/>
              </a:rPr>
              <a:t>espressione</a:t>
            </a:r>
            <a:endParaRPr lang="it-IT" sz="5000" i="1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5176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0" y="-53974"/>
            <a:ext cx="14473386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I costrutti: controllo del flusso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7810" y="1170162"/>
            <a:ext cx="1764196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4500" dirty="0" smtClean="0">
                <a:solidFill>
                  <a:schemeClr val="tx1"/>
                </a:solidFill>
                <a:latin typeface="Myriad Pro It"/>
              </a:rPr>
              <a:t>Istruzione </a:t>
            </a:r>
            <a:r>
              <a:rPr lang="it-IT" sz="4500" i="1" dirty="0" err="1" smtClean="0">
                <a:solidFill>
                  <a:schemeClr val="tx1"/>
                </a:solidFill>
                <a:latin typeface="Myriad Pro It"/>
              </a:rPr>
              <a:t>if</a:t>
            </a:r>
            <a:endParaRPr lang="it-IT" sz="4500" i="1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5976442" y="1890242"/>
            <a:ext cx="5904443" cy="3016210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pPr algn="l"/>
            <a:r>
              <a:rPr lang="it-IT" sz="3800" b="1" dirty="0" err="1">
                <a:latin typeface="Monaco"/>
                <a:cs typeface="Monaco"/>
              </a:rPr>
              <a:t>i</a:t>
            </a:r>
            <a:r>
              <a:rPr lang="it-IT" sz="3800" b="1" dirty="0" err="1" smtClean="0">
                <a:latin typeface="Monaco"/>
                <a:cs typeface="Monaco"/>
              </a:rPr>
              <a:t>f</a:t>
            </a:r>
            <a:r>
              <a:rPr lang="it-IT" sz="3800" dirty="0" smtClean="0">
                <a:latin typeface="Monaco"/>
                <a:cs typeface="Monaco"/>
              </a:rPr>
              <a:t> (condizione) {</a:t>
            </a:r>
          </a:p>
          <a:p>
            <a:pPr algn="l"/>
            <a:r>
              <a:rPr lang="it-IT" sz="3800" i="1" dirty="0" smtClean="0">
                <a:latin typeface="Monaco"/>
                <a:cs typeface="Monaco"/>
              </a:rPr>
              <a:t>    // istruzioni 1</a:t>
            </a:r>
          </a:p>
          <a:p>
            <a:pPr algn="l"/>
            <a:r>
              <a:rPr lang="it-IT" sz="3800" i="1" dirty="0" smtClean="0">
                <a:latin typeface="Monaco"/>
                <a:cs typeface="Monaco"/>
              </a:rPr>
              <a:t>} </a:t>
            </a:r>
            <a:r>
              <a:rPr lang="it-IT" sz="3800" b="1" i="1" dirty="0" smtClean="0">
                <a:latin typeface="Monaco"/>
                <a:cs typeface="Monaco"/>
              </a:rPr>
              <a:t>else</a:t>
            </a:r>
            <a:r>
              <a:rPr lang="it-IT" sz="3800" i="1" dirty="0" smtClean="0">
                <a:latin typeface="Monaco"/>
                <a:cs typeface="Monaco"/>
              </a:rPr>
              <a:t> {</a:t>
            </a:r>
          </a:p>
          <a:p>
            <a:pPr algn="l"/>
            <a:r>
              <a:rPr lang="it-IT" sz="3800" i="1" dirty="0" smtClean="0">
                <a:latin typeface="Monaco"/>
                <a:cs typeface="Monaco"/>
              </a:rPr>
              <a:t>    // istruzioni 2</a:t>
            </a:r>
          </a:p>
          <a:p>
            <a:pPr algn="l"/>
            <a:r>
              <a:rPr lang="it-IT" sz="3800" i="1" dirty="0">
                <a:latin typeface="Monaco"/>
                <a:cs typeface="Monaco"/>
              </a:rPr>
              <a:t>}</a:t>
            </a:r>
            <a:endParaRPr lang="it-IT" sz="3800" i="1" dirty="0" smtClean="0">
              <a:latin typeface="Monaco"/>
              <a:cs typeface="Monaco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431826" y="4986586"/>
            <a:ext cx="1764196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it-IT" sz="3800" dirty="0" smtClean="0">
                <a:solidFill>
                  <a:schemeClr val="tx1"/>
                </a:solidFill>
                <a:latin typeface="Myriad Pro It"/>
              </a:rPr>
              <a:t>Il blocco istruzioni viene eseguito solo se condizioni è vera, altrimenti viene eseguito il secondo blocco</a:t>
            </a:r>
            <a:endParaRPr lang="it-IT" sz="3800" i="1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287810" y="6426746"/>
            <a:ext cx="1764196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4500" dirty="0" smtClean="0">
                <a:solidFill>
                  <a:schemeClr val="tx1"/>
                </a:solidFill>
                <a:latin typeface="Myriad Pro It"/>
              </a:rPr>
              <a:t>Istruzione </a:t>
            </a:r>
            <a:r>
              <a:rPr lang="it-IT" sz="4500" i="1" dirty="0" err="1" smtClean="0">
                <a:solidFill>
                  <a:schemeClr val="tx1"/>
                </a:solidFill>
                <a:latin typeface="Myriad Pro It"/>
              </a:rPr>
              <a:t>switch</a:t>
            </a:r>
            <a:endParaRPr lang="it-IT" sz="4500" i="1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4896322" y="7370976"/>
            <a:ext cx="8536361" cy="3016210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pPr algn="l"/>
            <a:r>
              <a:rPr lang="it-IT" sz="3800" b="1" dirty="0" err="1" smtClean="0">
                <a:latin typeface="Monaco"/>
                <a:cs typeface="Monaco"/>
              </a:rPr>
              <a:t>switch</a:t>
            </a:r>
            <a:r>
              <a:rPr lang="it-IT" sz="3800" dirty="0" smtClean="0">
                <a:latin typeface="Monaco"/>
                <a:cs typeface="Monaco"/>
              </a:rPr>
              <a:t> (espressione) {</a:t>
            </a:r>
          </a:p>
          <a:p>
            <a:pPr algn="l"/>
            <a:r>
              <a:rPr lang="it-IT" sz="3800" i="1" dirty="0" smtClean="0">
                <a:latin typeface="Monaco"/>
                <a:cs typeface="Monaco"/>
              </a:rPr>
              <a:t>    </a:t>
            </a:r>
            <a:r>
              <a:rPr lang="it-IT" sz="3800" b="1" i="1" dirty="0" smtClean="0">
                <a:latin typeface="Monaco"/>
                <a:cs typeface="Monaco"/>
              </a:rPr>
              <a:t>case </a:t>
            </a:r>
            <a:r>
              <a:rPr lang="it-IT" sz="3800" i="1" dirty="0" smtClean="0">
                <a:latin typeface="Monaco"/>
                <a:cs typeface="Monaco"/>
              </a:rPr>
              <a:t>const1: istruzioni;</a:t>
            </a:r>
          </a:p>
          <a:p>
            <a:pPr algn="l"/>
            <a:r>
              <a:rPr lang="it-IT" sz="3800" b="1" i="1" dirty="0" smtClean="0">
                <a:latin typeface="Monaco"/>
                <a:cs typeface="Monaco"/>
              </a:rPr>
              <a:t>    case </a:t>
            </a:r>
            <a:r>
              <a:rPr lang="it-IT" sz="3800" i="1" dirty="0" smtClean="0">
                <a:latin typeface="Monaco"/>
                <a:cs typeface="Monaco"/>
              </a:rPr>
              <a:t>const2: istruzioni;</a:t>
            </a:r>
          </a:p>
          <a:p>
            <a:pPr algn="l"/>
            <a:r>
              <a:rPr lang="it-IT" sz="3800" b="1" i="1" dirty="0">
                <a:latin typeface="Monaco"/>
                <a:cs typeface="Monaco"/>
              </a:rPr>
              <a:t> </a:t>
            </a:r>
            <a:r>
              <a:rPr lang="it-IT" sz="3800" b="1" i="1" dirty="0" smtClean="0">
                <a:latin typeface="Monaco"/>
                <a:cs typeface="Monaco"/>
              </a:rPr>
              <a:t>   default</a:t>
            </a:r>
            <a:r>
              <a:rPr lang="it-IT" sz="3800" i="1" dirty="0" smtClean="0">
                <a:latin typeface="Monaco"/>
                <a:cs typeface="Monaco"/>
              </a:rPr>
              <a:t>: istruzioni</a:t>
            </a:r>
          </a:p>
          <a:p>
            <a:pPr algn="l"/>
            <a:r>
              <a:rPr lang="it-IT" sz="3800" i="1" dirty="0" smtClean="0">
                <a:latin typeface="Monaco"/>
                <a:cs typeface="Monaco"/>
              </a:rPr>
              <a:t>}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431826" y="10603210"/>
            <a:ext cx="1764196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it-IT" sz="3800" dirty="0" smtClean="0">
                <a:solidFill>
                  <a:schemeClr val="tx1"/>
                </a:solidFill>
                <a:latin typeface="Myriad Pro It"/>
              </a:rPr>
              <a:t>Usato quando si hanno diverse computazioni in corrispondenza dei diversi valori di una espressione</a:t>
            </a:r>
            <a:endParaRPr lang="it-IT" sz="3800" i="1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359818" y="12691442"/>
            <a:ext cx="176419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it-IT" sz="3000" i="1" dirty="0" smtClean="0">
                <a:solidFill>
                  <a:schemeClr val="tx1"/>
                </a:solidFill>
                <a:latin typeface="Myriad Pro It"/>
              </a:rPr>
              <a:t>Esempi: </a:t>
            </a:r>
            <a:r>
              <a:rPr lang="it-IT" sz="3000" i="1" dirty="0" err="1" smtClean="0">
                <a:solidFill>
                  <a:schemeClr val="tx1"/>
                </a:solidFill>
                <a:latin typeface="Myriad Pro It"/>
              </a:rPr>
              <a:t>costrutti_controllo.php</a:t>
            </a:r>
            <a:endParaRPr lang="it-IT" sz="3000" i="1" dirty="0">
              <a:solidFill>
                <a:schemeClr val="tx1"/>
              </a:solidFill>
              <a:latin typeface="Myriad Pro It"/>
            </a:endParaRPr>
          </a:p>
        </p:txBody>
      </p:sp>
    </p:spTree>
    <p:extLst>
      <p:ext uri="{BB962C8B-B14F-4D97-AF65-F5344CB8AC3E}">
        <p14:creationId xmlns:p14="http://schemas.microsoft.com/office/powerpoint/2010/main" val="9071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0" y="-53974"/>
            <a:ext cx="14401378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I costrutti: iterazioni 1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7810" y="1458194"/>
            <a:ext cx="176419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È necessario usare una iterazione quando devo eseguire lo stesso blocco di istruzioni più volte  </a:t>
            </a:r>
          </a:p>
          <a:p>
            <a:pPr marL="857250" indent="-857250" algn="l">
              <a:buFont typeface="Arial"/>
              <a:buChar char="•"/>
            </a:pPr>
            <a:endParaRPr lang="it-IT" sz="5000" dirty="0">
              <a:solidFill>
                <a:schemeClr val="tx1"/>
              </a:solidFill>
              <a:latin typeface="Myriad Pro It"/>
            </a:endParaRPr>
          </a:p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Ciclo </a:t>
            </a:r>
            <a:r>
              <a:rPr lang="it-IT" sz="5000" dirty="0" err="1" smtClean="0">
                <a:solidFill>
                  <a:schemeClr val="tx1"/>
                </a:solidFill>
                <a:latin typeface="Myriad Pro It"/>
              </a:rPr>
              <a:t>while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287810" y="7578874"/>
            <a:ext cx="17641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Ciclo do-</a:t>
            </a:r>
            <a:r>
              <a:rPr lang="it-IT" sz="5000" dirty="0" err="1" smtClean="0">
                <a:solidFill>
                  <a:schemeClr val="tx1"/>
                </a:solidFill>
                <a:latin typeface="Myriad Pro It"/>
              </a:rPr>
              <a:t>while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5976442" y="4626546"/>
            <a:ext cx="6693910" cy="2031325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pPr algn="l"/>
            <a:r>
              <a:rPr lang="it-IT" sz="4200" b="1" dirty="0" err="1">
                <a:latin typeface="Monaco"/>
                <a:cs typeface="Monaco"/>
              </a:rPr>
              <a:t>w</a:t>
            </a:r>
            <a:r>
              <a:rPr lang="it-IT" sz="4200" b="1" dirty="0" err="1" smtClean="0">
                <a:latin typeface="Monaco"/>
                <a:cs typeface="Monaco"/>
              </a:rPr>
              <a:t>hile</a:t>
            </a:r>
            <a:r>
              <a:rPr lang="it-IT" sz="4200" b="1" dirty="0" smtClean="0">
                <a:latin typeface="Monaco"/>
                <a:cs typeface="Monaco"/>
              </a:rPr>
              <a:t> </a:t>
            </a:r>
            <a:r>
              <a:rPr lang="it-IT" sz="4200" dirty="0" smtClean="0">
                <a:latin typeface="Monaco"/>
                <a:cs typeface="Monaco"/>
              </a:rPr>
              <a:t>(condizione) {</a:t>
            </a:r>
          </a:p>
          <a:p>
            <a:pPr algn="l"/>
            <a:r>
              <a:rPr lang="it-IT" sz="4200" i="1" dirty="0" smtClean="0">
                <a:latin typeface="Monaco"/>
                <a:cs typeface="Monaco"/>
              </a:rPr>
              <a:t>    // istruzioni </a:t>
            </a:r>
          </a:p>
          <a:p>
            <a:pPr algn="l"/>
            <a:r>
              <a:rPr lang="it-IT" sz="4200" i="1" dirty="0" smtClean="0">
                <a:latin typeface="Monaco"/>
                <a:cs typeface="Monaco"/>
              </a:rPr>
              <a:t>}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5976442" y="9019034"/>
            <a:ext cx="6783678" cy="2031325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pPr algn="l"/>
            <a:r>
              <a:rPr lang="it-IT" sz="4200" b="1" dirty="0">
                <a:latin typeface="Monaco"/>
                <a:cs typeface="Monaco"/>
              </a:rPr>
              <a:t>d</a:t>
            </a:r>
            <a:r>
              <a:rPr lang="it-IT" sz="4200" b="1" dirty="0" smtClean="0">
                <a:latin typeface="Monaco"/>
                <a:cs typeface="Monaco"/>
              </a:rPr>
              <a:t>o </a:t>
            </a:r>
            <a:r>
              <a:rPr lang="it-IT" sz="4200" dirty="0" smtClean="0">
                <a:latin typeface="Monaco"/>
                <a:cs typeface="Monaco"/>
              </a:rPr>
              <a:t>{</a:t>
            </a:r>
          </a:p>
          <a:p>
            <a:pPr algn="l"/>
            <a:r>
              <a:rPr lang="it-IT" sz="4200" dirty="0" smtClean="0">
                <a:latin typeface="Monaco"/>
                <a:cs typeface="Monaco"/>
              </a:rPr>
              <a:t>    // istruzioni</a:t>
            </a:r>
            <a:endParaRPr lang="it-IT" sz="4200" dirty="0">
              <a:latin typeface="Monaco"/>
              <a:cs typeface="Monaco"/>
            </a:endParaRPr>
          </a:p>
          <a:p>
            <a:pPr algn="l"/>
            <a:r>
              <a:rPr lang="it-IT" sz="4200" dirty="0" smtClean="0">
                <a:latin typeface="Monaco"/>
                <a:cs typeface="Monaco"/>
              </a:rPr>
              <a:t>}</a:t>
            </a:r>
            <a:r>
              <a:rPr lang="it-IT" sz="4200" b="1" dirty="0" smtClean="0">
                <a:latin typeface="Monaco"/>
                <a:cs typeface="Monaco"/>
              </a:rPr>
              <a:t> </a:t>
            </a:r>
            <a:r>
              <a:rPr lang="it-IT" sz="4200" b="1" dirty="0" err="1" smtClean="0">
                <a:latin typeface="Monaco"/>
                <a:cs typeface="Monaco"/>
              </a:rPr>
              <a:t>while</a:t>
            </a:r>
            <a:r>
              <a:rPr lang="it-IT" sz="4200" b="1" dirty="0" smtClean="0">
                <a:latin typeface="Monaco"/>
                <a:cs typeface="Monaco"/>
              </a:rPr>
              <a:t> </a:t>
            </a:r>
            <a:r>
              <a:rPr lang="it-IT" sz="4200" dirty="0" smtClean="0">
                <a:latin typeface="Monaco"/>
                <a:cs typeface="Monaco"/>
              </a:rPr>
              <a:t>(condizione)</a:t>
            </a:r>
            <a:endParaRPr lang="it-IT" sz="4200" i="1" dirty="0" smtClean="0">
              <a:latin typeface="Monaco"/>
              <a:cs typeface="Monaco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359818" y="12691442"/>
            <a:ext cx="176419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it-IT" sz="3000" i="1" dirty="0" smtClean="0">
                <a:solidFill>
                  <a:schemeClr val="tx1"/>
                </a:solidFill>
                <a:latin typeface="Myriad Pro It"/>
              </a:rPr>
              <a:t>Esempi: </a:t>
            </a:r>
            <a:r>
              <a:rPr lang="it-IT" sz="3000" i="1" dirty="0" err="1" smtClean="0">
                <a:solidFill>
                  <a:schemeClr val="tx1"/>
                </a:solidFill>
                <a:latin typeface="Myriad Pro It"/>
              </a:rPr>
              <a:t>costrutti_iterazioni.php</a:t>
            </a:r>
            <a:endParaRPr lang="it-IT" sz="3000" i="1" dirty="0">
              <a:solidFill>
                <a:schemeClr val="tx1"/>
              </a:solidFill>
              <a:latin typeface="Myriad Pro It"/>
            </a:endParaRPr>
          </a:p>
        </p:txBody>
      </p:sp>
    </p:spTree>
    <p:extLst>
      <p:ext uri="{BB962C8B-B14F-4D97-AF65-F5344CB8AC3E}">
        <p14:creationId xmlns:p14="http://schemas.microsoft.com/office/powerpoint/2010/main" val="171840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0" y="-53974"/>
            <a:ext cx="14401378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I costrutti: iterazioni 2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87810" y="1242170"/>
            <a:ext cx="17641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Ciclo for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1583954" y="2538314"/>
            <a:ext cx="15052693" cy="2031325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pPr algn="l"/>
            <a:r>
              <a:rPr lang="it-IT" sz="4200" b="1" dirty="0" smtClean="0">
                <a:latin typeface="Monaco"/>
                <a:cs typeface="Monaco"/>
              </a:rPr>
              <a:t>for </a:t>
            </a:r>
            <a:r>
              <a:rPr lang="it-IT" sz="4200" dirty="0" smtClean="0">
                <a:latin typeface="Monaco"/>
                <a:cs typeface="Monaco"/>
              </a:rPr>
              <a:t>(espressione1;espressione2;espressione3) {</a:t>
            </a:r>
          </a:p>
          <a:p>
            <a:pPr algn="l"/>
            <a:r>
              <a:rPr lang="it-IT" sz="4200" dirty="0" smtClean="0">
                <a:latin typeface="Monaco"/>
                <a:cs typeface="Monaco"/>
              </a:rPr>
              <a:t>    // istruzioni</a:t>
            </a:r>
            <a:endParaRPr lang="it-IT" sz="4200" dirty="0">
              <a:latin typeface="Monaco"/>
              <a:cs typeface="Monaco"/>
            </a:endParaRPr>
          </a:p>
          <a:p>
            <a:pPr algn="l"/>
            <a:r>
              <a:rPr lang="it-IT" sz="4200" dirty="0" smtClean="0">
                <a:latin typeface="Monaco"/>
                <a:cs typeface="Monaco"/>
              </a:rPr>
              <a:t>}</a:t>
            </a:r>
            <a:endParaRPr lang="it-IT" sz="4200" i="1" dirty="0" smtClean="0">
              <a:latin typeface="Monaco"/>
              <a:cs typeface="Monaco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431826" y="5492964"/>
            <a:ext cx="17641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Ciclo </a:t>
            </a:r>
            <a:r>
              <a:rPr lang="it-IT" sz="5000" dirty="0" err="1" smtClean="0">
                <a:solidFill>
                  <a:schemeClr val="tx1"/>
                </a:solidFill>
                <a:latin typeface="Myriad Pro It"/>
              </a:rPr>
              <a:t>foreach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2592066" y="6843693"/>
            <a:ext cx="13113386" cy="2031325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pPr algn="l"/>
            <a:r>
              <a:rPr lang="it-IT" sz="4200" b="1" dirty="0" err="1" smtClean="0">
                <a:latin typeface="Monaco"/>
                <a:cs typeface="Monaco"/>
              </a:rPr>
              <a:t>foreach</a:t>
            </a:r>
            <a:r>
              <a:rPr lang="it-IT" sz="4200" b="1" dirty="0" smtClean="0">
                <a:latin typeface="Monaco"/>
                <a:cs typeface="Monaco"/>
              </a:rPr>
              <a:t> </a:t>
            </a:r>
            <a:r>
              <a:rPr lang="it-IT" sz="4200" dirty="0" smtClean="0">
                <a:latin typeface="Monaco"/>
                <a:cs typeface="Monaco"/>
              </a:rPr>
              <a:t>($array </a:t>
            </a:r>
            <a:r>
              <a:rPr lang="it-IT" sz="4200" b="1" dirty="0" err="1" smtClean="0">
                <a:latin typeface="Monaco"/>
                <a:cs typeface="Monaco"/>
              </a:rPr>
              <a:t>as</a:t>
            </a:r>
            <a:r>
              <a:rPr lang="it-IT" sz="4200" dirty="0" smtClean="0">
                <a:latin typeface="Monaco"/>
                <a:cs typeface="Monaco"/>
              </a:rPr>
              <a:t> $indice </a:t>
            </a:r>
            <a:r>
              <a:rPr lang="it-IT" sz="4200" b="1" dirty="0" smtClean="0">
                <a:latin typeface="Monaco"/>
                <a:cs typeface="Monaco"/>
              </a:rPr>
              <a:t>=&gt; </a:t>
            </a:r>
            <a:r>
              <a:rPr lang="it-IT" sz="4200" dirty="0" smtClean="0">
                <a:latin typeface="Monaco"/>
                <a:cs typeface="Monaco"/>
              </a:rPr>
              <a:t>$valore) {</a:t>
            </a:r>
          </a:p>
          <a:p>
            <a:pPr algn="l"/>
            <a:r>
              <a:rPr lang="it-IT" sz="4200" dirty="0" smtClean="0">
                <a:latin typeface="Monaco"/>
                <a:cs typeface="Monaco"/>
              </a:rPr>
              <a:t>    // istruzioni</a:t>
            </a:r>
            <a:endParaRPr lang="it-IT" sz="4200" dirty="0">
              <a:latin typeface="Monaco"/>
              <a:cs typeface="Monaco"/>
            </a:endParaRPr>
          </a:p>
          <a:p>
            <a:pPr algn="l"/>
            <a:r>
              <a:rPr lang="it-IT" sz="4200" dirty="0" smtClean="0">
                <a:latin typeface="Monaco"/>
                <a:cs typeface="Monaco"/>
              </a:rPr>
              <a:t>}</a:t>
            </a:r>
            <a:endParaRPr lang="it-IT" sz="4200" i="1" dirty="0" smtClean="0">
              <a:latin typeface="Monaco"/>
              <a:cs typeface="Monaco"/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359818" y="12691442"/>
            <a:ext cx="176419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it-IT" sz="3000" i="1" dirty="0" smtClean="0">
                <a:solidFill>
                  <a:schemeClr val="tx1"/>
                </a:solidFill>
                <a:latin typeface="Myriad Pro It"/>
              </a:rPr>
              <a:t>Esempi: </a:t>
            </a:r>
            <a:r>
              <a:rPr lang="it-IT" sz="3000" i="1" dirty="0" err="1" smtClean="0">
                <a:solidFill>
                  <a:schemeClr val="tx1"/>
                </a:solidFill>
                <a:latin typeface="Myriad Pro It"/>
              </a:rPr>
              <a:t>costrutti_iterazioni.php</a:t>
            </a:r>
            <a:endParaRPr lang="it-IT" sz="3000" i="1" dirty="0">
              <a:solidFill>
                <a:schemeClr val="tx1"/>
              </a:solidFill>
              <a:latin typeface="Myriad Pro It"/>
            </a:endParaRPr>
          </a:p>
        </p:txBody>
      </p:sp>
    </p:spTree>
    <p:extLst>
      <p:ext uri="{BB962C8B-B14F-4D97-AF65-F5344CB8AC3E}">
        <p14:creationId xmlns:p14="http://schemas.microsoft.com/office/powerpoint/2010/main" val="287598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0" y="-53974"/>
            <a:ext cx="14401378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Inclusioni e funzioni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7810" y="1458194"/>
            <a:ext cx="17641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4000" dirty="0" smtClean="0">
                <a:solidFill>
                  <a:schemeClr val="tx1"/>
                </a:solidFill>
                <a:latin typeface="Myriad Pro It"/>
              </a:rPr>
              <a:t>PHP permette l’inclusione di file in cui è possibile definire funzioni o codice da eseguire </a:t>
            </a:r>
            <a:endParaRPr lang="it-IT" sz="4000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3703898" y="2898354"/>
            <a:ext cx="9812302" cy="677108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pPr algn="l"/>
            <a:r>
              <a:rPr lang="it-IT" sz="3800" b="1" dirty="0" smtClean="0">
                <a:latin typeface="Monaco"/>
                <a:cs typeface="Monaco"/>
              </a:rPr>
              <a:t>&lt;?</a:t>
            </a:r>
            <a:r>
              <a:rPr lang="it-IT" sz="3800" b="1" dirty="0" err="1" smtClean="0">
                <a:latin typeface="Monaco"/>
                <a:cs typeface="Monaco"/>
              </a:rPr>
              <a:t>php</a:t>
            </a:r>
            <a:r>
              <a:rPr lang="it-IT" sz="3800" b="1" dirty="0" smtClean="0">
                <a:latin typeface="Monaco"/>
                <a:cs typeface="Monaco"/>
              </a:rPr>
              <a:t> </a:t>
            </a:r>
            <a:r>
              <a:rPr lang="it-IT" sz="3800" b="1" dirty="0" smtClean="0">
                <a:latin typeface="Monaco"/>
                <a:cs typeface="Monaco"/>
              </a:rPr>
              <a:t>include</a:t>
            </a:r>
            <a:r>
              <a:rPr lang="it-IT" sz="3800" dirty="0" smtClean="0">
                <a:latin typeface="Monaco"/>
                <a:cs typeface="Monaco"/>
              </a:rPr>
              <a:t>('</a:t>
            </a:r>
            <a:r>
              <a:rPr lang="it-IT" sz="3800" dirty="0" err="1" smtClean="0">
                <a:latin typeface="Monaco"/>
                <a:cs typeface="Monaco"/>
              </a:rPr>
              <a:t>nomefile.php</a:t>
            </a:r>
            <a:r>
              <a:rPr lang="it-IT" sz="3800" dirty="0">
                <a:latin typeface="Monaco"/>
                <a:cs typeface="Monaco"/>
              </a:rPr>
              <a:t>'</a:t>
            </a:r>
            <a:r>
              <a:rPr lang="it-IT" sz="3800" dirty="0" smtClean="0">
                <a:latin typeface="Monaco"/>
                <a:cs typeface="Monaco"/>
              </a:rPr>
              <a:t>); </a:t>
            </a:r>
            <a:r>
              <a:rPr lang="it-IT" sz="3800" b="1" dirty="0" smtClean="0">
                <a:latin typeface="Monaco"/>
                <a:cs typeface="Monaco"/>
              </a:rPr>
              <a:t>?&gt;</a:t>
            </a:r>
            <a:endParaRPr lang="it-IT" sz="3800" i="1" dirty="0" smtClean="0">
              <a:latin typeface="Monaco"/>
              <a:cs typeface="Monaco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431826" y="4122490"/>
            <a:ext cx="176419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4000" dirty="0" smtClean="0">
                <a:solidFill>
                  <a:schemeClr val="tx1"/>
                </a:solidFill>
                <a:latin typeface="Myriad Pro It"/>
              </a:rPr>
              <a:t>Una funzione permette di richiamare lo stesso blocco di istruzioni più volte favorendo il riuso e la manutenibilità del codice</a:t>
            </a:r>
          </a:p>
          <a:p>
            <a:pPr marL="857250" indent="-857250" algn="l">
              <a:buFont typeface="Arial"/>
              <a:buChar char="•"/>
            </a:pPr>
            <a:r>
              <a:rPr lang="it-IT" sz="4000" dirty="0" smtClean="0">
                <a:solidFill>
                  <a:schemeClr val="tx1"/>
                </a:solidFill>
                <a:latin typeface="Myriad Pro It"/>
              </a:rPr>
              <a:t>Le funzioni possono prevedere argomenti e un valore di ritorno</a:t>
            </a:r>
          </a:p>
          <a:p>
            <a:pPr marL="857250" indent="-857250" algn="l">
              <a:buFont typeface="Arial"/>
              <a:buChar char="•"/>
            </a:pPr>
            <a:r>
              <a:rPr lang="it-IT" sz="4000" dirty="0" smtClean="0">
                <a:solidFill>
                  <a:schemeClr val="tx1"/>
                </a:solidFill>
                <a:latin typeface="Myriad Pro It"/>
              </a:rPr>
              <a:t>Sono definite con la seguente sintassi:</a:t>
            </a:r>
            <a:endParaRPr lang="it-IT" sz="4000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2232026" y="7002810"/>
            <a:ext cx="14083040" cy="3323987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pPr algn="l"/>
            <a:r>
              <a:rPr lang="it-IT" sz="4200" b="1" dirty="0" err="1" smtClean="0">
                <a:latin typeface="Monaco"/>
                <a:cs typeface="Monaco"/>
              </a:rPr>
              <a:t>function</a:t>
            </a:r>
            <a:r>
              <a:rPr lang="it-IT" sz="4200" b="1" dirty="0" smtClean="0">
                <a:latin typeface="Monaco"/>
                <a:cs typeface="Monaco"/>
              </a:rPr>
              <a:t> </a:t>
            </a:r>
            <a:r>
              <a:rPr lang="it-IT" sz="4200" dirty="0" err="1" smtClean="0">
                <a:latin typeface="Monaco"/>
                <a:cs typeface="Monaco"/>
              </a:rPr>
              <a:t>foo</a:t>
            </a:r>
            <a:r>
              <a:rPr lang="it-IT" sz="4200" dirty="0" smtClean="0">
                <a:latin typeface="Monaco"/>
                <a:cs typeface="Monaco"/>
              </a:rPr>
              <a:t>($arg_1, $arg_2, … , $</a:t>
            </a:r>
            <a:r>
              <a:rPr lang="it-IT" sz="4200" dirty="0" err="1" smtClean="0">
                <a:latin typeface="Monaco"/>
                <a:cs typeface="Monaco"/>
              </a:rPr>
              <a:t>arg_n</a:t>
            </a:r>
            <a:r>
              <a:rPr lang="it-IT" sz="4200" dirty="0" smtClean="0">
                <a:latin typeface="Monaco"/>
                <a:cs typeface="Monaco"/>
              </a:rPr>
              <a:t>) {</a:t>
            </a:r>
          </a:p>
          <a:p>
            <a:pPr algn="l"/>
            <a:r>
              <a:rPr lang="it-IT" sz="4200" dirty="0" smtClean="0">
                <a:latin typeface="Monaco"/>
                <a:cs typeface="Monaco"/>
              </a:rPr>
              <a:t>	// istruzioni</a:t>
            </a:r>
          </a:p>
          <a:p>
            <a:pPr algn="l"/>
            <a:endParaRPr lang="it-IT" sz="4200" dirty="0" smtClean="0">
              <a:latin typeface="Monaco"/>
              <a:cs typeface="Monaco"/>
            </a:endParaRPr>
          </a:p>
          <a:p>
            <a:pPr algn="l"/>
            <a:r>
              <a:rPr lang="it-IT" sz="4200" dirty="0">
                <a:latin typeface="Monaco"/>
                <a:cs typeface="Monaco"/>
              </a:rPr>
              <a:t>	</a:t>
            </a:r>
            <a:r>
              <a:rPr lang="it-IT" sz="4200" b="1" dirty="0" err="1" smtClean="0">
                <a:latin typeface="Monaco"/>
                <a:cs typeface="Monaco"/>
              </a:rPr>
              <a:t>return</a:t>
            </a:r>
            <a:r>
              <a:rPr lang="it-IT" sz="4200" dirty="0" smtClean="0">
                <a:latin typeface="Monaco"/>
                <a:cs typeface="Monaco"/>
              </a:rPr>
              <a:t> $valore;</a:t>
            </a:r>
            <a:endParaRPr lang="it-IT" sz="4200" dirty="0">
              <a:latin typeface="Monaco"/>
              <a:cs typeface="Monaco"/>
            </a:endParaRPr>
          </a:p>
          <a:p>
            <a:pPr algn="l"/>
            <a:r>
              <a:rPr lang="it-IT" sz="4200" dirty="0" smtClean="0">
                <a:latin typeface="Monaco"/>
                <a:cs typeface="Monaco"/>
              </a:rPr>
              <a:t>}  </a:t>
            </a:r>
            <a:endParaRPr lang="it-IT" sz="4200" i="1" dirty="0" smtClean="0">
              <a:latin typeface="Monaco"/>
              <a:cs typeface="Monaco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359818" y="11611322"/>
            <a:ext cx="17641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it-IT" sz="3000" i="1" dirty="0" smtClean="0">
                <a:solidFill>
                  <a:schemeClr val="tx1"/>
                </a:solidFill>
                <a:latin typeface="Myriad Pro It"/>
              </a:rPr>
              <a:t>Esempi: </a:t>
            </a:r>
          </a:p>
          <a:p>
            <a:pPr marL="457200" indent="-457200" algn="l">
              <a:buFont typeface="Arial"/>
              <a:buChar char="•"/>
            </a:pPr>
            <a:r>
              <a:rPr lang="it-IT" sz="3000" i="1" dirty="0" err="1" smtClean="0">
                <a:solidFill>
                  <a:schemeClr val="tx1"/>
                </a:solidFill>
                <a:latin typeface="Myriad Pro It"/>
              </a:rPr>
              <a:t>funzioni.php</a:t>
            </a:r>
            <a:r>
              <a:rPr lang="it-IT" sz="3000" i="1" dirty="0" smtClean="0">
                <a:solidFill>
                  <a:schemeClr val="tx1"/>
                </a:solidFill>
                <a:latin typeface="Myriad Pro It"/>
              </a:rPr>
              <a:t> </a:t>
            </a:r>
          </a:p>
          <a:p>
            <a:pPr marL="457200" indent="-457200" algn="l">
              <a:buFont typeface="Arial"/>
              <a:buChar char="•"/>
            </a:pPr>
            <a:r>
              <a:rPr lang="it-IT" sz="3000" i="1" dirty="0" err="1" smtClean="0">
                <a:solidFill>
                  <a:schemeClr val="tx1"/>
                </a:solidFill>
                <a:latin typeface="Myriad Pro It"/>
              </a:rPr>
              <a:t>utility.inc</a:t>
            </a:r>
            <a:endParaRPr lang="it-IT" sz="3000" i="1" dirty="0" smtClean="0">
              <a:solidFill>
                <a:schemeClr val="tx1"/>
              </a:solidFill>
              <a:latin typeface="Myriad Pro It"/>
            </a:endParaRPr>
          </a:p>
          <a:p>
            <a:pPr marL="457200" indent="-457200" algn="l">
              <a:buFont typeface="Arial"/>
              <a:buChar char="•"/>
            </a:pPr>
            <a:r>
              <a:rPr lang="it-IT" sz="3000" i="1" dirty="0" err="1" smtClean="0">
                <a:solidFill>
                  <a:schemeClr val="tx1"/>
                </a:solidFill>
                <a:latin typeface="Myriad Pro It"/>
              </a:rPr>
              <a:t>funzioni_con_utility.php</a:t>
            </a:r>
            <a:endParaRPr lang="it-IT" sz="3000" i="1" dirty="0">
              <a:solidFill>
                <a:schemeClr val="tx1"/>
              </a:solidFill>
              <a:latin typeface="Myriad Pro It"/>
            </a:endParaRPr>
          </a:p>
        </p:txBody>
      </p:sp>
    </p:spTree>
    <p:extLst>
      <p:ext uri="{BB962C8B-B14F-4D97-AF65-F5344CB8AC3E}">
        <p14:creationId xmlns:p14="http://schemas.microsoft.com/office/powerpoint/2010/main" val="181158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0" y="-53974"/>
            <a:ext cx="14401378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Un esempio completo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7810" y="5418634"/>
            <a:ext cx="17641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9000" dirty="0" smtClean="0">
                <a:solidFill>
                  <a:schemeClr val="tx1"/>
                </a:solidFill>
                <a:latin typeface="Myriad Pro It"/>
                <a:hlinkClick r:id="rId3"/>
              </a:rPr>
              <a:t>http://127.0.0.1/html/esercizio.php</a:t>
            </a:r>
            <a:endParaRPr lang="it-IT" sz="9000" dirty="0">
              <a:solidFill>
                <a:schemeClr val="tx1"/>
              </a:solidFill>
              <a:latin typeface="Myriad Pro It"/>
            </a:endParaRPr>
          </a:p>
        </p:txBody>
      </p:sp>
    </p:spTree>
    <p:extLst>
      <p:ext uri="{BB962C8B-B14F-4D97-AF65-F5344CB8AC3E}">
        <p14:creationId xmlns:p14="http://schemas.microsoft.com/office/powerpoint/2010/main" val="80903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 bwMode="auto">
          <a:xfrm>
            <a:off x="-29620" y="10171162"/>
            <a:ext cx="18319207" cy="3546426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-29619" y="0"/>
            <a:ext cx="14430997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Take Home Message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14" name="TextBox 4"/>
          <p:cNvSpPr txBox="1"/>
          <p:nvPr/>
        </p:nvSpPr>
        <p:spPr>
          <a:xfrm>
            <a:off x="8640738" y="-2790278"/>
            <a:ext cx="262591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 smtClean="0">
                <a:solidFill>
                  <a:srgbClr val="FF0000"/>
                </a:solidFill>
              </a:rPr>
              <a:t>Teoria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3" name="Picture 5" descr="thm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20" y="10171162"/>
            <a:ext cx="4565902" cy="3545410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12241138" y="12691442"/>
            <a:ext cx="559159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5000" b="1" dirty="0">
                <a:solidFill>
                  <a:schemeClr val="bg1"/>
                </a:solidFill>
                <a:latin typeface="Myriad Pro It"/>
              </a:rPr>
              <a:t>t</a:t>
            </a:r>
            <a:r>
              <a:rPr lang="en-US" sz="5000" b="1" dirty="0" smtClean="0">
                <a:solidFill>
                  <a:schemeClr val="bg1"/>
                </a:solidFill>
                <a:latin typeface="Myriad Pro It"/>
              </a:rPr>
              <a:t>o be continued…</a:t>
            </a:r>
            <a:endParaRPr lang="en-US" sz="5000" dirty="0">
              <a:solidFill>
                <a:schemeClr val="bg1"/>
              </a:solidFill>
              <a:latin typeface="Myriad Pro It"/>
            </a:endParaRPr>
          </a:p>
        </p:txBody>
      </p:sp>
      <p:pic>
        <p:nvPicPr>
          <p:cNvPr id="6" name="Picture 5" descr="110910-Ron-2-40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794" y="1098154"/>
            <a:ext cx="9217024" cy="9217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7810" y="1314178"/>
            <a:ext cx="857044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Ci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tanti</a:t>
            </a:r>
            <a:r>
              <a:rPr lang="en-US" dirty="0" smtClean="0"/>
              <a:t> </a:t>
            </a:r>
            <a:r>
              <a:rPr lang="en-US" dirty="0" err="1" smtClean="0"/>
              <a:t>linguaggi</a:t>
            </a:r>
            <a:r>
              <a:rPr lang="en-US" dirty="0" smtClean="0"/>
              <a:t> di </a:t>
            </a:r>
            <a:r>
              <a:rPr lang="en-US" dirty="0" err="1" smtClean="0"/>
              <a:t>programmazione</a:t>
            </a:r>
            <a:r>
              <a:rPr lang="en-US" dirty="0" smtClean="0"/>
              <a:t> e </a:t>
            </a:r>
            <a:r>
              <a:rPr lang="en-US" dirty="0" err="1" smtClean="0"/>
              <a:t>molti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assomigliano</a:t>
            </a:r>
            <a:r>
              <a:rPr lang="en-US" dirty="0" smtClean="0"/>
              <a:t>, la </a:t>
            </a:r>
            <a:r>
              <a:rPr lang="en-US" dirty="0" err="1" smtClean="0"/>
              <a:t>vera</a:t>
            </a:r>
            <a:r>
              <a:rPr lang="en-US" dirty="0" smtClean="0"/>
              <a:t> </a:t>
            </a:r>
            <a:r>
              <a:rPr lang="en-US" dirty="0" err="1" smtClean="0"/>
              <a:t>differenza</a:t>
            </a:r>
            <a:r>
              <a:rPr lang="en-US" dirty="0" smtClean="0"/>
              <a:t> </a:t>
            </a:r>
            <a:r>
              <a:rPr lang="en-US" dirty="0" err="1" smtClean="0"/>
              <a:t>però</a:t>
            </a:r>
            <a:r>
              <a:rPr lang="en-US" dirty="0" smtClean="0"/>
              <a:t> la </a:t>
            </a:r>
            <a:r>
              <a:rPr lang="en-US" dirty="0" err="1" smtClean="0"/>
              <a:t>fa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programmatore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li </a:t>
            </a:r>
            <a:r>
              <a:rPr lang="en-US" dirty="0" err="1" smtClean="0"/>
              <a:t>usa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4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-29619" y="0"/>
            <a:ext cx="14358989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Bibliografia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7810" y="1674218"/>
            <a:ext cx="17785754" cy="94487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it-IT" altLang="it-IT" sz="3200" b="1" dirty="0" smtClean="0">
                <a:latin typeface="Myriad Pro It"/>
              </a:rPr>
              <a:t>Documentazione ufficiale </a:t>
            </a:r>
            <a:endParaRPr lang="it-IT" altLang="it-IT" sz="3200" dirty="0" smtClean="0">
              <a:latin typeface="Myriad Pro It"/>
              <a:hlinkClick r:id="rId3"/>
            </a:endParaRPr>
          </a:p>
          <a:p>
            <a:pPr lvl="0"/>
            <a:r>
              <a:rPr lang="it-IT" altLang="it-IT" sz="3200" dirty="0" smtClean="0">
                <a:latin typeface="Myriad Pro It"/>
                <a:hlinkClick r:id="rId3"/>
              </a:rPr>
              <a:t>http</a:t>
            </a:r>
            <a:r>
              <a:rPr lang="it-IT" altLang="it-IT" sz="3200" dirty="0">
                <a:latin typeface="Myriad Pro It"/>
                <a:hlinkClick r:id="rId3"/>
              </a:rPr>
              <a:t>://php.net/manual/it/language.basic-</a:t>
            </a:r>
            <a:r>
              <a:rPr lang="it-IT" altLang="it-IT" sz="3200" dirty="0" smtClean="0">
                <a:latin typeface="Myriad Pro It"/>
                <a:hlinkClick r:id="rId3"/>
              </a:rPr>
              <a:t>syntax.php</a:t>
            </a:r>
          </a:p>
          <a:p>
            <a:pPr lvl="0"/>
            <a:r>
              <a:rPr lang="it-IT" altLang="it-IT" sz="3200" dirty="0">
                <a:latin typeface="Myriad Pro It"/>
                <a:hlinkClick r:id="rId3"/>
              </a:rPr>
              <a:t>http://php.net/manual/it/</a:t>
            </a:r>
            <a:r>
              <a:rPr lang="it-IT" altLang="it-IT" sz="3200" dirty="0" smtClean="0">
                <a:latin typeface="Myriad Pro It"/>
                <a:hlinkClick r:id="rId3"/>
              </a:rPr>
              <a:t>language.types.php</a:t>
            </a:r>
          </a:p>
          <a:p>
            <a:pPr lvl="0"/>
            <a:r>
              <a:rPr lang="it-IT" altLang="it-IT" sz="3200" dirty="0">
                <a:latin typeface="Myriad Pro It"/>
                <a:hlinkClick r:id="rId3"/>
              </a:rPr>
              <a:t>http://php.net/manual/it/</a:t>
            </a:r>
            <a:r>
              <a:rPr lang="it-IT" altLang="it-IT" sz="3200" dirty="0" smtClean="0">
                <a:latin typeface="Myriad Pro It"/>
                <a:hlinkClick r:id="rId3"/>
              </a:rPr>
              <a:t>language.variables.php</a:t>
            </a:r>
          </a:p>
          <a:p>
            <a:pPr lvl="0"/>
            <a:r>
              <a:rPr lang="it-IT" altLang="it-IT" sz="3200" dirty="0">
                <a:latin typeface="Myriad Pro It"/>
                <a:hlinkClick r:id="rId3"/>
              </a:rPr>
              <a:t>http://php.net/manual/it/</a:t>
            </a:r>
            <a:r>
              <a:rPr lang="it-IT" altLang="it-IT" sz="3200" dirty="0" smtClean="0">
                <a:latin typeface="Myriad Pro It"/>
                <a:hlinkClick r:id="rId3"/>
              </a:rPr>
              <a:t>language.operators.php</a:t>
            </a:r>
          </a:p>
          <a:p>
            <a:pPr lvl="0"/>
            <a:r>
              <a:rPr lang="it-IT" altLang="it-IT" sz="3200" dirty="0">
                <a:latin typeface="Myriad Pro It"/>
                <a:hlinkClick r:id="rId3"/>
              </a:rPr>
              <a:t>http://php.net/manual/it/language.control-</a:t>
            </a:r>
            <a:r>
              <a:rPr lang="it-IT" altLang="it-IT" sz="3200" dirty="0" smtClean="0">
                <a:latin typeface="Myriad Pro It"/>
                <a:hlinkClick r:id="rId3"/>
              </a:rPr>
              <a:t>structures.php</a:t>
            </a:r>
          </a:p>
          <a:p>
            <a:pPr lvl="0"/>
            <a:r>
              <a:rPr lang="it-IT" altLang="it-IT" sz="3200" dirty="0">
                <a:latin typeface="Myriad Pro It"/>
                <a:hlinkClick r:id="rId3"/>
              </a:rPr>
              <a:t>http://php.net/manual/it/language.functions.php</a:t>
            </a:r>
            <a:endParaRPr lang="it-IT" altLang="it-IT" sz="3200" dirty="0" smtClean="0">
              <a:latin typeface="Myriad Pro It"/>
              <a:hlinkClick r:id="rId3"/>
            </a:endParaRPr>
          </a:p>
          <a:p>
            <a:pPr lvl="0"/>
            <a:endParaRPr lang="it-IT" altLang="it-IT" sz="3200" b="1" dirty="0">
              <a:latin typeface="Myriad Pro It"/>
              <a:hlinkClick r:id="rId3"/>
            </a:endParaRPr>
          </a:p>
          <a:p>
            <a:pPr lvl="0"/>
            <a:r>
              <a:rPr lang="it-IT" altLang="it-IT" sz="3200" b="1" dirty="0" smtClean="0">
                <a:latin typeface="Myriad Pro It"/>
              </a:rPr>
              <a:t>WAMP</a:t>
            </a:r>
          </a:p>
          <a:p>
            <a:pPr lvl="0"/>
            <a:r>
              <a:rPr lang="it-IT" altLang="it-IT" sz="3200" dirty="0">
                <a:latin typeface="Myriad Pro It"/>
              </a:rPr>
              <a:t>Pacchetto per Windows che include il server web Apache, PHP e il database </a:t>
            </a:r>
            <a:r>
              <a:rPr lang="it-IT" altLang="it-IT" sz="3200" dirty="0" err="1">
                <a:latin typeface="Myriad Pro It"/>
              </a:rPr>
              <a:t>MySQL</a:t>
            </a:r>
            <a:endParaRPr lang="it-IT" altLang="it-IT" sz="3200" dirty="0">
              <a:latin typeface="Myriad Pro It"/>
            </a:endParaRPr>
          </a:p>
          <a:p>
            <a:pPr lvl="0"/>
            <a:r>
              <a:rPr lang="it-IT" altLang="it-IT" sz="3200" dirty="0">
                <a:latin typeface="Myriad Pro It"/>
                <a:hlinkClick r:id="rId4"/>
              </a:rPr>
              <a:t>http://www.wampserver.com/en</a:t>
            </a:r>
            <a:r>
              <a:rPr lang="it-IT" altLang="it-IT" sz="3200" dirty="0" smtClean="0">
                <a:latin typeface="Myriad Pro It"/>
                <a:hlinkClick r:id="rId4"/>
              </a:rPr>
              <a:t>/</a:t>
            </a:r>
            <a:endParaRPr lang="it-IT" altLang="it-IT" sz="3200" dirty="0" smtClean="0">
              <a:latin typeface="Myriad Pro It"/>
            </a:endParaRPr>
          </a:p>
          <a:p>
            <a:pPr lvl="0"/>
            <a:endParaRPr lang="it-IT" altLang="it-IT" sz="3200" dirty="0">
              <a:latin typeface="Myriad Pro It"/>
            </a:endParaRPr>
          </a:p>
          <a:p>
            <a:pPr lvl="0"/>
            <a:r>
              <a:rPr lang="it-IT" altLang="it-IT" sz="3200" b="1" dirty="0" smtClean="0">
                <a:latin typeface="Myriad Pro It"/>
              </a:rPr>
              <a:t>MAMP</a:t>
            </a:r>
            <a:endParaRPr lang="it-IT" altLang="it-IT" sz="3200" b="1" dirty="0">
              <a:latin typeface="Myriad Pro It"/>
            </a:endParaRPr>
          </a:p>
          <a:p>
            <a:pPr lvl="0"/>
            <a:r>
              <a:rPr lang="it-IT" altLang="it-IT" sz="3200" dirty="0">
                <a:latin typeface="Myriad Pro It"/>
              </a:rPr>
              <a:t>Pacchetto per Mac OS X che include il server web Apache, PHP e il database </a:t>
            </a:r>
            <a:r>
              <a:rPr lang="it-IT" altLang="it-IT" sz="3200" dirty="0" err="1">
                <a:latin typeface="Myriad Pro It"/>
              </a:rPr>
              <a:t>MySQL</a:t>
            </a:r>
            <a:endParaRPr lang="it-IT" altLang="it-IT" sz="3200" dirty="0">
              <a:latin typeface="Myriad Pro It"/>
            </a:endParaRPr>
          </a:p>
          <a:p>
            <a:pPr lvl="0"/>
            <a:r>
              <a:rPr lang="it-IT" altLang="it-IT" sz="3200" dirty="0">
                <a:latin typeface="Myriad Pro It"/>
                <a:hlinkClick r:id="rId5"/>
              </a:rPr>
              <a:t>http://www.mamp.info/en</a:t>
            </a:r>
            <a:r>
              <a:rPr lang="it-IT" altLang="it-IT" sz="3200" dirty="0" smtClean="0">
                <a:latin typeface="Myriad Pro It"/>
                <a:hlinkClick r:id="rId5"/>
              </a:rPr>
              <a:t>/</a:t>
            </a:r>
            <a:endParaRPr lang="it-IT" altLang="it-IT" sz="3200" dirty="0" smtClean="0">
              <a:latin typeface="Myriad Pro It"/>
            </a:endParaRPr>
          </a:p>
          <a:p>
            <a:pPr lvl="0"/>
            <a:endParaRPr lang="it-IT" altLang="it-IT" sz="3200" b="1" dirty="0">
              <a:latin typeface="Myriad Pro It"/>
            </a:endParaRPr>
          </a:p>
          <a:p>
            <a:r>
              <a:rPr lang="it-IT" altLang="it-IT" sz="3200" b="1" dirty="0" smtClean="0">
                <a:latin typeface="Myriad Pro It"/>
              </a:rPr>
              <a:t>Corsi</a:t>
            </a:r>
            <a:endParaRPr lang="it-IT" altLang="it-IT" sz="3200" b="1" dirty="0" smtClean="0">
              <a:latin typeface="Myriad Pro It"/>
              <a:hlinkClick r:id="rId3"/>
            </a:endParaRPr>
          </a:p>
          <a:p>
            <a:r>
              <a:rPr lang="it-IT" altLang="it-IT" sz="3200" dirty="0">
                <a:latin typeface="Myriad Pro It"/>
                <a:hlinkClick r:id="rId6"/>
              </a:rPr>
              <a:t>http://www.codecademy.com/en/tracks/</a:t>
            </a:r>
            <a:r>
              <a:rPr lang="it-IT" altLang="it-IT" sz="3200" dirty="0" smtClean="0">
                <a:latin typeface="Myriad Pro It"/>
                <a:hlinkClick r:id="rId6"/>
              </a:rPr>
              <a:t>php</a:t>
            </a:r>
            <a:endParaRPr lang="it-IT" altLang="it-IT" sz="3200" dirty="0" smtClean="0">
              <a:latin typeface="Myriad Pro It"/>
            </a:endParaRPr>
          </a:p>
          <a:p>
            <a:endParaRPr lang="it-IT" altLang="it-IT" sz="3200" dirty="0" smtClean="0">
              <a:latin typeface="Myriad Pro It"/>
            </a:endParaRPr>
          </a:p>
        </p:txBody>
      </p:sp>
    </p:spTree>
    <p:extLst>
      <p:ext uri="{BB962C8B-B14F-4D97-AF65-F5344CB8AC3E}">
        <p14:creationId xmlns:p14="http://schemas.microsoft.com/office/powerpoint/2010/main" val="203025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 bwMode="auto">
          <a:xfrm>
            <a:off x="221639" y="2898354"/>
            <a:ext cx="3306531" cy="43204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0" name="Rettangolo 29"/>
          <p:cNvSpPr/>
          <p:nvPr/>
        </p:nvSpPr>
        <p:spPr bwMode="auto">
          <a:xfrm>
            <a:off x="3949686" y="2898354"/>
            <a:ext cx="3306531" cy="43204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1" name="Rettangolo 30"/>
          <p:cNvSpPr/>
          <p:nvPr/>
        </p:nvSpPr>
        <p:spPr bwMode="auto">
          <a:xfrm>
            <a:off x="7557033" y="2898354"/>
            <a:ext cx="3306531" cy="43204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2" name="Rettangolo 31"/>
          <p:cNvSpPr/>
          <p:nvPr/>
        </p:nvSpPr>
        <p:spPr bwMode="auto">
          <a:xfrm>
            <a:off x="11235647" y="2898354"/>
            <a:ext cx="3306531" cy="43204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-29619" y="0"/>
            <a:ext cx="14430997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Temi trattati</a:t>
            </a:r>
            <a:endParaRPr lang="it-IT" sz="5250" b="1" dirty="0">
              <a:solidFill>
                <a:schemeClr val="bg1"/>
              </a:solidFill>
            </a:endParaRPr>
          </a:p>
        </p:txBody>
      </p:sp>
      <p:cxnSp>
        <p:nvCxnSpPr>
          <p:cNvPr id="15" name="Connettore 1 14"/>
          <p:cNvCxnSpPr/>
          <p:nvPr/>
        </p:nvCxnSpPr>
        <p:spPr bwMode="auto">
          <a:xfrm flipH="1">
            <a:off x="-71786" y="7434858"/>
            <a:ext cx="18289588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CasellaDiTesto 6"/>
          <p:cNvSpPr txBox="1"/>
          <p:nvPr/>
        </p:nvSpPr>
        <p:spPr>
          <a:xfrm>
            <a:off x="-36741" y="2754313"/>
            <a:ext cx="3780985" cy="470742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96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3600" dirty="0" smtClean="0"/>
          </a:p>
          <a:p>
            <a:r>
              <a:rPr lang="en-US" sz="3300" dirty="0" err="1" smtClean="0"/>
              <a:t>Fondamenti</a:t>
            </a:r>
            <a:r>
              <a:rPr lang="en-US" sz="3300" dirty="0" smtClean="0"/>
              <a:t> </a:t>
            </a:r>
            <a:r>
              <a:rPr lang="en-US" sz="3300" dirty="0" err="1"/>
              <a:t>d’informatica</a:t>
            </a:r>
            <a:r>
              <a:rPr lang="en-US" sz="3300" dirty="0"/>
              <a:t> </a:t>
            </a:r>
            <a:endParaRPr lang="en-US" sz="3300" dirty="0" smtClean="0"/>
          </a:p>
          <a:p>
            <a:endParaRPr lang="en-US" sz="3300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3736849" y="2754313"/>
            <a:ext cx="3673476" cy="470742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9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endParaRPr lang="en-US" sz="3300" dirty="0" smtClean="0"/>
          </a:p>
          <a:p>
            <a:pPr lvl="0"/>
            <a:r>
              <a:rPr lang="en-US" sz="3300" dirty="0" err="1" smtClean="0"/>
              <a:t>Fondamenti</a:t>
            </a:r>
            <a:r>
              <a:rPr lang="en-US" sz="3300" dirty="0" smtClean="0"/>
              <a:t> </a:t>
            </a:r>
            <a:r>
              <a:rPr lang="en-US" sz="3300" dirty="0" err="1" smtClean="0"/>
              <a:t>d’informatica</a:t>
            </a:r>
            <a:r>
              <a:rPr lang="en-US" sz="3300" dirty="0" smtClean="0"/>
              <a:t> </a:t>
            </a:r>
          </a:p>
          <a:p>
            <a:pPr lvl="0"/>
            <a:endParaRPr lang="en-US" sz="2000" dirty="0" smtClean="0"/>
          </a:p>
          <a:p>
            <a:endParaRPr lang="en-US" sz="9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11075234" y="2787068"/>
            <a:ext cx="3508725" cy="466204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  <a:p>
            <a:pPr lvl="0"/>
            <a:r>
              <a:rPr lang="en-US" sz="3300" dirty="0" err="1"/>
              <a:t>Cenni</a:t>
            </a:r>
            <a:r>
              <a:rPr lang="en-US" sz="3300" dirty="0"/>
              <a:t> </a:t>
            </a:r>
            <a:r>
              <a:rPr lang="en-US" sz="3300" dirty="0" err="1"/>
              <a:t>sulla</a:t>
            </a:r>
            <a:r>
              <a:rPr lang="en-US" sz="3300" dirty="0"/>
              <a:t> </a:t>
            </a:r>
            <a:r>
              <a:rPr lang="en-US" sz="3300" dirty="0" err="1"/>
              <a:t>struttura</a:t>
            </a:r>
            <a:r>
              <a:rPr lang="en-US" sz="3300" dirty="0"/>
              <a:t> </a:t>
            </a:r>
          </a:p>
          <a:p>
            <a:pPr lvl="0"/>
            <a:r>
              <a:rPr lang="en-US" sz="3300" dirty="0"/>
              <a:t>di </a:t>
            </a:r>
            <a:r>
              <a:rPr lang="en-US" sz="3300" dirty="0" smtClean="0"/>
              <a:t>un</a:t>
            </a:r>
          </a:p>
          <a:p>
            <a:pPr lvl="0"/>
            <a:r>
              <a:rPr lang="en-US" sz="3300" dirty="0" smtClean="0"/>
              <a:t>Data Base</a:t>
            </a:r>
            <a:endParaRPr lang="en-US" sz="3300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14863005" y="2898354"/>
            <a:ext cx="3354797" cy="43204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normAutofit/>
          </a:bodyPr>
          <a:lstStyle/>
          <a:p>
            <a:r>
              <a:rPr lang="en-US" sz="9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  <a:p>
            <a:pPr lvl="0"/>
            <a:r>
              <a:rPr lang="en-US" sz="3300" dirty="0" err="1"/>
              <a:t>Creazione</a:t>
            </a:r>
            <a:r>
              <a:rPr lang="en-US" sz="3300" dirty="0"/>
              <a:t> </a:t>
            </a:r>
          </a:p>
          <a:p>
            <a:pPr lvl="0"/>
            <a:r>
              <a:rPr lang="en-US" sz="3300" dirty="0"/>
              <a:t>di un </a:t>
            </a:r>
            <a:r>
              <a:rPr lang="en-US" sz="3300" dirty="0" err="1"/>
              <a:t>esempio</a:t>
            </a:r>
            <a:r>
              <a:rPr lang="en-US" sz="3300" dirty="0"/>
              <a:t>  di </a:t>
            </a:r>
          </a:p>
          <a:p>
            <a:pPr lvl="0"/>
            <a:r>
              <a:rPr lang="en-US" sz="3300" dirty="0" err="1"/>
              <a:t>applicazione</a:t>
            </a:r>
            <a:r>
              <a:rPr lang="en-US" sz="3300" dirty="0"/>
              <a:t> </a:t>
            </a:r>
            <a:r>
              <a:rPr lang="en-US" sz="3300" dirty="0" smtClean="0"/>
              <a:t>web</a:t>
            </a:r>
            <a:endParaRPr lang="en-US" sz="96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3600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5555" y="7434858"/>
            <a:ext cx="3752812" cy="43920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normAutofit/>
          </a:bodyPr>
          <a:lstStyle>
            <a:defPPr>
              <a:defRPr lang="en-US"/>
            </a:defPPr>
            <a:lvl1pPr>
              <a:defRPr sz="9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6</a:t>
            </a:r>
          </a:p>
          <a:p>
            <a:r>
              <a:rPr lang="en-US" sz="3300" dirty="0" err="1"/>
              <a:t>Creazione</a:t>
            </a:r>
            <a:r>
              <a:rPr lang="en-US" sz="3300" dirty="0"/>
              <a:t> </a:t>
            </a:r>
          </a:p>
          <a:p>
            <a:r>
              <a:rPr lang="en-US" sz="3300" dirty="0"/>
              <a:t>di un </a:t>
            </a:r>
            <a:r>
              <a:rPr lang="en-US" sz="3300" dirty="0" err="1"/>
              <a:t>esempio</a:t>
            </a:r>
            <a:r>
              <a:rPr lang="en-US" sz="3300" dirty="0"/>
              <a:t>  di </a:t>
            </a:r>
          </a:p>
          <a:p>
            <a:r>
              <a:rPr lang="en-US" sz="3300" dirty="0" err="1"/>
              <a:t>applicazione</a:t>
            </a:r>
            <a:r>
              <a:rPr lang="en-US" sz="3300" dirty="0"/>
              <a:t> web</a:t>
            </a:r>
          </a:p>
          <a:p>
            <a:endParaRPr lang="en-US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7345364" y="7467506"/>
            <a:ext cx="3743324" cy="43593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b="1" dirty="0" smtClean="0">
                <a:solidFill>
                  <a:schemeClr val="bg1">
                    <a:lumMod val="85000"/>
                  </a:schemeClr>
                </a:solidFill>
              </a:rPr>
              <a:t>8</a:t>
            </a:r>
          </a:p>
          <a:p>
            <a:pPr lvl="0"/>
            <a:r>
              <a:rPr lang="en-US" sz="3300" dirty="0" err="1"/>
              <a:t>Cos'è</a:t>
            </a:r>
            <a:r>
              <a:rPr lang="en-US" sz="3300" dirty="0"/>
              <a:t> </a:t>
            </a:r>
            <a:r>
              <a:rPr lang="en-US" sz="3300" dirty="0" err="1"/>
              <a:t>l'informazione</a:t>
            </a:r>
            <a:r>
              <a:rPr lang="en-US" sz="3300" dirty="0"/>
              <a:t> </a:t>
            </a:r>
          </a:p>
          <a:p>
            <a:pPr lvl="0"/>
            <a:r>
              <a:rPr lang="en-US" sz="3300" dirty="0"/>
              <a:t>e </a:t>
            </a:r>
            <a:r>
              <a:rPr lang="en-US" sz="3300" dirty="0" err="1"/>
              <a:t>perché</a:t>
            </a:r>
            <a:r>
              <a:rPr lang="en-US" sz="3300" dirty="0"/>
              <a:t> è </a:t>
            </a:r>
            <a:r>
              <a:rPr lang="en-US" sz="3300" dirty="0" err="1"/>
              <a:t>importante</a:t>
            </a:r>
            <a:endParaRPr lang="en-US" sz="3300" dirty="0"/>
          </a:p>
          <a:p>
            <a:endParaRPr lang="en-US" sz="96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96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96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11130720" y="7419563"/>
            <a:ext cx="3558418" cy="440731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b="1" dirty="0" smtClean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  <a:p>
            <a:r>
              <a:rPr lang="en-US" sz="3300" dirty="0" err="1" smtClean="0"/>
              <a:t>Sistemi</a:t>
            </a:r>
            <a:r>
              <a:rPr lang="en-US" sz="3300" dirty="0" smtClean="0"/>
              <a:t> </a:t>
            </a:r>
          </a:p>
          <a:p>
            <a:r>
              <a:rPr lang="en-US" sz="3300" dirty="0" err="1" smtClean="0"/>
              <a:t>complessi</a:t>
            </a:r>
            <a:endParaRPr lang="en-US" sz="3300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14689138" y="7467506"/>
            <a:ext cx="3600451" cy="43593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b="1" dirty="0" smtClean="0">
                <a:solidFill>
                  <a:schemeClr val="bg1">
                    <a:lumMod val="85000"/>
                  </a:schemeClr>
                </a:solidFill>
              </a:rPr>
              <a:t>10</a:t>
            </a:r>
          </a:p>
          <a:p>
            <a:pPr lvl="0"/>
            <a:r>
              <a:rPr lang="en-US" sz="3300" dirty="0" smtClean="0"/>
              <a:t>Internet </a:t>
            </a:r>
            <a:endParaRPr lang="en-US" sz="3300" dirty="0"/>
          </a:p>
          <a:p>
            <a:pPr lvl="0"/>
            <a:r>
              <a:rPr lang="en-US" sz="3300" dirty="0" smtClean="0"/>
              <a:t>Culture &amp; Social Network </a:t>
            </a:r>
            <a:endParaRPr lang="en-US" sz="3300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3778126" y="7467506"/>
            <a:ext cx="3580023" cy="43593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b="1" dirty="0" smtClean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  <a:p>
            <a:pPr lvl="0"/>
            <a:r>
              <a:rPr lang="en-US" sz="3300" dirty="0" err="1"/>
              <a:t>Creazione</a:t>
            </a:r>
            <a:r>
              <a:rPr lang="en-US" sz="3300" dirty="0"/>
              <a:t> </a:t>
            </a:r>
          </a:p>
          <a:p>
            <a:pPr lvl="0"/>
            <a:r>
              <a:rPr lang="en-US" sz="3300" dirty="0"/>
              <a:t>di un </a:t>
            </a:r>
            <a:r>
              <a:rPr lang="en-US" sz="3300" dirty="0" err="1"/>
              <a:t>esempio</a:t>
            </a:r>
            <a:r>
              <a:rPr lang="en-US" sz="3300" dirty="0"/>
              <a:t>  di </a:t>
            </a:r>
          </a:p>
          <a:p>
            <a:pPr lvl="0"/>
            <a:r>
              <a:rPr lang="en-US" sz="3300" dirty="0" err="1"/>
              <a:t>applicazione</a:t>
            </a:r>
            <a:r>
              <a:rPr lang="en-US" sz="3300" dirty="0"/>
              <a:t> web</a:t>
            </a:r>
          </a:p>
          <a:p>
            <a:endParaRPr lang="en-US" sz="96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7345364" y="2754312"/>
            <a:ext cx="3729870" cy="467950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9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  <a:p>
            <a:pPr lvl="0"/>
            <a:endParaRPr lang="en-US" sz="3600" dirty="0" smtClean="0"/>
          </a:p>
          <a:p>
            <a:pPr lvl="0"/>
            <a:r>
              <a:rPr lang="en-US" sz="3300" dirty="0" err="1" smtClean="0"/>
              <a:t>Fondamenti</a:t>
            </a:r>
            <a:r>
              <a:rPr lang="en-US" sz="3300" dirty="0" smtClean="0"/>
              <a:t> </a:t>
            </a:r>
            <a:r>
              <a:rPr lang="en-US" sz="3300" dirty="0" err="1" smtClean="0"/>
              <a:t>d’informatica</a:t>
            </a:r>
            <a:r>
              <a:rPr lang="en-US" sz="3300" dirty="0" smtClean="0"/>
              <a:t> </a:t>
            </a:r>
          </a:p>
          <a:p>
            <a:pPr lvl="0"/>
            <a:endParaRPr lang="en-US" sz="2000" dirty="0" smtClean="0"/>
          </a:p>
          <a:p>
            <a:endParaRPr lang="en-US" sz="9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851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-29619" y="0"/>
            <a:ext cx="14430997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Agenda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215802" y="1244091"/>
            <a:ext cx="17785976" cy="11569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31296" lvl="1" indent="-557213" algn="l">
              <a:lnSpc>
                <a:spcPct val="15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Riassunto lezione precedente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  <a:p>
            <a:pPr marL="2253927" lvl="2" indent="-914400" algn="l">
              <a:lnSpc>
                <a:spcPct val="150000"/>
              </a:lnSpc>
              <a:buClr>
                <a:srgbClr val="FF0000"/>
              </a:buClr>
              <a:buFont typeface="+mj-lt"/>
              <a:buAutoNum type="alphaLcPeriod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Hardware – CPU, Disco</a:t>
            </a:r>
          </a:p>
          <a:p>
            <a:pPr marL="2253927" lvl="2" indent="-914400" algn="l">
              <a:lnSpc>
                <a:spcPct val="150000"/>
              </a:lnSpc>
              <a:buClr>
                <a:srgbClr val="FF0000"/>
              </a:buClr>
              <a:buFont typeface="+mj-lt"/>
              <a:buAutoNum type="alphaLcPeriod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Modello Client – Server</a:t>
            </a:r>
          </a:p>
          <a:p>
            <a:pPr marL="2253927" lvl="2" indent="-914400" algn="l">
              <a:lnSpc>
                <a:spcPct val="150000"/>
              </a:lnSpc>
              <a:buClr>
                <a:srgbClr val="FF0000"/>
              </a:buClr>
              <a:buFont typeface="+mj-lt"/>
              <a:buAutoNum type="alphaLcPeriod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Introduzione ai Database</a:t>
            </a:r>
          </a:p>
          <a:p>
            <a:pPr marL="1339527" lvl="2" algn="l">
              <a:lnSpc>
                <a:spcPct val="150000"/>
              </a:lnSpc>
              <a:buClr>
                <a:srgbClr val="FF0000"/>
              </a:buClr>
            </a:pPr>
            <a:endParaRPr lang="it-IT" sz="5000" dirty="0" smtClean="0">
              <a:solidFill>
                <a:schemeClr val="tx1"/>
              </a:solidFill>
              <a:latin typeface="Myriad Pro It"/>
            </a:endParaRPr>
          </a:p>
          <a:p>
            <a:pPr marL="1131296" lvl="1" indent="-557213" algn="l">
              <a:lnSpc>
                <a:spcPct val="150000"/>
              </a:lnSpc>
              <a:buClr>
                <a:srgbClr val="FF0000"/>
              </a:buClr>
              <a:buFont typeface="+mj-lt"/>
              <a:buAutoNum type="arabicPeriod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Il Linguaggio PHP</a:t>
            </a:r>
          </a:p>
          <a:p>
            <a:pPr marL="2082477" lvl="2" indent="-742950" algn="l">
              <a:lnSpc>
                <a:spcPct val="150000"/>
              </a:lnSpc>
              <a:buClr>
                <a:srgbClr val="FF0000"/>
              </a:buClr>
              <a:buFont typeface="+mj-lt"/>
              <a:buAutoNum type="alphaLcPeriod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Variabili e tipi di dato</a:t>
            </a:r>
          </a:p>
          <a:p>
            <a:pPr marL="2082477" lvl="2" indent="-742950" algn="l">
              <a:lnSpc>
                <a:spcPct val="150000"/>
              </a:lnSpc>
              <a:buClr>
                <a:srgbClr val="FF0000"/>
              </a:buClr>
              <a:buFont typeface="+mj-lt"/>
              <a:buAutoNum type="alphaLcPeriod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Operatori</a:t>
            </a:r>
          </a:p>
          <a:p>
            <a:pPr marL="2082477" lvl="2" indent="-742950" algn="l">
              <a:lnSpc>
                <a:spcPct val="150000"/>
              </a:lnSpc>
              <a:buClr>
                <a:srgbClr val="FF0000"/>
              </a:buClr>
              <a:buFont typeface="+mj-lt"/>
              <a:buAutoNum type="alphaLcPeriod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Costrutti</a:t>
            </a:r>
          </a:p>
          <a:p>
            <a:pPr marL="2082477" lvl="2" indent="-742950" algn="l">
              <a:lnSpc>
                <a:spcPct val="150000"/>
              </a:lnSpc>
              <a:buClr>
                <a:srgbClr val="FF0000"/>
              </a:buClr>
              <a:buFont typeface="+mj-lt"/>
              <a:buAutoNum type="alphaLcPeriod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Funzioni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</p:spTree>
    <p:extLst>
      <p:ext uri="{BB962C8B-B14F-4D97-AF65-F5344CB8AC3E}">
        <p14:creationId xmlns:p14="http://schemas.microsoft.com/office/powerpoint/2010/main" val="240332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-29619" y="0"/>
            <a:ext cx="14430997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Il Linguaggio PHP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215802" y="1244091"/>
            <a:ext cx="17785976" cy="8107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5583" lvl="1" indent="-571500" algn="l">
              <a:lnSpc>
                <a:spcPct val="150000"/>
              </a:lnSpc>
              <a:buClr>
                <a:srgbClr val="FF0000"/>
              </a:buClr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PHP è l’acronimo ricorsivo di “PHP: </a:t>
            </a:r>
            <a:r>
              <a:rPr lang="it-IT" sz="5000" dirty="0" err="1" smtClean="0">
                <a:solidFill>
                  <a:schemeClr val="tx1"/>
                </a:solidFill>
                <a:latin typeface="Myriad Pro It"/>
              </a:rPr>
              <a:t>Hypertext</a:t>
            </a: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 </a:t>
            </a:r>
            <a:r>
              <a:rPr lang="it-IT" sz="5000" dirty="0" err="1" smtClean="0">
                <a:solidFill>
                  <a:schemeClr val="tx1"/>
                </a:solidFill>
                <a:latin typeface="Myriad Pro It"/>
              </a:rPr>
              <a:t>Preprocessor</a:t>
            </a: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”</a:t>
            </a:r>
          </a:p>
          <a:p>
            <a:pPr marL="1145583" lvl="1" indent="-571500" algn="l">
              <a:lnSpc>
                <a:spcPct val="150000"/>
              </a:lnSpc>
              <a:buClr>
                <a:srgbClr val="FF0000"/>
              </a:buClr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È un linguaggio di programmazione “general-</a:t>
            </a:r>
            <a:r>
              <a:rPr lang="it-IT" sz="5000" dirty="0" err="1" smtClean="0">
                <a:solidFill>
                  <a:schemeClr val="tx1"/>
                </a:solidFill>
                <a:latin typeface="Myriad Pro It"/>
              </a:rPr>
              <a:t>purpose</a:t>
            </a:r>
            <a:r>
              <a:rPr lang="it-IT" sz="5000" smtClean="0">
                <a:solidFill>
                  <a:schemeClr val="tx1"/>
                </a:solidFill>
                <a:latin typeface="Myriad Pro It"/>
              </a:rPr>
              <a:t>” </a:t>
            </a:r>
            <a:r>
              <a:rPr lang="it-IT" sz="5000">
                <a:solidFill>
                  <a:schemeClr val="tx1"/>
                </a:solidFill>
                <a:latin typeface="Myriad Pro It"/>
              </a:rPr>
              <a:t>particolarmente usato per </a:t>
            </a: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creare siti web dinamici</a:t>
            </a:r>
          </a:p>
          <a:p>
            <a:pPr marL="1145583" lvl="1" indent="-571500" algn="l">
              <a:lnSpc>
                <a:spcPct val="150000"/>
              </a:lnSpc>
              <a:buClr>
                <a:srgbClr val="FF0000"/>
              </a:buClr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È un linguaggio interpretato, non compilato</a:t>
            </a:r>
          </a:p>
          <a:p>
            <a:pPr marL="1145583" lvl="1" indent="-571500" algn="l">
              <a:lnSpc>
                <a:spcPct val="150000"/>
              </a:lnSpc>
              <a:buClr>
                <a:srgbClr val="FF0000"/>
              </a:buClr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Può essere esteso aggiungendo estensioni per specifiche funzionalità (es. Database)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</p:spTree>
    <p:extLst>
      <p:ext uri="{BB962C8B-B14F-4D97-AF65-F5344CB8AC3E}">
        <p14:creationId xmlns:p14="http://schemas.microsoft.com/office/powerpoint/2010/main" val="296953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-29619" y="0"/>
            <a:ext cx="14430997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err="1" smtClean="0">
                <a:solidFill>
                  <a:schemeClr val="bg1"/>
                </a:solidFill>
              </a:rPr>
              <a:t>Perchè</a:t>
            </a:r>
            <a:r>
              <a:rPr lang="it-IT" sz="5250" b="1" dirty="0" smtClean="0">
                <a:solidFill>
                  <a:schemeClr val="bg1"/>
                </a:solidFill>
              </a:rPr>
              <a:t> usarlo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503834" y="1242170"/>
            <a:ext cx="16633848" cy="8107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5583" lvl="1" indent="-571500" algn="l">
              <a:lnSpc>
                <a:spcPct val="150000"/>
              </a:lnSpc>
              <a:buClr>
                <a:srgbClr val="FF0000"/>
              </a:buClr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Compatibile con tutte le piattaforme </a:t>
            </a:r>
            <a:r>
              <a:rPr lang="it-IT" sz="5000" dirty="0">
                <a:solidFill>
                  <a:schemeClr val="tx1"/>
                </a:solidFill>
                <a:latin typeface="Myriad Pro It"/>
              </a:rPr>
              <a:t>(Windows, Linux, Unix, Mac OS X, etc.</a:t>
            </a: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)</a:t>
            </a:r>
          </a:p>
          <a:p>
            <a:pPr marL="1259883" lvl="1" indent="-685800" algn="l">
              <a:lnSpc>
                <a:spcPct val="150000"/>
              </a:lnSpc>
              <a:buClr>
                <a:srgbClr val="FF0000"/>
              </a:buClr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È un linguaggio open source e disponibile gratuitamente sul sito ufficiale </a:t>
            </a:r>
            <a:r>
              <a:rPr lang="it-IT" sz="5000" dirty="0" smtClean="0">
                <a:solidFill>
                  <a:schemeClr val="tx1"/>
                </a:solidFill>
                <a:latin typeface="Myriad Pro It"/>
                <a:hlinkClick r:id="rId3"/>
              </a:rPr>
              <a:t>www.php.net</a:t>
            </a:r>
            <a:endParaRPr lang="it-IT" sz="5000" dirty="0" smtClean="0">
              <a:solidFill>
                <a:schemeClr val="tx1"/>
              </a:solidFill>
              <a:latin typeface="Myriad Pro It"/>
            </a:endParaRPr>
          </a:p>
          <a:p>
            <a:pPr marL="1259883" lvl="1" indent="-685800" algn="l">
              <a:lnSpc>
                <a:spcPct val="150000"/>
              </a:lnSpc>
              <a:buClr>
                <a:srgbClr val="FF0000"/>
              </a:buClr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È facile da imparare e si incorpora facilmente nelle pagine web</a:t>
            </a:r>
          </a:p>
          <a:p>
            <a:pPr marL="1259883" lvl="1" indent="-685800" algn="l">
              <a:lnSpc>
                <a:spcPct val="150000"/>
              </a:lnSpc>
              <a:buClr>
                <a:srgbClr val="FF0000"/>
              </a:buClr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Disponibilità di supporto e documentazione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</p:spTree>
    <p:extLst>
      <p:ext uri="{BB962C8B-B14F-4D97-AF65-F5344CB8AC3E}">
        <p14:creationId xmlns:p14="http://schemas.microsoft.com/office/powerpoint/2010/main" val="85754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-29619" y="0"/>
            <a:ext cx="14430997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Chi lo usa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431826" y="11221035"/>
            <a:ext cx="17353928" cy="1182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4083" lvl="1">
              <a:lnSpc>
                <a:spcPct val="150000"/>
              </a:lnSpc>
              <a:buClr>
                <a:srgbClr val="FF0000"/>
              </a:buClr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PHP è il linguaggio usato da oltre il 70% dei siti web </a:t>
            </a:r>
          </a:p>
        </p:txBody>
      </p:sp>
      <p:pic>
        <p:nvPicPr>
          <p:cNvPr id="4" name="Immagine 3" descr="f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82" y="1098154"/>
            <a:ext cx="5949702" cy="3966468"/>
          </a:xfrm>
          <a:prstGeom prst="rect">
            <a:avLst/>
          </a:prstGeom>
        </p:spPr>
      </p:pic>
      <p:pic>
        <p:nvPicPr>
          <p:cNvPr id="5" name="Immagine 4" descr="flick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98" y="5562650"/>
            <a:ext cx="4632846" cy="2884262"/>
          </a:xfrm>
          <a:prstGeom prst="rect">
            <a:avLst/>
          </a:prstGeom>
        </p:spPr>
      </p:pic>
      <p:pic>
        <p:nvPicPr>
          <p:cNvPr id="6" name="Immagine 5" descr="wp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738" y="2682330"/>
            <a:ext cx="9437562" cy="3145854"/>
          </a:xfrm>
          <a:prstGeom prst="rect">
            <a:avLst/>
          </a:prstGeom>
        </p:spPr>
      </p:pic>
      <p:pic>
        <p:nvPicPr>
          <p:cNvPr id="7" name="Immagine 6" descr="wikipedia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498" y="6066706"/>
            <a:ext cx="4498082" cy="3973306"/>
          </a:xfrm>
          <a:prstGeom prst="rect">
            <a:avLst/>
          </a:prstGeom>
        </p:spPr>
      </p:pic>
      <p:pic>
        <p:nvPicPr>
          <p:cNvPr id="8" name="Immagine 7" descr="tumblr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9588" y="6138714"/>
            <a:ext cx="635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5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-29619" y="0"/>
            <a:ext cx="14430997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Struttura del codice PHP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287810" y="1831861"/>
            <a:ext cx="17569952" cy="1182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5583" lvl="1" indent="-571500" algn="l">
              <a:lnSpc>
                <a:spcPct val="150000"/>
              </a:lnSpc>
              <a:buClr>
                <a:srgbClr val="FF0000"/>
              </a:buClr>
              <a:buFont typeface="Arial"/>
              <a:buChar char="•"/>
            </a:pPr>
            <a:r>
              <a:rPr lang="it-IT" sz="5000" dirty="0">
                <a:solidFill>
                  <a:schemeClr val="tx1"/>
                </a:solidFill>
                <a:latin typeface="Myriad Pro It"/>
              </a:rPr>
              <a:t>Il codice deve essere racchiuso tra due </a:t>
            </a:r>
            <a:r>
              <a:rPr lang="it-IT" sz="5000" dirty="0" err="1">
                <a:solidFill>
                  <a:schemeClr val="tx1"/>
                </a:solidFill>
                <a:latin typeface="Myriad Pro It"/>
              </a:rPr>
              <a:t>tag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4443934" y="3258394"/>
            <a:ext cx="9033243" cy="861774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r>
              <a:rPr lang="it-IT" sz="5000" dirty="0" smtClean="0">
                <a:latin typeface="Monaco"/>
                <a:cs typeface="Monaco"/>
              </a:rPr>
              <a:t>&lt;?</a:t>
            </a:r>
            <a:r>
              <a:rPr lang="it-IT" sz="5000" dirty="0" err="1" smtClean="0">
                <a:latin typeface="Monaco"/>
                <a:cs typeface="Monaco"/>
              </a:rPr>
              <a:t>php</a:t>
            </a:r>
            <a:r>
              <a:rPr lang="it-IT" sz="5000" dirty="0" smtClean="0">
                <a:latin typeface="Monaco"/>
                <a:cs typeface="Monaco"/>
              </a:rPr>
              <a:t> </a:t>
            </a:r>
            <a:r>
              <a:rPr lang="it-IT" sz="5000" i="1" dirty="0">
                <a:latin typeface="Monaco"/>
                <a:cs typeface="Monaco"/>
              </a:rPr>
              <a:t>… codice PHP … </a:t>
            </a:r>
            <a:r>
              <a:rPr lang="it-IT" sz="5000" dirty="0" smtClean="0">
                <a:latin typeface="Monaco"/>
                <a:cs typeface="Monaco"/>
              </a:rPr>
              <a:t>?</a:t>
            </a:r>
            <a:r>
              <a:rPr lang="it-IT" sz="5000" dirty="0">
                <a:latin typeface="Monaco"/>
                <a:cs typeface="Monaco"/>
              </a:rPr>
              <a:t>&gt;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359818" y="4842570"/>
            <a:ext cx="17569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>
                <a:solidFill>
                  <a:schemeClr val="tx1"/>
                </a:solidFill>
                <a:latin typeface="Myriad Pro It"/>
              </a:rPr>
              <a:t>Le</a:t>
            </a:r>
            <a:r>
              <a:rPr lang="it-IT" dirty="0" smtClean="0"/>
              <a:t> </a:t>
            </a:r>
            <a:r>
              <a:rPr lang="it-IT" sz="5000" dirty="0">
                <a:solidFill>
                  <a:schemeClr val="tx1"/>
                </a:solidFill>
                <a:latin typeface="Myriad Pro It"/>
              </a:rPr>
              <a:t>istruzione devono terminare con un punto-e-virgola</a:t>
            </a:r>
          </a:p>
          <a:p>
            <a:pPr algn="l"/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5195968" y="6498754"/>
            <a:ext cx="7494359" cy="861774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r>
              <a:rPr lang="it-IT" sz="5000" dirty="0" err="1" smtClean="0">
                <a:latin typeface="Monaco"/>
                <a:cs typeface="Monaco"/>
              </a:rPr>
              <a:t>Echo</a:t>
            </a:r>
            <a:r>
              <a:rPr lang="it-IT" sz="5000" dirty="0" smtClean="0">
                <a:latin typeface="Monaco"/>
                <a:cs typeface="Monaco"/>
              </a:rPr>
              <a:t> 'Hello world';</a:t>
            </a:r>
            <a:endParaRPr lang="it-IT" sz="5000" dirty="0">
              <a:latin typeface="Monaco"/>
              <a:cs typeface="Monaco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431826" y="8586986"/>
            <a:ext cx="17569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>
                <a:solidFill>
                  <a:schemeClr val="tx1"/>
                </a:solidFill>
                <a:latin typeface="Myriad Pro It"/>
              </a:rPr>
              <a:t>I commenti si possono scrivere in due modi</a:t>
            </a:r>
          </a:p>
          <a:p>
            <a:pPr marL="857250" indent="-857250" algn="l">
              <a:buFont typeface="Arial"/>
              <a:buChar char="•"/>
            </a:pPr>
            <a:endParaRPr lang="it-IT" dirty="0" smtClean="0"/>
          </a:p>
        </p:txBody>
      </p:sp>
      <p:sp>
        <p:nvSpPr>
          <p:cNvPr id="18" name="CasellaDiTesto 17"/>
          <p:cNvSpPr txBox="1"/>
          <p:nvPr/>
        </p:nvSpPr>
        <p:spPr>
          <a:xfrm>
            <a:off x="4536282" y="10099154"/>
            <a:ext cx="8803812" cy="2554545"/>
          </a:xfrm>
          <a:prstGeom prst="rect">
            <a:avLst/>
          </a:prstGeom>
          <a:solidFill>
            <a:srgbClr val="FBFFC3"/>
          </a:solidFill>
        </p:spPr>
        <p:txBody>
          <a:bodyPr wrap="none" rtlCol="0">
            <a:spAutoFit/>
          </a:bodyPr>
          <a:lstStyle/>
          <a:p>
            <a:pPr algn="l"/>
            <a:r>
              <a:rPr lang="it-IT" sz="4000" dirty="0" smtClean="0">
                <a:latin typeface="Monaco"/>
                <a:cs typeface="Monaco"/>
              </a:rPr>
              <a:t>// commento su singola linea</a:t>
            </a:r>
          </a:p>
          <a:p>
            <a:pPr algn="l"/>
            <a:endParaRPr lang="it-IT" sz="4000" dirty="0" smtClean="0">
              <a:latin typeface="Monaco"/>
              <a:cs typeface="Monaco"/>
            </a:endParaRPr>
          </a:p>
          <a:p>
            <a:r>
              <a:rPr lang="it-IT" sz="4000" dirty="0" smtClean="0">
                <a:latin typeface="Monaco"/>
                <a:cs typeface="Monaco"/>
              </a:rPr>
              <a:t>/* commento su</a:t>
            </a:r>
          </a:p>
          <a:p>
            <a:r>
              <a:rPr lang="it-IT" sz="4000" dirty="0" smtClean="0">
                <a:latin typeface="Monaco"/>
                <a:cs typeface="Monaco"/>
              </a:rPr>
              <a:t>   più linee */</a:t>
            </a:r>
            <a:endParaRPr lang="it-IT" sz="4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9459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0" y="-53974"/>
            <a:ext cx="14401378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I tipi di dato e variabili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87810" y="1242171"/>
            <a:ext cx="17641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>
                <a:solidFill>
                  <a:schemeClr val="tx1"/>
                </a:solidFill>
                <a:latin typeface="Myriad Pro It"/>
              </a:rPr>
              <a:t>I tipi di dato di PHP </a:t>
            </a: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sono: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840821"/>
              </p:ext>
            </p:extLst>
          </p:nvPr>
        </p:nvGraphicFramePr>
        <p:xfrm>
          <a:off x="3096122" y="2394298"/>
          <a:ext cx="12193060" cy="382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530"/>
                <a:gridCol w="60965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4000" dirty="0" smtClean="0">
                          <a:latin typeface="Myriad Pro"/>
                          <a:cs typeface="Myriad Pro"/>
                        </a:rPr>
                        <a:t>Tipo</a:t>
                      </a:r>
                      <a:endParaRPr lang="it-IT" sz="40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 smtClean="0">
                          <a:latin typeface="Myriad Pro"/>
                          <a:cs typeface="Myriad Pro"/>
                        </a:rPr>
                        <a:t>Natura del dato</a:t>
                      </a:r>
                      <a:endParaRPr lang="it-IT" sz="40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err="1" smtClean="0">
                          <a:latin typeface="Monaco"/>
                          <a:cs typeface="Monaco"/>
                        </a:rPr>
                        <a:t>Integer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kern="1200" dirty="0" smtClean="0">
                          <a:solidFill>
                            <a:schemeClr val="tx1"/>
                          </a:solidFill>
                          <a:latin typeface="Myriad Pro"/>
                          <a:ea typeface="ヒラギノ角ゴ ProN W3" charset="0"/>
                          <a:cs typeface="Myriad Pro"/>
                          <a:sym typeface="Gill Sans" charset="0"/>
                        </a:rPr>
                        <a:t>Numeri</a:t>
                      </a:r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 interi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Double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Numeri reali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err="1" smtClean="0">
                          <a:latin typeface="Monaco"/>
                          <a:cs typeface="Monaco"/>
                        </a:rPr>
                        <a:t>String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Stringhe di caratteri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err="1" smtClean="0">
                          <a:latin typeface="Monaco"/>
                          <a:cs typeface="Monaco"/>
                        </a:rPr>
                        <a:t>Bool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Valori logici (</a:t>
                      </a:r>
                      <a:r>
                        <a:rPr lang="it-IT" sz="3500" dirty="0" err="1" smtClean="0">
                          <a:latin typeface="Myriad Pro"/>
                          <a:cs typeface="Myriad Pro"/>
                        </a:rPr>
                        <a:t>true</a:t>
                      </a:r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, false)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Array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Vettori di dati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ttangolo 9"/>
          <p:cNvSpPr/>
          <p:nvPr/>
        </p:nvSpPr>
        <p:spPr>
          <a:xfrm>
            <a:off x="215802" y="6786786"/>
            <a:ext cx="1764196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Le variabili non necessitano della definizione del tipo di dato</a:t>
            </a:r>
          </a:p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Vengono dichiarate e utilizzate tramite l’uso del carattere </a:t>
            </a:r>
            <a:r>
              <a:rPr lang="it-IT" sz="5000" dirty="0" smtClean="0">
                <a:solidFill>
                  <a:srgbClr val="FF0000"/>
                </a:solidFill>
                <a:latin typeface="Myriad Pro It"/>
              </a:rPr>
              <a:t>$</a:t>
            </a: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 seguito da almeno un carattere alfabetico </a:t>
            </a:r>
          </a:p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Gli Array possono essere di due tipi:</a:t>
            </a:r>
          </a:p>
          <a:p>
            <a:pPr marL="1622694" lvl="1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Scalari: gli sono numeri interi che partono da 0</a:t>
            </a:r>
          </a:p>
          <a:p>
            <a:pPr marL="1622694" lvl="1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Associativi: gli indici sono rappresentati da stringhe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359818" y="12763450"/>
            <a:ext cx="176419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it-IT" sz="3000" i="1" dirty="0" smtClean="0">
                <a:solidFill>
                  <a:schemeClr val="tx1"/>
                </a:solidFill>
                <a:latin typeface="Myriad Pro It"/>
              </a:rPr>
              <a:t>Esempi: </a:t>
            </a:r>
            <a:r>
              <a:rPr lang="it-IT" sz="3000" i="1" dirty="0" err="1" smtClean="0">
                <a:solidFill>
                  <a:schemeClr val="tx1"/>
                </a:solidFill>
                <a:latin typeface="Myriad Pro It"/>
              </a:rPr>
              <a:t>variabili.php</a:t>
            </a:r>
            <a:endParaRPr lang="it-IT" sz="3000" i="1" dirty="0">
              <a:solidFill>
                <a:schemeClr val="tx1"/>
              </a:solidFill>
              <a:latin typeface="Myriad Pro It"/>
            </a:endParaRPr>
          </a:p>
        </p:txBody>
      </p:sp>
    </p:spTree>
    <p:extLst>
      <p:ext uri="{BB962C8B-B14F-4D97-AF65-F5344CB8AC3E}">
        <p14:creationId xmlns:p14="http://schemas.microsoft.com/office/powerpoint/2010/main" val="189399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14329370" y="134481"/>
            <a:ext cx="1035655" cy="790386"/>
          </a:xfrm>
        </p:spPr>
        <p:txBody>
          <a:bodyPr/>
          <a:lstStyle/>
          <a:p>
            <a:pPr>
              <a:defRPr/>
            </a:pPr>
            <a:fld id="{EB6261B4-EFF1-4853-827D-F5F88062924F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2" name="Gruppo 1"/>
          <p:cNvGrpSpPr/>
          <p:nvPr/>
        </p:nvGrpSpPr>
        <p:grpSpPr>
          <a:xfrm>
            <a:off x="15527046" y="18034"/>
            <a:ext cx="2700359" cy="955584"/>
            <a:chOff x="1607618" y="184108"/>
            <a:chExt cx="3600400" cy="1274085"/>
          </a:xfrm>
        </p:grpSpPr>
        <p:pic>
          <p:nvPicPr>
            <p:cNvPr id="1741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696" y="408263"/>
              <a:ext cx="3126322" cy="728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Line 2"/>
            <p:cNvSpPr>
              <a:spLocks noChangeShapeType="1"/>
            </p:cNvSpPr>
            <p:nvPr/>
          </p:nvSpPr>
          <p:spPr bwMode="auto">
            <a:xfrm>
              <a:off x="1607618" y="184108"/>
              <a:ext cx="0" cy="1274085"/>
            </a:xfrm>
            <a:prstGeom prst="line">
              <a:avLst/>
            </a:prstGeom>
            <a:noFill/>
            <a:ln w="12700">
              <a:solidFill>
                <a:srgbClr val="DBDBD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it-IT" sz="5250"/>
            </a:p>
          </p:txBody>
        </p:sp>
      </p:grpSp>
      <p:sp>
        <p:nvSpPr>
          <p:cNvPr id="17412" name="Rectangle 4"/>
          <p:cNvSpPr>
            <a:spLocks/>
          </p:cNvSpPr>
          <p:nvPr/>
        </p:nvSpPr>
        <p:spPr bwMode="auto">
          <a:xfrm>
            <a:off x="0" y="18034"/>
            <a:ext cx="14401378" cy="9736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0" rIns="0" bIns="0" anchor="ctr"/>
          <a:lstStyle/>
          <a:p>
            <a:pPr algn="l"/>
            <a:r>
              <a:rPr lang="it-IT" sz="5250" b="1" dirty="0" smtClean="0">
                <a:solidFill>
                  <a:schemeClr val="bg1"/>
                </a:solidFill>
              </a:rPr>
              <a:t>Gli operatori - 1</a:t>
            </a:r>
            <a:endParaRPr lang="it-IT" sz="5250" b="1" dirty="0">
              <a:solidFill>
                <a:schemeClr val="bg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287810" y="1458194"/>
            <a:ext cx="17641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Operatori aritmetici</a:t>
            </a:r>
          </a:p>
        </p:txBody>
      </p:sp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288305"/>
              </p:ext>
            </p:extLst>
          </p:nvPr>
        </p:nvGraphicFramePr>
        <p:xfrm>
          <a:off x="3024114" y="2538314"/>
          <a:ext cx="12193060" cy="382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530"/>
                <a:gridCol w="60965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4000" dirty="0" smtClean="0">
                          <a:latin typeface="Myriad Pro"/>
                          <a:cs typeface="Myriad Pro"/>
                        </a:rPr>
                        <a:t>Simbolo</a:t>
                      </a:r>
                      <a:endParaRPr lang="it-IT" sz="40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 smtClean="0">
                          <a:latin typeface="Myriad Pro"/>
                          <a:cs typeface="Myriad Pro"/>
                        </a:rPr>
                        <a:t>Nome</a:t>
                      </a:r>
                      <a:endParaRPr lang="it-IT" sz="40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+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kern="1200" dirty="0" smtClean="0">
                          <a:solidFill>
                            <a:schemeClr val="tx1"/>
                          </a:solidFill>
                          <a:latin typeface="Myriad Pro"/>
                          <a:ea typeface="ヒラギノ角ゴ ProN W3" charset="0"/>
                          <a:cs typeface="Myriad Pro"/>
                          <a:sym typeface="Gill Sans" charset="0"/>
                        </a:rPr>
                        <a:t>Somma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-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Sottrazione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*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Moltiplicazione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/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Divisione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%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Modulo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ttangolo 11"/>
          <p:cNvSpPr/>
          <p:nvPr/>
        </p:nvSpPr>
        <p:spPr>
          <a:xfrm>
            <a:off x="431826" y="6786786"/>
            <a:ext cx="176419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 algn="l">
              <a:buFont typeface="Arial"/>
              <a:buChar char="•"/>
            </a:pPr>
            <a:r>
              <a:rPr lang="it-IT" sz="5000" dirty="0" smtClean="0">
                <a:solidFill>
                  <a:schemeClr val="tx1"/>
                </a:solidFill>
                <a:latin typeface="Myriad Pro It"/>
              </a:rPr>
              <a:t>Operatori di confronto</a:t>
            </a:r>
            <a:endParaRPr lang="it-IT" sz="5000" dirty="0">
              <a:solidFill>
                <a:schemeClr val="tx1"/>
              </a:solidFill>
              <a:latin typeface="Myriad Pro It"/>
            </a:endParaRPr>
          </a:p>
        </p:txBody>
      </p:sp>
      <p:graphicFrame>
        <p:nvGraphicFramePr>
          <p:cNvPr id="13" name="Tabel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452487"/>
              </p:ext>
            </p:extLst>
          </p:nvPr>
        </p:nvGraphicFramePr>
        <p:xfrm>
          <a:off x="3024114" y="7866906"/>
          <a:ext cx="1219306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530"/>
                <a:gridCol w="60965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4000" dirty="0" smtClean="0">
                          <a:latin typeface="Myriad Pro"/>
                          <a:cs typeface="Myriad Pro"/>
                        </a:rPr>
                        <a:t>Simbolo</a:t>
                      </a:r>
                      <a:endParaRPr lang="it-IT" sz="40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 smtClean="0">
                          <a:latin typeface="Myriad Pro"/>
                          <a:cs typeface="Myriad Pro"/>
                        </a:rPr>
                        <a:t>Nome</a:t>
                      </a:r>
                      <a:endParaRPr lang="it-IT" sz="40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==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kern="1200" dirty="0" smtClean="0">
                          <a:solidFill>
                            <a:schemeClr val="tx1"/>
                          </a:solidFill>
                          <a:latin typeface="Myriad Pro"/>
                          <a:ea typeface="ヒラギノ角ゴ ProN W3" charset="0"/>
                          <a:cs typeface="Myriad Pro"/>
                          <a:sym typeface="Gill Sans" charset="0"/>
                        </a:rPr>
                        <a:t>Uguaglianza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!=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Disuguaglianza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&gt;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Maggiore di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&lt;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Minore di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&gt;=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Maggiore o uguale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onaco"/>
                          <a:cs typeface="Monaco"/>
                        </a:rPr>
                        <a:t>&lt;=</a:t>
                      </a:r>
                      <a:endParaRPr lang="it-IT" sz="3500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500" dirty="0" smtClean="0">
                          <a:latin typeface="Myriad Pro"/>
                          <a:cs typeface="Myriad Pro"/>
                        </a:rPr>
                        <a:t>Minore o uguale</a:t>
                      </a:r>
                      <a:endParaRPr lang="it-IT" sz="3500" dirty="0">
                        <a:latin typeface="Myriad Pro"/>
                        <a:cs typeface="Myriad Pro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25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olo e punti elenco ikkio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punti elenco ikkio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punti elenco ikki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olo e punti elenco ikkio copi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punti elenco ikkio copia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punti elenco ikkio copi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Copertina copia">
  <a:themeElements>
    <a:clrScheme name="Copertina copi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pertina copia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Copertina copi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Vuoto + Head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Vuoto + Header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Vuoto + Head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olo e punti elenco ikkio copia 1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punti elenco ikkio copia 1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punti elenco ikkio copia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olo e punti elenco - 2 colonn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punti elenco - 2 colonne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punti elenco - 2 colon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ommari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Sommario">
      <a:majorFont>
        <a:latin typeface="Arial Black"/>
        <a:ea typeface="ヒラギノ角ゴ ProN W6"/>
        <a:cs typeface="ヒラギノ角ゴ ProN W6"/>
      </a:majorFont>
      <a:minorFont>
        <a:latin typeface="Arial Black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Sommari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olo e test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testo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tes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olo e punti elenco BC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punti elenco BC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punti elenco B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olo e punti elenco BC copia 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punti elenco BC copia 2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punti elenco BC copia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itolo e punti elenco BC copia">
  <a:themeElements>
    <a:clrScheme name="Titolo e punti elenco BC copi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punti elenco BC copia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punti elenco BC copi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olo solo copia 5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solo copia 5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solo copia 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olo e punti elenc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A2A2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3ACA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o e punti elenco">
      <a:majorFont>
        <a:latin typeface="Arial Black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olo e punti elenc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4784</TotalTime>
  <Pages>0</Pages>
  <Words>799</Words>
  <Characters>0</Characters>
  <Application>Microsoft Macintosh PowerPoint</Application>
  <PresentationFormat>Custom</PresentationFormat>
  <Lines>0</Lines>
  <Paragraphs>229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17</vt:i4>
      </vt:variant>
    </vt:vector>
  </HeadingPairs>
  <TitlesOfParts>
    <vt:vector size="38" baseType="lpstr">
      <vt:lpstr>Arial</vt:lpstr>
      <vt:lpstr>Arial Black</vt:lpstr>
      <vt:lpstr>Gill Sans</vt:lpstr>
      <vt:lpstr>Monaco</vt:lpstr>
      <vt:lpstr>Myriad Pro</vt:lpstr>
      <vt:lpstr>Myriad Pro It</vt:lpstr>
      <vt:lpstr>ヒラギノ角ゴ ProN W3</vt:lpstr>
      <vt:lpstr>ヒラギノ角ゴ ProN W6</vt:lpstr>
      <vt:lpstr>Titolo e punti elenco ikkio</vt:lpstr>
      <vt:lpstr>Titolo e punti elenco - 2 colonne</vt:lpstr>
      <vt:lpstr>Sommario</vt:lpstr>
      <vt:lpstr>Titolo e testo</vt:lpstr>
      <vt:lpstr>Titolo e punti elenco BC</vt:lpstr>
      <vt:lpstr>Titolo e punti elenco BC copia 2</vt:lpstr>
      <vt:lpstr>Titolo e punti elenco BC copia</vt:lpstr>
      <vt:lpstr>Titolo solo copia 5</vt:lpstr>
      <vt:lpstr>Titolo e punti elenco</vt:lpstr>
      <vt:lpstr>Titolo e punti elenco ikkio copia</vt:lpstr>
      <vt:lpstr>Copertina copia</vt:lpstr>
      <vt:lpstr>Vuoto + Header</vt:lpstr>
      <vt:lpstr>Titolo e punti elenco ikkio copia 1</vt:lpstr>
      <vt:lpstr>BanzaiBerry Lezione #5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BanzaiBerry Lezione 1</dc:title>
  <dc:creator>Cristian Cascetta</dc:creator>
  <cp:lastModifiedBy>Microsoft Office User</cp:lastModifiedBy>
  <cp:revision>336</cp:revision>
  <dcterms:modified xsi:type="dcterms:W3CDTF">2015-03-25T09:26:52Z</dcterms:modified>
</cp:coreProperties>
</file>