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
  </p:handoutMasterIdLst>
  <p:sldIdLst>
    <p:sldId id="256" r:id="rId3"/>
    <p:sldId id="257" r:id="rId5"/>
    <p:sldId id="277" r:id="rId6"/>
    <p:sldId id="279" r:id="rId7"/>
    <p:sldId id="280" r:id="rId8"/>
    <p:sldId id="281" r:id="rId9"/>
    <p:sldId id="278"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tags" Target="../tags/tag67.xml"/><Relationship Id="rId4" Type="http://schemas.openxmlformats.org/officeDocument/2006/relationships/image" Target="../media/image3.jpeg"/><Relationship Id="rId3" Type="http://schemas.openxmlformats.org/officeDocument/2006/relationships/tags" Target="../tags/tag66.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tags" Target="../tags/tag69.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tags" Target="../tags/tag68.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tags" Target="../tags/tag71.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tags" Target="../tags/tag70.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73.xml"/><Relationship Id="rId3" Type="http://schemas.openxmlformats.org/officeDocument/2006/relationships/image" Target="../media/image8.jpeg"/><Relationship Id="rId2" Type="http://schemas.openxmlformats.org/officeDocument/2006/relationships/tags" Target="../tags/tag7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9" Type="http://schemas.openxmlformats.org/officeDocument/2006/relationships/image" Target="../media/image15.jpeg"/><Relationship Id="rId8" Type="http://schemas.openxmlformats.org/officeDocument/2006/relationships/image" Target="../media/image14.jpeg"/><Relationship Id="rId7" Type="http://schemas.openxmlformats.org/officeDocument/2006/relationships/image" Target="../media/image13.jpeg"/><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tags" Target="../tags/tag74.xml"/><Relationship Id="rId16" Type="http://schemas.openxmlformats.org/officeDocument/2006/relationships/notesSlide" Target="../notesSlides/notesSlide6.xml"/><Relationship Id="rId15" Type="http://schemas.openxmlformats.org/officeDocument/2006/relationships/slideLayout" Target="../slideLayouts/slideLayout1.xml"/><Relationship Id="rId14" Type="http://schemas.openxmlformats.org/officeDocument/2006/relationships/tags" Target="../tags/tag75.xml"/><Relationship Id="rId13" Type="http://schemas.openxmlformats.org/officeDocument/2006/relationships/image" Target="../media/image8.jpeg"/><Relationship Id="rId12" Type="http://schemas.openxmlformats.org/officeDocument/2006/relationships/image" Target="../media/image18.jpeg"/><Relationship Id="rId11" Type="http://schemas.openxmlformats.org/officeDocument/2006/relationships/image" Target="../media/image17.jpeg"/><Relationship Id="rId10" Type="http://schemas.openxmlformats.org/officeDocument/2006/relationships/image" Target="../media/image16.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xy" algn="tl"/>
        </a:blipFill>
        <a:effectLst/>
      </p:bgPr>
    </p:bg>
    <p:spTree>
      <p:nvGrpSpPr>
        <p:cNvPr id="1" name=""/>
        <p:cNvGrpSpPr/>
        <p:nvPr/>
      </p:nvGrpSpPr>
      <p:grpSpPr>
        <a:xfrm>
          <a:off x="0" y="0"/>
          <a:ext cx="0" cy="0"/>
          <a:chOff x="0" y="0"/>
          <a:chExt cx="0" cy="0"/>
        </a:xfrm>
      </p:grpSpPr>
      <p:pic>
        <p:nvPicPr>
          <p:cNvPr id="10" name="图片 9" descr="未标题-1"/>
          <p:cNvPicPr>
            <a:picLocks noChangeAspect="1"/>
          </p:cNvPicPr>
          <p:nvPr/>
        </p:nvPicPr>
        <p:blipFill>
          <a:blip r:embed="rId2"/>
          <a:stretch>
            <a:fillRect/>
          </a:stretch>
        </p:blipFill>
        <p:spPr>
          <a:xfrm>
            <a:off x="683260" y="819150"/>
            <a:ext cx="3876675" cy="5219700"/>
          </a:xfrm>
          <a:prstGeom prst="rect">
            <a:avLst/>
          </a:prstGeom>
        </p:spPr>
      </p:pic>
      <p:sp>
        <p:nvSpPr>
          <p:cNvPr id="11" name="矩形 10"/>
          <p:cNvSpPr/>
          <p:nvPr/>
        </p:nvSpPr>
        <p:spPr>
          <a:xfrm>
            <a:off x="2471420" y="0"/>
            <a:ext cx="300355" cy="28168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矩形 7"/>
          <p:cNvSpPr/>
          <p:nvPr>
            <p:custDataLst>
              <p:tags r:id="rId3"/>
            </p:custDataLst>
          </p:nvPr>
        </p:nvSpPr>
        <p:spPr>
          <a:xfrm>
            <a:off x="2002787" y="2816869"/>
            <a:ext cx="8578850" cy="1014730"/>
          </a:xfrm>
          <a:prstGeom prst="rect">
            <a:avLst/>
          </a:prstGeom>
        </p:spPr>
        <p:txBody>
          <a:bodyPr wrap="none">
            <a:spAutoFit/>
          </a:bodyPr>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6000" b="1"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杂志封面颜色的自动设计</a:t>
            </a:r>
            <a:endParaRPr kumimoji="0" lang="zh-CN" altLang="en-US" sz="6000" b="1"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 name="PA_矩形 7"/>
          <p:cNvSpPr/>
          <p:nvPr>
            <p:custDataLst>
              <p:tags r:id="rId4"/>
            </p:custDataLst>
          </p:nvPr>
        </p:nvSpPr>
        <p:spPr>
          <a:xfrm>
            <a:off x="2517772" y="4387224"/>
            <a:ext cx="1960880" cy="398780"/>
          </a:xfrm>
          <a:prstGeom prst="rect">
            <a:avLst/>
          </a:prstGeom>
        </p:spPr>
        <p:txBody>
          <a:bodyPr wrap="none">
            <a:spAutoFit/>
          </a:bodyPr>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20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汇报人：高一方</a:t>
            </a:r>
            <a:endParaRPr kumimoji="0" lang="zh-CN" altLang="en-US" sz="20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PA_矩形 7"/>
          <p:cNvSpPr/>
          <p:nvPr>
            <p:custDataLst>
              <p:tags r:id="rId5"/>
            </p:custDataLst>
          </p:nvPr>
        </p:nvSpPr>
        <p:spPr>
          <a:xfrm>
            <a:off x="2470785" y="3831590"/>
            <a:ext cx="3514090" cy="398780"/>
          </a:xfrm>
          <a:prstGeom prst="rect">
            <a:avLst/>
          </a:prstGeom>
        </p:spPr>
        <p:txBody>
          <a:bodyPr wrap="square">
            <a:spAutoFit/>
          </a:bodyPr>
          <a:p>
            <a:pPr marL="0" marR="0" lvl="0" indent="0" algn="dist" defTabSz="685800" rtl="0" eaLnBrk="1" fontAlgn="auto" latinLnBrk="0" hangingPunct="1">
              <a:lnSpc>
                <a:spcPct val="100000"/>
              </a:lnSpc>
              <a:spcBef>
                <a:spcPts val="0"/>
              </a:spcBef>
              <a:spcAft>
                <a:spcPts val="0"/>
              </a:spcAft>
              <a:buClrTx/>
              <a:buSzTx/>
              <a:buFontTx/>
              <a:buNone/>
              <a:defRPr/>
            </a:pPr>
            <a:r>
              <a:rPr kumimoji="0" sz="20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自动设计ADoMC系统</a:t>
            </a:r>
            <a:endParaRPr kumimoji="0" sz="20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cxnSp>
        <p:nvCxnSpPr>
          <p:cNvPr id="14" name="直接连接符 13"/>
          <p:cNvCxnSpPr/>
          <p:nvPr/>
        </p:nvCxnSpPr>
        <p:spPr>
          <a:xfrm>
            <a:off x="2562225" y="4308475"/>
            <a:ext cx="321754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xy" algn="tl"/>
        </a:blipFill>
        <a:effectLst/>
      </p:bgPr>
    </p:bg>
    <p:spTree>
      <p:nvGrpSpPr>
        <p:cNvPr id="1" name=""/>
        <p:cNvGrpSpPr/>
        <p:nvPr/>
      </p:nvGrpSpPr>
      <p:grpSpPr>
        <a:xfrm>
          <a:off x="0" y="0"/>
          <a:ext cx="0" cy="0"/>
          <a:chOff x="0" y="0"/>
          <a:chExt cx="0" cy="0"/>
        </a:xfrm>
      </p:grpSpPr>
      <p:grpSp>
        <p:nvGrpSpPr>
          <p:cNvPr id="13" name="组合 12"/>
          <p:cNvGrpSpPr/>
          <p:nvPr/>
        </p:nvGrpSpPr>
        <p:grpSpPr>
          <a:xfrm>
            <a:off x="525145" y="0"/>
            <a:ext cx="4387850" cy="1999615"/>
            <a:chOff x="827" y="0"/>
            <a:chExt cx="6910" cy="3149"/>
          </a:xfrm>
        </p:grpSpPr>
        <p:pic>
          <p:nvPicPr>
            <p:cNvPr id="10" name="图片 9" descr="未标题-1"/>
            <p:cNvPicPr>
              <a:picLocks noChangeAspect="1"/>
            </p:cNvPicPr>
            <p:nvPr/>
          </p:nvPicPr>
          <p:blipFill>
            <a:blip r:embed="rId2"/>
            <a:stretch>
              <a:fillRect/>
            </a:stretch>
          </p:blipFill>
          <p:spPr>
            <a:xfrm>
              <a:off x="827" y="742"/>
              <a:ext cx="1787" cy="2407"/>
            </a:xfrm>
            <a:prstGeom prst="rect">
              <a:avLst/>
            </a:prstGeom>
          </p:spPr>
        </p:pic>
        <p:sp>
          <p:nvSpPr>
            <p:cNvPr id="11" name="矩形 10"/>
            <p:cNvSpPr/>
            <p:nvPr/>
          </p:nvSpPr>
          <p:spPr>
            <a:xfrm>
              <a:off x="1544" y="0"/>
              <a:ext cx="172" cy="17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矩形 7"/>
            <p:cNvSpPr/>
            <p:nvPr>
              <p:custDataLst>
                <p:tags r:id="rId3"/>
              </p:custDataLst>
            </p:nvPr>
          </p:nvSpPr>
          <p:spPr>
            <a:xfrm>
              <a:off x="1689" y="1763"/>
              <a:ext cx="6048" cy="725"/>
            </a:xfrm>
            <a:prstGeom prst="rect">
              <a:avLst/>
            </a:prstGeom>
          </p:spPr>
          <p:txBody>
            <a:bodyPr wrap="none">
              <a:spAutoFit/>
            </a:bodyPr>
            <a:p>
              <a:pPr marL="0" marR="0" lvl="0" indent="0" algn="ctr" defTabSz="685800" rtl="0" eaLnBrk="1" fontAlgn="auto" latinLnBrk="0" hangingPunct="1">
                <a:lnSpc>
                  <a:spcPct val="100000"/>
                </a:lnSpc>
                <a:spcBef>
                  <a:spcPts val="0"/>
                </a:spcBef>
                <a:spcAft>
                  <a:spcPts val="0"/>
                </a:spcAft>
                <a:buClrTx/>
                <a:buSzTx/>
                <a:buFontTx/>
                <a:buNone/>
                <a:defRPr/>
              </a:pPr>
              <a:r>
                <a:rPr lang="zh-CN" altLang="en-US" sz="2400">
                  <a:sym typeface="+mn-ea"/>
                </a:rPr>
                <a:t>文本易读性解决方案和结果</a:t>
              </a:r>
              <a:endParaRPr kumimoji="0" lang="zh-CN" altLang="en-US" sz="2400" b="1"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5" name="组合 14"/>
          <p:cNvGrpSpPr/>
          <p:nvPr/>
        </p:nvGrpSpPr>
        <p:grpSpPr>
          <a:xfrm>
            <a:off x="3078480" y="1577340"/>
            <a:ext cx="6268720" cy="4645025"/>
            <a:chOff x="4893" y="1429"/>
            <a:chExt cx="7196" cy="5362"/>
          </a:xfrm>
        </p:grpSpPr>
        <p:sp>
          <p:nvSpPr>
            <p:cNvPr id="11150" name="Shape 11150"/>
            <p:cNvSpPr/>
            <p:nvPr/>
          </p:nvSpPr>
          <p:spPr>
            <a:xfrm>
              <a:off x="4893" y="3798"/>
              <a:ext cx="1385" cy="486"/>
            </a:xfrm>
            <a:custGeom>
              <a:avLst/>
              <a:gdLst/>
              <a:ahLst/>
              <a:cxnLst/>
              <a:rect l="0" t="0" r="0" b="0"/>
              <a:pathLst>
                <a:path w="879234" h="308616">
                  <a:moveTo>
                    <a:pt x="0" y="0"/>
                  </a:moveTo>
                  <a:lnTo>
                    <a:pt x="879234" y="0"/>
                  </a:lnTo>
                  <a:lnTo>
                    <a:pt x="879234"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258" name="Shape 258"/>
            <p:cNvSpPr/>
            <p:nvPr/>
          </p:nvSpPr>
          <p:spPr>
            <a:xfrm>
              <a:off x="4893" y="3798"/>
              <a:ext cx="1385" cy="486"/>
            </a:xfrm>
            <a:custGeom>
              <a:avLst/>
              <a:gdLst/>
              <a:ahLst/>
              <a:cxnLst/>
              <a:rect l="0" t="0" r="0" b="0"/>
              <a:pathLst>
                <a:path w="879234" h="308616">
                  <a:moveTo>
                    <a:pt x="0" y="308616"/>
                  </a:moveTo>
                  <a:lnTo>
                    <a:pt x="879234" y="308616"/>
                  </a:lnTo>
                  <a:lnTo>
                    <a:pt x="879234"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grpSp>
          <p:nvGrpSpPr>
            <p:cNvPr id="14" name="组合 13"/>
            <p:cNvGrpSpPr/>
            <p:nvPr/>
          </p:nvGrpSpPr>
          <p:grpSpPr>
            <a:xfrm>
              <a:off x="5037" y="1429"/>
              <a:ext cx="7053" cy="5362"/>
              <a:chOff x="5037" y="1429"/>
              <a:chExt cx="7053" cy="5362"/>
            </a:xfrm>
          </p:grpSpPr>
          <p:sp>
            <p:nvSpPr>
              <p:cNvPr id="204" name="Shape 204"/>
              <p:cNvSpPr/>
              <p:nvPr/>
            </p:nvSpPr>
            <p:spPr>
              <a:xfrm>
                <a:off x="9497" y="4224"/>
                <a:ext cx="1580" cy="486"/>
              </a:xfrm>
              <a:custGeom>
                <a:avLst/>
                <a:gdLst/>
                <a:ahLst/>
                <a:cxnLst/>
                <a:rect l="0" t="0" r="0" b="0"/>
                <a:pathLst>
                  <a:path w="1003002" h="308616">
                    <a:moveTo>
                      <a:pt x="501501" y="0"/>
                    </a:moveTo>
                    <a:lnTo>
                      <a:pt x="1003002" y="154308"/>
                    </a:lnTo>
                    <a:lnTo>
                      <a:pt x="501501" y="308616"/>
                    </a:lnTo>
                    <a:lnTo>
                      <a:pt x="0" y="154308"/>
                    </a:lnTo>
                    <a:lnTo>
                      <a:pt x="501501"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05" name="Shape 205"/>
              <p:cNvSpPr/>
              <p:nvPr/>
            </p:nvSpPr>
            <p:spPr>
              <a:xfrm>
                <a:off x="9497" y="4224"/>
                <a:ext cx="1580" cy="486"/>
              </a:xfrm>
              <a:custGeom>
                <a:avLst/>
                <a:gdLst/>
                <a:ahLst/>
                <a:cxnLst/>
                <a:rect l="0" t="0" r="0" b="0"/>
                <a:pathLst>
                  <a:path w="1003002" h="308616">
                    <a:moveTo>
                      <a:pt x="0" y="154308"/>
                    </a:moveTo>
                    <a:lnTo>
                      <a:pt x="501501" y="0"/>
                    </a:lnTo>
                    <a:lnTo>
                      <a:pt x="1003002" y="154308"/>
                    </a:lnTo>
                    <a:lnTo>
                      <a:pt x="501501" y="308616"/>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06" name="Shape 206"/>
              <p:cNvSpPr/>
              <p:nvPr/>
            </p:nvSpPr>
            <p:spPr>
              <a:xfrm>
                <a:off x="6204" y="1915"/>
                <a:ext cx="1883" cy="607"/>
              </a:xfrm>
              <a:custGeom>
                <a:avLst/>
                <a:gdLst/>
                <a:ahLst/>
                <a:cxnLst/>
                <a:rect l="0" t="0" r="0" b="0"/>
                <a:pathLst>
                  <a:path w="1195887" h="385770">
                    <a:moveTo>
                      <a:pt x="597944" y="0"/>
                    </a:moveTo>
                    <a:lnTo>
                      <a:pt x="1195887" y="192885"/>
                    </a:lnTo>
                    <a:lnTo>
                      <a:pt x="597944" y="385770"/>
                    </a:lnTo>
                    <a:lnTo>
                      <a:pt x="0" y="192885"/>
                    </a:lnTo>
                    <a:lnTo>
                      <a:pt x="597944"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07" name="Shape 207"/>
              <p:cNvSpPr/>
              <p:nvPr/>
            </p:nvSpPr>
            <p:spPr>
              <a:xfrm>
                <a:off x="6204" y="1915"/>
                <a:ext cx="1883" cy="607"/>
              </a:xfrm>
              <a:custGeom>
                <a:avLst/>
                <a:gdLst/>
                <a:ahLst/>
                <a:cxnLst/>
                <a:rect l="0" t="0" r="0" b="0"/>
                <a:pathLst>
                  <a:path w="1195887" h="385770">
                    <a:moveTo>
                      <a:pt x="0" y="192885"/>
                    </a:moveTo>
                    <a:lnTo>
                      <a:pt x="597944" y="0"/>
                    </a:lnTo>
                    <a:lnTo>
                      <a:pt x="1195887" y="192885"/>
                    </a:lnTo>
                    <a:lnTo>
                      <a:pt x="597944" y="38577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08" name="Shape 208"/>
              <p:cNvSpPr/>
              <p:nvPr/>
            </p:nvSpPr>
            <p:spPr>
              <a:xfrm>
                <a:off x="7185" y="2082"/>
                <a:ext cx="284" cy="0"/>
              </a:xfrm>
              <a:custGeom>
                <a:avLst/>
                <a:gdLst/>
                <a:ahLst/>
                <a:cxnLst/>
                <a:rect l="0" t="0" r="0" b="0"/>
                <a:pathLst>
                  <a:path w="180491">
                    <a:moveTo>
                      <a:pt x="0" y="0"/>
                    </a:moveTo>
                    <a:lnTo>
                      <a:pt x="180491" y="0"/>
                    </a:lnTo>
                  </a:path>
                </a:pathLst>
              </a:custGeom>
              <a:ln w="3987" cap="flat">
                <a:round/>
              </a:ln>
            </p:spPr>
            <p:style>
              <a:lnRef idx="1">
                <a:srgbClr val="000000"/>
              </a:lnRef>
              <a:fillRef idx="0">
                <a:srgbClr val="000000">
                  <a:alpha val="0"/>
                </a:srgbClr>
              </a:fillRef>
              <a:effectRef idx="0">
                <a:scrgbClr r="0" g="0" b="0"/>
              </a:effectRef>
              <a:fontRef idx="none"/>
            </p:style>
          </p:sp>
          <p:sp>
            <p:nvSpPr>
              <p:cNvPr id="209" name="Shape 209"/>
              <p:cNvSpPr/>
              <p:nvPr/>
            </p:nvSpPr>
            <p:spPr>
              <a:xfrm>
                <a:off x="6775" y="2065"/>
                <a:ext cx="0" cy="282"/>
              </a:xfrm>
              <a:custGeom>
                <a:avLst/>
                <a:gdLst/>
                <a:ahLst/>
                <a:cxnLst/>
                <a:rect l="0" t="0" r="0" b="0"/>
                <a:pathLst>
                  <a:path h="179294">
                    <a:moveTo>
                      <a:pt x="0" y="0"/>
                    </a:moveTo>
                    <a:lnTo>
                      <a:pt x="0" y="179294"/>
                    </a:lnTo>
                  </a:path>
                </a:pathLst>
              </a:custGeom>
              <a:ln w="3987" cap="flat">
                <a:round/>
              </a:ln>
            </p:spPr>
            <p:style>
              <a:lnRef idx="1">
                <a:srgbClr val="000000"/>
              </a:lnRef>
              <a:fillRef idx="0">
                <a:srgbClr val="000000">
                  <a:alpha val="0"/>
                </a:srgbClr>
              </a:fillRef>
              <a:effectRef idx="0">
                <a:scrgbClr r="0" g="0" b="0"/>
              </a:effectRef>
              <a:fontRef idx="none"/>
            </p:style>
          </p:sp>
          <p:sp>
            <p:nvSpPr>
              <p:cNvPr id="210" name="Shape 210"/>
              <p:cNvSpPr/>
              <p:nvPr/>
            </p:nvSpPr>
            <p:spPr>
              <a:xfrm>
                <a:off x="7485" y="2065"/>
                <a:ext cx="0" cy="282"/>
              </a:xfrm>
              <a:custGeom>
                <a:avLst/>
                <a:gdLst/>
                <a:ahLst/>
                <a:cxnLst/>
                <a:rect l="0" t="0" r="0" b="0"/>
                <a:pathLst>
                  <a:path h="179294">
                    <a:moveTo>
                      <a:pt x="0" y="0"/>
                    </a:moveTo>
                    <a:lnTo>
                      <a:pt x="0" y="179294"/>
                    </a:lnTo>
                  </a:path>
                </a:pathLst>
              </a:custGeom>
              <a:ln w="3987" cap="flat">
                <a:round/>
              </a:ln>
            </p:spPr>
            <p:style>
              <a:lnRef idx="1">
                <a:srgbClr val="000000"/>
              </a:lnRef>
              <a:fillRef idx="0">
                <a:srgbClr val="000000">
                  <a:alpha val="0"/>
                </a:srgbClr>
              </a:fillRef>
              <a:effectRef idx="0">
                <a:scrgbClr r="0" g="0" b="0"/>
              </a:effectRef>
              <a:fontRef idx="none"/>
            </p:style>
          </p:sp>
          <p:sp>
            <p:nvSpPr>
              <p:cNvPr id="211" name="Rectangle 211"/>
              <p:cNvSpPr/>
              <p:nvPr/>
            </p:nvSpPr>
            <p:spPr>
              <a:xfrm>
                <a:off x="7657" y="2106"/>
                <a:ext cx="217"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30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2" name="Rectangle 212"/>
              <p:cNvSpPr/>
              <p:nvPr/>
            </p:nvSpPr>
            <p:spPr>
              <a:xfrm>
                <a:off x="7187" y="2106"/>
                <a:ext cx="159"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3" name="Rectangle 213"/>
              <p:cNvSpPr/>
              <p:nvPr/>
            </p:nvSpPr>
            <p:spPr>
              <a:xfrm>
                <a:off x="6795" y="2106"/>
                <a:ext cx="159"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4" name="Rectangle 214"/>
              <p:cNvSpPr/>
              <p:nvPr/>
            </p:nvSpPr>
            <p:spPr>
              <a:xfrm>
                <a:off x="7332" y="2094"/>
                <a:ext cx="16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5" name="Rectangle 215"/>
              <p:cNvSpPr/>
              <p:nvPr/>
            </p:nvSpPr>
            <p:spPr>
              <a:xfrm>
                <a:off x="7318" y="2203"/>
                <a:ext cx="10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6" name="Rectangle 216"/>
              <p:cNvSpPr/>
              <p:nvPr/>
            </p:nvSpPr>
            <p:spPr>
              <a:xfrm>
                <a:off x="6926" y="2203"/>
                <a:ext cx="10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7" name="Rectangle 217"/>
              <p:cNvSpPr/>
              <p:nvPr/>
            </p:nvSpPr>
            <p:spPr>
              <a:xfrm>
                <a:off x="7532" y="2137"/>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8" name="Rectangle 218"/>
              <p:cNvSpPr/>
              <p:nvPr/>
            </p:nvSpPr>
            <p:spPr>
              <a:xfrm>
                <a:off x="7063" y="2137"/>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9" name="Shape 219"/>
              <p:cNvSpPr/>
              <p:nvPr/>
            </p:nvSpPr>
            <p:spPr>
              <a:xfrm>
                <a:off x="6204" y="2887"/>
                <a:ext cx="1883" cy="607"/>
              </a:xfrm>
              <a:custGeom>
                <a:avLst/>
                <a:gdLst/>
                <a:ahLst/>
                <a:cxnLst/>
                <a:rect l="0" t="0" r="0" b="0"/>
                <a:pathLst>
                  <a:path w="1195887" h="385770">
                    <a:moveTo>
                      <a:pt x="597944" y="0"/>
                    </a:moveTo>
                    <a:lnTo>
                      <a:pt x="1195887" y="192885"/>
                    </a:lnTo>
                    <a:lnTo>
                      <a:pt x="597944" y="385770"/>
                    </a:lnTo>
                    <a:lnTo>
                      <a:pt x="0" y="192885"/>
                    </a:lnTo>
                    <a:lnTo>
                      <a:pt x="597944"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20" name="Shape 220"/>
              <p:cNvSpPr/>
              <p:nvPr/>
            </p:nvSpPr>
            <p:spPr>
              <a:xfrm>
                <a:off x="6204" y="2887"/>
                <a:ext cx="1883" cy="607"/>
              </a:xfrm>
              <a:custGeom>
                <a:avLst/>
                <a:gdLst/>
                <a:ahLst/>
                <a:cxnLst/>
                <a:rect l="0" t="0" r="0" b="0"/>
                <a:pathLst>
                  <a:path w="1195887" h="385770">
                    <a:moveTo>
                      <a:pt x="0" y="192885"/>
                    </a:moveTo>
                    <a:lnTo>
                      <a:pt x="597944" y="0"/>
                    </a:lnTo>
                    <a:lnTo>
                      <a:pt x="1195887" y="192885"/>
                    </a:lnTo>
                    <a:lnTo>
                      <a:pt x="597944" y="38577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21" name="Shape 221"/>
              <p:cNvSpPr/>
              <p:nvPr/>
            </p:nvSpPr>
            <p:spPr>
              <a:xfrm>
                <a:off x="6899" y="3101"/>
                <a:ext cx="218" cy="0"/>
              </a:xfrm>
              <a:custGeom>
                <a:avLst/>
                <a:gdLst/>
                <a:ahLst/>
                <a:cxnLst/>
                <a:rect l="0" t="0" r="0" b="0"/>
                <a:pathLst>
                  <a:path w="138554">
                    <a:moveTo>
                      <a:pt x="0" y="0"/>
                    </a:moveTo>
                    <a:lnTo>
                      <a:pt x="138554" y="0"/>
                    </a:lnTo>
                  </a:path>
                </a:pathLst>
              </a:custGeom>
              <a:ln w="3940" cap="flat">
                <a:round/>
              </a:ln>
            </p:spPr>
            <p:style>
              <a:lnRef idx="1">
                <a:srgbClr val="000000"/>
              </a:lnRef>
              <a:fillRef idx="0">
                <a:srgbClr val="000000">
                  <a:alpha val="0"/>
                </a:srgbClr>
              </a:fillRef>
              <a:effectRef idx="0">
                <a:scrgbClr r="0" g="0" b="0"/>
              </a:effectRef>
              <a:fontRef idx="none"/>
            </p:style>
          </p:sp>
          <p:sp>
            <p:nvSpPr>
              <p:cNvPr id="222" name="Rectangle 222"/>
              <p:cNvSpPr/>
              <p:nvPr/>
            </p:nvSpPr>
            <p:spPr>
              <a:xfrm>
                <a:off x="7286" y="3126"/>
                <a:ext cx="217"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90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3" name="Rectangle 223"/>
              <p:cNvSpPr/>
              <p:nvPr/>
            </p:nvSpPr>
            <p:spPr>
              <a:xfrm>
                <a:off x="6901" y="3126"/>
                <a:ext cx="122"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4" name="Rectangle 224"/>
              <p:cNvSpPr/>
              <p:nvPr/>
            </p:nvSpPr>
            <p:spPr>
              <a:xfrm>
                <a:off x="6979" y="3114"/>
                <a:ext cx="16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5" name="Rectangle 225"/>
              <p:cNvSpPr/>
              <p:nvPr/>
            </p:nvSpPr>
            <p:spPr>
              <a:xfrm>
                <a:off x="6987" y="3223"/>
                <a:ext cx="10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6" name="Rectangle 226"/>
              <p:cNvSpPr/>
              <p:nvPr/>
            </p:nvSpPr>
            <p:spPr>
              <a:xfrm>
                <a:off x="7159" y="3157"/>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1148" name="Shape 11148"/>
              <p:cNvSpPr/>
              <p:nvPr/>
            </p:nvSpPr>
            <p:spPr>
              <a:xfrm>
                <a:off x="6447" y="3798"/>
                <a:ext cx="1386" cy="486"/>
              </a:xfrm>
              <a:custGeom>
                <a:avLst/>
                <a:gdLst/>
                <a:ahLst/>
                <a:cxnLst/>
                <a:rect l="0" t="0" r="0" b="0"/>
                <a:pathLst>
                  <a:path w="880070" h="308616">
                    <a:moveTo>
                      <a:pt x="0" y="0"/>
                    </a:moveTo>
                    <a:lnTo>
                      <a:pt x="880070" y="0"/>
                    </a:lnTo>
                    <a:lnTo>
                      <a:pt x="880070"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228" name="Shape 228"/>
              <p:cNvSpPr/>
              <p:nvPr/>
            </p:nvSpPr>
            <p:spPr>
              <a:xfrm>
                <a:off x="6447" y="3798"/>
                <a:ext cx="1386" cy="486"/>
              </a:xfrm>
              <a:custGeom>
                <a:avLst/>
                <a:gdLst/>
                <a:ahLst/>
                <a:cxnLst/>
                <a:rect l="0" t="0" r="0" b="0"/>
                <a:pathLst>
                  <a:path w="880070" h="308616">
                    <a:moveTo>
                      <a:pt x="0" y="308616"/>
                    </a:moveTo>
                    <a:lnTo>
                      <a:pt x="880070" y="308616"/>
                    </a:lnTo>
                    <a:lnTo>
                      <a:pt x="880070"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29" name="Rectangle 229"/>
              <p:cNvSpPr/>
              <p:nvPr/>
            </p:nvSpPr>
            <p:spPr>
              <a:xfrm>
                <a:off x="7360" y="3963"/>
                <a:ext cx="456"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white</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0" name="Rectangle 230"/>
              <p:cNvSpPr/>
              <p:nvPr/>
            </p:nvSpPr>
            <p:spPr>
              <a:xfrm>
                <a:off x="6591" y="3963"/>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1" name="Rectangle 231"/>
              <p:cNvSpPr/>
              <p:nvPr/>
            </p:nvSpPr>
            <p:spPr>
              <a:xfrm>
                <a:off x="6946" y="3951"/>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2" name="Rectangle 232"/>
              <p:cNvSpPr/>
              <p:nvPr/>
            </p:nvSpPr>
            <p:spPr>
              <a:xfrm>
                <a:off x="6916" y="4060"/>
                <a:ext cx="10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3" name="Rectangle 233"/>
              <p:cNvSpPr/>
              <p:nvPr/>
            </p:nvSpPr>
            <p:spPr>
              <a:xfrm>
                <a:off x="7161" y="399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1149" name="Shape 11149"/>
              <p:cNvSpPr/>
              <p:nvPr/>
            </p:nvSpPr>
            <p:spPr>
              <a:xfrm>
                <a:off x="6447" y="4901"/>
                <a:ext cx="1386" cy="486"/>
              </a:xfrm>
              <a:custGeom>
                <a:avLst/>
                <a:gdLst/>
                <a:ahLst/>
                <a:cxnLst/>
                <a:rect l="0" t="0" r="0" b="0"/>
                <a:pathLst>
                  <a:path w="880070" h="308616">
                    <a:moveTo>
                      <a:pt x="0" y="0"/>
                    </a:moveTo>
                    <a:lnTo>
                      <a:pt x="880070" y="0"/>
                    </a:lnTo>
                    <a:lnTo>
                      <a:pt x="880070"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235" name="Shape 235"/>
              <p:cNvSpPr/>
              <p:nvPr/>
            </p:nvSpPr>
            <p:spPr>
              <a:xfrm>
                <a:off x="6447" y="4901"/>
                <a:ext cx="1386" cy="486"/>
              </a:xfrm>
              <a:custGeom>
                <a:avLst/>
                <a:gdLst/>
                <a:ahLst/>
                <a:cxnLst/>
                <a:rect l="0" t="0" r="0" b="0"/>
                <a:pathLst>
                  <a:path w="880070" h="308616">
                    <a:moveTo>
                      <a:pt x="0" y="308616"/>
                    </a:moveTo>
                    <a:lnTo>
                      <a:pt x="880070" y="308616"/>
                    </a:lnTo>
                    <a:lnTo>
                      <a:pt x="880070"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36" name="Rectangle 236"/>
              <p:cNvSpPr/>
              <p:nvPr/>
            </p:nvSpPr>
            <p:spPr>
              <a:xfrm>
                <a:off x="7642" y="5167"/>
                <a:ext cx="188"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Old</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7" name="Rectangle 237"/>
              <p:cNvSpPr/>
              <p:nvPr/>
            </p:nvSpPr>
            <p:spPr>
              <a:xfrm>
                <a:off x="7620" y="5276"/>
                <a:ext cx="106"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8" name="Rectangle 238"/>
              <p:cNvSpPr/>
              <p:nvPr/>
            </p:nvSpPr>
            <p:spPr>
              <a:xfrm>
                <a:off x="6885" y="5167"/>
                <a:ext cx="22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9" name="Rectangle 239"/>
              <p:cNvSpPr/>
              <p:nvPr/>
            </p:nvSpPr>
            <p:spPr>
              <a:xfrm>
                <a:off x="6855" y="5276"/>
                <a:ext cx="142"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0" name="Rectangle 240"/>
              <p:cNvSpPr/>
              <p:nvPr/>
            </p:nvSpPr>
            <p:spPr>
              <a:xfrm>
                <a:off x="7650" y="4910"/>
                <a:ext cx="22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1" name="Rectangle 241"/>
              <p:cNvSpPr/>
              <p:nvPr/>
            </p:nvSpPr>
            <p:spPr>
              <a:xfrm>
                <a:off x="7620" y="5019"/>
                <a:ext cx="106"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2" name="Rectangle 242"/>
              <p:cNvSpPr/>
              <p:nvPr/>
            </p:nvSpPr>
            <p:spPr>
              <a:xfrm>
                <a:off x="6885" y="4910"/>
                <a:ext cx="22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3" name="Rectangle 243"/>
              <p:cNvSpPr/>
              <p:nvPr/>
            </p:nvSpPr>
            <p:spPr>
              <a:xfrm>
                <a:off x="6855" y="5019"/>
                <a:ext cx="160"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4" name="Rectangle 244"/>
              <p:cNvSpPr/>
              <p:nvPr/>
            </p:nvSpPr>
            <p:spPr>
              <a:xfrm>
                <a:off x="7295" y="5179"/>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5" name="Rectangle 245"/>
              <p:cNvSpPr/>
              <p:nvPr/>
            </p:nvSpPr>
            <p:spPr>
              <a:xfrm>
                <a:off x="6530" y="5179"/>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6" name="Rectangle 246"/>
              <p:cNvSpPr/>
              <p:nvPr/>
            </p:nvSpPr>
            <p:spPr>
              <a:xfrm>
                <a:off x="7295" y="4922"/>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7" name="Rectangle 247"/>
              <p:cNvSpPr/>
              <p:nvPr/>
            </p:nvSpPr>
            <p:spPr>
              <a:xfrm>
                <a:off x="6530" y="4922"/>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8" name="Rectangle 248"/>
              <p:cNvSpPr/>
              <p:nvPr/>
            </p:nvSpPr>
            <p:spPr>
              <a:xfrm>
                <a:off x="7100" y="5210"/>
                <a:ext cx="215"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9" name="Rectangle 249"/>
              <p:cNvSpPr/>
              <p:nvPr/>
            </p:nvSpPr>
            <p:spPr>
              <a:xfrm>
                <a:off x="7100" y="4953"/>
                <a:ext cx="215"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50" name="Shape 250"/>
              <p:cNvSpPr/>
              <p:nvPr/>
            </p:nvSpPr>
            <p:spPr>
              <a:xfrm>
                <a:off x="7115" y="2523"/>
                <a:ext cx="61" cy="364"/>
              </a:xfrm>
              <a:custGeom>
                <a:avLst/>
                <a:gdLst/>
                <a:ahLst/>
                <a:cxnLst/>
                <a:rect l="0" t="0" r="0" b="0"/>
                <a:pathLst>
                  <a:path w="38577" h="231462">
                    <a:moveTo>
                      <a:pt x="16074" y="0"/>
                    </a:moveTo>
                    <a:lnTo>
                      <a:pt x="22503" y="0"/>
                    </a:lnTo>
                    <a:lnTo>
                      <a:pt x="22503" y="192885"/>
                    </a:lnTo>
                    <a:lnTo>
                      <a:pt x="38577" y="192885"/>
                    </a:lnTo>
                    <a:lnTo>
                      <a:pt x="19289" y="231462"/>
                    </a:lnTo>
                    <a:lnTo>
                      <a:pt x="0" y="192885"/>
                    </a:lnTo>
                    <a:lnTo>
                      <a:pt x="16074" y="192885"/>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1" name="Shape 251"/>
              <p:cNvSpPr/>
              <p:nvPr/>
            </p:nvSpPr>
            <p:spPr>
              <a:xfrm>
                <a:off x="7111" y="3495"/>
                <a:ext cx="61" cy="304"/>
              </a:xfrm>
              <a:custGeom>
                <a:avLst/>
                <a:gdLst/>
                <a:ahLst/>
                <a:cxnLst/>
                <a:rect l="0" t="0" r="0" b="0"/>
                <a:pathLst>
                  <a:path w="38577" h="192949">
                    <a:moveTo>
                      <a:pt x="18645" y="0"/>
                    </a:moveTo>
                    <a:lnTo>
                      <a:pt x="25075" y="129"/>
                    </a:lnTo>
                    <a:lnTo>
                      <a:pt x="22483" y="154425"/>
                    </a:lnTo>
                    <a:lnTo>
                      <a:pt x="38577" y="154694"/>
                    </a:lnTo>
                    <a:lnTo>
                      <a:pt x="18645" y="192949"/>
                    </a:lnTo>
                    <a:lnTo>
                      <a:pt x="0" y="154051"/>
                    </a:lnTo>
                    <a:lnTo>
                      <a:pt x="16053" y="154318"/>
                    </a:lnTo>
                    <a:lnTo>
                      <a:pt x="18645"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2" name="Shape 252"/>
              <p:cNvSpPr/>
              <p:nvPr/>
            </p:nvSpPr>
            <p:spPr>
              <a:xfrm>
                <a:off x="7110" y="4284"/>
                <a:ext cx="61" cy="616"/>
              </a:xfrm>
              <a:custGeom>
                <a:avLst/>
                <a:gdLst/>
                <a:ahLst/>
                <a:cxnLst/>
                <a:rect l="0" t="0" r="0" b="0"/>
                <a:pathLst>
                  <a:path w="38577" h="391364">
                    <a:moveTo>
                      <a:pt x="16074" y="0"/>
                    </a:moveTo>
                    <a:lnTo>
                      <a:pt x="22503" y="0"/>
                    </a:lnTo>
                    <a:lnTo>
                      <a:pt x="22503" y="352787"/>
                    </a:lnTo>
                    <a:lnTo>
                      <a:pt x="38577" y="352787"/>
                    </a:lnTo>
                    <a:lnTo>
                      <a:pt x="19288" y="391364"/>
                    </a:lnTo>
                    <a:lnTo>
                      <a:pt x="0" y="352787"/>
                    </a:lnTo>
                    <a:lnTo>
                      <a:pt x="16074" y="352787"/>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3" name="Shape 253"/>
              <p:cNvSpPr/>
              <p:nvPr/>
            </p:nvSpPr>
            <p:spPr>
              <a:xfrm>
                <a:off x="7115" y="5387"/>
                <a:ext cx="61" cy="538"/>
              </a:xfrm>
              <a:custGeom>
                <a:avLst/>
                <a:gdLst/>
                <a:ahLst/>
                <a:cxnLst/>
                <a:rect l="0" t="0" r="0" b="0"/>
                <a:pathLst>
                  <a:path w="38577" h="341599">
                    <a:moveTo>
                      <a:pt x="19674" y="0"/>
                    </a:moveTo>
                    <a:lnTo>
                      <a:pt x="22508" y="302992"/>
                    </a:lnTo>
                    <a:lnTo>
                      <a:pt x="38577" y="302842"/>
                    </a:lnTo>
                    <a:lnTo>
                      <a:pt x="19674" y="341599"/>
                    </a:lnTo>
                    <a:lnTo>
                      <a:pt x="0" y="303202"/>
                    </a:lnTo>
                    <a:lnTo>
                      <a:pt x="16078" y="303052"/>
                    </a:lnTo>
                    <a:lnTo>
                      <a:pt x="13245" y="64"/>
                    </a:lnTo>
                    <a:lnTo>
                      <a:pt x="196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4" name="Shape 254"/>
              <p:cNvSpPr/>
              <p:nvPr/>
            </p:nvSpPr>
            <p:spPr>
              <a:xfrm>
                <a:off x="6569" y="5925"/>
                <a:ext cx="1154" cy="364"/>
              </a:xfrm>
              <a:custGeom>
                <a:avLst/>
                <a:gdLst/>
                <a:ahLst/>
                <a:cxnLst/>
                <a:rect l="0" t="0" r="0" b="0"/>
                <a:pathLst>
                  <a:path w="732963" h="231462">
                    <a:moveTo>
                      <a:pt x="366482" y="0"/>
                    </a:moveTo>
                    <a:cubicBezTo>
                      <a:pt x="568882" y="0"/>
                      <a:pt x="732963" y="51815"/>
                      <a:pt x="732963" y="115731"/>
                    </a:cubicBezTo>
                    <a:cubicBezTo>
                      <a:pt x="732963" y="179647"/>
                      <a:pt x="568882" y="231462"/>
                      <a:pt x="366482" y="231462"/>
                    </a:cubicBezTo>
                    <a:cubicBezTo>
                      <a:pt x="164081" y="231462"/>
                      <a:pt x="0" y="179647"/>
                      <a:pt x="0" y="115731"/>
                    </a:cubicBezTo>
                    <a:cubicBezTo>
                      <a:pt x="0" y="51815"/>
                      <a:pt x="164081" y="0"/>
                      <a:pt x="366482" y="0"/>
                    </a:cubicBezTo>
                    <a:close/>
                  </a:path>
                </a:pathLst>
              </a:custGeom>
              <a:ln w="0" cap="flat">
                <a:miter lim="127000"/>
              </a:ln>
            </p:spPr>
            <p:style>
              <a:lnRef idx="0">
                <a:srgbClr val="000000">
                  <a:alpha val="0"/>
                </a:srgbClr>
              </a:lnRef>
              <a:fillRef idx="1">
                <a:srgbClr val="05BEFF"/>
              </a:fillRef>
              <a:effectRef idx="0">
                <a:scrgbClr r="0" g="0" b="0"/>
              </a:effectRef>
              <a:fontRef idx="none"/>
            </p:style>
          </p:sp>
          <p:sp>
            <p:nvSpPr>
              <p:cNvPr id="255" name="Shape 255"/>
              <p:cNvSpPr/>
              <p:nvPr/>
            </p:nvSpPr>
            <p:spPr>
              <a:xfrm>
                <a:off x="6569" y="5925"/>
                <a:ext cx="1154" cy="364"/>
              </a:xfrm>
              <a:custGeom>
                <a:avLst/>
                <a:gdLst/>
                <a:ahLst/>
                <a:cxnLst/>
                <a:rect l="0" t="0" r="0" b="0"/>
                <a:pathLst>
                  <a:path w="732963" h="231462">
                    <a:moveTo>
                      <a:pt x="0" y="115731"/>
                    </a:moveTo>
                    <a:cubicBezTo>
                      <a:pt x="0" y="51815"/>
                      <a:pt x="164081" y="0"/>
                      <a:pt x="366482" y="0"/>
                    </a:cubicBezTo>
                    <a:lnTo>
                      <a:pt x="366482" y="0"/>
                    </a:lnTo>
                    <a:cubicBezTo>
                      <a:pt x="568882" y="0"/>
                      <a:pt x="732963" y="51815"/>
                      <a:pt x="732963" y="115731"/>
                    </a:cubicBezTo>
                    <a:cubicBezTo>
                      <a:pt x="732963" y="115731"/>
                      <a:pt x="732963" y="115731"/>
                      <a:pt x="732963" y="115731"/>
                    </a:cubicBezTo>
                    <a:lnTo>
                      <a:pt x="732963" y="115731"/>
                    </a:lnTo>
                    <a:cubicBezTo>
                      <a:pt x="732963" y="179647"/>
                      <a:pt x="568882" y="231462"/>
                      <a:pt x="366482" y="231462"/>
                    </a:cubicBezTo>
                    <a:cubicBezTo>
                      <a:pt x="366482" y="231462"/>
                      <a:pt x="366482" y="231462"/>
                      <a:pt x="366482" y="231462"/>
                    </a:cubicBezTo>
                    <a:lnTo>
                      <a:pt x="366482" y="231462"/>
                    </a:lnTo>
                    <a:cubicBezTo>
                      <a:pt x="164081" y="231462"/>
                      <a:pt x="0" y="179647"/>
                      <a:pt x="0" y="115731"/>
                    </a:cubicBezTo>
                    <a:cubicBezTo>
                      <a:pt x="0" y="115731"/>
                      <a:pt x="0" y="115731"/>
                      <a:pt x="0" y="115731"/>
                    </a:cubicBez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56" name="Shape 256"/>
              <p:cNvSpPr/>
              <p:nvPr/>
            </p:nvSpPr>
            <p:spPr>
              <a:xfrm>
                <a:off x="5555" y="3186"/>
                <a:ext cx="649" cy="613"/>
              </a:xfrm>
              <a:custGeom>
                <a:avLst/>
                <a:gdLst/>
                <a:ahLst/>
                <a:cxnLst/>
                <a:rect l="0" t="0" r="0" b="0"/>
                <a:pathLst>
                  <a:path w="412292" h="388985">
                    <a:moveTo>
                      <a:pt x="16074" y="0"/>
                    </a:moveTo>
                    <a:lnTo>
                      <a:pt x="412292" y="0"/>
                    </a:lnTo>
                    <a:lnTo>
                      <a:pt x="412292" y="6429"/>
                    </a:lnTo>
                    <a:lnTo>
                      <a:pt x="22503" y="6429"/>
                    </a:lnTo>
                    <a:lnTo>
                      <a:pt x="22503" y="350408"/>
                    </a:lnTo>
                    <a:lnTo>
                      <a:pt x="38577" y="350408"/>
                    </a:lnTo>
                    <a:lnTo>
                      <a:pt x="19288" y="388985"/>
                    </a:lnTo>
                    <a:lnTo>
                      <a:pt x="0" y="350408"/>
                    </a:lnTo>
                    <a:lnTo>
                      <a:pt x="16074" y="350408"/>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9" name="Rectangle 259"/>
              <p:cNvSpPr/>
              <p:nvPr/>
            </p:nvSpPr>
            <p:spPr>
              <a:xfrm>
                <a:off x="5799" y="3963"/>
                <a:ext cx="455"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black</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0" name="Rectangle 260"/>
              <p:cNvSpPr/>
              <p:nvPr/>
            </p:nvSpPr>
            <p:spPr>
              <a:xfrm>
                <a:off x="5037" y="3963"/>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1" name="Rectangle 261"/>
              <p:cNvSpPr/>
              <p:nvPr/>
            </p:nvSpPr>
            <p:spPr>
              <a:xfrm>
                <a:off x="5391" y="3951"/>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2" name="Rectangle 262"/>
              <p:cNvSpPr/>
              <p:nvPr/>
            </p:nvSpPr>
            <p:spPr>
              <a:xfrm>
                <a:off x="5361" y="4060"/>
                <a:ext cx="10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3" name="Rectangle 263"/>
              <p:cNvSpPr/>
              <p:nvPr/>
            </p:nvSpPr>
            <p:spPr>
              <a:xfrm>
                <a:off x="5606" y="399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4" name="Shape 264"/>
              <p:cNvSpPr/>
              <p:nvPr/>
            </p:nvSpPr>
            <p:spPr>
              <a:xfrm>
                <a:off x="5580" y="4284"/>
                <a:ext cx="1548" cy="334"/>
              </a:xfrm>
              <a:custGeom>
                <a:avLst/>
                <a:gdLst/>
                <a:ahLst/>
                <a:cxnLst/>
                <a:rect l="0" t="0" r="0" b="0"/>
                <a:pathLst>
                  <a:path w="982910" h="212173">
                    <a:moveTo>
                      <a:pt x="0" y="0"/>
                    </a:moveTo>
                    <a:lnTo>
                      <a:pt x="6430" y="0"/>
                    </a:lnTo>
                    <a:lnTo>
                      <a:pt x="6430" y="189670"/>
                    </a:lnTo>
                    <a:lnTo>
                      <a:pt x="944333" y="189670"/>
                    </a:lnTo>
                    <a:lnTo>
                      <a:pt x="944333" y="173596"/>
                    </a:lnTo>
                    <a:lnTo>
                      <a:pt x="982910" y="192885"/>
                    </a:lnTo>
                    <a:lnTo>
                      <a:pt x="944333" y="212173"/>
                    </a:lnTo>
                    <a:lnTo>
                      <a:pt x="944333" y="196100"/>
                    </a:lnTo>
                    <a:lnTo>
                      <a:pt x="0" y="1961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65" name="Shape 265"/>
              <p:cNvSpPr/>
              <p:nvPr/>
            </p:nvSpPr>
            <p:spPr>
              <a:xfrm>
                <a:off x="8768" y="2340"/>
                <a:ext cx="3038" cy="1033"/>
              </a:xfrm>
              <a:custGeom>
                <a:avLst/>
                <a:gdLst/>
                <a:ahLst/>
                <a:cxnLst/>
                <a:rect l="0" t="0" r="0" b="0"/>
                <a:pathLst>
                  <a:path w="1928851" h="655809">
                    <a:moveTo>
                      <a:pt x="964426" y="0"/>
                    </a:moveTo>
                    <a:lnTo>
                      <a:pt x="1928851" y="327905"/>
                    </a:lnTo>
                    <a:lnTo>
                      <a:pt x="964426" y="655809"/>
                    </a:lnTo>
                    <a:lnTo>
                      <a:pt x="0" y="327905"/>
                    </a:lnTo>
                    <a:lnTo>
                      <a:pt x="964426"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66" name="Shape 266"/>
              <p:cNvSpPr/>
              <p:nvPr/>
            </p:nvSpPr>
            <p:spPr>
              <a:xfrm>
                <a:off x="8768" y="2340"/>
                <a:ext cx="3038" cy="1033"/>
              </a:xfrm>
              <a:custGeom>
                <a:avLst/>
                <a:gdLst/>
                <a:ahLst/>
                <a:cxnLst/>
                <a:rect l="0" t="0" r="0" b="0"/>
                <a:pathLst>
                  <a:path w="1928851" h="655809">
                    <a:moveTo>
                      <a:pt x="0" y="327905"/>
                    </a:moveTo>
                    <a:lnTo>
                      <a:pt x="964426" y="0"/>
                    </a:lnTo>
                    <a:lnTo>
                      <a:pt x="1928851" y="327905"/>
                    </a:lnTo>
                    <a:lnTo>
                      <a:pt x="964426" y="655809"/>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67" name="Shape 267"/>
              <p:cNvSpPr/>
              <p:nvPr/>
            </p:nvSpPr>
            <p:spPr>
              <a:xfrm>
                <a:off x="9658" y="2750"/>
                <a:ext cx="284" cy="0"/>
              </a:xfrm>
              <a:custGeom>
                <a:avLst/>
                <a:gdLst/>
                <a:ahLst/>
                <a:cxnLst/>
                <a:rect l="0" t="0" r="0" b="0"/>
                <a:pathLst>
                  <a:path w="180430">
                    <a:moveTo>
                      <a:pt x="0" y="0"/>
                    </a:moveTo>
                    <a:lnTo>
                      <a:pt x="180430" y="0"/>
                    </a:lnTo>
                  </a:path>
                </a:pathLst>
              </a:custGeom>
              <a:ln w="3987" cap="flat">
                <a:round/>
              </a:ln>
            </p:spPr>
            <p:style>
              <a:lnRef idx="1">
                <a:srgbClr val="000000"/>
              </a:lnRef>
              <a:fillRef idx="0">
                <a:srgbClr val="000000">
                  <a:alpha val="0"/>
                </a:srgbClr>
              </a:fillRef>
              <a:effectRef idx="0">
                <a:scrgbClr r="0" g="0" b="0"/>
              </a:effectRef>
              <a:fontRef idx="none"/>
            </p:style>
          </p:sp>
          <p:sp>
            <p:nvSpPr>
              <p:cNvPr id="268" name="Shape 268"/>
              <p:cNvSpPr/>
              <p:nvPr/>
            </p:nvSpPr>
            <p:spPr>
              <a:xfrm>
                <a:off x="9220"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69" name="Shape 269"/>
              <p:cNvSpPr/>
              <p:nvPr/>
            </p:nvSpPr>
            <p:spPr>
              <a:xfrm>
                <a:off x="9958"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70" name="Shape 270"/>
              <p:cNvSpPr/>
              <p:nvPr/>
            </p:nvSpPr>
            <p:spPr>
              <a:xfrm>
                <a:off x="11015" y="2750"/>
                <a:ext cx="284" cy="0"/>
              </a:xfrm>
              <a:custGeom>
                <a:avLst/>
                <a:gdLst/>
                <a:ahLst/>
                <a:cxnLst/>
                <a:rect l="0" t="0" r="0" b="0"/>
                <a:pathLst>
                  <a:path w="180439">
                    <a:moveTo>
                      <a:pt x="0" y="0"/>
                    </a:moveTo>
                    <a:lnTo>
                      <a:pt x="180439" y="0"/>
                    </a:lnTo>
                  </a:path>
                </a:pathLst>
              </a:custGeom>
              <a:ln w="3987" cap="flat">
                <a:round/>
              </a:ln>
            </p:spPr>
            <p:style>
              <a:lnRef idx="1">
                <a:srgbClr val="000000"/>
              </a:lnRef>
              <a:fillRef idx="0">
                <a:srgbClr val="000000">
                  <a:alpha val="0"/>
                </a:srgbClr>
              </a:fillRef>
              <a:effectRef idx="0">
                <a:scrgbClr r="0" g="0" b="0"/>
              </a:effectRef>
              <a:fontRef idx="none"/>
            </p:style>
          </p:sp>
          <p:sp>
            <p:nvSpPr>
              <p:cNvPr id="271" name="Shape 271"/>
              <p:cNvSpPr/>
              <p:nvPr/>
            </p:nvSpPr>
            <p:spPr>
              <a:xfrm>
                <a:off x="10587"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72" name="Shape 272"/>
              <p:cNvSpPr/>
              <p:nvPr/>
            </p:nvSpPr>
            <p:spPr>
              <a:xfrm>
                <a:off x="11315"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73" name="Rectangle 273"/>
              <p:cNvSpPr/>
              <p:nvPr/>
            </p:nvSpPr>
            <p:spPr>
              <a:xfrm>
                <a:off x="11487" y="2774"/>
                <a:ext cx="218"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30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4" name="Rectangle 274"/>
              <p:cNvSpPr/>
              <p:nvPr/>
            </p:nvSpPr>
            <p:spPr>
              <a:xfrm>
                <a:off x="11017"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5" name="Rectangle 275"/>
              <p:cNvSpPr/>
              <p:nvPr/>
            </p:nvSpPr>
            <p:spPr>
              <a:xfrm>
                <a:off x="10607"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6" name="Rectangle 276"/>
              <p:cNvSpPr/>
              <p:nvPr/>
            </p:nvSpPr>
            <p:spPr>
              <a:xfrm>
                <a:off x="10325" y="2774"/>
                <a:ext cx="296"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7" name="Rectangle 277"/>
              <p:cNvSpPr/>
              <p:nvPr/>
            </p:nvSpPr>
            <p:spPr>
              <a:xfrm>
                <a:off x="10130" y="2774"/>
                <a:ext cx="218"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30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8" name="Rectangle 278"/>
              <p:cNvSpPr/>
              <p:nvPr/>
            </p:nvSpPr>
            <p:spPr>
              <a:xfrm>
                <a:off x="9660"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9" name="Rectangle 279"/>
              <p:cNvSpPr/>
              <p:nvPr/>
            </p:nvSpPr>
            <p:spPr>
              <a:xfrm>
                <a:off x="9239"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0" name="Rectangle 280"/>
              <p:cNvSpPr/>
              <p:nvPr/>
            </p:nvSpPr>
            <p:spPr>
              <a:xfrm>
                <a:off x="11161" y="2762"/>
                <a:ext cx="165"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1" name="Rectangle 281"/>
              <p:cNvSpPr/>
              <p:nvPr/>
            </p:nvSpPr>
            <p:spPr>
              <a:xfrm>
                <a:off x="11148" y="2871"/>
                <a:ext cx="143"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2" name="Rectangle 282"/>
              <p:cNvSpPr/>
              <p:nvPr/>
            </p:nvSpPr>
            <p:spPr>
              <a:xfrm>
                <a:off x="10738" y="2871"/>
                <a:ext cx="143"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3" name="Rectangle 283"/>
              <p:cNvSpPr/>
              <p:nvPr/>
            </p:nvSpPr>
            <p:spPr>
              <a:xfrm>
                <a:off x="9804" y="2762"/>
                <a:ext cx="165"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4" name="Rectangle 284"/>
              <p:cNvSpPr/>
              <p:nvPr/>
            </p:nvSpPr>
            <p:spPr>
              <a:xfrm>
                <a:off x="9791" y="2871"/>
                <a:ext cx="161"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5" name="Rectangle 285"/>
              <p:cNvSpPr/>
              <p:nvPr/>
            </p:nvSpPr>
            <p:spPr>
              <a:xfrm>
                <a:off x="9371" y="2871"/>
                <a:ext cx="161"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6" name="Rectangle 286"/>
              <p:cNvSpPr/>
              <p:nvPr/>
            </p:nvSpPr>
            <p:spPr>
              <a:xfrm>
                <a:off x="11361"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7" name="Rectangle 287"/>
              <p:cNvSpPr/>
              <p:nvPr/>
            </p:nvSpPr>
            <p:spPr>
              <a:xfrm>
                <a:off x="10892"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8" name="Rectangle 288"/>
              <p:cNvSpPr/>
              <p:nvPr/>
            </p:nvSpPr>
            <p:spPr>
              <a:xfrm>
                <a:off x="10005"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9" name="Rectangle 289"/>
              <p:cNvSpPr/>
              <p:nvPr/>
            </p:nvSpPr>
            <p:spPr>
              <a:xfrm>
                <a:off x="9536"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0" name="Shape 290"/>
              <p:cNvSpPr/>
              <p:nvPr/>
            </p:nvSpPr>
            <p:spPr>
              <a:xfrm>
                <a:off x="10071" y="4359"/>
                <a:ext cx="218" cy="0"/>
              </a:xfrm>
              <a:custGeom>
                <a:avLst/>
                <a:gdLst/>
                <a:ahLst/>
                <a:cxnLst/>
                <a:rect l="0" t="0" r="0" b="0"/>
                <a:pathLst>
                  <a:path w="138553">
                    <a:moveTo>
                      <a:pt x="0" y="0"/>
                    </a:moveTo>
                    <a:lnTo>
                      <a:pt x="138553" y="0"/>
                    </a:lnTo>
                  </a:path>
                </a:pathLst>
              </a:custGeom>
              <a:ln w="3940" cap="flat">
                <a:round/>
              </a:ln>
            </p:spPr>
            <p:style>
              <a:lnRef idx="1">
                <a:srgbClr val="000000"/>
              </a:lnRef>
              <a:fillRef idx="0">
                <a:srgbClr val="000000">
                  <a:alpha val="0"/>
                </a:srgbClr>
              </a:fillRef>
              <a:effectRef idx="0">
                <a:scrgbClr r="0" g="0" b="0"/>
              </a:effectRef>
              <a:fontRef idx="none"/>
            </p:style>
          </p:sp>
          <p:sp>
            <p:nvSpPr>
              <p:cNvPr id="291" name="Rectangle 291"/>
              <p:cNvSpPr/>
              <p:nvPr/>
            </p:nvSpPr>
            <p:spPr>
              <a:xfrm>
                <a:off x="10457" y="4384"/>
                <a:ext cx="217"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90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2" name="Rectangle 292"/>
              <p:cNvSpPr/>
              <p:nvPr/>
            </p:nvSpPr>
            <p:spPr>
              <a:xfrm>
                <a:off x="10073" y="4384"/>
                <a:ext cx="122"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3" name="Rectangle 293"/>
              <p:cNvSpPr/>
              <p:nvPr/>
            </p:nvSpPr>
            <p:spPr>
              <a:xfrm>
                <a:off x="10151" y="4372"/>
                <a:ext cx="16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4" name="Rectangle 294"/>
              <p:cNvSpPr/>
              <p:nvPr/>
            </p:nvSpPr>
            <p:spPr>
              <a:xfrm>
                <a:off x="10158" y="4481"/>
                <a:ext cx="161"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5" name="Rectangle 295"/>
              <p:cNvSpPr/>
              <p:nvPr/>
            </p:nvSpPr>
            <p:spPr>
              <a:xfrm>
                <a:off x="10331" y="4415"/>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6" name="Shape 296"/>
              <p:cNvSpPr/>
              <p:nvPr/>
            </p:nvSpPr>
            <p:spPr>
              <a:xfrm>
                <a:off x="10257" y="3373"/>
                <a:ext cx="61" cy="182"/>
              </a:xfrm>
              <a:custGeom>
                <a:avLst/>
                <a:gdLst/>
                <a:ahLst/>
                <a:cxnLst/>
                <a:rect l="0" t="0" r="0" b="0"/>
                <a:pathLst>
                  <a:path w="38577" h="115731">
                    <a:moveTo>
                      <a:pt x="16074" y="0"/>
                    </a:moveTo>
                    <a:lnTo>
                      <a:pt x="22503" y="0"/>
                    </a:lnTo>
                    <a:lnTo>
                      <a:pt x="22503" y="77154"/>
                    </a:lnTo>
                    <a:lnTo>
                      <a:pt x="38577" y="77154"/>
                    </a:lnTo>
                    <a:lnTo>
                      <a:pt x="19289" y="115731"/>
                    </a:lnTo>
                    <a:lnTo>
                      <a:pt x="0" y="77154"/>
                    </a:lnTo>
                    <a:lnTo>
                      <a:pt x="16074" y="77154"/>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97" name="Shape 297"/>
              <p:cNvSpPr/>
              <p:nvPr/>
            </p:nvSpPr>
            <p:spPr>
              <a:xfrm>
                <a:off x="8087" y="2214"/>
                <a:ext cx="2230" cy="127"/>
              </a:xfrm>
              <a:custGeom>
                <a:avLst/>
                <a:gdLst/>
                <a:ahLst/>
                <a:cxnLst/>
                <a:rect l="0" t="0" r="0" b="0"/>
                <a:pathLst>
                  <a:path w="1416098" h="80369">
                    <a:moveTo>
                      <a:pt x="0" y="0"/>
                    </a:moveTo>
                    <a:lnTo>
                      <a:pt x="1400024" y="0"/>
                    </a:lnTo>
                    <a:lnTo>
                      <a:pt x="1400024" y="41792"/>
                    </a:lnTo>
                    <a:lnTo>
                      <a:pt x="1416098" y="41792"/>
                    </a:lnTo>
                    <a:lnTo>
                      <a:pt x="1396810" y="80369"/>
                    </a:lnTo>
                    <a:lnTo>
                      <a:pt x="1377521" y="41792"/>
                    </a:lnTo>
                    <a:lnTo>
                      <a:pt x="1393595" y="41792"/>
                    </a:lnTo>
                    <a:lnTo>
                      <a:pt x="1393595" y="6429"/>
                    </a:lnTo>
                    <a:lnTo>
                      <a:pt x="0" y="6429"/>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98" name="Rectangle 298"/>
              <p:cNvSpPr/>
              <p:nvPr/>
            </p:nvSpPr>
            <p:spPr>
              <a:xfrm>
                <a:off x="7013" y="5989"/>
                <a:ext cx="3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End</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9" name="Shape 299"/>
              <p:cNvSpPr/>
              <p:nvPr/>
            </p:nvSpPr>
            <p:spPr>
              <a:xfrm>
                <a:off x="6569" y="1429"/>
                <a:ext cx="1154" cy="364"/>
              </a:xfrm>
              <a:custGeom>
                <a:avLst/>
                <a:gdLst/>
                <a:ahLst/>
                <a:cxnLst/>
                <a:rect l="0" t="0" r="0" b="0"/>
                <a:pathLst>
                  <a:path w="732963" h="231462">
                    <a:moveTo>
                      <a:pt x="366482" y="0"/>
                    </a:moveTo>
                    <a:cubicBezTo>
                      <a:pt x="568882" y="0"/>
                      <a:pt x="732963" y="51822"/>
                      <a:pt x="732963" y="115731"/>
                    </a:cubicBezTo>
                    <a:cubicBezTo>
                      <a:pt x="732963" y="179640"/>
                      <a:pt x="568882" y="231462"/>
                      <a:pt x="366482" y="231462"/>
                    </a:cubicBezTo>
                    <a:cubicBezTo>
                      <a:pt x="164081" y="231462"/>
                      <a:pt x="0" y="179640"/>
                      <a:pt x="0" y="115731"/>
                    </a:cubicBezTo>
                    <a:cubicBezTo>
                      <a:pt x="0" y="51822"/>
                      <a:pt x="164081" y="0"/>
                      <a:pt x="366482" y="0"/>
                    </a:cubicBezTo>
                    <a:close/>
                  </a:path>
                </a:pathLst>
              </a:custGeom>
              <a:ln w="0" cap="flat">
                <a:miter lim="127000"/>
              </a:ln>
            </p:spPr>
            <p:style>
              <a:lnRef idx="0">
                <a:srgbClr val="000000">
                  <a:alpha val="0"/>
                </a:srgbClr>
              </a:lnRef>
              <a:fillRef idx="1">
                <a:srgbClr val="05BEFF"/>
              </a:fillRef>
              <a:effectRef idx="0">
                <a:scrgbClr r="0" g="0" b="0"/>
              </a:effectRef>
              <a:fontRef idx="none"/>
            </p:style>
          </p:sp>
          <p:sp>
            <p:nvSpPr>
              <p:cNvPr id="300" name="Shape 300"/>
              <p:cNvSpPr/>
              <p:nvPr/>
            </p:nvSpPr>
            <p:spPr>
              <a:xfrm>
                <a:off x="6569" y="1429"/>
                <a:ext cx="1154" cy="364"/>
              </a:xfrm>
              <a:custGeom>
                <a:avLst/>
                <a:gdLst/>
                <a:ahLst/>
                <a:cxnLst/>
                <a:rect l="0" t="0" r="0" b="0"/>
                <a:pathLst>
                  <a:path w="732963" h="231462">
                    <a:moveTo>
                      <a:pt x="0" y="115731"/>
                    </a:moveTo>
                    <a:cubicBezTo>
                      <a:pt x="0" y="51822"/>
                      <a:pt x="164081" y="0"/>
                      <a:pt x="366482" y="0"/>
                    </a:cubicBezTo>
                    <a:lnTo>
                      <a:pt x="366482" y="0"/>
                    </a:lnTo>
                    <a:cubicBezTo>
                      <a:pt x="568882" y="0"/>
                      <a:pt x="732963" y="51822"/>
                      <a:pt x="732963" y="115731"/>
                    </a:cubicBezTo>
                    <a:cubicBezTo>
                      <a:pt x="732963" y="115731"/>
                      <a:pt x="732963" y="115731"/>
                      <a:pt x="732963" y="115731"/>
                    </a:cubicBezTo>
                    <a:lnTo>
                      <a:pt x="732963" y="115731"/>
                    </a:lnTo>
                    <a:cubicBezTo>
                      <a:pt x="732963" y="179640"/>
                      <a:pt x="568882" y="231462"/>
                      <a:pt x="366482" y="231462"/>
                    </a:cubicBezTo>
                    <a:cubicBezTo>
                      <a:pt x="366482" y="231462"/>
                      <a:pt x="366482" y="231462"/>
                      <a:pt x="366482" y="231462"/>
                    </a:cubicBezTo>
                    <a:lnTo>
                      <a:pt x="366482" y="231462"/>
                    </a:lnTo>
                    <a:cubicBezTo>
                      <a:pt x="164081" y="231462"/>
                      <a:pt x="0" y="179640"/>
                      <a:pt x="0" y="115731"/>
                    </a:cubicBezTo>
                    <a:cubicBezTo>
                      <a:pt x="0" y="115731"/>
                      <a:pt x="0" y="115731"/>
                      <a:pt x="0" y="115731"/>
                    </a:cubicBez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01" name="Rectangle 301"/>
              <p:cNvSpPr/>
              <p:nvPr/>
            </p:nvSpPr>
            <p:spPr>
              <a:xfrm>
                <a:off x="6990" y="1519"/>
                <a:ext cx="419"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Start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2" name="Shape 302"/>
              <p:cNvSpPr/>
              <p:nvPr/>
            </p:nvSpPr>
            <p:spPr>
              <a:xfrm>
                <a:off x="7115" y="1794"/>
                <a:ext cx="61" cy="121"/>
              </a:xfrm>
              <a:custGeom>
                <a:avLst/>
                <a:gdLst/>
                <a:ahLst/>
                <a:cxnLst/>
                <a:rect l="0" t="0" r="0" b="0"/>
                <a:pathLst>
                  <a:path w="38577" h="77154">
                    <a:moveTo>
                      <a:pt x="16074" y="0"/>
                    </a:moveTo>
                    <a:lnTo>
                      <a:pt x="22503" y="0"/>
                    </a:lnTo>
                    <a:lnTo>
                      <a:pt x="22503" y="38577"/>
                    </a:lnTo>
                    <a:lnTo>
                      <a:pt x="38577" y="38577"/>
                    </a:lnTo>
                    <a:lnTo>
                      <a:pt x="19289" y="77154"/>
                    </a:lnTo>
                    <a:lnTo>
                      <a:pt x="0" y="38577"/>
                    </a:lnTo>
                    <a:lnTo>
                      <a:pt x="16074" y="38577"/>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11151" name="Shape 11151"/>
              <p:cNvSpPr/>
              <p:nvPr/>
            </p:nvSpPr>
            <p:spPr>
              <a:xfrm>
                <a:off x="9619" y="3555"/>
                <a:ext cx="1337" cy="486"/>
              </a:xfrm>
              <a:custGeom>
                <a:avLst/>
                <a:gdLst/>
                <a:ahLst/>
                <a:cxnLst/>
                <a:rect l="0" t="0" r="0" b="0"/>
                <a:pathLst>
                  <a:path w="848694" h="308616">
                    <a:moveTo>
                      <a:pt x="0" y="0"/>
                    </a:moveTo>
                    <a:lnTo>
                      <a:pt x="848694" y="0"/>
                    </a:lnTo>
                    <a:lnTo>
                      <a:pt x="848694"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304" name="Shape 304"/>
              <p:cNvSpPr/>
              <p:nvPr/>
            </p:nvSpPr>
            <p:spPr>
              <a:xfrm>
                <a:off x="9619" y="3555"/>
                <a:ext cx="1337" cy="486"/>
              </a:xfrm>
              <a:custGeom>
                <a:avLst/>
                <a:gdLst/>
                <a:ahLst/>
                <a:cxnLst/>
                <a:rect l="0" t="0" r="0" b="0"/>
                <a:pathLst>
                  <a:path w="848694" h="308616">
                    <a:moveTo>
                      <a:pt x="0" y="308616"/>
                    </a:moveTo>
                    <a:lnTo>
                      <a:pt x="848694" y="308616"/>
                    </a:lnTo>
                    <a:lnTo>
                      <a:pt x="848694"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05" name="Rectangle 305"/>
              <p:cNvSpPr/>
              <p:nvPr/>
            </p:nvSpPr>
            <p:spPr>
              <a:xfrm>
                <a:off x="10776" y="3634"/>
                <a:ext cx="190"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Old</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6" name="Rectangle 306"/>
              <p:cNvSpPr/>
              <p:nvPr/>
            </p:nvSpPr>
            <p:spPr>
              <a:xfrm>
                <a:off x="10753" y="3743"/>
                <a:ext cx="10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7" name="Rectangle 307"/>
              <p:cNvSpPr/>
              <p:nvPr/>
            </p:nvSpPr>
            <p:spPr>
              <a:xfrm>
                <a:off x="10020" y="3634"/>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8" name="Rectangle 308"/>
              <p:cNvSpPr/>
              <p:nvPr/>
            </p:nvSpPr>
            <p:spPr>
              <a:xfrm>
                <a:off x="9989" y="3743"/>
                <a:ext cx="162"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9" name="Rectangle 309"/>
              <p:cNvSpPr/>
              <p:nvPr/>
            </p:nvSpPr>
            <p:spPr>
              <a:xfrm>
                <a:off x="10429" y="3646"/>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0" name="Rectangle 310"/>
              <p:cNvSpPr/>
              <p:nvPr/>
            </p:nvSpPr>
            <p:spPr>
              <a:xfrm>
                <a:off x="9665" y="3646"/>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1" name="Rectangle 311"/>
              <p:cNvSpPr/>
              <p:nvPr/>
            </p:nvSpPr>
            <p:spPr>
              <a:xfrm>
                <a:off x="10235" y="3677"/>
                <a:ext cx="2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1152" name="Shape 11152"/>
              <p:cNvSpPr/>
              <p:nvPr/>
            </p:nvSpPr>
            <p:spPr>
              <a:xfrm>
                <a:off x="9631" y="4892"/>
                <a:ext cx="1324" cy="486"/>
              </a:xfrm>
              <a:custGeom>
                <a:avLst/>
                <a:gdLst/>
                <a:ahLst/>
                <a:cxnLst/>
                <a:rect l="0" t="0" r="0" b="0"/>
                <a:pathLst>
                  <a:path w="840657" h="308616">
                    <a:moveTo>
                      <a:pt x="0" y="0"/>
                    </a:moveTo>
                    <a:lnTo>
                      <a:pt x="840657" y="0"/>
                    </a:lnTo>
                    <a:lnTo>
                      <a:pt x="840657"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313" name="Shape 313"/>
              <p:cNvSpPr/>
              <p:nvPr/>
            </p:nvSpPr>
            <p:spPr>
              <a:xfrm>
                <a:off x="9631" y="4892"/>
                <a:ext cx="1324" cy="486"/>
              </a:xfrm>
              <a:custGeom>
                <a:avLst/>
                <a:gdLst/>
                <a:ahLst/>
                <a:cxnLst/>
                <a:rect l="0" t="0" r="0" b="0"/>
                <a:pathLst>
                  <a:path w="840657" h="308616">
                    <a:moveTo>
                      <a:pt x="0" y="308616"/>
                    </a:moveTo>
                    <a:lnTo>
                      <a:pt x="840657" y="308616"/>
                    </a:lnTo>
                    <a:lnTo>
                      <a:pt x="840657"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14" name="Rectangle 314"/>
              <p:cNvSpPr/>
              <p:nvPr/>
            </p:nvSpPr>
            <p:spPr>
              <a:xfrm>
                <a:off x="10520" y="5052"/>
                <a:ext cx="456"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white</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5" name="Rectangle 315"/>
              <p:cNvSpPr/>
              <p:nvPr/>
            </p:nvSpPr>
            <p:spPr>
              <a:xfrm>
                <a:off x="9751" y="5052"/>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6" name="Rectangle 316"/>
              <p:cNvSpPr/>
              <p:nvPr/>
            </p:nvSpPr>
            <p:spPr>
              <a:xfrm>
                <a:off x="10106" y="5040"/>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7" name="Rectangle 317"/>
              <p:cNvSpPr/>
              <p:nvPr/>
            </p:nvSpPr>
            <p:spPr>
              <a:xfrm>
                <a:off x="10076" y="5149"/>
                <a:ext cx="14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8" name="Rectangle 318"/>
              <p:cNvSpPr/>
              <p:nvPr/>
            </p:nvSpPr>
            <p:spPr>
              <a:xfrm>
                <a:off x="10321" y="508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9" name="Shape 319"/>
              <p:cNvSpPr/>
              <p:nvPr/>
            </p:nvSpPr>
            <p:spPr>
              <a:xfrm>
                <a:off x="7189" y="2852"/>
                <a:ext cx="4804" cy="2982"/>
              </a:xfrm>
              <a:custGeom>
                <a:avLst/>
                <a:gdLst/>
                <a:ahLst/>
                <a:cxnLst/>
                <a:rect l="0" t="0" r="0" b="0"/>
                <a:pathLst>
                  <a:path w="3050863" h="1893488">
                    <a:moveTo>
                      <a:pt x="2931853" y="0"/>
                    </a:moveTo>
                    <a:lnTo>
                      <a:pt x="3050863" y="0"/>
                    </a:lnTo>
                    <a:lnTo>
                      <a:pt x="3050863" y="1877414"/>
                    </a:lnTo>
                    <a:lnTo>
                      <a:pt x="38577" y="1877414"/>
                    </a:lnTo>
                    <a:lnTo>
                      <a:pt x="38577" y="1893488"/>
                    </a:lnTo>
                    <a:lnTo>
                      <a:pt x="0" y="1874200"/>
                    </a:lnTo>
                    <a:lnTo>
                      <a:pt x="38577" y="1854911"/>
                    </a:lnTo>
                    <a:lnTo>
                      <a:pt x="38577" y="1870985"/>
                    </a:lnTo>
                    <a:lnTo>
                      <a:pt x="3044433" y="1870985"/>
                    </a:lnTo>
                    <a:lnTo>
                      <a:pt x="3044433" y="6429"/>
                    </a:lnTo>
                    <a:lnTo>
                      <a:pt x="2931853" y="6429"/>
                    </a:lnTo>
                    <a:lnTo>
                      <a:pt x="2931853"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20" name="Shape 320"/>
              <p:cNvSpPr/>
              <p:nvPr/>
            </p:nvSpPr>
            <p:spPr>
              <a:xfrm>
                <a:off x="10257" y="4041"/>
                <a:ext cx="61" cy="182"/>
              </a:xfrm>
              <a:custGeom>
                <a:avLst/>
                <a:gdLst/>
                <a:ahLst/>
                <a:cxnLst/>
                <a:rect l="0" t="0" r="0" b="0"/>
                <a:pathLst>
                  <a:path w="38577" h="115731">
                    <a:moveTo>
                      <a:pt x="16074" y="0"/>
                    </a:moveTo>
                    <a:lnTo>
                      <a:pt x="22503" y="0"/>
                    </a:lnTo>
                    <a:lnTo>
                      <a:pt x="22503" y="77154"/>
                    </a:lnTo>
                    <a:lnTo>
                      <a:pt x="38577" y="77154"/>
                    </a:lnTo>
                    <a:lnTo>
                      <a:pt x="19289" y="115731"/>
                    </a:lnTo>
                    <a:lnTo>
                      <a:pt x="0" y="77154"/>
                    </a:lnTo>
                    <a:lnTo>
                      <a:pt x="16074" y="77154"/>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11153" name="Shape 11153"/>
              <p:cNvSpPr/>
              <p:nvPr/>
            </p:nvSpPr>
            <p:spPr>
              <a:xfrm>
                <a:off x="8234" y="4892"/>
                <a:ext cx="1324" cy="486"/>
              </a:xfrm>
              <a:custGeom>
                <a:avLst/>
                <a:gdLst/>
                <a:ahLst/>
                <a:cxnLst/>
                <a:rect l="0" t="0" r="0" b="0"/>
                <a:pathLst>
                  <a:path w="840657" h="308616">
                    <a:moveTo>
                      <a:pt x="0" y="0"/>
                    </a:moveTo>
                    <a:lnTo>
                      <a:pt x="840657" y="0"/>
                    </a:lnTo>
                    <a:lnTo>
                      <a:pt x="840657"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322" name="Shape 322"/>
              <p:cNvSpPr/>
              <p:nvPr/>
            </p:nvSpPr>
            <p:spPr>
              <a:xfrm>
                <a:off x="8234" y="4892"/>
                <a:ext cx="1324" cy="486"/>
              </a:xfrm>
              <a:custGeom>
                <a:avLst/>
                <a:gdLst/>
                <a:ahLst/>
                <a:cxnLst/>
                <a:rect l="0" t="0" r="0" b="0"/>
                <a:pathLst>
                  <a:path w="840657" h="308616">
                    <a:moveTo>
                      <a:pt x="0" y="308616"/>
                    </a:moveTo>
                    <a:lnTo>
                      <a:pt x="840657" y="308616"/>
                    </a:lnTo>
                    <a:lnTo>
                      <a:pt x="840657"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23" name="Rectangle 323"/>
              <p:cNvSpPr/>
              <p:nvPr/>
            </p:nvSpPr>
            <p:spPr>
              <a:xfrm>
                <a:off x="9110" y="5052"/>
                <a:ext cx="455"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black</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4" name="Rectangle 324"/>
              <p:cNvSpPr/>
              <p:nvPr/>
            </p:nvSpPr>
            <p:spPr>
              <a:xfrm>
                <a:off x="8348" y="5052"/>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5" name="Rectangle 325"/>
              <p:cNvSpPr/>
              <p:nvPr/>
            </p:nvSpPr>
            <p:spPr>
              <a:xfrm>
                <a:off x="8702" y="5040"/>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6" name="Rectangle 326"/>
              <p:cNvSpPr/>
              <p:nvPr/>
            </p:nvSpPr>
            <p:spPr>
              <a:xfrm>
                <a:off x="8672" y="5149"/>
                <a:ext cx="14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7" name="Rectangle 327"/>
              <p:cNvSpPr/>
              <p:nvPr/>
            </p:nvSpPr>
            <p:spPr>
              <a:xfrm>
                <a:off x="8917" y="508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8" name="Shape 328"/>
              <p:cNvSpPr/>
              <p:nvPr/>
            </p:nvSpPr>
            <p:spPr>
              <a:xfrm>
                <a:off x="8866" y="4462"/>
                <a:ext cx="632" cy="430"/>
              </a:xfrm>
              <a:custGeom>
                <a:avLst/>
                <a:gdLst/>
                <a:ahLst/>
                <a:cxnLst/>
                <a:rect l="0" t="0" r="0" b="0"/>
                <a:pathLst>
                  <a:path w="401072" h="273254">
                    <a:moveTo>
                      <a:pt x="16073" y="0"/>
                    </a:moveTo>
                    <a:lnTo>
                      <a:pt x="401072" y="0"/>
                    </a:lnTo>
                    <a:lnTo>
                      <a:pt x="401072" y="6429"/>
                    </a:lnTo>
                    <a:lnTo>
                      <a:pt x="22503" y="6429"/>
                    </a:lnTo>
                    <a:lnTo>
                      <a:pt x="22503" y="234677"/>
                    </a:lnTo>
                    <a:lnTo>
                      <a:pt x="38577" y="234677"/>
                    </a:lnTo>
                    <a:lnTo>
                      <a:pt x="19288" y="273254"/>
                    </a:lnTo>
                    <a:lnTo>
                      <a:pt x="0" y="234677"/>
                    </a:lnTo>
                    <a:lnTo>
                      <a:pt x="16073" y="234677"/>
                    </a:lnTo>
                    <a:lnTo>
                      <a:pt x="16073"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29" name="Shape 329"/>
              <p:cNvSpPr/>
              <p:nvPr/>
            </p:nvSpPr>
            <p:spPr>
              <a:xfrm>
                <a:off x="10261" y="4709"/>
                <a:ext cx="61" cy="182"/>
              </a:xfrm>
              <a:custGeom>
                <a:avLst/>
                <a:gdLst/>
                <a:ahLst/>
                <a:cxnLst/>
                <a:rect l="0" t="0" r="0" b="0"/>
                <a:pathLst>
                  <a:path w="38513" h="115860">
                    <a:moveTo>
                      <a:pt x="19803" y="0"/>
                    </a:moveTo>
                    <a:lnTo>
                      <a:pt x="22473" y="77202"/>
                    </a:lnTo>
                    <a:lnTo>
                      <a:pt x="38513" y="76640"/>
                    </a:lnTo>
                    <a:lnTo>
                      <a:pt x="20575" y="115860"/>
                    </a:lnTo>
                    <a:lnTo>
                      <a:pt x="0" y="77990"/>
                    </a:lnTo>
                    <a:lnTo>
                      <a:pt x="16045" y="77427"/>
                    </a:lnTo>
                    <a:lnTo>
                      <a:pt x="13374" y="257"/>
                    </a:lnTo>
                    <a:lnTo>
                      <a:pt x="19803"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30" name="Shape 330"/>
              <p:cNvSpPr/>
              <p:nvPr/>
            </p:nvSpPr>
            <p:spPr>
              <a:xfrm>
                <a:off x="10263" y="5378"/>
                <a:ext cx="61" cy="425"/>
              </a:xfrm>
              <a:custGeom>
                <a:avLst/>
                <a:gdLst/>
                <a:ahLst/>
                <a:cxnLst/>
                <a:rect l="0" t="0" r="0" b="0"/>
                <a:pathLst>
                  <a:path w="38577" h="270039">
                    <a:moveTo>
                      <a:pt x="16074" y="0"/>
                    </a:moveTo>
                    <a:lnTo>
                      <a:pt x="22503" y="0"/>
                    </a:lnTo>
                    <a:lnTo>
                      <a:pt x="22503" y="231462"/>
                    </a:lnTo>
                    <a:lnTo>
                      <a:pt x="38577" y="231462"/>
                    </a:lnTo>
                    <a:lnTo>
                      <a:pt x="19289" y="270039"/>
                    </a:lnTo>
                    <a:lnTo>
                      <a:pt x="0" y="231462"/>
                    </a:lnTo>
                    <a:lnTo>
                      <a:pt x="16074" y="231462"/>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31" name="Shape 331"/>
              <p:cNvSpPr/>
              <p:nvPr/>
            </p:nvSpPr>
            <p:spPr>
              <a:xfrm>
                <a:off x="8891" y="5378"/>
                <a:ext cx="1396" cy="213"/>
              </a:xfrm>
              <a:custGeom>
                <a:avLst/>
                <a:gdLst/>
                <a:ahLst/>
                <a:cxnLst/>
                <a:rect l="0" t="0" r="0" b="0"/>
                <a:pathLst>
                  <a:path w="886500" h="135020">
                    <a:moveTo>
                      <a:pt x="0" y="0"/>
                    </a:moveTo>
                    <a:lnTo>
                      <a:pt x="6430" y="0"/>
                    </a:lnTo>
                    <a:lnTo>
                      <a:pt x="6430" y="112516"/>
                    </a:lnTo>
                    <a:lnTo>
                      <a:pt x="847923" y="112516"/>
                    </a:lnTo>
                    <a:lnTo>
                      <a:pt x="847923" y="96443"/>
                    </a:lnTo>
                    <a:lnTo>
                      <a:pt x="886500" y="115731"/>
                    </a:lnTo>
                    <a:lnTo>
                      <a:pt x="847923" y="135020"/>
                    </a:lnTo>
                    <a:lnTo>
                      <a:pt x="847923" y="118946"/>
                    </a:lnTo>
                    <a:lnTo>
                      <a:pt x="0" y="118946"/>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32" name="Rectangle 332"/>
              <p:cNvSpPr/>
              <p:nvPr/>
            </p:nvSpPr>
            <p:spPr>
              <a:xfrm>
                <a:off x="6837" y="2574"/>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3" name="Rectangle 333"/>
              <p:cNvSpPr/>
              <p:nvPr/>
            </p:nvSpPr>
            <p:spPr>
              <a:xfrm>
                <a:off x="8192" y="2028"/>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4" name="Rectangle 334"/>
              <p:cNvSpPr/>
              <p:nvPr/>
            </p:nvSpPr>
            <p:spPr>
              <a:xfrm>
                <a:off x="11838" y="2649"/>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5" name="Rectangle 335"/>
              <p:cNvSpPr/>
              <p:nvPr/>
            </p:nvSpPr>
            <p:spPr>
              <a:xfrm>
                <a:off x="5944" y="3000"/>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6" name="Rectangle 336"/>
              <p:cNvSpPr/>
              <p:nvPr/>
            </p:nvSpPr>
            <p:spPr>
              <a:xfrm>
                <a:off x="9225" y="4275"/>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7" name="Rectangle 337"/>
              <p:cNvSpPr/>
              <p:nvPr/>
            </p:nvSpPr>
            <p:spPr>
              <a:xfrm>
                <a:off x="6897" y="3546"/>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8" name="Rectangle 338"/>
              <p:cNvSpPr/>
              <p:nvPr/>
            </p:nvSpPr>
            <p:spPr>
              <a:xfrm>
                <a:off x="9996" y="4701"/>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9" name="Rectangle 339"/>
              <p:cNvSpPr/>
              <p:nvPr/>
            </p:nvSpPr>
            <p:spPr>
              <a:xfrm>
                <a:off x="9996" y="3364"/>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0076" name="Rectangle 10076"/>
              <p:cNvSpPr/>
              <p:nvPr/>
            </p:nvSpPr>
            <p:spPr>
              <a:xfrm>
                <a:off x="8419" y="6465"/>
                <a:ext cx="98" cy="327"/>
              </a:xfrm>
              <a:prstGeom prst="rect">
                <a:avLst/>
              </a:prstGeom>
              <a:ln>
                <a:noFill/>
              </a:ln>
            </p:spPr>
            <p:txBody>
              <a:bodyPr horzOverflow="overflow" vert="horz" lIns="0" tIns="0" rIns="0" bIns="0" rtlCol="0">
                <a:noAutofit/>
              </a:bodyPr>
              <a:p>
                <a:pPr marL="0" indent="0" algn="l">
                  <a:lnSpc>
                    <a:spcPct val="108000"/>
                  </a:lnSpc>
                  <a:spcAft>
                    <a:spcPts val="800"/>
                  </a:spcAft>
                </a:pP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0078" name="Rectangle 10078"/>
              <p:cNvSpPr/>
              <p:nvPr/>
            </p:nvSpPr>
            <p:spPr>
              <a:xfrm>
                <a:off x="8493" y="6465"/>
                <a:ext cx="131" cy="327"/>
              </a:xfrm>
              <a:prstGeom prst="rect">
                <a:avLst/>
              </a:prstGeom>
              <a:ln>
                <a:noFill/>
              </a:ln>
            </p:spPr>
            <p:txBody>
              <a:bodyPr horzOverflow="overflow" vert="horz" lIns="0" tIns="0" rIns="0" bIns="0" rtlCol="0">
                <a:noAutofit/>
              </a:bodyPr>
              <a:p>
                <a:pPr marL="0" indent="0" algn="l">
                  <a:lnSpc>
                    <a:spcPct val="108000"/>
                  </a:lnSpc>
                  <a:spcAft>
                    <a:spcPts val="800"/>
                  </a:spcAft>
                </a:pP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41" name="Rectangle 341"/>
              <p:cNvSpPr/>
              <p:nvPr/>
            </p:nvSpPr>
            <p:spPr>
              <a:xfrm>
                <a:off x="8666" y="6465"/>
                <a:ext cx="74" cy="327"/>
              </a:xfrm>
              <a:prstGeom prst="rect">
                <a:avLst/>
              </a:prstGeom>
              <a:ln>
                <a:noFill/>
              </a:ln>
            </p:spPr>
            <p:txBody>
              <a:bodyPr horzOverflow="overflow" vert="horz" lIns="0" tIns="0" rIns="0" bIns="0" rtlCol="0">
                <a:noAutofit/>
              </a:bodyPr>
              <a:p>
                <a:pPr marL="0" indent="0" algn="l">
                  <a:lnSpc>
                    <a:spcPct val="108000"/>
                  </a:lnSpc>
                  <a:spcAft>
                    <a:spcPts val="800"/>
                  </a:spcAft>
                </a:pP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grpSp>
      </p:grpSp>
      <p:sp>
        <p:nvSpPr>
          <p:cNvPr id="16" name="文本框 15"/>
          <p:cNvSpPr txBox="1"/>
          <p:nvPr/>
        </p:nvSpPr>
        <p:spPr>
          <a:xfrm>
            <a:off x="1400810" y="5939790"/>
            <a:ext cx="9761220" cy="645160"/>
          </a:xfrm>
          <a:prstGeom prst="rect">
            <a:avLst/>
          </a:prstGeom>
          <a:noFill/>
        </p:spPr>
        <p:txBody>
          <a:bodyPr wrap="square" rtlCol="0">
            <a:spAutoFit/>
          </a:bodyPr>
          <a:p>
            <a:r>
              <a:rPr lang="zh-CN" altLang="en-US"/>
              <a:t> 当文本的亮度（CIELab）与其本地背景太接近时。在本流程图中，刊头的亮度表示为</a:t>
            </a:r>
            <a:r>
              <a:rPr lang="en-US" altLang="zh-CN"/>
              <a:t>LM</a:t>
            </a:r>
            <a:r>
              <a:rPr lang="zh-CN" altLang="en-US"/>
              <a:t>以及LBGM显示的刊头局部背景的平均亮度。此外，HL和BL分别表示标题和署名。</a:t>
            </a:r>
            <a:endParaRPr lang="zh-CN" altLang="en-US"/>
          </a:p>
        </p:txBody>
      </p:sp>
      <p:pic>
        <p:nvPicPr>
          <p:cNvPr id="19" name="Picture 343"/>
          <p:cNvPicPr/>
          <p:nvPr/>
        </p:nvPicPr>
        <p:blipFill>
          <a:blip r:embed="rId4"/>
          <a:srcRect b="52469"/>
          <a:stretch>
            <a:fillRect/>
          </a:stretch>
        </p:blipFill>
        <p:spPr>
          <a:xfrm>
            <a:off x="1536700" y="2769235"/>
            <a:ext cx="1357630" cy="1790700"/>
          </a:xfrm>
          <a:prstGeom prst="rect">
            <a:avLst/>
          </a:prstGeom>
        </p:spPr>
      </p:pic>
      <p:pic>
        <p:nvPicPr>
          <p:cNvPr id="20" name="Picture 343"/>
          <p:cNvPicPr/>
          <p:nvPr/>
        </p:nvPicPr>
        <p:blipFill>
          <a:blip r:embed="rId4"/>
          <a:srcRect l="-935" t="47042" b="6557"/>
          <a:stretch>
            <a:fillRect/>
          </a:stretch>
        </p:blipFill>
        <p:spPr>
          <a:xfrm>
            <a:off x="9445625" y="2624455"/>
            <a:ext cx="1370330" cy="1748155"/>
          </a:xfrm>
          <a:prstGeom prst="rect">
            <a:avLst/>
          </a:prstGeom>
        </p:spPr>
      </p:pic>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25145" y="0"/>
            <a:ext cx="4387850" cy="1999615"/>
            <a:chOff x="827" y="0"/>
            <a:chExt cx="6910" cy="3149"/>
          </a:xfrm>
        </p:grpSpPr>
        <p:pic>
          <p:nvPicPr>
            <p:cNvPr id="10" name="图片 9" descr="未标题-1"/>
            <p:cNvPicPr>
              <a:picLocks noChangeAspect="1"/>
            </p:cNvPicPr>
            <p:nvPr/>
          </p:nvPicPr>
          <p:blipFill>
            <a:blip r:embed="rId1"/>
            <a:stretch>
              <a:fillRect/>
            </a:stretch>
          </p:blipFill>
          <p:spPr>
            <a:xfrm>
              <a:off x="827" y="742"/>
              <a:ext cx="1787" cy="2407"/>
            </a:xfrm>
            <a:prstGeom prst="rect">
              <a:avLst/>
            </a:prstGeom>
          </p:spPr>
        </p:pic>
        <p:sp>
          <p:nvSpPr>
            <p:cNvPr id="11" name="矩形 10"/>
            <p:cNvSpPr/>
            <p:nvPr/>
          </p:nvSpPr>
          <p:spPr>
            <a:xfrm>
              <a:off x="1544" y="0"/>
              <a:ext cx="172" cy="17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矩形 7"/>
            <p:cNvSpPr/>
            <p:nvPr>
              <p:custDataLst>
                <p:tags r:id="rId2"/>
              </p:custDataLst>
            </p:nvPr>
          </p:nvSpPr>
          <p:spPr>
            <a:xfrm>
              <a:off x="1689" y="1763"/>
              <a:ext cx="6048" cy="725"/>
            </a:xfrm>
            <a:prstGeom prst="rect">
              <a:avLst/>
            </a:prstGeom>
          </p:spPr>
          <p:txBody>
            <a:bodyPr wrap="none">
              <a:spAutoFit/>
            </a:bodyPr>
            <a:p>
              <a:pPr marL="0" marR="0" lvl="0" indent="0" algn="ctr" defTabSz="685800" rtl="0" eaLnBrk="1" fontAlgn="auto" latinLnBrk="0" hangingPunct="1">
                <a:lnSpc>
                  <a:spcPct val="100000"/>
                </a:lnSpc>
                <a:spcBef>
                  <a:spcPts val="0"/>
                </a:spcBef>
                <a:spcAft>
                  <a:spcPts val="0"/>
                </a:spcAft>
                <a:buClrTx/>
                <a:buSzTx/>
                <a:buFontTx/>
                <a:buNone/>
                <a:defRPr/>
              </a:pPr>
              <a:r>
                <a:rPr lang="zh-CN" altLang="en-US" sz="2400">
                  <a:sym typeface="+mn-ea"/>
                </a:rPr>
                <a:t>文本易读性解决方案和结果</a:t>
              </a:r>
              <a:endParaRPr kumimoji="0" lang="zh-CN" altLang="en-US" sz="2400" b="1"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6" name="文本框 15"/>
          <p:cNvSpPr txBox="1"/>
          <p:nvPr/>
        </p:nvSpPr>
        <p:spPr>
          <a:xfrm>
            <a:off x="2896235" y="6119495"/>
            <a:ext cx="7104380" cy="368300"/>
          </a:xfrm>
          <a:prstGeom prst="rect">
            <a:avLst/>
          </a:prstGeom>
          <a:noFill/>
        </p:spPr>
        <p:txBody>
          <a:bodyPr wrap="square" rtlCol="0">
            <a:spAutoFit/>
          </a:bodyPr>
          <a:p>
            <a:r>
              <a:t>文本的色调（HSV）与其局部背景太接近时的颜色修改结果</a:t>
            </a:r>
          </a:p>
        </p:txBody>
      </p:sp>
      <p:pic>
        <p:nvPicPr>
          <p:cNvPr id="345" name="Picture 345"/>
          <p:cNvPicPr/>
          <p:nvPr/>
        </p:nvPicPr>
        <p:blipFill>
          <a:blip r:embed="rId3"/>
          <a:stretch>
            <a:fillRect/>
          </a:stretch>
        </p:blipFill>
        <p:spPr>
          <a:xfrm>
            <a:off x="1089660" y="2550160"/>
            <a:ext cx="1357630" cy="1758315"/>
          </a:xfrm>
          <a:prstGeom prst="rect">
            <a:avLst/>
          </a:prstGeom>
        </p:spPr>
      </p:pic>
      <p:pic>
        <p:nvPicPr>
          <p:cNvPr id="347" name="Picture 347"/>
          <p:cNvPicPr/>
          <p:nvPr/>
        </p:nvPicPr>
        <p:blipFill>
          <a:blip r:embed="rId4"/>
          <a:stretch>
            <a:fillRect/>
          </a:stretch>
        </p:blipFill>
        <p:spPr>
          <a:xfrm>
            <a:off x="9735185" y="2640965"/>
            <a:ext cx="1357630" cy="1758315"/>
          </a:xfrm>
          <a:prstGeom prst="rect">
            <a:avLst/>
          </a:prstGeom>
        </p:spPr>
      </p:pic>
      <p:grpSp>
        <p:nvGrpSpPr>
          <p:cNvPr id="15" name="组合 14"/>
          <p:cNvGrpSpPr/>
          <p:nvPr/>
        </p:nvGrpSpPr>
        <p:grpSpPr>
          <a:xfrm>
            <a:off x="2961640" y="1579880"/>
            <a:ext cx="6268720" cy="4645025"/>
            <a:chOff x="4893" y="1429"/>
            <a:chExt cx="7196" cy="5362"/>
          </a:xfrm>
        </p:grpSpPr>
        <p:sp>
          <p:nvSpPr>
            <p:cNvPr id="11150" name="Shape 11150"/>
            <p:cNvSpPr/>
            <p:nvPr/>
          </p:nvSpPr>
          <p:spPr>
            <a:xfrm>
              <a:off x="4893" y="3798"/>
              <a:ext cx="1385" cy="486"/>
            </a:xfrm>
            <a:custGeom>
              <a:avLst/>
              <a:gdLst/>
              <a:ahLst/>
              <a:cxnLst/>
              <a:rect l="0" t="0" r="0" b="0"/>
              <a:pathLst>
                <a:path w="879234" h="308616">
                  <a:moveTo>
                    <a:pt x="0" y="0"/>
                  </a:moveTo>
                  <a:lnTo>
                    <a:pt x="879234" y="0"/>
                  </a:lnTo>
                  <a:lnTo>
                    <a:pt x="879234"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258" name="Shape 258"/>
            <p:cNvSpPr/>
            <p:nvPr/>
          </p:nvSpPr>
          <p:spPr>
            <a:xfrm>
              <a:off x="4893" y="3798"/>
              <a:ext cx="1385" cy="486"/>
            </a:xfrm>
            <a:custGeom>
              <a:avLst/>
              <a:gdLst/>
              <a:ahLst/>
              <a:cxnLst/>
              <a:rect l="0" t="0" r="0" b="0"/>
              <a:pathLst>
                <a:path w="879234" h="308616">
                  <a:moveTo>
                    <a:pt x="0" y="308616"/>
                  </a:moveTo>
                  <a:lnTo>
                    <a:pt x="879234" y="308616"/>
                  </a:lnTo>
                  <a:lnTo>
                    <a:pt x="879234"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grpSp>
          <p:nvGrpSpPr>
            <p:cNvPr id="14" name="组合 13"/>
            <p:cNvGrpSpPr/>
            <p:nvPr/>
          </p:nvGrpSpPr>
          <p:grpSpPr>
            <a:xfrm>
              <a:off x="5037" y="1429"/>
              <a:ext cx="7053" cy="5362"/>
              <a:chOff x="5037" y="1429"/>
              <a:chExt cx="7053" cy="5362"/>
            </a:xfrm>
          </p:grpSpPr>
          <p:sp>
            <p:nvSpPr>
              <p:cNvPr id="204" name="Shape 204"/>
              <p:cNvSpPr/>
              <p:nvPr/>
            </p:nvSpPr>
            <p:spPr>
              <a:xfrm>
                <a:off x="9497" y="4224"/>
                <a:ext cx="1580" cy="486"/>
              </a:xfrm>
              <a:custGeom>
                <a:avLst/>
                <a:gdLst/>
                <a:ahLst/>
                <a:cxnLst/>
                <a:rect l="0" t="0" r="0" b="0"/>
                <a:pathLst>
                  <a:path w="1003002" h="308616">
                    <a:moveTo>
                      <a:pt x="501501" y="0"/>
                    </a:moveTo>
                    <a:lnTo>
                      <a:pt x="1003002" y="154308"/>
                    </a:lnTo>
                    <a:lnTo>
                      <a:pt x="501501" y="308616"/>
                    </a:lnTo>
                    <a:lnTo>
                      <a:pt x="0" y="154308"/>
                    </a:lnTo>
                    <a:lnTo>
                      <a:pt x="501501"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05" name="Shape 205"/>
              <p:cNvSpPr/>
              <p:nvPr/>
            </p:nvSpPr>
            <p:spPr>
              <a:xfrm>
                <a:off x="9497" y="4224"/>
                <a:ext cx="1580" cy="486"/>
              </a:xfrm>
              <a:custGeom>
                <a:avLst/>
                <a:gdLst/>
                <a:ahLst/>
                <a:cxnLst/>
                <a:rect l="0" t="0" r="0" b="0"/>
                <a:pathLst>
                  <a:path w="1003002" h="308616">
                    <a:moveTo>
                      <a:pt x="0" y="154308"/>
                    </a:moveTo>
                    <a:lnTo>
                      <a:pt x="501501" y="0"/>
                    </a:lnTo>
                    <a:lnTo>
                      <a:pt x="1003002" y="154308"/>
                    </a:lnTo>
                    <a:lnTo>
                      <a:pt x="501501" y="308616"/>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06" name="Shape 206"/>
              <p:cNvSpPr/>
              <p:nvPr/>
            </p:nvSpPr>
            <p:spPr>
              <a:xfrm>
                <a:off x="6204" y="1915"/>
                <a:ext cx="1883" cy="607"/>
              </a:xfrm>
              <a:custGeom>
                <a:avLst/>
                <a:gdLst/>
                <a:ahLst/>
                <a:cxnLst/>
                <a:rect l="0" t="0" r="0" b="0"/>
                <a:pathLst>
                  <a:path w="1195887" h="385770">
                    <a:moveTo>
                      <a:pt x="597944" y="0"/>
                    </a:moveTo>
                    <a:lnTo>
                      <a:pt x="1195887" y="192885"/>
                    </a:lnTo>
                    <a:lnTo>
                      <a:pt x="597944" y="385770"/>
                    </a:lnTo>
                    <a:lnTo>
                      <a:pt x="0" y="192885"/>
                    </a:lnTo>
                    <a:lnTo>
                      <a:pt x="597944"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07" name="Shape 207"/>
              <p:cNvSpPr/>
              <p:nvPr/>
            </p:nvSpPr>
            <p:spPr>
              <a:xfrm>
                <a:off x="6204" y="1915"/>
                <a:ext cx="1883" cy="607"/>
              </a:xfrm>
              <a:custGeom>
                <a:avLst/>
                <a:gdLst/>
                <a:ahLst/>
                <a:cxnLst/>
                <a:rect l="0" t="0" r="0" b="0"/>
                <a:pathLst>
                  <a:path w="1195887" h="385770">
                    <a:moveTo>
                      <a:pt x="0" y="192885"/>
                    </a:moveTo>
                    <a:lnTo>
                      <a:pt x="597944" y="0"/>
                    </a:lnTo>
                    <a:lnTo>
                      <a:pt x="1195887" y="192885"/>
                    </a:lnTo>
                    <a:lnTo>
                      <a:pt x="597944" y="38577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08" name="Shape 208"/>
              <p:cNvSpPr/>
              <p:nvPr/>
            </p:nvSpPr>
            <p:spPr>
              <a:xfrm>
                <a:off x="7185" y="2082"/>
                <a:ext cx="284" cy="0"/>
              </a:xfrm>
              <a:custGeom>
                <a:avLst/>
                <a:gdLst/>
                <a:ahLst/>
                <a:cxnLst/>
                <a:rect l="0" t="0" r="0" b="0"/>
                <a:pathLst>
                  <a:path w="180491">
                    <a:moveTo>
                      <a:pt x="0" y="0"/>
                    </a:moveTo>
                    <a:lnTo>
                      <a:pt x="180491" y="0"/>
                    </a:lnTo>
                  </a:path>
                </a:pathLst>
              </a:custGeom>
              <a:ln w="3987" cap="flat">
                <a:round/>
              </a:ln>
            </p:spPr>
            <p:style>
              <a:lnRef idx="1">
                <a:srgbClr val="000000"/>
              </a:lnRef>
              <a:fillRef idx="0">
                <a:srgbClr val="000000">
                  <a:alpha val="0"/>
                </a:srgbClr>
              </a:fillRef>
              <a:effectRef idx="0">
                <a:scrgbClr r="0" g="0" b="0"/>
              </a:effectRef>
              <a:fontRef idx="none"/>
            </p:style>
          </p:sp>
          <p:sp>
            <p:nvSpPr>
              <p:cNvPr id="209" name="Shape 209"/>
              <p:cNvSpPr/>
              <p:nvPr/>
            </p:nvSpPr>
            <p:spPr>
              <a:xfrm>
                <a:off x="6775" y="2065"/>
                <a:ext cx="0" cy="282"/>
              </a:xfrm>
              <a:custGeom>
                <a:avLst/>
                <a:gdLst/>
                <a:ahLst/>
                <a:cxnLst/>
                <a:rect l="0" t="0" r="0" b="0"/>
                <a:pathLst>
                  <a:path h="179294">
                    <a:moveTo>
                      <a:pt x="0" y="0"/>
                    </a:moveTo>
                    <a:lnTo>
                      <a:pt x="0" y="179294"/>
                    </a:lnTo>
                  </a:path>
                </a:pathLst>
              </a:custGeom>
              <a:ln w="3987" cap="flat">
                <a:round/>
              </a:ln>
            </p:spPr>
            <p:style>
              <a:lnRef idx="1">
                <a:srgbClr val="000000"/>
              </a:lnRef>
              <a:fillRef idx="0">
                <a:srgbClr val="000000">
                  <a:alpha val="0"/>
                </a:srgbClr>
              </a:fillRef>
              <a:effectRef idx="0">
                <a:scrgbClr r="0" g="0" b="0"/>
              </a:effectRef>
              <a:fontRef idx="none"/>
            </p:style>
          </p:sp>
          <p:sp>
            <p:nvSpPr>
              <p:cNvPr id="210" name="Shape 210"/>
              <p:cNvSpPr/>
              <p:nvPr/>
            </p:nvSpPr>
            <p:spPr>
              <a:xfrm>
                <a:off x="7485" y="2065"/>
                <a:ext cx="0" cy="282"/>
              </a:xfrm>
              <a:custGeom>
                <a:avLst/>
                <a:gdLst/>
                <a:ahLst/>
                <a:cxnLst/>
                <a:rect l="0" t="0" r="0" b="0"/>
                <a:pathLst>
                  <a:path h="179294">
                    <a:moveTo>
                      <a:pt x="0" y="0"/>
                    </a:moveTo>
                    <a:lnTo>
                      <a:pt x="0" y="179294"/>
                    </a:lnTo>
                  </a:path>
                </a:pathLst>
              </a:custGeom>
              <a:ln w="3987" cap="flat">
                <a:round/>
              </a:ln>
            </p:spPr>
            <p:style>
              <a:lnRef idx="1">
                <a:srgbClr val="000000"/>
              </a:lnRef>
              <a:fillRef idx="0">
                <a:srgbClr val="000000">
                  <a:alpha val="0"/>
                </a:srgbClr>
              </a:fillRef>
              <a:effectRef idx="0">
                <a:scrgbClr r="0" g="0" b="0"/>
              </a:effectRef>
              <a:fontRef idx="none"/>
            </p:style>
          </p:sp>
          <p:sp>
            <p:nvSpPr>
              <p:cNvPr id="211" name="Rectangle 211"/>
              <p:cNvSpPr/>
              <p:nvPr/>
            </p:nvSpPr>
            <p:spPr>
              <a:xfrm>
                <a:off x="7657" y="2106"/>
                <a:ext cx="217"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30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2" name="Rectangle 212"/>
              <p:cNvSpPr/>
              <p:nvPr/>
            </p:nvSpPr>
            <p:spPr>
              <a:xfrm>
                <a:off x="7187" y="2106"/>
                <a:ext cx="159"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3" name="Rectangle 213"/>
              <p:cNvSpPr/>
              <p:nvPr/>
            </p:nvSpPr>
            <p:spPr>
              <a:xfrm>
                <a:off x="6795" y="2106"/>
                <a:ext cx="159"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4" name="Rectangle 214"/>
              <p:cNvSpPr/>
              <p:nvPr/>
            </p:nvSpPr>
            <p:spPr>
              <a:xfrm>
                <a:off x="7332" y="2094"/>
                <a:ext cx="16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5" name="Rectangle 215"/>
              <p:cNvSpPr/>
              <p:nvPr/>
            </p:nvSpPr>
            <p:spPr>
              <a:xfrm>
                <a:off x="7318" y="2203"/>
                <a:ext cx="10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6" name="Rectangle 216"/>
              <p:cNvSpPr/>
              <p:nvPr/>
            </p:nvSpPr>
            <p:spPr>
              <a:xfrm>
                <a:off x="6926" y="2203"/>
                <a:ext cx="10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7" name="Rectangle 217"/>
              <p:cNvSpPr/>
              <p:nvPr/>
            </p:nvSpPr>
            <p:spPr>
              <a:xfrm>
                <a:off x="7532" y="2137"/>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8" name="Rectangle 218"/>
              <p:cNvSpPr/>
              <p:nvPr/>
            </p:nvSpPr>
            <p:spPr>
              <a:xfrm>
                <a:off x="7063" y="2137"/>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9" name="Shape 219"/>
              <p:cNvSpPr/>
              <p:nvPr/>
            </p:nvSpPr>
            <p:spPr>
              <a:xfrm>
                <a:off x="6204" y="2887"/>
                <a:ext cx="1883" cy="607"/>
              </a:xfrm>
              <a:custGeom>
                <a:avLst/>
                <a:gdLst/>
                <a:ahLst/>
                <a:cxnLst/>
                <a:rect l="0" t="0" r="0" b="0"/>
                <a:pathLst>
                  <a:path w="1195887" h="385770">
                    <a:moveTo>
                      <a:pt x="597944" y="0"/>
                    </a:moveTo>
                    <a:lnTo>
                      <a:pt x="1195887" y="192885"/>
                    </a:lnTo>
                    <a:lnTo>
                      <a:pt x="597944" y="385770"/>
                    </a:lnTo>
                    <a:lnTo>
                      <a:pt x="0" y="192885"/>
                    </a:lnTo>
                    <a:lnTo>
                      <a:pt x="597944"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20" name="Shape 220"/>
              <p:cNvSpPr/>
              <p:nvPr/>
            </p:nvSpPr>
            <p:spPr>
              <a:xfrm>
                <a:off x="6204" y="2887"/>
                <a:ext cx="1883" cy="607"/>
              </a:xfrm>
              <a:custGeom>
                <a:avLst/>
                <a:gdLst/>
                <a:ahLst/>
                <a:cxnLst/>
                <a:rect l="0" t="0" r="0" b="0"/>
                <a:pathLst>
                  <a:path w="1195887" h="385770">
                    <a:moveTo>
                      <a:pt x="0" y="192885"/>
                    </a:moveTo>
                    <a:lnTo>
                      <a:pt x="597944" y="0"/>
                    </a:lnTo>
                    <a:lnTo>
                      <a:pt x="1195887" y="192885"/>
                    </a:lnTo>
                    <a:lnTo>
                      <a:pt x="597944" y="38577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21" name="Shape 221"/>
              <p:cNvSpPr/>
              <p:nvPr/>
            </p:nvSpPr>
            <p:spPr>
              <a:xfrm>
                <a:off x="6899" y="3101"/>
                <a:ext cx="218" cy="0"/>
              </a:xfrm>
              <a:custGeom>
                <a:avLst/>
                <a:gdLst/>
                <a:ahLst/>
                <a:cxnLst/>
                <a:rect l="0" t="0" r="0" b="0"/>
                <a:pathLst>
                  <a:path w="138554">
                    <a:moveTo>
                      <a:pt x="0" y="0"/>
                    </a:moveTo>
                    <a:lnTo>
                      <a:pt x="138554" y="0"/>
                    </a:lnTo>
                  </a:path>
                </a:pathLst>
              </a:custGeom>
              <a:ln w="3940" cap="flat">
                <a:round/>
              </a:ln>
            </p:spPr>
            <p:style>
              <a:lnRef idx="1">
                <a:srgbClr val="000000"/>
              </a:lnRef>
              <a:fillRef idx="0">
                <a:srgbClr val="000000">
                  <a:alpha val="0"/>
                </a:srgbClr>
              </a:fillRef>
              <a:effectRef idx="0">
                <a:scrgbClr r="0" g="0" b="0"/>
              </a:effectRef>
              <a:fontRef idx="none"/>
            </p:style>
          </p:sp>
          <p:sp>
            <p:nvSpPr>
              <p:cNvPr id="222" name="Rectangle 222"/>
              <p:cNvSpPr/>
              <p:nvPr/>
            </p:nvSpPr>
            <p:spPr>
              <a:xfrm>
                <a:off x="7286" y="3126"/>
                <a:ext cx="217"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90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3" name="Rectangle 223"/>
              <p:cNvSpPr/>
              <p:nvPr/>
            </p:nvSpPr>
            <p:spPr>
              <a:xfrm>
                <a:off x="6901" y="3126"/>
                <a:ext cx="122"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4" name="Rectangle 224"/>
              <p:cNvSpPr/>
              <p:nvPr/>
            </p:nvSpPr>
            <p:spPr>
              <a:xfrm>
                <a:off x="6979" y="3114"/>
                <a:ext cx="16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5" name="Rectangle 225"/>
              <p:cNvSpPr/>
              <p:nvPr/>
            </p:nvSpPr>
            <p:spPr>
              <a:xfrm>
                <a:off x="6987" y="3223"/>
                <a:ext cx="10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6" name="Rectangle 226"/>
              <p:cNvSpPr/>
              <p:nvPr/>
            </p:nvSpPr>
            <p:spPr>
              <a:xfrm>
                <a:off x="7159" y="3157"/>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1148" name="Shape 11148"/>
              <p:cNvSpPr/>
              <p:nvPr/>
            </p:nvSpPr>
            <p:spPr>
              <a:xfrm>
                <a:off x="6447" y="3798"/>
                <a:ext cx="1386" cy="486"/>
              </a:xfrm>
              <a:custGeom>
                <a:avLst/>
                <a:gdLst/>
                <a:ahLst/>
                <a:cxnLst/>
                <a:rect l="0" t="0" r="0" b="0"/>
                <a:pathLst>
                  <a:path w="880070" h="308616">
                    <a:moveTo>
                      <a:pt x="0" y="0"/>
                    </a:moveTo>
                    <a:lnTo>
                      <a:pt x="880070" y="0"/>
                    </a:lnTo>
                    <a:lnTo>
                      <a:pt x="880070"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228" name="Shape 228"/>
              <p:cNvSpPr/>
              <p:nvPr/>
            </p:nvSpPr>
            <p:spPr>
              <a:xfrm>
                <a:off x="6447" y="3798"/>
                <a:ext cx="1386" cy="486"/>
              </a:xfrm>
              <a:custGeom>
                <a:avLst/>
                <a:gdLst/>
                <a:ahLst/>
                <a:cxnLst/>
                <a:rect l="0" t="0" r="0" b="0"/>
                <a:pathLst>
                  <a:path w="880070" h="308616">
                    <a:moveTo>
                      <a:pt x="0" y="308616"/>
                    </a:moveTo>
                    <a:lnTo>
                      <a:pt x="880070" y="308616"/>
                    </a:lnTo>
                    <a:lnTo>
                      <a:pt x="880070"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29" name="Rectangle 229"/>
              <p:cNvSpPr/>
              <p:nvPr/>
            </p:nvSpPr>
            <p:spPr>
              <a:xfrm>
                <a:off x="7360" y="3963"/>
                <a:ext cx="456"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white</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0" name="Rectangle 230"/>
              <p:cNvSpPr/>
              <p:nvPr/>
            </p:nvSpPr>
            <p:spPr>
              <a:xfrm>
                <a:off x="6591" y="3963"/>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1" name="Rectangle 231"/>
              <p:cNvSpPr/>
              <p:nvPr/>
            </p:nvSpPr>
            <p:spPr>
              <a:xfrm>
                <a:off x="6946" y="3951"/>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2" name="Rectangle 232"/>
              <p:cNvSpPr/>
              <p:nvPr/>
            </p:nvSpPr>
            <p:spPr>
              <a:xfrm>
                <a:off x="6916" y="4060"/>
                <a:ext cx="10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3" name="Rectangle 233"/>
              <p:cNvSpPr/>
              <p:nvPr/>
            </p:nvSpPr>
            <p:spPr>
              <a:xfrm>
                <a:off x="7161" y="399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1149" name="Shape 11149"/>
              <p:cNvSpPr/>
              <p:nvPr/>
            </p:nvSpPr>
            <p:spPr>
              <a:xfrm>
                <a:off x="6447" y="4901"/>
                <a:ext cx="1386" cy="486"/>
              </a:xfrm>
              <a:custGeom>
                <a:avLst/>
                <a:gdLst/>
                <a:ahLst/>
                <a:cxnLst/>
                <a:rect l="0" t="0" r="0" b="0"/>
                <a:pathLst>
                  <a:path w="880070" h="308616">
                    <a:moveTo>
                      <a:pt x="0" y="0"/>
                    </a:moveTo>
                    <a:lnTo>
                      <a:pt x="880070" y="0"/>
                    </a:lnTo>
                    <a:lnTo>
                      <a:pt x="880070"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235" name="Shape 235"/>
              <p:cNvSpPr/>
              <p:nvPr/>
            </p:nvSpPr>
            <p:spPr>
              <a:xfrm>
                <a:off x="6447" y="4901"/>
                <a:ext cx="1386" cy="486"/>
              </a:xfrm>
              <a:custGeom>
                <a:avLst/>
                <a:gdLst/>
                <a:ahLst/>
                <a:cxnLst/>
                <a:rect l="0" t="0" r="0" b="0"/>
                <a:pathLst>
                  <a:path w="880070" h="308616">
                    <a:moveTo>
                      <a:pt x="0" y="308616"/>
                    </a:moveTo>
                    <a:lnTo>
                      <a:pt x="880070" y="308616"/>
                    </a:lnTo>
                    <a:lnTo>
                      <a:pt x="880070"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36" name="Rectangle 236"/>
              <p:cNvSpPr/>
              <p:nvPr/>
            </p:nvSpPr>
            <p:spPr>
              <a:xfrm>
                <a:off x="7642" y="5167"/>
                <a:ext cx="188"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Old</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7" name="Rectangle 237"/>
              <p:cNvSpPr/>
              <p:nvPr/>
            </p:nvSpPr>
            <p:spPr>
              <a:xfrm>
                <a:off x="7620" y="5276"/>
                <a:ext cx="106"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8" name="Rectangle 238"/>
              <p:cNvSpPr/>
              <p:nvPr/>
            </p:nvSpPr>
            <p:spPr>
              <a:xfrm>
                <a:off x="6885" y="5167"/>
                <a:ext cx="22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9" name="Rectangle 239"/>
              <p:cNvSpPr/>
              <p:nvPr/>
            </p:nvSpPr>
            <p:spPr>
              <a:xfrm>
                <a:off x="6855" y="5276"/>
                <a:ext cx="142"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0" name="Rectangle 240"/>
              <p:cNvSpPr/>
              <p:nvPr/>
            </p:nvSpPr>
            <p:spPr>
              <a:xfrm>
                <a:off x="7650" y="4910"/>
                <a:ext cx="22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1" name="Rectangle 241"/>
              <p:cNvSpPr/>
              <p:nvPr/>
            </p:nvSpPr>
            <p:spPr>
              <a:xfrm>
                <a:off x="7620" y="5019"/>
                <a:ext cx="106"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2" name="Rectangle 242"/>
              <p:cNvSpPr/>
              <p:nvPr/>
            </p:nvSpPr>
            <p:spPr>
              <a:xfrm>
                <a:off x="6885" y="4910"/>
                <a:ext cx="22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3" name="Rectangle 243"/>
              <p:cNvSpPr/>
              <p:nvPr/>
            </p:nvSpPr>
            <p:spPr>
              <a:xfrm>
                <a:off x="6855" y="5019"/>
                <a:ext cx="160"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4" name="Rectangle 244"/>
              <p:cNvSpPr/>
              <p:nvPr/>
            </p:nvSpPr>
            <p:spPr>
              <a:xfrm>
                <a:off x="7295" y="5179"/>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5" name="Rectangle 245"/>
              <p:cNvSpPr/>
              <p:nvPr/>
            </p:nvSpPr>
            <p:spPr>
              <a:xfrm>
                <a:off x="6530" y="5179"/>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6" name="Rectangle 246"/>
              <p:cNvSpPr/>
              <p:nvPr/>
            </p:nvSpPr>
            <p:spPr>
              <a:xfrm>
                <a:off x="7295" y="4922"/>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7" name="Rectangle 247"/>
              <p:cNvSpPr/>
              <p:nvPr/>
            </p:nvSpPr>
            <p:spPr>
              <a:xfrm>
                <a:off x="6530" y="4922"/>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8" name="Rectangle 248"/>
              <p:cNvSpPr/>
              <p:nvPr/>
            </p:nvSpPr>
            <p:spPr>
              <a:xfrm>
                <a:off x="7100" y="5210"/>
                <a:ext cx="215"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9" name="Rectangle 249"/>
              <p:cNvSpPr/>
              <p:nvPr/>
            </p:nvSpPr>
            <p:spPr>
              <a:xfrm>
                <a:off x="7100" y="4953"/>
                <a:ext cx="215"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50" name="Shape 250"/>
              <p:cNvSpPr/>
              <p:nvPr/>
            </p:nvSpPr>
            <p:spPr>
              <a:xfrm>
                <a:off x="7115" y="2523"/>
                <a:ext cx="61" cy="364"/>
              </a:xfrm>
              <a:custGeom>
                <a:avLst/>
                <a:gdLst/>
                <a:ahLst/>
                <a:cxnLst/>
                <a:rect l="0" t="0" r="0" b="0"/>
                <a:pathLst>
                  <a:path w="38577" h="231462">
                    <a:moveTo>
                      <a:pt x="16074" y="0"/>
                    </a:moveTo>
                    <a:lnTo>
                      <a:pt x="22503" y="0"/>
                    </a:lnTo>
                    <a:lnTo>
                      <a:pt x="22503" y="192885"/>
                    </a:lnTo>
                    <a:lnTo>
                      <a:pt x="38577" y="192885"/>
                    </a:lnTo>
                    <a:lnTo>
                      <a:pt x="19289" y="231462"/>
                    </a:lnTo>
                    <a:lnTo>
                      <a:pt x="0" y="192885"/>
                    </a:lnTo>
                    <a:lnTo>
                      <a:pt x="16074" y="192885"/>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1" name="Shape 251"/>
              <p:cNvSpPr/>
              <p:nvPr/>
            </p:nvSpPr>
            <p:spPr>
              <a:xfrm>
                <a:off x="7111" y="3495"/>
                <a:ext cx="61" cy="304"/>
              </a:xfrm>
              <a:custGeom>
                <a:avLst/>
                <a:gdLst/>
                <a:ahLst/>
                <a:cxnLst/>
                <a:rect l="0" t="0" r="0" b="0"/>
                <a:pathLst>
                  <a:path w="38577" h="192949">
                    <a:moveTo>
                      <a:pt x="18645" y="0"/>
                    </a:moveTo>
                    <a:lnTo>
                      <a:pt x="25075" y="129"/>
                    </a:lnTo>
                    <a:lnTo>
                      <a:pt x="22483" y="154425"/>
                    </a:lnTo>
                    <a:lnTo>
                      <a:pt x="38577" y="154694"/>
                    </a:lnTo>
                    <a:lnTo>
                      <a:pt x="18645" y="192949"/>
                    </a:lnTo>
                    <a:lnTo>
                      <a:pt x="0" y="154051"/>
                    </a:lnTo>
                    <a:lnTo>
                      <a:pt x="16053" y="154318"/>
                    </a:lnTo>
                    <a:lnTo>
                      <a:pt x="18645"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2" name="Shape 252"/>
              <p:cNvSpPr/>
              <p:nvPr/>
            </p:nvSpPr>
            <p:spPr>
              <a:xfrm>
                <a:off x="7110" y="4284"/>
                <a:ext cx="61" cy="616"/>
              </a:xfrm>
              <a:custGeom>
                <a:avLst/>
                <a:gdLst/>
                <a:ahLst/>
                <a:cxnLst/>
                <a:rect l="0" t="0" r="0" b="0"/>
                <a:pathLst>
                  <a:path w="38577" h="391364">
                    <a:moveTo>
                      <a:pt x="16074" y="0"/>
                    </a:moveTo>
                    <a:lnTo>
                      <a:pt x="22503" y="0"/>
                    </a:lnTo>
                    <a:lnTo>
                      <a:pt x="22503" y="352787"/>
                    </a:lnTo>
                    <a:lnTo>
                      <a:pt x="38577" y="352787"/>
                    </a:lnTo>
                    <a:lnTo>
                      <a:pt x="19288" y="391364"/>
                    </a:lnTo>
                    <a:lnTo>
                      <a:pt x="0" y="352787"/>
                    </a:lnTo>
                    <a:lnTo>
                      <a:pt x="16074" y="352787"/>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3" name="Shape 253"/>
              <p:cNvSpPr/>
              <p:nvPr/>
            </p:nvSpPr>
            <p:spPr>
              <a:xfrm>
                <a:off x="7115" y="5387"/>
                <a:ext cx="61" cy="538"/>
              </a:xfrm>
              <a:custGeom>
                <a:avLst/>
                <a:gdLst/>
                <a:ahLst/>
                <a:cxnLst/>
                <a:rect l="0" t="0" r="0" b="0"/>
                <a:pathLst>
                  <a:path w="38577" h="341599">
                    <a:moveTo>
                      <a:pt x="19674" y="0"/>
                    </a:moveTo>
                    <a:lnTo>
                      <a:pt x="22508" y="302992"/>
                    </a:lnTo>
                    <a:lnTo>
                      <a:pt x="38577" y="302842"/>
                    </a:lnTo>
                    <a:lnTo>
                      <a:pt x="19674" y="341599"/>
                    </a:lnTo>
                    <a:lnTo>
                      <a:pt x="0" y="303202"/>
                    </a:lnTo>
                    <a:lnTo>
                      <a:pt x="16078" y="303052"/>
                    </a:lnTo>
                    <a:lnTo>
                      <a:pt x="13245" y="64"/>
                    </a:lnTo>
                    <a:lnTo>
                      <a:pt x="196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4" name="Shape 254"/>
              <p:cNvSpPr/>
              <p:nvPr/>
            </p:nvSpPr>
            <p:spPr>
              <a:xfrm>
                <a:off x="6569" y="5925"/>
                <a:ext cx="1154" cy="364"/>
              </a:xfrm>
              <a:custGeom>
                <a:avLst/>
                <a:gdLst/>
                <a:ahLst/>
                <a:cxnLst/>
                <a:rect l="0" t="0" r="0" b="0"/>
                <a:pathLst>
                  <a:path w="732963" h="231462">
                    <a:moveTo>
                      <a:pt x="366482" y="0"/>
                    </a:moveTo>
                    <a:cubicBezTo>
                      <a:pt x="568882" y="0"/>
                      <a:pt x="732963" y="51815"/>
                      <a:pt x="732963" y="115731"/>
                    </a:cubicBezTo>
                    <a:cubicBezTo>
                      <a:pt x="732963" y="179647"/>
                      <a:pt x="568882" y="231462"/>
                      <a:pt x="366482" y="231462"/>
                    </a:cubicBezTo>
                    <a:cubicBezTo>
                      <a:pt x="164081" y="231462"/>
                      <a:pt x="0" y="179647"/>
                      <a:pt x="0" y="115731"/>
                    </a:cubicBezTo>
                    <a:cubicBezTo>
                      <a:pt x="0" y="51815"/>
                      <a:pt x="164081" y="0"/>
                      <a:pt x="366482" y="0"/>
                    </a:cubicBezTo>
                    <a:close/>
                  </a:path>
                </a:pathLst>
              </a:custGeom>
              <a:ln w="0" cap="flat">
                <a:miter lim="127000"/>
              </a:ln>
            </p:spPr>
            <p:style>
              <a:lnRef idx="0">
                <a:srgbClr val="000000">
                  <a:alpha val="0"/>
                </a:srgbClr>
              </a:lnRef>
              <a:fillRef idx="1">
                <a:srgbClr val="05BEFF"/>
              </a:fillRef>
              <a:effectRef idx="0">
                <a:scrgbClr r="0" g="0" b="0"/>
              </a:effectRef>
              <a:fontRef idx="none"/>
            </p:style>
          </p:sp>
          <p:sp>
            <p:nvSpPr>
              <p:cNvPr id="255" name="Shape 255"/>
              <p:cNvSpPr/>
              <p:nvPr/>
            </p:nvSpPr>
            <p:spPr>
              <a:xfrm>
                <a:off x="6569" y="5925"/>
                <a:ext cx="1154" cy="364"/>
              </a:xfrm>
              <a:custGeom>
                <a:avLst/>
                <a:gdLst/>
                <a:ahLst/>
                <a:cxnLst/>
                <a:rect l="0" t="0" r="0" b="0"/>
                <a:pathLst>
                  <a:path w="732963" h="231462">
                    <a:moveTo>
                      <a:pt x="0" y="115731"/>
                    </a:moveTo>
                    <a:cubicBezTo>
                      <a:pt x="0" y="51815"/>
                      <a:pt x="164081" y="0"/>
                      <a:pt x="366482" y="0"/>
                    </a:cubicBezTo>
                    <a:lnTo>
                      <a:pt x="366482" y="0"/>
                    </a:lnTo>
                    <a:cubicBezTo>
                      <a:pt x="568882" y="0"/>
                      <a:pt x="732963" y="51815"/>
                      <a:pt x="732963" y="115731"/>
                    </a:cubicBezTo>
                    <a:cubicBezTo>
                      <a:pt x="732963" y="115731"/>
                      <a:pt x="732963" y="115731"/>
                      <a:pt x="732963" y="115731"/>
                    </a:cubicBezTo>
                    <a:lnTo>
                      <a:pt x="732963" y="115731"/>
                    </a:lnTo>
                    <a:cubicBezTo>
                      <a:pt x="732963" y="179647"/>
                      <a:pt x="568882" y="231462"/>
                      <a:pt x="366482" y="231462"/>
                    </a:cubicBezTo>
                    <a:cubicBezTo>
                      <a:pt x="366482" y="231462"/>
                      <a:pt x="366482" y="231462"/>
                      <a:pt x="366482" y="231462"/>
                    </a:cubicBezTo>
                    <a:lnTo>
                      <a:pt x="366482" y="231462"/>
                    </a:lnTo>
                    <a:cubicBezTo>
                      <a:pt x="164081" y="231462"/>
                      <a:pt x="0" y="179647"/>
                      <a:pt x="0" y="115731"/>
                    </a:cubicBezTo>
                    <a:cubicBezTo>
                      <a:pt x="0" y="115731"/>
                      <a:pt x="0" y="115731"/>
                      <a:pt x="0" y="115731"/>
                    </a:cubicBez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56" name="Shape 256"/>
              <p:cNvSpPr/>
              <p:nvPr/>
            </p:nvSpPr>
            <p:spPr>
              <a:xfrm>
                <a:off x="5555" y="3186"/>
                <a:ext cx="649" cy="613"/>
              </a:xfrm>
              <a:custGeom>
                <a:avLst/>
                <a:gdLst/>
                <a:ahLst/>
                <a:cxnLst/>
                <a:rect l="0" t="0" r="0" b="0"/>
                <a:pathLst>
                  <a:path w="412292" h="388985">
                    <a:moveTo>
                      <a:pt x="16074" y="0"/>
                    </a:moveTo>
                    <a:lnTo>
                      <a:pt x="412292" y="0"/>
                    </a:lnTo>
                    <a:lnTo>
                      <a:pt x="412292" y="6429"/>
                    </a:lnTo>
                    <a:lnTo>
                      <a:pt x="22503" y="6429"/>
                    </a:lnTo>
                    <a:lnTo>
                      <a:pt x="22503" y="350408"/>
                    </a:lnTo>
                    <a:lnTo>
                      <a:pt x="38577" y="350408"/>
                    </a:lnTo>
                    <a:lnTo>
                      <a:pt x="19288" y="388985"/>
                    </a:lnTo>
                    <a:lnTo>
                      <a:pt x="0" y="350408"/>
                    </a:lnTo>
                    <a:lnTo>
                      <a:pt x="16074" y="350408"/>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9" name="Rectangle 259"/>
              <p:cNvSpPr/>
              <p:nvPr/>
            </p:nvSpPr>
            <p:spPr>
              <a:xfrm>
                <a:off x="5799" y="3963"/>
                <a:ext cx="455"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black</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0" name="Rectangle 260"/>
              <p:cNvSpPr/>
              <p:nvPr/>
            </p:nvSpPr>
            <p:spPr>
              <a:xfrm>
                <a:off x="5037" y="3963"/>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1" name="Rectangle 261"/>
              <p:cNvSpPr/>
              <p:nvPr/>
            </p:nvSpPr>
            <p:spPr>
              <a:xfrm>
                <a:off x="5391" y="3951"/>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2" name="Rectangle 262"/>
              <p:cNvSpPr/>
              <p:nvPr/>
            </p:nvSpPr>
            <p:spPr>
              <a:xfrm>
                <a:off x="5361" y="4060"/>
                <a:ext cx="10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3" name="Rectangle 263"/>
              <p:cNvSpPr/>
              <p:nvPr/>
            </p:nvSpPr>
            <p:spPr>
              <a:xfrm>
                <a:off x="5606" y="399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4" name="Shape 264"/>
              <p:cNvSpPr/>
              <p:nvPr/>
            </p:nvSpPr>
            <p:spPr>
              <a:xfrm>
                <a:off x="5580" y="4284"/>
                <a:ext cx="1548" cy="334"/>
              </a:xfrm>
              <a:custGeom>
                <a:avLst/>
                <a:gdLst/>
                <a:ahLst/>
                <a:cxnLst/>
                <a:rect l="0" t="0" r="0" b="0"/>
                <a:pathLst>
                  <a:path w="982910" h="212173">
                    <a:moveTo>
                      <a:pt x="0" y="0"/>
                    </a:moveTo>
                    <a:lnTo>
                      <a:pt x="6430" y="0"/>
                    </a:lnTo>
                    <a:lnTo>
                      <a:pt x="6430" y="189670"/>
                    </a:lnTo>
                    <a:lnTo>
                      <a:pt x="944333" y="189670"/>
                    </a:lnTo>
                    <a:lnTo>
                      <a:pt x="944333" y="173596"/>
                    </a:lnTo>
                    <a:lnTo>
                      <a:pt x="982910" y="192885"/>
                    </a:lnTo>
                    <a:lnTo>
                      <a:pt x="944333" y="212173"/>
                    </a:lnTo>
                    <a:lnTo>
                      <a:pt x="944333" y="196100"/>
                    </a:lnTo>
                    <a:lnTo>
                      <a:pt x="0" y="1961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65" name="Shape 265"/>
              <p:cNvSpPr/>
              <p:nvPr/>
            </p:nvSpPr>
            <p:spPr>
              <a:xfrm>
                <a:off x="8768" y="2340"/>
                <a:ext cx="3038" cy="1033"/>
              </a:xfrm>
              <a:custGeom>
                <a:avLst/>
                <a:gdLst/>
                <a:ahLst/>
                <a:cxnLst/>
                <a:rect l="0" t="0" r="0" b="0"/>
                <a:pathLst>
                  <a:path w="1928851" h="655809">
                    <a:moveTo>
                      <a:pt x="964426" y="0"/>
                    </a:moveTo>
                    <a:lnTo>
                      <a:pt x="1928851" y="327905"/>
                    </a:lnTo>
                    <a:lnTo>
                      <a:pt x="964426" y="655809"/>
                    </a:lnTo>
                    <a:lnTo>
                      <a:pt x="0" y="327905"/>
                    </a:lnTo>
                    <a:lnTo>
                      <a:pt x="964426"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66" name="Shape 266"/>
              <p:cNvSpPr/>
              <p:nvPr/>
            </p:nvSpPr>
            <p:spPr>
              <a:xfrm>
                <a:off x="8768" y="2340"/>
                <a:ext cx="3038" cy="1033"/>
              </a:xfrm>
              <a:custGeom>
                <a:avLst/>
                <a:gdLst/>
                <a:ahLst/>
                <a:cxnLst/>
                <a:rect l="0" t="0" r="0" b="0"/>
                <a:pathLst>
                  <a:path w="1928851" h="655809">
                    <a:moveTo>
                      <a:pt x="0" y="327905"/>
                    </a:moveTo>
                    <a:lnTo>
                      <a:pt x="964426" y="0"/>
                    </a:lnTo>
                    <a:lnTo>
                      <a:pt x="1928851" y="327905"/>
                    </a:lnTo>
                    <a:lnTo>
                      <a:pt x="964426" y="655809"/>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67" name="Shape 267"/>
              <p:cNvSpPr/>
              <p:nvPr/>
            </p:nvSpPr>
            <p:spPr>
              <a:xfrm>
                <a:off x="9658" y="2750"/>
                <a:ext cx="284" cy="0"/>
              </a:xfrm>
              <a:custGeom>
                <a:avLst/>
                <a:gdLst/>
                <a:ahLst/>
                <a:cxnLst/>
                <a:rect l="0" t="0" r="0" b="0"/>
                <a:pathLst>
                  <a:path w="180430">
                    <a:moveTo>
                      <a:pt x="0" y="0"/>
                    </a:moveTo>
                    <a:lnTo>
                      <a:pt x="180430" y="0"/>
                    </a:lnTo>
                  </a:path>
                </a:pathLst>
              </a:custGeom>
              <a:ln w="3987" cap="flat">
                <a:round/>
              </a:ln>
            </p:spPr>
            <p:style>
              <a:lnRef idx="1">
                <a:srgbClr val="000000"/>
              </a:lnRef>
              <a:fillRef idx="0">
                <a:srgbClr val="000000">
                  <a:alpha val="0"/>
                </a:srgbClr>
              </a:fillRef>
              <a:effectRef idx="0">
                <a:scrgbClr r="0" g="0" b="0"/>
              </a:effectRef>
              <a:fontRef idx="none"/>
            </p:style>
          </p:sp>
          <p:sp>
            <p:nvSpPr>
              <p:cNvPr id="268" name="Shape 268"/>
              <p:cNvSpPr/>
              <p:nvPr/>
            </p:nvSpPr>
            <p:spPr>
              <a:xfrm>
                <a:off x="9220"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69" name="Shape 269"/>
              <p:cNvSpPr/>
              <p:nvPr/>
            </p:nvSpPr>
            <p:spPr>
              <a:xfrm>
                <a:off x="9958"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70" name="Shape 270"/>
              <p:cNvSpPr/>
              <p:nvPr/>
            </p:nvSpPr>
            <p:spPr>
              <a:xfrm>
                <a:off x="11015" y="2750"/>
                <a:ext cx="284" cy="0"/>
              </a:xfrm>
              <a:custGeom>
                <a:avLst/>
                <a:gdLst/>
                <a:ahLst/>
                <a:cxnLst/>
                <a:rect l="0" t="0" r="0" b="0"/>
                <a:pathLst>
                  <a:path w="180439">
                    <a:moveTo>
                      <a:pt x="0" y="0"/>
                    </a:moveTo>
                    <a:lnTo>
                      <a:pt x="180439" y="0"/>
                    </a:lnTo>
                  </a:path>
                </a:pathLst>
              </a:custGeom>
              <a:ln w="3987" cap="flat">
                <a:round/>
              </a:ln>
            </p:spPr>
            <p:style>
              <a:lnRef idx="1">
                <a:srgbClr val="000000"/>
              </a:lnRef>
              <a:fillRef idx="0">
                <a:srgbClr val="000000">
                  <a:alpha val="0"/>
                </a:srgbClr>
              </a:fillRef>
              <a:effectRef idx="0">
                <a:scrgbClr r="0" g="0" b="0"/>
              </a:effectRef>
              <a:fontRef idx="none"/>
            </p:style>
          </p:sp>
          <p:sp>
            <p:nvSpPr>
              <p:cNvPr id="271" name="Shape 271"/>
              <p:cNvSpPr/>
              <p:nvPr/>
            </p:nvSpPr>
            <p:spPr>
              <a:xfrm>
                <a:off x="10587"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72" name="Shape 272"/>
              <p:cNvSpPr/>
              <p:nvPr/>
            </p:nvSpPr>
            <p:spPr>
              <a:xfrm>
                <a:off x="11315"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73" name="Rectangle 273"/>
              <p:cNvSpPr/>
              <p:nvPr/>
            </p:nvSpPr>
            <p:spPr>
              <a:xfrm>
                <a:off x="11487" y="2774"/>
                <a:ext cx="218"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30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4" name="Rectangle 274"/>
              <p:cNvSpPr/>
              <p:nvPr/>
            </p:nvSpPr>
            <p:spPr>
              <a:xfrm>
                <a:off x="11017"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5" name="Rectangle 275"/>
              <p:cNvSpPr/>
              <p:nvPr/>
            </p:nvSpPr>
            <p:spPr>
              <a:xfrm>
                <a:off x="10607"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6" name="Rectangle 276"/>
              <p:cNvSpPr/>
              <p:nvPr/>
            </p:nvSpPr>
            <p:spPr>
              <a:xfrm>
                <a:off x="10325" y="2774"/>
                <a:ext cx="296"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7" name="Rectangle 277"/>
              <p:cNvSpPr/>
              <p:nvPr/>
            </p:nvSpPr>
            <p:spPr>
              <a:xfrm>
                <a:off x="10130" y="2774"/>
                <a:ext cx="218"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30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8" name="Rectangle 278"/>
              <p:cNvSpPr/>
              <p:nvPr/>
            </p:nvSpPr>
            <p:spPr>
              <a:xfrm>
                <a:off x="9660"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9" name="Rectangle 279"/>
              <p:cNvSpPr/>
              <p:nvPr/>
            </p:nvSpPr>
            <p:spPr>
              <a:xfrm>
                <a:off x="9239"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0" name="Rectangle 280"/>
              <p:cNvSpPr/>
              <p:nvPr/>
            </p:nvSpPr>
            <p:spPr>
              <a:xfrm>
                <a:off x="11161" y="2762"/>
                <a:ext cx="165"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1" name="Rectangle 281"/>
              <p:cNvSpPr/>
              <p:nvPr/>
            </p:nvSpPr>
            <p:spPr>
              <a:xfrm>
                <a:off x="11148" y="2871"/>
                <a:ext cx="143"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2" name="Rectangle 282"/>
              <p:cNvSpPr/>
              <p:nvPr/>
            </p:nvSpPr>
            <p:spPr>
              <a:xfrm>
                <a:off x="10738" y="2871"/>
                <a:ext cx="143"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3" name="Rectangle 283"/>
              <p:cNvSpPr/>
              <p:nvPr/>
            </p:nvSpPr>
            <p:spPr>
              <a:xfrm>
                <a:off x="9804" y="2762"/>
                <a:ext cx="165"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4" name="Rectangle 284"/>
              <p:cNvSpPr/>
              <p:nvPr/>
            </p:nvSpPr>
            <p:spPr>
              <a:xfrm>
                <a:off x="9791" y="2871"/>
                <a:ext cx="161"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5" name="Rectangle 285"/>
              <p:cNvSpPr/>
              <p:nvPr/>
            </p:nvSpPr>
            <p:spPr>
              <a:xfrm>
                <a:off x="9371" y="2871"/>
                <a:ext cx="161"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6" name="Rectangle 286"/>
              <p:cNvSpPr/>
              <p:nvPr/>
            </p:nvSpPr>
            <p:spPr>
              <a:xfrm>
                <a:off x="11361"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7" name="Rectangle 287"/>
              <p:cNvSpPr/>
              <p:nvPr/>
            </p:nvSpPr>
            <p:spPr>
              <a:xfrm>
                <a:off x="10892"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8" name="Rectangle 288"/>
              <p:cNvSpPr/>
              <p:nvPr/>
            </p:nvSpPr>
            <p:spPr>
              <a:xfrm>
                <a:off x="10005"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9" name="Rectangle 289"/>
              <p:cNvSpPr/>
              <p:nvPr/>
            </p:nvSpPr>
            <p:spPr>
              <a:xfrm>
                <a:off x="9536"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0" name="Shape 290"/>
              <p:cNvSpPr/>
              <p:nvPr/>
            </p:nvSpPr>
            <p:spPr>
              <a:xfrm>
                <a:off x="10071" y="4359"/>
                <a:ext cx="218" cy="0"/>
              </a:xfrm>
              <a:custGeom>
                <a:avLst/>
                <a:gdLst/>
                <a:ahLst/>
                <a:cxnLst/>
                <a:rect l="0" t="0" r="0" b="0"/>
                <a:pathLst>
                  <a:path w="138553">
                    <a:moveTo>
                      <a:pt x="0" y="0"/>
                    </a:moveTo>
                    <a:lnTo>
                      <a:pt x="138553" y="0"/>
                    </a:lnTo>
                  </a:path>
                </a:pathLst>
              </a:custGeom>
              <a:ln w="3940" cap="flat">
                <a:round/>
              </a:ln>
            </p:spPr>
            <p:style>
              <a:lnRef idx="1">
                <a:srgbClr val="000000"/>
              </a:lnRef>
              <a:fillRef idx="0">
                <a:srgbClr val="000000">
                  <a:alpha val="0"/>
                </a:srgbClr>
              </a:fillRef>
              <a:effectRef idx="0">
                <a:scrgbClr r="0" g="0" b="0"/>
              </a:effectRef>
              <a:fontRef idx="none"/>
            </p:style>
          </p:sp>
          <p:sp>
            <p:nvSpPr>
              <p:cNvPr id="291" name="Rectangle 291"/>
              <p:cNvSpPr/>
              <p:nvPr/>
            </p:nvSpPr>
            <p:spPr>
              <a:xfrm>
                <a:off x="10457" y="4384"/>
                <a:ext cx="217"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90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2" name="Rectangle 292"/>
              <p:cNvSpPr/>
              <p:nvPr/>
            </p:nvSpPr>
            <p:spPr>
              <a:xfrm>
                <a:off x="10073" y="4384"/>
                <a:ext cx="122"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3" name="Rectangle 293"/>
              <p:cNvSpPr/>
              <p:nvPr/>
            </p:nvSpPr>
            <p:spPr>
              <a:xfrm>
                <a:off x="10151" y="4372"/>
                <a:ext cx="16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4" name="Rectangle 294"/>
              <p:cNvSpPr/>
              <p:nvPr/>
            </p:nvSpPr>
            <p:spPr>
              <a:xfrm>
                <a:off x="10158" y="4481"/>
                <a:ext cx="161"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5" name="Rectangle 295"/>
              <p:cNvSpPr/>
              <p:nvPr/>
            </p:nvSpPr>
            <p:spPr>
              <a:xfrm>
                <a:off x="10331" y="4415"/>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6" name="Shape 296"/>
              <p:cNvSpPr/>
              <p:nvPr/>
            </p:nvSpPr>
            <p:spPr>
              <a:xfrm>
                <a:off x="10257" y="3373"/>
                <a:ext cx="61" cy="182"/>
              </a:xfrm>
              <a:custGeom>
                <a:avLst/>
                <a:gdLst/>
                <a:ahLst/>
                <a:cxnLst/>
                <a:rect l="0" t="0" r="0" b="0"/>
                <a:pathLst>
                  <a:path w="38577" h="115731">
                    <a:moveTo>
                      <a:pt x="16074" y="0"/>
                    </a:moveTo>
                    <a:lnTo>
                      <a:pt x="22503" y="0"/>
                    </a:lnTo>
                    <a:lnTo>
                      <a:pt x="22503" y="77154"/>
                    </a:lnTo>
                    <a:lnTo>
                      <a:pt x="38577" y="77154"/>
                    </a:lnTo>
                    <a:lnTo>
                      <a:pt x="19289" y="115731"/>
                    </a:lnTo>
                    <a:lnTo>
                      <a:pt x="0" y="77154"/>
                    </a:lnTo>
                    <a:lnTo>
                      <a:pt x="16074" y="77154"/>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97" name="Shape 297"/>
              <p:cNvSpPr/>
              <p:nvPr/>
            </p:nvSpPr>
            <p:spPr>
              <a:xfrm>
                <a:off x="8087" y="2214"/>
                <a:ext cx="2230" cy="127"/>
              </a:xfrm>
              <a:custGeom>
                <a:avLst/>
                <a:gdLst/>
                <a:ahLst/>
                <a:cxnLst/>
                <a:rect l="0" t="0" r="0" b="0"/>
                <a:pathLst>
                  <a:path w="1416098" h="80369">
                    <a:moveTo>
                      <a:pt x="0" y="0"/>
                    </a:moveTo>
                    <a:lnTo>
                      <a:pt x="1400024" y="0"/>
                    </a:lnTo>
                    <a:lnTo>
                      <a:pt x="1400024" y="41792"/>
                    </a:lnTo>
                    <a:lnTo>
                      <a:pt x="1416098" y="41792"/>
                    </a:lnTo>
                    <a:lnTo>
                      <a:pt x="1396810" y="80369"/>
                    </a:lnTo>
                    <a:lnTo>
                      <a:pt x="1377521" y="41792"/>
                    </a:lnTo>
                    <a:lnTo>
                      <a:pt x="1393595" y="41792"/>
                    </a:lnTo>
                    <a:lnTo>
                      <a:pt x="1393595" y="6429"/>
                    </a:lnTo>
                    <a:lnTo>
                      <a:pt x="0" y="6429"/>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98" name="Rectangle 298"/>
              <p:cNvSpPr/>
              <p:nvPr/>
            </p:nvSpPr>
            <p:spPr>
              <a:xfrm>
                <a:off x="7013" y="5989"/>
                <a:ext cx="3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End</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9" name="Shape 299"/>
              <p:cNvSpPr/>
              <p:nvPr/>
            </p:nvSpPr>
            <p:spPr>
              <a:xfrm>
                <a:off x="6569" y="1429"/>
                <a:ext cx="1154" cy="364"/>
              </a:xfrm>
              <a:custGeom>
                <a:avLst/>
                <a:gdLst/>
                <a:ahLst/>
                <a:cxnLst/>
                <a:rect l="0" t="0" r="0" b="0"/>
                <a:pathLst>
                  <a:path w="732963" h="231462">
                    <a:moveTo>
                      <a:pt x="366482" y="0"/>
                    </a:moveTo>
                    <a:cubicBezTo>
                      <a:pt x="568882" y="0"/>
                      <a:pt x="732963" y="51822"/>
                      <a:pt x="732963" y="115731"/>
                    </a:cubicBezTo>
                    <a:cubicBezTo>
                      <a:pt x="732963" y="179640"/>
                      <a:pt x="568882" y="231462"/>
                      <a:pt x="366482" y="231462"/>
                    </a:cubicBezTo>
                    <a:cubicBezTo>
                      <a:pt x="164081" y="231462"/>
                      <a:pt x="0" y="179640"/>
                      <a:pt x="0" y="115731"/>
                    </a:cubicBezTo>
                    <a:cubicBezTo>
                      <a:pt x="0" y="51822"/>
                      <a:pt x="164081" y="0"/>
                      <a:pt x="366482" y="0"/>
                    </a:cubicBezTo>
                    <a:close/>
                  </a:path>
                </a:pathLst>
              </a:custGeom>
              <a:ln w="0" cap="flat">
                <a:miter lim="127000"/>
              </a:ln>
            </p:spPr>
            <p:style>
              <a:lnRef idx="0">
                <a:srgbClr val="000000">
                  <a:alpha val="0"/>
                </a:srgbClr>
              </a:lnRef>
              <a:fillRef idx="1">
                <a:srgbClr val="05BEFF"/>
              </a:fillRef>
              <a:effectRef idx="0">
                <a:scrgbClr r="0" g="0" b="0"/>
              </a:effectRef>
              <a:fontRef idx="none"/>
            </p:style>
          </p:sp>
          <p:sp>
            <p:nvSpPr>
              <p:cNvPr id="300" name="Shape 300"/>
              <p:cNvSpPr/>
              <p:nvPr/>
            </p:nvSpPr>
            <p:spPr>
              <a:xfrm>
                <a:off x="6569" y="1429"/>
                <a:ext cx="1154" cy="364"/>
              </a:xfrm>
              <a:custGeom>
                <a:avLst/>
                <a:gdLst/>
                <a:ahLst/>
                <a:cxnLst/>
                <a:rect l="0" t="0" r="0" b="0"/>
                <a:pathLst>
                  <a:path w="732963" h="231462">
                    <a:moveTo>
                      <a:pt x="0" y="115731"/>
                    </a:moveTo>
                    <a:cubicBezTo>
                      <a:pt x="0" y="51822"/>
                      <a:pt x="164081" y="0"/>
                      <a:pt x="366482" y="0"/>
                    </a:cubicBezTo>
                    <a:lnTo>
                      <a:pt x="366482" y="0"/>
                    </a:lnTo>
                    <a:cubicBezTo>
                      <a:pt x="568882" y="0"/>
                      <a:pt x="732963" y="51822"/>
                      <a:pt x="732963" y="115731"/>
                    </a:cubicBezTo>
                    <a:cubicBezTo>
                      <a:pt x="732963" y="115731"/>
                      <a:pt x="732963" y="115731"/>
                      <a:pt x="732963" y="115731"/>
                    </a:cubicBezTo>
                    <a:lnTo>
                      <a:pt x="732963" y="115731"/>
                    </a:lnTo>
                    <a:cubicBezTo>
                      <a:pt x="732963" y="179640"/>
                      <a:pt x="568882" y="231462"/>
                      <a:pt x="366482" y="231462"/>
                    </a:cubicBezTo>
                    <a:cubicBezTo>
                      <a:pt x="366482" y="231462"/>
                      <a:pt x="366482" y="231462"/>
                      <a:pt x="366482" y="231462"/>
                    </a:cubicBezTo>
                    <a:lnTo>
                      <a:pt x="366482" y="231462"/>
                    </a:lnTo>
                    <a:cubicBezTo>
                      <a:pt x="164081" y="231462"/>
                      <a:pt x="0" y="179640"/>
                      <a:pt x="0" y="115731"/>
                    </a:cubicBezTo>
                    <a:cubicBezTo>
                      <a:pt x="0" y="115731"/>
                      <a:pt x="0" y="115731"/>
                      <a:pt x="0" y="115731"/>
                    </a:cubicBez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01" name="Rectangle 301"/>
              <p:cNvSpPr/>
              <p:nvPr/>
            </p:nvSpPr>
            <p:spPr>
              <a:xfrm>
                <a:off x="6990" y="1519"/>
                <a:ext cx="419"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Start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2" name="Shape 302"/>
              <p:cNvSpPr/>
              <p:nvPr/>
            </p:nvSpPr>
            <p:spPr>
              <a:xfrm>
                <a:off x="7115" y="1794"/>
                <a:ext cx="61" cy="121"/>
              </a:xfrm>
              <a:custGeom>
                <a:avLst/>
                <a:gdLst/>
                <a:ahLst/>
                <a:cxnLst/>
                <a:rect l="0" t="0" r="0" b="0"/>
                <a:pathLst>
                  <a:path w="38577" h="77154">
                    <a:moveTo>
                      <a:pt x="16074" y="0"/>
                    </a:moveTo>
                    <a:lnTo>
                      <a:pt x="22503" y="0"/>
                    </a:lnTo>
                    <a:lnTo>
                      <a:pt x="22503" y="38577"/>
                    </a:lnTo>
                    <a:lnTo>
                      <a:pt x="38577" y="38577"/>
                    </a:lnTo>
                    <a:lnTo>
                      <a:pt x="19289" y="77154"/>
                    </a:lnTo>
                    <a:lnTo>
                      <a:pt x="0" y="38577"/>
                    </a:lnTo>
                    <a:lnTo>
                      <a:pt x="16074" y="38577"/>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11151" name="Shape 11151"/>
              <p:cNvSpPr/>
              <p:nvPr/>
            </p:nvSpPr>
            <p:spPr>
              <a:xfrm>
                <a:off x="9619" y="3555"/>
                <a:ext cx="1337" cy="486"/>
              </a:xfrm>
              <a:custGeom>
                <a:avLst/>
                <a:gdLst/>
                <a:ahLst/>
                <a:cxnLst/>
                <a:rect l="0" t="0" r="0" b="0"/>
                <a:pathLst>
                  <a:path w="848694" h="308616">
                    <a:moveTo>
                      <a:pt x="0" y="0"/>
                    </a:moveTo>
                    <a:lnTo>
                      <a:pt x="848694" y="0"/>
                    </a:lnTo>
                    <a:lnTo>
                      <a:pt x="848694"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304" name="Shape 304"/>
              <p:cNvSpPr/>
              <p:nvPr/>
            </p:nvSpPr>
            <p:spPr>
              <a:xfrm>
                <a:off x="9619" y="3555"/>
                <a:ext cx="1337" cy="486"/>
              </a:xfrm>
              <a:custGeom>
                <a:avLst/>
                <a:gdLst/>
                <a:ahLst/>
                <a:cxnLst/>
                <a:rect l="0" t="0" r="0" b="0"/>
                <a:pathLst>
                  <a:path w="848694" h="308616">
                    <a:moveTo>
                      <a:pt x="0" y="308616"/>
                    </a:moveTo>
                    <a:lnTo>
                      <a:pt x="848694" y="308616"/>
                    </a:lnTo>
                    <a:lnTo>
                      <a:pt x="848694"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05" name="Rectangle 305"/>
              <p:cNvSpPr/>
              <p:nvPr/>
            </p:nvSpPr>
            <p:spPr>
              <a:xfrm>
                <a:off x="10776" y="3634"/>
                <a:ext cx="190"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Old</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6" name="Rectangle 306"/>
              <p:cNvSpPr/>
              <p:nvPr/>
            </p:nvSpPr>
            <p:spPr>
              <a:xfrm>
                <a:off x="10753" y="3743"/>
                <a:ext cx="10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7" name="Rectangle 307"/>
              <p:cNvSpPr/>
              <p:nvPr/>
            </p:nvSpPr>
            <p:spPr>
              <a:xfrm>
                <a:off x="10020" y="3634"/>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8" name="Rectangle 308"/>
              <p:cNvSpPr/>
              <p:nvPr/>
            </p:nvSpPr>
            <p:spPr>
              <a:xfrm>
                <a:off x="9989" y="3743"/>
                <a:ext cx="162"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9" name="Rectangle 309"/>
              <p:cNvSpPr/>
              <p:nvPr/>
            </p:nvSpPr>
            <p:spPr>
              <a:xfrm>
                <a:off x="10429" y="3646"/>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0" name="Rectangle 310"/>
              <p:cNvSpPr/>
              <p:nvPr/>
            </p:nvSpPr>
            <p:spPr>
              <a:xfrm>
                <a:off x="9665" y="3646"/>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1" name="Rectangle 311"/>
              <p:cNvSpPr/>
              <p:nvPr/>
            </p:nvSpPr>
            <p:spPr>
              <a:xfrm>
                <a:off x="10235" y="3677"/>
                <a:ext cx="2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1152" name="Shape 11152"/>
              <p:cNvSpPr/>
              <p:nvPr/>
            </p:nvSpPr>
            <p:spPr>
              <a:xfrm>
                <a:off x="9631" y="4892"/>
                <a:ext cx="1324" cy="486"/>
              </a:xfrm>
              <a:custGeom>
                <a:avLst/>
                <a:gdLst/>
                <a:ahLst/>
                <a:cxnLst/>
                <a:rect l="0" t="0" r="0" b="0"/>
                <a:pathLst>
                  <a:path w="840657" h="308616">
                    <a:moveTo>
                      <a:pt x="0" y="0"/>
                    </a:moveTo>
                    <a:lnTo>
                      <a:pt x="840657" y="0"/>
                    </a:lnTo>
                    <a:lnTo>
                      <a:pt x="840657"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313" name="Shape 313"/>
              <p:cNvSpPr/>
              <p:nvPr/>
            </p:nvSpPr>
            <p:spPr>
              <a:xfrm>
                <a:off x="9631" y="4892"/>
                <a:ext cx="1324" cy="486"/>
              </a:xfrm>
              <a:custGeom>
                <a:avLst/>
                <a:gdLst/>
                <a:ahLst/>
                <a:cxnLst/>
                <a:rect l="0" t="0" r="0" b="0"/>
                <a:pathLst>
                  <a:path w="840657" h="308616">
                    <a:moveTo>
                      <a:pt x="0" y="308616"/>
                    </a:moveTo>
                    <a:lnTo>
                      <a:pt x="840657" y="308616"/>
                    </a:lnTo>
                    <a:lnTo>
                      <a:pt x="840657"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14" name="Rectangle 314"/>
              <p:cNvSpPr/>
              <p:nvPr/>
            </p:nvSpPr>
            <p:spPr>
              <a:xfrm>
                <a:off x="10520" y="5052"/>
                <a:ext cx="456"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white</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5" name="Rectangle 315"/>
              <p:cNvSpPr/>
              <p:nvPr/>
            </p:nvSpPr>
            <p:spPr>
              <a:xfrm>
                <a:off x="9751" y="5052"/>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6" name="Rectangle 316"/>
              <p:cNvSpPr/>
              <p:nvPr/>
            </p:nvSpPr>
            <p:spPr>
              <a:xfrm>
                <a:off x="10106" y="5040"/>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7" name="Rectangle 317"/>
              <p:cNvSpPr/>
              <p:nvPr/>
            </p:nvSpPr>
            <p:spPr>
              <a:xfrm>
                <a:off x="10076" y="5149"/>
                <a:ext cx="14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8" name="Rectangle 318"/>
              <p:cNvSpPr/>
              <p:nvPr/>
            </p:nvSpPr>
            <p:spPr>
              <a:xfrm>
                <a:off x="10321" y="508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9" name="Shape 319"/>
              <p:cNvSpPr/>
              <p:nvPr/>
            </p:nvSpPr>
            <p:spPr>
              <a:xfrm>
                <a:off x="7189" y="2852"/>
                <a:ext cx="4804" cy="2982"/>
              </a:xfrm>
              <a:custGeom>
                <a:avLst/>
                <a:gdLst/>
                <a:ahLst/>
                <a:cxnLst/>
                <a:rect l="0" t="0" r="0" b="0"/>
                <a:pathLst>
                  <a:path w="3050863" h="1893488">
                    <a:moveTo>
                      <a:pt x="2931853" y="0"/>
                    </a:moveTo>
                    <a:lnTo>
                      <a:pt x="3050863" y="0"/>
                    </a:lnTo>
                    <a:lnTo>
                      <a:pt x="3050863" y="1877414"/>
                    </a:lnTo>
                    <a:lnTo>
                      <a:pt x="38577" y="1877414"/>
                    </a:lnTo>
                    <a:lnTo>
                      <a:pt x="38577" y="1893488"/>
                    </a:lnTo>
                    <a:lnTo>
                      <a:pt x="0" y="1874200"/>
                    </a:lnTo>
                    <a:lnTo>
                      <a:pt x="38577" y="1854911"/>
                    </a:lnTo>
                    <a:lnTo>
                      <a:pt x="38577" y="1870985"/>
                    </a:lnTo>
                    <a:lnTo>
                      <a:pt x="3044433" y="1870985"/>
                    </a:lnTo>
                    <a:lnTo>
                      <a:pt x="3044433" y="6429"/>
                    </a:lnTo>
                    <a:lnTo>
                      <a:pt x="2931853" y="6429"/>
                    </a:lnTo>
                    <a:lnTo>
                      <a:pt x="2931853"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20" name="Shape 320"/>
              <p:cNvSpPr/>
              <p:nvPr/>
            </p:nvSpPr>
            <p:spPr>
              <a:xfrm>
                <a:off x="10257" y="4041"/>
                <a:ext cx="61" cy="182"/>
              </a:xfrm>
              <a:custGeom>
                <a:avLst/>
                <a:gdLst/>
                <a:ahLst/>
                <a:cxnLst/>
                <a:rect l="0" t="0" r="0" b="0"/>
                <a:pathLst>
                  <a:path w="38577" h="115731">
                    <a:moveTo>
                      <a:pt x="16074" y="0"/>
                    </a:moveTo>
                    <a:lnTo>
                      <a:pt x="22503" y="0"/>
                    </a:lnTo>
                    <a:lnTo>
                      <a:pt x="22503" y="77154"/>
                    </a:lnTo>
                    <a:lnTo>
                      <a:pt x="38577" y="77154"/>
                    </a:lnTo>
                    <a:lnTo>
                      <a:pt x="19289" y="115731"/>
                    </a:lnTo>
                    <a:lnTo>
                      <a:pt x="0" y="77154"/>
                    </a:lnTo>
                    <a:lnTo>
                      <a:pt x="16074" y="77154"/>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11153" name="Shape 11153"/>
              <p:cNvSpPr/>
              <p:nvPr/>
            </p:nvSpPr>
            <p:spPr>
              <a:xfrm>
                <a:off x="8234" y="4892"/>
                <a:ext cx="1324" cy="486"/>
              </a:xfrm>
              <a:custGeom>
                <a:avLst/>
                <a:gdLst/>
                <a:ahLst/>
                <a:cxnLst/>
                <a:rect l="0" t="0" r="0" b="0"/>
                <a:pathLst>
                  <a:path w="840657" h="308616">
                    <a:moveTo>
                      <a:pt x="0" y="0"/>
                    </a:moveTo>
                    <a:lnTo>
                      <a:pt x="840657" y="0"/>
                    </a:lnTo>
                    <a:lnTo>
                      <a:pt x="840657"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322" name="Shape 322"/>
              <p:cNvSpPr/>
              <p:nvPr/>
            </p:nvSpPr>
            <p:spPr>
              <a:xfrm>
                <a:off x="8234" y="4892"/>
                <a:ext cx="1324" cy="486"/>
              </a:xfrm>
              <a:custGeom>
                <a:avLst/>
                <a:gdLst/>
                <a:ahLst/>
                <a:cxnLst/>
                <a:rect l="0" t="0" r="0" b="0"/>
                <a:pathLst>
                  <a:path w="840657" h="308616">
                    <a:moveTo>
                      <a:pt x="0" y="308616"/>
                    </a:moveTo>
                    <a:lnTo>
                      <a:pt x="840657" y="308616"/>
                    </a:lnTo>
                    <a:lnTo>
                      <a:pt x="840657"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23" name="Rectangle 323"/>
              <p:cNvSpPr/>
              <p:nvPr/>
            </p:nvSpPr>
            <p:spPr>
              <a:xfrm>
                <a:off x="9110" y="5052"/>
                <a:ext cx="455"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black</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4" name="Rectangle 324"/>
              <p:cNvSpPr/>
              <p:nvPr/>
            </p:nvSpPr>
            <p:spPr>
              <a:xfrm>
                <a:off x="8348" y="5052"/>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5" name="Rectangle 325"/>
              <p:cNvSpPr/>
              <p:nvPr/>
            </p:nvSpPr>
            <p:spPr>
              <a:xfrm>
                <a:off x="8702" y="5040"/>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6" name="Rectangle 326"/>
              <p:cNvSpPr/>
              <p:nvPr/>
            </p:nvSpPr>
            <p:spPr>
              <a:xfrm>
                <a:off x="8672" y="5149"/>
                <a:ext cx="14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7" name="Rectangle 327"/>
              <p:cNvSpPr/>
              <p:nvPr/>
            </p:nvSpPr>
            <p:spPr>
              <a:xfrm>
                <a:off x="8917" y="508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8" name="Shape 328"/>
              <p:cNvSpPr/>
              <p:nvPr/>
            </p:nvSpPr>
            <p:spPr>
              <a:xfrm>
                <a:off x="8866" y="4462"/>
                <a:ext cx="632" cy="430"/>
              </a:xfrm>
              <a:custGeom>
                <a:avLst/>
                <a:gdLst/>
                <a:ahLst/>
                <a:cxnLst/>
                <a:rect l="0" t="0" r="0" b="0"/>
                <a:pathLst>
                  <a:path w="401072" h="273254">
                    <a:moveTo>
                      <a:pt x="16073" y="0"/>
                    </a:moveTo>
                    <a:lnTo>
                      <a:pt x="401072" y="0"/>
                    </a:lnTo>
                    <a:lnTo>
                      <a:pt x="401072" y="6429"/>
                    </a:lnTo>
                    <a:lnTo>
                      <a:pt x="22503" y="6429"/>
                    </a:lnTo>
                    <a:lnTo>
                      <a:pt x="22503" y="234677"/>
                    </a:lnTo>
                    <a:lnTo>
                      <a:pt x="38577" y="234677"/>
                    </a:lnTo>
                    <a:lnTo>
                      <a:pt x="19288" y="273254"/>
                    </a:lnTo>
                    <a:lnTo>
                      <a:pt x="0" y="234677"/>
                    </a:lnTo>
                    <a:lnTo>
                      <a:pt x="16073" y="234677"/>
                    </a:lnTo>
                    <a:lnTo>
                      <a:pt x="16073"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29" name="Shape 329"/>
              <p:cNvSpPr/>
              <p:nvPr/>
            </p:nvSpPr>
            <p:spPr>
              <a:xfrm>
                <a:off x="10261" y="4709"/>
                <a:ext cx="61" cy="182"/>
              </a:xfrm>
              <a:custGeom>
                <a:avLst/>
                <a:gdLst/>
                <a:ahLst/>
                <a:cxnLst/>
                <a:rect l="0" t="0" r="0" b="0"/>
                <a:pathLst>
                  <a:path w="38513" h="115860">
                    <a:moveTo>
                      <a:pt x="19803" y="0"/>
                    </a:moveTo>
                    <a:lnTo>
                      <a:pt x="22473" y="77202"/>
                    </a:lnTo>
                    <a:lnTo>
                      <a:pt x="38513" y="76640"/>
                    </a:lnTo>
                    <a:lnTo>
                      <a:pt x="20575" y="115860"/>
                    </a:lnTo>
                    <a:lnTo>
                      <a:pt x="0" y="77990"/>
                    </a:lnTo>
                    <a:lnTo>
                      <a:pt x="16045" y="77427"/>
                    </a:lnTo>
                    <a:lnTo>
                      <a:pt x="13374" y="257"/>
                    </a:lnTo>
                    <a:lnTo>
                      <a:pt x="19803"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30" name="Shape 330"/>
              <p:cNvSpPr/>
              <p:nvPr/>
            </p:nvSpPr>
            <p:spPr>
              <a:xfrm>
                <a:off x="10263" y="5378"/>
                <a:ext cx="61" cy="425"/>
              </a:xfrm>
              <a:custGeom>
                <a:avLst/>
                <a:gdLst/>
                <a:ahLst/>
                <a:cxnLst/>
                <a:rect l="0" t="0" r="0" b="0"/>
                <a:pathLst>
                  <a:path w="38577" h="270039">
                    <a:moveTo>
                      <a:pt x="16074" y="0"/>
                    </a:moveTo>
                    <a:lnTo>
                      <a:pt x="22503" y="0"/>
                    </a:lnTo>
                    <a:lnTo>
                      <a:pt x="22503" y="231462"/>
                    </a:lnTo>
                    <a:lnTo>
                      <a:pt x="38577" y="231462"/>
                    </a:lnTo>
                    <a:lnTo>
                      <a:pt x="19289" y="270039"/>
                    </a:lnTo>
                    <a:lnTo>
                      <a:pt x="0" y="231462"/>
                    </a:lnTo>
                    <a:lnTo>
                      <a:pt x="16074" y="231462"/>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31" name="Shape 331"/>
              <p:cNvSpPr/>
              <p:nvPr/>
            </p:nvSpPr>
            <p:spPr>
              <a:xfrm>
                <a:off x="8891" y="5378"/>
                <a:ext cx="1396" cy="213"/>
              </a:xfrm>
              <a:custGeom>
                <a:avLst/>
                <a:gdLst/>
                <a:ahLst/>
                <a:cxnLst/>
                <a:rect l="0" t="0" r="0" b="0"/>
                <a:pathLst>
                  <a:path w="886500" h="135020">
                    <a:moveTo>
                      <a:pt x="0" y="0"/>
                    </a:moveTo>
                    <a:lnTo>
                      <a:pt x="6430" y="0"/>
                    </a:lnTo>
                    <a:lnTo>
                      <a:pt x="6430" y="112516"/>
                    </a:lnTo>
                    <a:lnTo>
                      <a:pt x="847923" y="112516"/>
                    </a:lnTo>
                    <a:lnTo>
                      <a:pt x="847923" y="96443"/>
                    </a:lnTo>
                    <a:lnTo>
                      <a:pt x="886500" y="115731"/>
                    </a:lnTo>
                    <a:lnTo>
                      <a:pt x="847923" y="135020"/>
                    </a:lnTo>
                    <a:lnTo>
                      <a:pt x="847923" y="118946"/>
                    </a:lnTo>
                    <a:lnTo>
                      <a:pt x="0" y="118946"/>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32" name="Rectangle 332"/>
              <p:cNvSpPr/>
              <p:nvPr/>
            </p:nvSpPr>
            <p:spPr>
              <a:xfrm>
                <a:off x="6837" y="2574"/>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3" name="Rectangle 333"/>
              <p:cNvSpPr/>
              <p:nvPr/>
            </p:nvSpPr>
            <p:spPr>
              <a:xfrm>
                <a:off x="8192" y="2028"/>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4" name="Rectangle 334"/>
              <p:cNvSpPr/>
              <p:nvPr/>
            </p:nvSpPr>
            <p:spPr>
              <a:xfrm>
                <a:off x="11838" y="2649"/>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5" name="Rectangle 335"/>
              <p:cNvSpPr/>
              <p:nvPr/>
            </p:nvSpPr>
            <p:spPr>
              <a:xfrm>
                <a:off x="5944" y="3000"/>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6" name="Rectangle 336"/>
              <p:cNvSpPr/>
              <p:nvPr/>
            </p:nvSpPr>
            <p:spPr>
              <a:xfrm>
                <a:off x="9225" y="4275"/>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7" name="Rectangle 337"/>
              <p:cNvSpPr/>
              <p:nvPr/>
            </p:nvSpPr>
            <p:spPr>
              <a:xfrm>
                <a:off x="6897" y="3546"/>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8" name="Rectangle 338"/>
              <p:cNvSpPr/>
              <p:nvPr/>
            </p:nvSpPr>
            <p:spPr>
              <a:xfrm>
                <a:off x="9996" y="4701"/>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9" name="Rectangle 339"/>
              <p:cNvSpPr/>
              <p:nvPr/>
            </p:nvSpPr>
            <p:spPr>
              <a:xfrm>
                <a:off x="9996" y="3364"/>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0076" name="Rectangle 10076"/>
              <p:cNvSpPr/>
              <p:nvPr/>
            </p:nvSpPr>
            <p:spPr>
              <a:xfrm>
                <a:off x="8419" y="6465"/>
                <a:ext cx="98" cy="327"/>
              </a:xfrm>
              <a:prstGeom prst="rect">
                <a:avLst/>
              </a:prstGeom>
              <a:ln>
                <a:noFill/>
              </a:ln>
            </p:spPr>
            <p:txBody>
              <a:bodyPr horzOverflow="overflow" vert="horz" lIns="0" tIns="0" rIns="0" bIns="0" rtlCol="0">
                <a:noAutofit/>
              </a:bodyPr>
              <a:p>
                <a:pPr marL="0" indent="0" algn="l">
                  <a:lnSpc>
                    <a:spcPct val="108000"/>
                  </a:lnSpc>
                  <a:spcAft>
                    <a:spcPts val="800"/>
                  </a:spcAft>
                </a:pP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0078" name="Rectangle 10078"/>
              <p:cNvSpPr/>
              <p:nvPr/>
            </p:nvSpPr>
            <p:spPr>
              <a:xfrm>
                <a:off x="8493" y="6465"/>
                <a:ext cx="131" cy="327"/>
              </a:xfrm>
              <a:prstGeom prst="rect">
                <a:avLst/>
              </a:prstGeom>
              <a:ln>
                <a:noFill/>
              </a:ln>
            </p:spPr>
            <p:txBody>
              <a:bodyPr horzOverflow="overflow" vert="horz" lIns="0" tIns="0" rIns="0" bIns="0" rtlCol="0">
                <a:noAutofit/>
              </a:bodyPr>
              <a:p>
                <a:pPr marL="0" indent="0" algn="l">
                  <a:lnSpc>
                    <a:spcPct val="108000"/>
                  </a:lnSpc>
                  <a:spcAft>
                    <a:spcPts val="800"/>
                  </a:spcAft>
                </a:pP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41" name="Rectangle 341"/>
              <p:cNvSpPr/>
              <p:nvPr/>
            </p:nvSpPr>
            <p:spPr>
              <a:xfrm>
                <a:off x="8666" y="6465"/>
                <a:ext cx="74" cy="327"/>
              </a:xfrm>
              <a:prstGeom prst="rect">
                <a:avLst/>
              </a:prstGeom>
              <a:ln>
                <a:noFill/>
              </a:ln>
            </p:spPr>
            <p:txBody>
              <a:bodyPr horzOverflow="overflow" vert="horz" lIns="0" tIns="0" rIns="0" bIns="0" rtlCol="0">
                <a:noAutofit/>
              </a:bodyPr>
              <a:p>
                <a:pPr marL="0" indent="0" algn="l">
                  <a:lnSpc>
                    <a:spcPct val="108000"/>
                  </a:lnSpc>
                  <a:spcAft>
                    <a:spcPts val="800"/>
                  </a:spcAft>
                </a:pP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grpSp>
      </p:gr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25145" y="0"/>
            <a:ext cx="4387850" cy="1999615"/>
            <a:chOff x="827" y="0"/>
            <a:chExt cx="6910" cy="3149"/>
          </a:xfrm>
        </p:grpSpPr>
        <p:pic>
          <p:nvPicPr>
            <p:cNvPr id="10" name="图片 9" descr="未标题-1"/>
            <p:cNvPicPr>
              <a:picLocks noChangeAspect="1"/>
            </p:cNvPicPr>
            <p:nvPr/>
          </p:nvPicPr>
          <p:blipFill>
            <a:blip r:embed="rId1"/>
            <a:stretch>
              <a:fillRect/>
            </a:stretch>
          </p:blipFill>
          <p:spPr>
            <a:xfrm>
              <a:off x="827" y="742"/>
              <a:ext cx="1787" cy="2407"/>
            </a:xfrm>
            <a:prstGeom prst="rect">
              <a:avLst/>
            </a:prstGeom>
          </p:spPr>
        </p:pic>
        <p:sp>
          <p:nvSpPr>
            <p:cNvPr id="11" name="矩形 10"/>
            <p:cNvSpPr/>
            <p:nvPr/>
          </p:nvSpPr>
          <p:spPr>
            <a:xfrm>
              <a:off x="1544" y="0"/>
              <a:ext cx="172" cy="17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矩形 7"/>
            <p:cNvSpPr/>
            <p:nvPr>
              <p:custDataLst>
                <p:tags r:id="rId2"/>
              </p:custDataLst>
            </p:nvPr>
          </p:nvSpPr>
          <p:spPr>
            <a:xfrm>
              <a:off x="1689" y="1763"/>
              <a:ext cx="6048" cy="725"/>
            </a:xfrm>
            <a:prstGeom prst="rect">
              <a:avLst/>
            </a:prstGeom>
          </p:spPr>
          <p:txBody>
            <a:bodyPr wrap="none">
              <a:spAutoFit/>
            </a:bodyPr>
            <a:p>
              <a:pPr marL="0" marR="0" lvl="0" indent="0" algn="ctr" defTabSz="685800" rtl="0" eaLnBrk="1" fontAlgn="auto" latinLnBrk="0" hangingPunct="1">
                <a:lnSpc>
                  <a:spcPct val="100000"/>
                </a:lnSpc>
                <a:spcBef>
                  <a:spcPts val="0"/>
                </a:spcBef>
                <a:spcAft>
                  <a:spcPts val="0"/>
                </a:spcAft>
                <a:buClrTx/>
                <a:buSzTx/>
                <a:buFontTx/>
                <a:buNone/>
                <a:defRPr/>
              </a:pPr>
              <a:r>
                <a:rPr lang="zh-CN" altLang="en-US" sz="2400">
                  <a:sym typeface="+mn-ea"/>
                </a:rPr>
                <a:t>文本易读性解决方案和结果</a:t>
              </a:r>
              <a:endParaRPr kumimoji="0" lang="zh-CN" altLang="en-US" sz="2400" b="1"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6" name="文本框 15"/>
          <p:cNvSpPr txBox="1"/>
          <p:nvPr/>
        </p:nvSpPr>
        <p:spPr>
          <a:xfrm>
            <a:off x="2896235" y="6119495"/>
            <a:ext cx="7104380" cy="368300"/>
          </a:xfrm>
          <a:prstGeom prst="rect">
            <a:avLst/>
          </a:prstGeom>
          <a:noFill/>
        </p:spPr>
        <p:txBody>
          <a:bodyPr wrap="square" rtlCol="0">
            <a:spAutoFit/>
          </a:bodyPr>
          <a:p>
            <a:r>
              <a:t>通过对文本应用阴影效果来提高文本可读性的另一种解决方案</a:t>
            </a:r>
          </a:p>
        </p:txBody>
      </p:sp>
      <p:grpSp>
        <p:nvGrpSpPr>
          <p:cNvPr id="15" name="组合 14"/>
          <p:cNvGrpSpPr/>
          <p:nvPr/>
        </p:nvGrpSpPr>
        <p:grpSpPr>
          <a:xfrm>
            <a:off x="2961640" y="1579880"/>
            <a:ext cx="6268720" cy="4645025"/>
            <a:chOff x="4893" y="1429"/>
            <a:chExt cx="7196" cy="5362"/>
          </a:xfrm>
        </p:grpSpPr>
        <p:sp>
          <p:nvSpPr>
            <p:cNvPr id="11150" name="Shape 11150"/>
            <p:cNvSpPr/>
            <p:nvPr/>
          </p:nvSpPr>
          <p:spPr>
            <a:xfrm>
              <a:off x="4893" y="3798"/>
              <a:ext cx="1385" cy="486"/>
            </a:xfrm>
            <a:custGeom>
              <a:avLst/>
              <a:gdLst/>
              <a:ahLst/>
              <a:cxnLst/>
              <a:rect l="0" t="0" r="0" b="0"/>
              <a:pathLst>
                <a:path w="879234" h="308616">
                  <a:moveTo>
                    <a:pt x="0" y="0"/>
                  </a:moveTo>
                  <a:lnTo>
                    <a:pt x="879234" y="0"/>
                  </a:lnTo>
                  <a:lnTo>
                    <a:pt x="879234"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258" name="Shape 258"/>
            <p:cNvSpPr/>
            <p:nvPr/>
          </p:nvSpPr>
          <p:spPr>
            <a:xfrm>
              <a:off x="4893" y="3798"/>
              <a:ext cx="1385" cy="486"/>
            </a:xfrm>
            <a:custGeom>
              <a:avLst/>
              <a:gdLst/>
              <a:ahLst/>
              <a:cxnLst/>
              <a:rect l="0" t="0" r="0" b="0"/>
              <a:pathLst>
                <a:path w="879234" h="308616">
                  <a:moveTo>
                    <a:pt x="0" y="308616"/>
                  </a:moveTo>
                  <a:lnTo>
                    <a:pt x="879234" y="308616"/>
                  </a:lnTo>
                  <a:lnTo>
                    <a:pt x="879234"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grpSp>
          <p:nvGrpSpPr>
            <p:cNvPr id="14" name="组合 13"/>
            <p:cNvGrpSpPr/>
            <p:nvPr/>
          </p:nvGrpSpPr>
          <p:grpSpPr>
            <a:xfrm>
              <a:off x="5037" y="1429"/>
              <a:ext cx="7053" cy="5362"/>
              <a:chOff x="5037" y="1429"/>
              <a:chExt cx="7053" cy="5362"/>
            </a:xfrm>
          </p:grpSpPr>
          <p:sp>
            <p:nvSpPr>
              <p:cNvPr id="204" name="Shape 204"/>
              <p:cNvSpPr/>
              <p:nvPr/>
            </p:nvSpPr>
            <p:spPr>
              <a:xfrm>
                <a:off x="9497" y="4224"/>
                <a:ext cx="1580" cy="486"/>
              </a:xfrm>
              <a:custGeom>
                <a:avLst/>
                <a:gdLst/>
                <a:ahLst/>
                <a:cxnLst/>
                <a:rect l="0" t="0" r="0" b="0"/>
                <a:pathLst>
                  <a:path w="1003002" h="308616">
                    <a:moveTo>
                      <a:pt x="501501" y="0"/>
                    </a:moveTo>
                    <a:lnTo>
                      <a:pt x="1003002" y="154308"/>
                    </a:lnTo>
                    <a:lnTo>
                      <a:pt x="501501" y="308616"/>
                    </a:lnTo>
                    <a:lnTo>
                      <a:pt x="0" y="154308"/>
                    </a:lnTo>
                    <a:lnTo>
                      <a:pt x="501501"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05" name="Shape 205"/>
              <p:cNvSpPr/>
              <p:nvPr/>
            </p:nvSpPr>
            <p:spPr>
              <a:xfrm>
                <a:off x="9497" y="4224"/>
                <a:ext cx="1580" cy="486"/>
              </a:xfrm>
              <a:custGeom>
                <a:avLst/>
                <a:gdLst/>
                <a:ahLst/>
                <a:cxnLst/>
                <a:rect l="0" t="0" r="0" b="0"/>
                <a:pathLst>
                  <a:path w="1003002" h="308616">
                    <a:moveTo>
                      <a:pt x="0" y="154308"/>
                    </a:moveTo>
                    <a:lnTo>
                      <a:pt x="501501" y="0"/>
                    </a:lnTo>
                    <a:lnTo>
                      <a:pt x="1003002" y="154308"/>
                    </a:lnTo>
                    <a:lnTo>
                      <a:pt x="501501" y="308616"/>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06" name="Shape 206"/>
              <p:cNvSpPr/>
              <p:nvPr/>
            </p:nvSpPr>
            <p:spPr>
              <a:xfrm>
                <a:off x="6204" y="1915"/>
                <a:ext cx="1883" cy="607"/>
              </a:xfrm>
              <a:custGeom>
                <a:avLst/>
                <a:gdLst/>
                <a:ahLst/>
                <a:cxnLst/>
                <a:rect l="0" t="0" r="0" b="0"/>
                <a:pathLst>
                  <a:path w="1195887" h="385770">
                    <a:moveTo>
                      <a:pt x="597944" y="0"/>
                    </a:moveTo>
                    <a:lnTo>
                      <a:pt x="1195887" y="192885"/>
                    </a:lnTo>
                    <a:lnTo>
                      <a:pt x="597944" y="385770"/>
                    </a:lnTo>
                    <a:lnTo>
                      <a:pt x="0" y="192885"/>
                    </a:lnTo>
                    <a:lnTo>
                      <a:pt x="597944"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07" name="Shape 207"/>
              <p:cNvSpPr/>
              <p:nvPr/>
            </p:nvSpPr>
            <p:spPr>
              <a:xfrm>
                <a:off x="6204" y="1915"/>
                <a:ext cx="1883" cy="607"/>
              </a:xfrm>
              <a:custGeom>
                <a:avLst/>
                <a:gdLst/>
                <a:ahLst/>
                <a:cxnLst/>
                <a:rect l="0" t="0" r="0" b="0"/>
                <a:pathLst>
                  <a:path w="1195887" h="385770">
                    <a:moveTo>
                      <a:pt x="0" y="192885"/>
                    </a:moveTo>
                    <a:lnTo>
                      <a:pt x="597944" y="0"/>
                    </a:lnTo>
                    <a:lnTo>
                      <a:pt x="1195887" y="192885"/>
                    </a:lnTo>
                    <a:lnTo>
                      <a:pt x="597944" y="38577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08" name="Shape 208"/>
              <p:cNvSpPr/>
              <p:nvPr/>
            </p:nvSpPr>
            <p:spPr>
              <a:xfrm>
                <a:off x="7185" y="2082"/>
                <a:ext cx="284" cy="0"/>
              </a:xfrm>
              <a:custGeom>
                <a:avLst/>
                <a:gdLst/>
                <a:ahLst/>
                <a:cxnLst/>
                <a:rect l="0" t="0" r="0" b="0"/>
                <a:pathLst>
                  <a:path w="180491">
                    <a:moveTo>
                      <a:pt x="0" y="0"/>
                    </a:moveTo>
                    <a:lnTo>
                      <a:pt x="180491" y="0"/>
                    </a:lnTo>
                  </a:path>
                </a:pathLst>
              </a:custGeom>
              <a:ln w="3987" cap="flat">
                <a:round/>
              </a:ln>
            </p:spPr>
            <p:style>
              <a:lnRef idx="1">
                <a:srgbClr val="000000"/>
              </a:lnRef>
              <a:fillRef idx="0">
                <a:srgbClr val="000000">
                  <a:alpha val="0"/>
                </a:srgbClr>
              </a:fillRef>
              <a:effectRef idx="0">
                <a:scrgbClr r="0" g="0" b="0"/>
              </a:effectRef>
              <a:fontRef idx="none"/>
            </p:style>
          </p:sp>
          <p:sp>
            <p:nvSpPr>
              <p:cNvPr id="209" name="Shape 209"/>
              <p:cNvSpPr/>
              <p:nvPr/>
            </p:nvSpPr>
            <p:spPr>
              <a:xfrm>
                <a:off x="6775" y="2065"/>
                <a:ext cx="0" cy="282"/>
              </a:xfrm>
              <a:custGeom>
                <a:avLst/>
                <a:gdLst/>
                <a:ahLst/>
                <a:cxnLst/>
                <a:rect l="0" t="0" r="0" b="0"/>
                <a:pathLst>
                  <a:path h="179294">
                    <a:moveTo>
                      <a:pt x="0" y="0"/>
                    </a:moveTo>
                    <a:lnTo>
                      <a:pt x="0" y="179294"/>
                    </a:lnTo>
                  </a:path>
                </a:pathLst>
              </a:custGeom>
              <a:ln w="3987" cap="flat">
                <a:round/>
              </a:ln>
            </p:spPr>
            <p:style>
              <a:lnRef idx="1">
                <a:srgbClr val="000000"/>
              </a:lnRef>
              <a:fillRef idx="0">
                <a:srgbClr val="000000">
                  <a:alpha val="0"/>
                </a:srgbClr>
              </a:fillRef>
              <a:effectRef idx="0">
                <a:scrgbClr r="0" g="0" b="0"/>
              </a:effectRef>
              <a:fontRef idx="none"/>
            </p:style>
          </p:sp>
          <p:sp>
            <p:nvSpPr>
              <p:cNvPr id="210" name="Shape 210"/>
              <p:cNvSpPr/>
              <p:nvPr/>
            </p:nvSpPr>
            <p:spPr>
              <a:xfrm>
                <a:off x="7485" y="2065"/>
                <a:ext cx="0" cy="282"/>
              </a:xfrm>
              <a:custGeom>
                <a:avLst/>
                <a:gdLst/>
                <a:ahLst/>
                <a:cxnLst/>
                <a:rect l="0" t="0" r="0" b="0"/>
                <a:pathLst>
                  <a:path h="179294">
                    <a:moveTo>
                      <a:pt x="0" y="0"/>
                    </a:moveTo>
                    <a:lnTo>
                      <a:pt x="0" y="179294"/>
                    </a:lnTo>
                  </a:path>
                </a:pathLst>
              </a:custGeom>
              <a:ln w="3987" cap="flat">
                <a:round/>
              </a:ln>
            </p:spPr>
            <p:style>
              <a:lnRef idx="1">
                <a:srgbClr val="000000"/>
              </a:lnRef>
              <a:fillRef idx="0">
                <a:srgbClr val="000000">
                  <a:alpha val="0"/>
                </a:srgbClr>
              </a:fillRef>
              <a:effectRef idx="0">
                <a:scrgbClr r="0" g="0" b="0"/>
              </a:effectRef>
              <a:fontRef idx="none"/>
            </p:style>
          </p:sp>
          <p:sp>
            <p:nvSpPr>
              <p:cNvPr id="211" name="Rectangle 211"/>
              <p:cNvSpPr/>
              <p:nvPr/>
            </p:nvSpPr>
            <p:spPr>
              <a:xfrm>
                <a:off x="7657" y="2106"/>
                <a:ext cx="217"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30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2" name="Rectangle 212"/>
              <p:cNvSpPr/>
              <p:nvPr/>
            </p:nvSpPr>
            <p:spPr>
              <a:xfrm>
                <a:off x="7187" y="2106"/>
                <a:ext cx="159"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3" name="Rectangle 213"/>
              <p:cNvSpPr/>
              <p:nvPr/>
            </p:nvSpPr>
            <p:spPr>
              <a:xfrm>
                <a:off x="6795" y="2106"/>
                <a:ext cx="159"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4" name="Rectangle 214"/>
              <p:cNvSpPr/>
              <p:nvPr/>
            </p:nvSpPr>
            <p:spPr>
              <a:xfrm>
                <a:off x="7332" y="2094"/>
                <a:ext cx="16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5" name="Rectangle 215"/>
              <p:cNvSpPr/>
              <p:nvPr/>
            </p:nvSpPr>
            <p:spPr>
              <a:xfrm>
                <a:off x="7318" y="2203"/>
                <a:ext cx="10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6" name="Rectangle 216"/>
              <p:cNvSpPr/>
              <p:nvPr/>
            </p:nvSpPr>
            <p:spPr>
              <a:xfrm>
                <a:off x="6926" y="2203"/>
                <a:ext cx="10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7" name="Rectangle 217"/>
              <p:cNvSpPr/>
              <p:nvPr/>
            </p:nvSpPr>
            <p:spPr>
              <a:xfrm>
                <a:off x="7532" y="2137"/>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8" name="Rectangle 218"/>
              <p:cNvSpPr/>
              <p:nvPr/>
            </p:nvSpPr>
            <p:spPr>
              <a:xfrm>
                <a:off x="7063" y="2137"/>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9" name="Shape 219"/>
              <p:cNvSpPr/>
              <p:nvPr/>
            </p:nvSpPr>
            <p:spPr>
              <a:xfrm>
                <a:off x="6204" y="2887"/>
                <a:ext cx="1883" cy="607"/>
              </a:xfrm>
              <a:custGeom>
                <a:avLst/>
                <a:gdLst/>
                <a:ahLst/>
                <a:cxnLst/>
                <a:rect l="0" t="0" r="0" b="0"/>
                <a:pathLst>
                  <a:path w="1195887" h="385770">
                    <a:moveTo>
                      <a:pt x="597944" y="0"/>
                    </a:moveTo>
                    <a:lnTo>
                      <a:pt x="1195887" y="192885"/>
                    </a:lnTo>
                    <a:lnTo>
                      <a:pt x="597944" y="385770"/>
                    </a:lnTo>
                    <a:lnTo>
                      <a:pt x="0" y="192885"/>
                    </a:lnTo>
                    <a:lnTo>
                      <a:pt x="597944"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20" name="Shape 220"/>
              <p:cNvSpPr/>
              <p:nvPr/>
            </p:nvSpPr>
            <p:spPr>
              <a:xfrm>
                <a:off x="6204" y="2887"/>
                <a:ext cx="1883" cy="607"/>
              </a:xfrm>
              <a:custGeom>
                <a:avLst/>
                <a:gdLst/>
                <a:ahLst/>
                <a:cxnLst/>
                <a:rect l="0" t="0" r="0" b="0"/>
                <a:pathLst>
                  <a:path w="1195887" h="385770">
                    <a:moveTo>
                      <a:pt x="0" y="192885"/>
                    </a:moveTo>
                    <a:lnTo>
                      <a:pt x="597944" y="0"/>
                    </a:lnTo>
                    <a:lnTo>
                      <a:pt x="1195887" y="192885"/>
                    </a:lnTo>
                    <a:lnTo>
                      <a:pt x="597944" y="38577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21" name="Shape 221"/>
              <p:cNvSpPr/>
              <p:nvPr/>
            </p:nvSpPr>
            <p:spPr>
              <a:xfrm>
                <a:off x="6899" y="3101"/>
                <a:ext cx="218" cy="0"/>
              </a:xfrm>
              <a:custGeom>
                <a:avLst/>
                <a:gdLst/>
                <a:ahLst/>
                <a:cxnLst/>
                <a:rect l="0" t="0" r="0" b="0"/>
                <a:pathLst>
                  <a:path w="138554">
                    <a:moveTo>
                      <a:pt x="0" y="0"/>
                    </a:moveTo>
                    <a:lnTo>
                      <a:pt x="138554" y="0"/>
                    </a:lnTo>
                  </a:path>
                </a:pathLst>
              </a:custGeom>
              <a:ln w="3940" cap="flat">
                <a:round/>
              </a:ln>
            </p:spPr>
            <p:style>
              <a:lnRef idx="1">
                <a:srgbClr val="000000"/>
              </a:lnRef>
              <a:fillRef idx="0">
                <a:srgbClr val="000000">
                  <a:alpha val="0"/>
                </a:srgbClr>
              </a:fillRef>
              <a:effectRef idx="0">
                <a:scrgbClr r="0" g="0" b="0"/>
              </a:effectRef>
              <a:fontRef idx="none"/>
            </p:style>
          </p:sp>
          <p:sp>
            <p:nvSpPr>
              <p:cNvPr id="222" name="Rectangle 222"/>
              <p:cNvSpPr/>
              <p:nvPr/>
            </p:nvSpPr>
            <p:spPr>
              <a:xfrm>
                <a:off x="7286" y="3126"/>
                <a:ext cx="217"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90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3" name="Rectangle 223"/>
              <p:cNvSpPr/>
              <p:nvPr/>
            </p:nvSpPr>
            <p:spPr>
              <a:xfrm>
                <a:off x="6901" y="3126"/>
                <a:ext cx="122"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4" name="Rectangle 224"/>
              <p:cNvSpPr/>
              <p:nvPr/>
            </p:nvSpPr>
            <p:spPr>
              <a:xfrm>
                <a:off x="6979" y="3114"/>
                <a:ext cx="16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5" name="Rectangle 225"/>
              <p:cNvSpPr/>
              <p:nvPr/>
            </p:nvSpPr>
            <p:spPr>
              <a:xfrm>
                <a:off x="6987" y="3223"/>
                <a:ext cx="10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6" name="Rectangle 226"/>
              <p:cNvSpPr/>
              <p:nvPr/>
            </p:nvSpPr>
            <p:spPr>
              <a:xfrm>
                <a:off x="7159" y="3157"/>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1148" name="Shape 11148"/>
              <p:cNvSpPr/>
              <p:nvPr/>
            </p:nvSpPr>
            <p:spPr>
              <a:xfrm>
                <a:off x="6447" y="3798"/>
                <a:ext cx="1386" cy="486"/>
              </a:xfrm>
              <a:custGeom>
                <a:avLst/>
                <a:gdLst/>
                <a:ahLst/>
                <a:cxnLst/>
                <a:rect l="0" t="0" r="0" b="0"/>
                <a:pathLst>
                  <a:path w="880070" h="308616">
                    <a:moveTo>
                      <a:pt x="0" y="0"/>
                    </a:moveTo>
                    <a:lnTo>
                      <a:pt x="880070" y="0"/>
                    </a:lnTo>
                    <a:lnTo>
                      <a:pt x="880070"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228" name="Shape 228"/>
              <p:cNvSpPr/>
              <p:nvPr/>
            </p:nvSpPr>
            <p:spPr>
              <a:xfrm>
                <a:off x="6447" y="3798"/>
                <a:ext cx="1386" cy="486"/>
              </a:xfrm>
              <a:custGeom>
                <a:avLst/>
                <a:gdLst/>
                <a:ahLst/>
                <a:cxnLst/>
                <a:rect l="0" t="0" r="0" b="0"/>
                <a:pathLst>
                  <a:path w="880070" h="308616">
                    <a:moveTo>
                      <a:pt x="0" y="308616"/>
                    </a:moveTo>
                    <a:lnTo>
                      <a:pt x="880070" y="308616"/>
                    </a:lnTo>
                    <a:lnTo>
                      <a:pt x="880070"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29" name="Rectangle 229"/>
              <p:cNvSpPr/>
              <p:nvPr/>
            </p:nvSpPr>
            <p:spPr>
              <a:xfrm>
                <a:off x="7360" y="3963"/>
                <a:ext cx="456"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white</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0" name="Rectangle 230"/>
              <p:cNvSpPr/>
              <p:nvPr/>
            </p:nvSpPr>
            <p:spPr>
              <a:xfrm>
                <a:off x="6591" y="3963"/>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1" name="Rectangle 231"/>
              <p:cNvSpPr/>
              <p:nvPr/>
            </p:nvSpPr>
            <p:spPr>
              <a:xfrm>
                <a:off x="6946" y="3951"/>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2" name="Rectangle 232"/>
              <p:cNvSpPr/>
              <p:nvPr/>
            </p:nvSpPr>
            <p:spPr>
              <a:xfrm>
                <a:off x="6916" y="4060"/>
                <a:ext cx="10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3" name="Rectangle 233"/>
              <p:cNvSpPr/>
              <p:nvPr/>
            </p:nvSpPr>
            <p:spPr>
              <a:xfrm>
                <a:off x="7161" y="399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1149" name="Shape 11149"/>
              <p:cNvSpPr/>
              <p:nvPr/>
            </p:nvSpPr>
            <p:spPr>
              <a:xfrm>
                <a:off x="6447" y="4901"/>
                <a:ext cx="1386" cy="486"/>
              </a:xfrm>
              <a:custGeom>
                <a:avLst/>
                <a:gdLst/>
                <a:ahLst/>
                <a:cxnLst/>
                <a:rect l="0" t="0" r="0" b="0"/>
                <a:pathLst>
                  <a:path w="880070" h="308616">
                    <a:moveTo>
                      <a:pt x="0" y="0"/>
                    </a:moveTo>
                    <a:lnTo>
                      <a:pt x="880070" y="0"/>
                    </a:lnTo>
                    <a:lnTo>
                      <a:pt x="880070"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235" name="Shape 235"/>
              <p:cNvSpPr/>
              <p:nvPr/>
            </p:nvSpPr>
            <p:spPr>
              <a:xfrm>
                <a:off x="6447" y="4901"/>
                <a:ext cx="1386" cy="486"/>
              </a:xfrm>
              <a:custGeom>
                <a:avLst/>
                <a:gdLst/>
                <a:ahLst/>
                <a:cxnLst/>
                <a:rect l="0" t="0" r="0" b="0"/>
                <a:pathLst>
                  <a:path w="880070" h="308616">
                    <a:moveTo>
                      <a:pt x="0" y="308616"/>
                    </a:moveTo>
                    <a:lnTo>
                      <a:pt x="880070" y="308616"/>
                    </a:lnTo>
                    <a:lnTo>
                      <a:pt x="880070"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36" name="Rectangle 236"/>
              <p:cNvSpPr/>
              <p:nvPr/>
            </p:nvSpPr>
            <p:spPr>
              <a:xfrm>
                <a:off x="7642" y="5167"/>
                <a:ext cx="188"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Old</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7" name="Rectangle 237"/>
              <p:cNvSpPr/>
              <p:nvPr/>
            </p:nvSpPr>
            <p:spPr>
              <a:xfrm>
                <a:off x="7620" y="5276"/>
                <a:ext cx="106"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8" name="Rectangle 238"/>
              <p:cNvSpPr/>
              <p:nvPr/>
            </p:nvSpPr>
            <p:spPr>
              <a:xfrm>
                <a:off x="6885" y="5167"/>
                <a:ext cx="22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9" name="Rectangle 239"/>
              <p:cNvSpPr/>
              <p:nvPr/>
            </p:nvSpPr>
            <p:spPr>
              <a:xfrm>
                <a:off x="6855" y="5276"/>
                <a:ext cx="142"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0" name="Rectangle 240"/>
              <p:cNvSpPr/>
              <p:nvPr/>
            </p:nvSpPr>
            <p:spPr>
              <a:xfrm>
                <a:off x="7650" y="4910"/>
                <a:ext cx="22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1" name="Rectangle 241"/>
              <p:cNvSpPr/>
              <p:nvPr/>
            </p:nvSpPr>
            <p:spPr>
              <a:xfrm>
                <a:off x="7620" y="5019"/>
                <a:ext cx="106"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2" name="Rectangle 242"/>
              <p:cNvSpPr/>
              <p:nvPr/>
            </p:nvSpPr>
            <p:spPr>
              <a:xfrm>
                <a:off x="6885" y="4910"/>
                <a:ext cx="22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3" name="Rectangle 243"/>
              <p:cNvSpPr/>
              <p:nvPr/>
            </p:nvSpPr>
            <p:spPr>
              <a:xfrm>
                <a:off x="6855" y="5019"/>
                <a:ext cx="160"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4" name="Rectangle 244"/>
              <p:cNvSpPr/>
              <p:nvPr/>
            </p:nvSpPr>
            <p:spPr>
              <a:xfrm>
                <a:off x="7295" y="5179"/>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5" name="Rectangle 245"/>
              <p:cNvSpPr/>
              <p:nvPr/>
            </p:nvSpPr>
            <p:spPr>
              <a:xfrm>
                <a:off x="6530" y="5179"/>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6" name="Rectangle 246"/>
              <p:cNvSpPr/>
              <p:nvPr/>
            </p:nvSpPr>
            <p:spPr>
              <a:xfrm>
                <a:off x="7295" y="4922"/>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7" name="Rectangle 247"/>
              <p:cNvSpPr/>
              <p:nvPr/>
            </p:nvSpPr>
            <p:spPr>
              <a:xfrm>
                <a:off x="6530" y="4922"/>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8" name="Rectangle 248"/>
              <p:cNvSpPr/>
              <p:nvPr/>
            </p:nvSpPr>
            <p:spPr>
              <a:xfrm>
                <a:off x="7100" y="5210"/>
                <a:ext cx="215"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9" name="Rectangle 249"/>
              <p:cNvSpPr/>
              <p:nvPr/>
            </p:nvSpPr>
            <p:spPr>
              <a:xfrm>
                <a:off x="7100" y="4953"/>
                <a:ext cx="215"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50" name="Shape 250"/>
              <p:cNvSpPr/>
              <p:nvPr/>
            </p:nvSpPr>
            <p:spPr>
              <a:xfrm>
                <a:off x="7115" y="2523"/>
                <a:ext cx="61" cy="364"/>
              </a:xfrm>
              <a:custGeom>
                <a:avLst/>
                <a:gdLst/>
                <a:ahLst/>
                <a:cxnLst/>
                <a:rect l="0" t="0" r="0" b="0"/>
                <a:pathLst>
                  <a:path w="38577" h="231462">
                    <a:moveTo>
                      <a:pt x="16074" y="0"/>
                    </a:moveTo>
                    <a:lnTo>
                      <a:pt x="22503" y="0"/>
                    </a:lnTo>
                    <a:lnTo>
                      <a:pt x="22503" y="192885"/>
                    </a:lnTo>
                    <a:lnTo>
                      <a:pt x="38577" y="192885"/>
                    </a:lnTo>
                    <a:lnTo>
                      <a:pt x="19289" y="231462"/>
                    </a:lnTo>
                    <a:lnTo>
                      <a:pt x="0" y="192885"/>
                    </a:lnTo>
                    <a:lnTo>
                      <a:pt x="16074" y="192885"/>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1" name="Shape 251"/>
              <p:cNvSpPr/>
              <p:nvPr/>
            </p:nvSpPr>
            <p:spPr>
              <a:xfrm>
                <a:off x="7111" y="3495"/>
                <a:ext cx="61" cy="304"/>
              </a:xfrm>
              <a:custGeom>
                <a:avLst/>
                <a:gdLst/>
                <a:ahLst/>
                <a:cxnLst/>
                <a:rect l="0" t="0" r="0" b="0"/>
                <a:pathLst>
                  <a:path w="38577" h="192949">
                    <a:moveTo>
                      <a:pt x="18645" y="0"/>
                    </a:moveTo>
                    <a:lnTo>
                      <a:pt x="25075" y="129"/>
                    </a:lnTo>
                    <a:lnTo>
                      <a:pt x="22483" y="154425"/>
                    </a:lnTo>
                    <a:lnTo>
                      <a:pt x="38577" y="154694"/>
                    </a:lnTo>
                    <a:lnTo>
                      <a:pt x="18645" y="192949"/>
                    </a:lnTo>
                    <a:lnTo>
                      <a:pt x="0" y="154051"/>
                    </a:lnTo>
                    <a:lnTo>
                      <a:pt x="16053" y="154318"/>
                    </a:lnTo>
                    <a:lnTo>
                      <a:pt x="18645"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2" name="Shape 252"/>
              <p:cNvSpPr/>
              <p:nvPr/>
            </p:nvSpPr>
            <p:spPr>
              <a:xfrm>
                <a:off x="7110" y="4284"/>
                <a:ext cx="61" cy="616"/>
              </a:xfrm>
              <a:custGeom>
                <a:avLst/>
                <a:gdLst/>
                <a:ahLst/>
                <a:cxnLst/>
                <a:rect l="0" t="0" r="0" b="0"/>
                <a:pathLst>
                  <a:path w="38577" h="391364">
                    <a:moveTo>
                      <a:pt x="16074" y="0"/>
                    </a:moveTo>
                    <a:lnTo>
                      <a:pt x="22503" y="0"/>
                    </a:lnTo>
                    <a:lnTo>
                      <a:pt x="22503" y="352787"/>
                    </a:lnTo>
                    <a:lnTo>
                      <a:pt x="38577" y="352787"/>
                    </a:lnTo>
                    <a:lnTo>
                      <a:pt x="19288" y="391364"/>
                    </a:lnTo>
                    <a:lnTo>
                      <a:pt x="0" y="352787"/>
                    </a:lnTo>
                    <a:lnTo>
                      <a:pt x="16074" y="352787"/>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3" name="Shape 253"/>
              <p:cNvSpPr/>
              <p:nvPr/>
            </p:nvSpPr>
            <p:spPr>
              <a:xfrm>
                <a:off x="7115" y="5387"/>
                <a:ext cx="61" cy="538"/>
              </a:xfrm>
              <a:custGeom>
                <a:avLst/>
                <a:gdLst/>
                <a:ahLst/>
                <a:cxnLst/>
                <a:rect l="0" t="0" r="0" b="0"/>
                <a:pathLst>
                  <a:path w="38577" h="341599">
                    <a:moveTo>
                      <a:pt x="19674" y="0"/>
                    </a:moveTo>
                    <a:lnTo>
                      <a:pt x="22508" y="302992"/>
                    </a:lnTo>
                    <a:lnTo>
                      <a:pt x="38577" y="302842"/>
                    </a:lnTo>
                    <a:lnTo>
                      <a:pt x="19674" y="341599"/>
                    </a:lnTo>
                    <a:lnTo>
                      <a:pt x="0" y="303202"/>
                    </a:lnTo>
                    <a:lnTo>
                      <a:pt x="16078" y="303052"/>
                    </a:lnTo>
                    <a:lnTo>
                      <a:pt x="13245" y="64"/>
                    </a:lnTo>
                    <a:lnTo>
                      <a:pt x="196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4" name="Shape 254"/>
              <p:cNvSpPr/>
              <p:nvPr/>
            </p:nvSpPr>
            <p:spPr>
              <a:xfrm>
                <a:off x="6569" y="5925"/>
                <a:ext cx="1154" cy="364"/>
              </a:xfrm>
              <a:custGeom>
                <a:avLst/>
                <a:gdLst/>
                <a:ahLst/>
                <a:cxnLst/>
                <a:rect l="0" t="0" r="0" b="0"/>
                <a:pathLst>
                  <a:path w="732963" h="231462">
                    <a:moveTo>
                      <a:pt x="366482" y="0"/>
                    </a:moveTo>
                    <a:cubicBezTo>
                      <a:pt x="568882" y="0"/>
                      <a:pt x="732963" y="51815"/>
                      <a:pt x="732963" y="115731"/>
                    </a:cubicBezTo>
                    <a:cubicBezTo>
                      <a:pt x="732963" y="179647"/>
                      <a:pt x="568882" y="231462"/>
                      <a:pt x="366482" y="231462"/>
                    </a:cubicBezTo>
                    <a:cubicBezTo>
                      <a:pt x="164081" y="231462"/>
                      <a:pt x="0" y="179647"/>
                      <a:pt x="0" y="115731"/>
                    </a:cubicBezTo>
                    <a:cubicBezTo>
                      <a:pt x="0" y="51815"/>
                      <a:pt x="164081" y="0"/>
                      <a:pt x="366482" y="0"/>
                    </a:cubicBezTo>
                    <a:close/>
                  </a:path>
                </a:pathLst>
              </a:custGeom>
              <a:ln w="0" cap="flat">
                <a:miter lim="127000"/>
              </a:ln>
            </p:spPr>
            <p:style>
              <a:lnRef idx="0">
                <a:srgbClr val="000000">
                  <a:alpha val="0"/>
                </a:srgbClr>
              </a:lnRef>
              <a:fillRef idx="1">
                <a:srgbClr val="05BEFF"/>
              </a:fillRef>
              <a:effectRef idx="0">
                <a:scrgbClr r="0" g="0" b="0"/>
              </a:effectRef>
              <a:fontRef idx="none"/>
            </p:style>
          </p:sp>
          <p:sp>
            <p:nvSpPr>
              <p:cNvPr id="255" name="Shape 255"/>
              <p:cNvSpPr/>
              <p:nvPr/>
            </p:nvSpPr>
            <p:spPr>
              <a:xfrm>
                <a:off x="6569" y="5925"/>
                <a:ext cx="1154" cy="364"/>
              </a:xfrm>
              <a:custGeom>
                <a:avLst/>
                <a:gdLst/>
                <a:ahLst/>
                <a:cxnLst/>
                <a:rect l="0" t="0" r="0" b="0"/>
                <a:pathLst>
                  <a:path w="732963" h="231462">
                    <a:moveTo>
                      <a:pt x="0" y="115731"/>
                    </a:moveTo>
                    <a:cubicBezTo>
                      <a:pt x="0" y="51815"/>
                      <a:pt x="164081" y="0"/>
                      <a:pt x="366482" y="0"/>
                    </a:cubicBezTo>
                    <a:lnTo>
                      <a:pt x="366482" y="0"/>
                    </a:lnTo>
                    <a:cubicBezTo>
                      <a:pt x="568882" y="0"/>
                      <a:pt x="732963" y="51815"/>
                      <a:pt x="732963" y="115731"/>
                    </a:cubicBezTo>
                    <a:cubicBezTo>
                      <a:pt x="732963" y="115731"/>
                      <a:pt x="732963" y="115731"/>
                      <a:pt x="732963" y="115731"/>
                    </a:cubicBezTo>
                    <a:lnTo>
                      <a:pt x="732963" y="115731"/>
                    </a:lnTo>
                    <a:cubicBezTo>
                      <a:pt x="732963" y="179647"/>
                      <a:pt x="568882" y="231462"/>
                      <a:pt x="366482" y="231462"/>
                    </a:cubicBezTo>
                    <a:cubicBezTo>
                      <a:pt x="366482" y="231462"/>
                      <a:pt x="366482" y="231462"/>
                      <a:pt x="366482" y="231462"/>
                    </a:cubicBezTo>
                    <a:lnTo>
                      <a:pt x="366482" y="231462"/>
                    </a:lnTo>
                    <a:cubicBezTo>
                      <a:pt x="164081" y="231462"/>
                      <a:pt x="0" y="179647"/>
                      <a:pt x="0" y="115731"/>
                    </a:cubicBezTo>
                    <a:cubicBezTo>
                      <a:pt x="0" y="115731"/>
                      <a:pt x="0" y="115731"/>
                      <a:pt x="0" y="115731"/>
                    </a:cubicBez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56" name="Shape 256"/>
              <p:cNvSpPr/>
              <p:nvPr/>
            </p:nvSpPr>
            <p:spPr>
              <a:xfrm>
                <a:off x="5555" y="3186"/>
                <a:ext cx="649" cy="613"/>
              </a:xfrm>
              <a:custGeom>
                <a:avLst/>
                <a:gdLst/>
                <a:ahLst/>
                <a:cxnLst/>
                <a:rect l="0" t="0" r="0" b="0"/>
                <a:pathLst>
                  <a:path w="412292" h="388985">
                    <a:moveTo>
                      <a:pt x="16074" y="0"/>
                    </a:moveTo>
                    <a:lnTo>
                      <a:pt x="412292" y="0"/>
                    </a:lnTo>
                    <a:lnTo>
                      <a:pt x="412292" y="6429"/>
                    </a:lnTo>
                    <a:lnTo>
                      <a:pt x="22503" y="6429"/>
                    </a:lnTo>
                    <a:lnTo>
                      <a:pt x="22503" y="350408"/>
                    </a:lnTo>
                    <a:lnTo>
                      <a:pt x="38577" y="350408"/>
                    </a:lnTo>
                    <a:lnTo>
                      <a:pt x="19288" y="388985"/>
                    </a:lnTo>
                    <a:lnTo>
                      <a:pt x="0" y="350408"/>
                    </a:lnTo>
                    <a:lnTo>
                      <a:pt x="16074" y="350408"/>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9" name="Rectangle 259"/>
              <p:cNvSpPr/>
              <p:nvPr/>
            </p:nvSpPr>
            <p:spPr>
              <a:xfrm>
                <a:off x="5799" y="3963"/>
                <a:ext cx="455"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black</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0" name="Rectangle 260"/>
              <p:cNvSpPr/>
              <p:nvPr/>
            </p:nvSpPr>
            <p:spPr>
              <a:xfrm>
                <a:off x="5037" y="3963"/>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1" name="Rectangle 261"/>
              <p:cNvSpPr/>
              <p:nvPr/>
            </p:nvSpPr>
            <p:spPr>
              <a:xfrm>
                <a:off x="5391" y="3951"/>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2" name="Rectangle 262"/>
              <p:cNvSpPr/>
              <p:nvPr/>
            </p:nvSpPr>
            <p:spPr>
              <a:xfrm>
                <a:off x="5361" y="4060"/>
                <a:ext cx="10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3" name="Rectangle 263"/>
              <p:cNvSpPr/>
              <p:nvPr/>
            </p:nvSpPr>
            <p:spPr>
              <a:xfrm>
                <a:off x="5606" y="399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4" name="Shape 264"/>
              <p:cNvSpPr/>
              <p:nvPr/>
            </p:nvSpPr>
            <p:spPr>
              <a:xfrm>
                <a:off x="5580" y="4284"/>
                <a:ext cx="1548" cy="334"/>
              </a:xfrm>
              <a:custGeom>
                <a:avLst/>
                <a:gdLst/>
                <a:ahLst/>
                <a:cxnLst/>
                <a:rect l="0" t="0" r="0" b="0"/>
                <a:pathLst>
                  <a:path w="982910" h="212173">
                    <a:moveTo>
                      <a:pt x="0" y="0"/>
                    </a:moveTo>
                    <a:lnTo>
                      <a:pt x="6430" y="0"/>
                    </a:lnTo>
                    <a:lnTo>
                      <a:pt x="6430" y="189670"/>
                    </a:lnTo>
                    <a:lnTo>
                      <a:pt x="944333" y="189670"/>
                    </a:lnTo>
                    <a:lnTo>
                      <a:pt x="944333" y="173596"/>
                    </a:lnTo>
                    <a:lnTo>
                      <a:pt x="982910" y="192885"/>
                    </a:lnTo>
                    <a:lnTo>
                      <a:pt x="944333" y="212173"/>
                    </a:lnTo>
                    <a:lnTo>
                      <a:pt x="944333" y="196100"/>
                    </a:lnTo>
                    <a:lnTo>
                      <a:pt x="0" y="1961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65" name="Shape 265"/>
              <p:cNvSpPr/>
              <p:nvPr/>
            </p:nvSpPr>
            <p:spPr>
              <a:xfrm>
                <a:off x="8768" y="2340"/>
                <a:ext cx="3038" cy="1033"/>
              </a:xfrm>
              <a:custGeom>
                <a:avLst/>
                <a:gdLst/>
                <a:ahLst/>
                <a:cxnLst/>
                <a:rect l="0" t="0" r="0" b="0"/>
                <a:pathLst>
                  <a:path w="1928851" h="655809">
                    <a:moveTo>
                      <a:pt x="964426" y="0"/>
                    </a:moveTo>
                    <a:lnTo>
                      <a:pt x="1928851" y="327905"/>
                    </a:lnTo>
                    <a:lnTo>
                      <a:pt x="964426" y="655809"/>
                    </a:lnTo>
                    <a:lnTo>
                      <a:pt x="0" y="327905"/>
                    </a:lnTo>
                    <a:lnTo>
                      <a:pt x="964426"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66" name="Shape 266"/>
              <p:cNvSpPr/>
              <p:nvPr/>
            </p:nvSpPr>
            <p:spPr>
              <a:xfrm>
                <a:off x="8768" y="2340"/>
                <a:ext cx="3038" cy="1033"/>
              </a:xfrm>
              <a:custGeom>
                <a:avLst/>
                <a:gdLst/>
                <a:ahLst/>
                <a:cxnLst/>
                <a:rect l="0" t="0" r="0" b="0"/>
                <a:pathLst>
                  <a:path w="1928851" h="655809">
                    <a:moveTo>
                      <a:pt x="0" y="327905"/>
                    </a:moveTo>
                    <a:lnTo>
                      <a:pt x="964426" y="0"/>
                    </a:lnTo>
                    <a:lnTo>
                      <a:pt x="1928851" y="327905"/>
                    </a:lnTo>
                    <a:lnTo>
                      <a:pt x="964426" y="655809"/>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67" name="Shape 267"/>
              <p:cNvSpPr/>
              <p:nvPr/>
            </p:nvSpPr>
            <p:spPr>
              <a:xfrm>
                <a:off x="9658" y="2750"/>
                <a:ext cx="284" cy="0"/>
              </a:xfrm>
              <a:custGeom>
                <a:avLst/>
                <a:gdLst/>
                <a:ahLst/>
                <a:cxnLst/>
                <a:rect l="0" t="0" r="0" b="0"/>
                <a:pathLst>
                  <a:path w="180430">
                    <a:moveTo>
                      <a:pt x="0" y="0"/>
                    </a:moveTo>
                    <a:lnTo>
                      <a:pt x="180430" y="0"/>
                    </a:lnTo>
                  </a:path>
                </a:pathLst>
              </a:custGeom>
              <a:ln w="3987" cap="flat">
                <a:round/>
              </a:ln>
            </p:spPr>
            <p:style>
              <a:lnRef idx="1">
                <a:srgbClr val="000000"/>
              </a:lnRef>
              <a:fillRef idx="0">
                <a:srgbClr val="000000">
                  <a:alpha val="0"/>
                </a:srgbClr>
              </a:fillRef>
              <a:effectRef idx="0">
                <a:scrgbClr r="0" g="0" b="0"/>
              </a:effectRef>
              <a:fontRef idx="none"/>
            </p:style>
          </p:sp>
          <p:sp>
            <p:nvSpPr>
              <p:cNvPr id="268" name="Shape 268"/>
              <p:cNvSpPr/>
              <p:nvPr/>
            </p:nvSpPr>
            <p:spPr>
              <a:xfrm>
                <a:off x="9220"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69" name="Shape 269"/>
              <p:cNvSpPr/>
              <p:nvPr/>
            </p:nvSpPr>
            <p:spPr>
              <a:xfrm>
                <a:off x="9958"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70" name="Shape 270"/>
              <p:cNvSpPr/>
              <p:nvPr/>
            </p:nvSpPr>
            <p:spPr>
              <a:xfrm>
                <a:off x="11015" y="2750"/>
                <a:ext cx="284" cy="0"/>
              </a:xfrm>
              <a:custGeom>
                <a:avLst/>
                <a:gdLst/>
                <a:ahLst/>
                <a:cxnLst/>
                <a:rect l="0" t="0" r="0" b="0"/>
                <a:pathLst>
                  <a:path w="180439">
                    <a:moveTo>
                      <a:pt x="0" y="0"/>
                    </a:moveTo>
                    <a:lnTo>
                      <a:pt x="180439" y="0"/>
                    </a:lnTo>
                  </a:path>
                </a:pathLst>
              </a:custGeom>
              <a:ln w="3987" cap="flat">
                <a:round/>
              </a:ln>
            </p:spPr>
            <p:style>
              <a:lnRef idx="1">
                <a:srgbClr val="000000"/>
              </a:lnRef>
              <a:fillRef idx="0">
                <a:srgbClr val="000000">
                  <a:alpha val="0"/>
                </a:srgbClr>
              </a:fillRef>
              <a:effectRef idx="0">
                <a:scrgbClr r="0" g="0" b="0"/>
              </a:effectRef>
              <a:fontRef idx="none"/>
            </p:style>
          </p:sp>
          <p:sp>
            <p:nvSpPr>
              <p:cNvPr id="271" name="Shape 271"/>
              <p:cNvSpPr/>
              <p:nvPr/>
            </p:nvSpPr>
            <p:spPr>
              <a:xfrm>
                <a:off x="10587"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72" name="Shape 272"/>
              <p:cNvSpPr/>
              <p:nvPr/>
            </p:nvSpPr>
            <p:spPr>
              <a:xfrm>
                <a:off x="11315"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73" name="Rectangle 273"/>
              <p:cNvSpPr/>
              <p:nvPr/>
            </p:nvSpPr>
            <p:spPr>
              <a:xfrm>
                <a:off x="11487" y="2774"/>
                <a:ext cx="218"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30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4" name="Rectangle 274"/>
              <p:cNvSpPr/>
              <p:nvPr/>
            </p:nvSpPr>
            <p:spPr>
              <a:xfrm>
                <a:off x="11017"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5" name="Rectangle 275"/>
              <p:cNvSpPr/>
              <p:nvPr/>
            </p:nvSpPr>
            <p:spPr>
              <a:xfrm>
                <a:off x="10607"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6" name="Rectangle 276"/>
              <p:cNvSpPr/>
              <p:nvPr/>
            </p:nvSpPr>
            <p:spPr>
              <a:xfrm>
                <a:off x="10325" y="2774"/>
                <a:ext cx="296"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7" name="Rectangle 277"/>
              <p:cNvSpPr/>
              <p:nvPr/>
            </p:nvSpPr>
            <p:spPr>
              <a:xfrm>
                <a:off x="10130" y="2774"/>
                <a:ext cx="218"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30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8" name="Rectangle 278"/>
              <p:cNvSpPr/>
              <p:nvPr/>
            </p:nvSpPr>
            <p:spPr>
              <a:xfrm>
                <a:off x="9660"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9" name="Rectangle 279"/>
              <p:cNvSpPr/>
              <p:nvPr/>
            </p:nvSpPr>
            <p:spPr>
              <a:xfrm>
                <a:off x="9239"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0" name="Rectangle 280"/>
              <p:cNvSpPr/>
              <p:nvPr/>
            </p:nvSpPr>
            <p:spPr>
              <a:xfrm>
                <a:off x="11161" y="2762"/>
                <a:ext cx="165"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1" name="Rectangle 281"/>
              <p:cNvSpPr/>
              <p:nvPr/>
            </p:nvSpPr>
            <p:spPr>
              <a:xfrm>
                <a:off x="11148" y="2871"/>
                <a:ext cx="143"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2" name="Rectangle 282"/>
              <p:cNvSpPr/>
              <p:nvPr/>
            </p:nvSpPr>
            <p:spPr>
              <a:xfrm>
                <a:off x="10738" y="2871"/>
                <a:ext cx="143"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3" name="Rectangle 283"/>
              <p:cNvSpPr/>
              <p:nvPr/>
            </p:nvSpPr>
            <p:spPr>
              <a:xfrm>
                <a:off x="9804" y="2762"/>
                <a:ext cx="165"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4" name="Rectangle 284"/>
              <p:cNvSpPr/>
              <p:nvPr/>
            </p:nvSpPr>
            <p:spPr>
              <a:xfrm>
                <a:off x="9791" y="2871"/>
                <a:ext cx="161"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5" name="Rectangle 285"/>
              <p:cNvSpPr/>
              <p:nvPr/>
            </p:nvSpPr>
            <p:spPr>
              <a:xfrm>
                <a:off x="9371" y="2871"/>
                <a:ext cx="161"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6" name="Rectangle 286"/>
              <p:cNvSpPr/>
              <p:nvPr/>
            </p:nvSpPr>
            <p:spPr>
              <a:xfrm>
                <a:off x="11361"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7" name="Rectangle 287"/>
              <p:cNvSpPr/>
              <p:nvPr/>
            </p:nvSpPr>
            <p:spPr>
              <a:xfrm>
                <a:off x="10892"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8" name="Rectangle 288"/>
              <p:cNvSpPr/>
              <p:nvPr/>
            </p:nvSpPr>
            <p:spPr>
              <a:xfrm>
                <a:off x="10005"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9" name="Rectangle 289"/>
              <p:cNvSpPr/>
              <p:nvPr/>
            </p:nvSpPr>
            <p:spPr>
              <a:xfrm>
                <a:off x="9536"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0" name="Shape 290"/>
              <p:cNvSpPr/>
              <p:nvPr/>
            </p:nvSpPr>
            <p:spPr>
              <a:xfrm>
                <a:off x="10071" y="4359"/>
                <a:ext cx="218" cy="0"/>
              </a:xfrm>
              <a:custGeom>
                <a:avLst/>
                <a:gdLst/>
                <a:ahLst/>
                <a:cxnLst/>
                <a:rect l="0" t="0" r="0" b="0"/>
                <a:pathLst>
                  <a:path w="138553">
                    <a:moveTo>
                      <a:pt x="0" y="0"/>
                    </a:moveTo>
                    <a:lnTo>
                      <a:pt x="138553" y="0"/>
                    </a:lnTo>
                  </a:path>
                </a:pathLst>
              </a:custGeom>
              <a:ln w="3940" cap="flat">
                <a:round/>
              </a:ln>
            </p:spPr>
            <p:style>
              <a:lnRef idx="1">
                <a:srgbClr val="000000"/>
              </a:lnRef>
              <a:fillRef idx="0">
                <a:srgbClr val="000000">
                  <a:alpha val="0"/>
                </a:srgbClr>
              </a:fillRef>
              <a:effectRef idx="0">
                <a:scrgbClr r="0" g="0" b="0"/>
              </a:effectRef>
              <a:fontRef idx="none"/>
            </p:style>
          </p:sp>
          <p:sp>
            <p:nvSpPr>
              <p:cNvPr id="291" name="Rectangle 291"/>
              <p:cNvSpPr/>
              <p:nvPr/>
            </p:nvSpPr>
            <p:spPr>
              <a:xfrm>
                <a:off x="10457" y="4384"/>
                <a:ext cx="217"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90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2" name="Rectangle 292"/>
              <p:cNvSpPr/>
              <p:nvPr/>
            </p:nvSpPr>
            <p:spPr>
              <a:xfrm>
                <a:off x="10073" y="4384"/>
                <a:ext cx="122"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3" name="Rectangle 293"/>
              <p:cNvSpPr/>
              <p:nvPr/>
            </p:nvSpPr>
            <p:spPr>
              <a:xfrm>
                <a:off x="10151" y="4372"/>
                <a:ext cx="16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4" name="Rectangle 294"/>
              <p:cNvSpPr/>
              <p:nvPr/>
            </p:nvSpPr>
            <p:spPr>
              <a:xfrm>
                <a:off x="10158" y="4481"/>
                <a:ext cx="161"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5" name="Rectangle 295"/>
              <p:cNvSpPr/>
              <p:nvPr/>
            </p:nvSpPr>
            <p:spPr>
              <a:xfrm>
                <a:off x="10331" y="4415"/>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6" name="Shape 296"/>
              <p:cNvSpPr/>
              <p:nvPr/>
            </p:nvSpPr>
            <p:spPr>
              <a:xfrm>
                <a:off x="10257" y="3373"/>
                <a:ext cx="61" cy="182"/>
              </a:xfrm>
              <a:custGeom>
                <a:avLst/>
                <a:gdLst/>
                <a:ahLst/>
                <a:cxnLst/>
                <a:rect l="0" t="0" r="0" b="0"/>
                <a:pathLst>
                  <a:path w="38577" h="115731">
                    <a:moveTo>
                      <a:pt x="16074" y="0"/>
                    </a:moveTo>
                    <a:lnTo>
                      <a:pt x="22503" y="0"/>
                    </a:lnTo>
                    <a:lnTo>
                      <a:pt x="22503" y="77154"/>
                    </a:lnTo>
                    <a:lnTo>
                      <a:pt x="38577" y="77154"/>
                    </a:lnTo>
                    <a:lnTo>
                      <a:pt x="19289" y="115731"/>
                    </a:lnTo>
                    <a:lnTo>
                      <a:pt x="0" y="77154"/>
                    </a:lnTo>
                    <a:lnTo>
                      <a:pt x="16074" y="77154"/>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97" name="Shape 297"/>
              <p:cNvSpPr/>
              <p:nvPr/>
            </p:nvSpPr>
            <p:spPr>
              <a:xfrm>
                <a:off x="8087" y="2214"/>
                <a:ext cx="2230" cy="127"/>
              </a:xfrm>
              <a:custGeom>
                <a:avLst/>
                <a:gdLst/>
                <a:ahLst/>
                <a:cxnLst/>
                <a:rect l="0" t="0" r="0" b="0"/>
                <a:pathLst>
                  <a:path w="1416098" h="80369">
                    <a:moveTo>
                      <a:pt x="0" y="0"/>
                    </a:moveTo>
                    <a:lnTo>
                      <a:pt x="1400024" y="0"/>
                    </a:lnTo>
                    <a:lnTo>
                      <a:pt x="1400024" y="41792"/>
                    </a:lnTo>
                    <a:lnTo>
                      <a:pt x="1416098" y="41792"/>
                    </a:lnTo>
                    <a:lnTo>
                      <a:pt x="1396810" y="80369"/>
                    </a:lnTo>
                    <a:lnTo>
                      <a:pt x="1377521" y="41792"/>
                    </a:lnTo>
                    <a:lnTo>
                      <a:pt x="1393595" y="41792"/>
                    </a:lnTo>
                    <a:lnTo>
                      <a:pt x="1393595" y="6429"/>
                    </a:lnTo>
                    <a:lnTo>
                      <a:pt x="0" y="6429"/>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98" name="Rectangle 298"/>
              <p:cNvSpPr/>
              <p:nvPr/>
            </p:nvSpPr>
            <p:spPr>
              <a:xfrm>
                <a:off x="7013" y="5989"/>
                <a:ext cx="3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End</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9" name="Shape 299"/>
              <p:cNvSpPr/>
              <p:nvPr/>
            </p:nvSpPr>
            <p:spPr>
              <a:xfrm>
                <a:off x="6569" y="1429"/>
                <a:ext cx="1154" cy="364"/>
              </a:xfrm>
              <a:custGeom>
                <a:avLst/>
                <a:gdLst/>
                <a:ahLst/>
                <a:cxnLst/>
                <a:rect l="0" t="0" r="0" b="0"/>
                <a:pathLst>
                  <a:path w="732963" h="231462">
                    <a:moveTo>
                      <a:pt x="366482" y="0"/>
                    </a:moveTo>
                    <a:cubicBezTo>
                      <a:pt x="568882" y="0"/>
                      <a:pt x="732963" y="51822"/>
                      <a:pt x="732963" y="115731"/>
                    </a:cubicBezTo>
                    <a:cubicBezTo>
                      <a:pt x="732963" y="179640"/>
                      <a:pt x="568882" y="231462"/>
                      <a:pt x="366482" y="231462"/>
                    </a:cubicBezTo>
                    <a:cubicBezTo>
                      <a:pt x="164081" y="231462"/>
                      <a:pt x="0" y="179640"/>
                      <a:pt x="0" y="115731"/>
                    </a:cubicBezTo>
                    <a:cubicBezTo>
                      <a:pt x="0" y="51822"/>
                      <a:pt x="164081" y="0"/>
                      <a:pt x="366482" y="0"/>
                    </a:cubicBezTo>
                    <a:close/>
                  </a:path>
                </a:pathLst>
              </a:custGeom>
              <a:ln w="0" cap="flat">
                <a:miter lim="127000"/>
              </a:ln>
            </p:spPr>
            <p:style>
              <a:lnRef idx="0">
                <a:srgbClr val="000000">
                  <a:alpha val="0"/>
                </a:srgbClr>
              </a:lnRef>
              <a:fillRef idx="1">
                <a:srgbClr val="05BEFF"/>
              </a:fillRef>
              <a:effectRef idx="0">
                <a:scrgbClr r="0" g="0" b="0"/>
              </a:effectRef>
              <a:fontRef idx="none"/>
            </p:style>
          </p:sp>
          <p:sp>
            <p:nvSpPr>
              <p:cNvPr id="300" name="Shape 300"/>
              <p:cNvSpPr/>
              <p:nvPr/>
            </p:nvSpPr>
            <p:spPr>
              <a:xfrm>
                <a:off x="6569" y="1429"/>
                <a:ext cx="1154" cy="364"/>
              </a:xfrm>
              <a:custGeom>
                <a:avLst/>
                <a:gdLst/>
                <a:ahLst/>
                <a:cxnLst/>
                <a:rect l="0" t="0" r="0" b="0"/>
                <a:pathLst>
                  <a:path w="732963" h="231462">
                    <a:moveTo>
                      <a:pt x="0" y="115731"/>
                    </a:moveTo>
                    <a:cubicBezTo>
                      <a:pt x="0" y="51822"/>
                      <a:pt x="164081" y="0"/>
                      <a:pt x="366482" y="0"/>
                    </a:cubicBezTo>
                    <a:lnTo>
                      <a:pt x="366482" y="0"/>
                    </a:lnTo>
                    <a:cubicBezTo>
                      <a:pt x="568882" y="0"/>
                      <a:pt x="732963" y="51822"/>
                      <a:pt x="732963" y="115731"/>
                    </a:cubicBezTo>
                    <a:cubicBezTo>
                      <a:pt x="732963" y="115731"/>
                      <a:pt x="732963" y="115731"/>
                      <a:pt x="732963" y="115731"/>
                    </a:cubicBezTo>
                    <a:lnTo>
                      <a:pt x="732963" y="115731"/>
                    </a:lnTo>
                    <a:cubicBezTo>
                      <a:pt x="732963" y="179640"/>
                      <a:pt x="568882" y="231462"/>
                      <a:pt x="366482" y="231462"/>
                    </a:cubicBezTo>
                    <a:cubicBezTo>
                      <a:pt x="366482" y="231462"/>
                      <a:pt x="366482" y="231462"/>
                      <a:pt x="366482" y="231462"/>
                    </a:cubicBezTo>
                    <a:lnTo>
                      <a:pt x="366482" y="231462"/>
                    </a:lnTo>
                    <a:cubicBezTo>
                      <a:pt x="164081" y="231462"/>
                      <a:pt x="0" y="179640"/>
                      <a:pt x="0" y="115731"/>
                    </a:cubicBezTo>
                    <a:cubicBezTo>
                      <a:pt x="0" y="115731"/>
                      <a:pt x="0" y="115731"/>
                      <a:pt x="0" y="115731"/>
                    </a:cubicBez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01" name="Rectangle 301"/>
              <p:cNvSpPr/>
              <p:nvPr/>
            </p:nvSpPr>
            <p:spPr>
              <a:xfrm>
                <a:off x="6990" y="1519"/>
                <a:ext cx="419"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Start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2" name="Shape 302"/>
              <p:cNvSpPr/>
              <p:nvPr/>
            </p:nvSpPr>
            <p:spPr>
              <a:xfrm>
                <a:off x="7115" y="1794"/>
                <a:ext cx="61" cy="121"/>
              </a:xfrm>
              <a:custGeom>
                <a:avLst/>
                <a:gdLst/>
                <a:ahLst/>
                <a:cxnLst/>
                <a:rect l="0" t="0" r="0" b="0"/>
                <a:pathLst>
                  <a:path w="38577" h="77154">
                    <a:moveTo>
                      <a:pt x="16074" y="0"/>
                    </a:moveTo>
                    <a:lnTo>
                      <a:pt x="22503" y="0"/>
                    </a:lnTo>
                    <a:lnTo>
                      <a:pt x="22503" y="38577"/>
                    </a:lnTo>
                    <a:lnTo>
                      <a:pt x="38577" y="38577"/>
                    </a:lnTo>
                    <a:lnTo>
                      <a:pt x="19289" y="77154"/>
                    </a:lnTo>
                    <a:lnTo>
                      <a:pt x="0" y="38577"/>
                    </a:lnTo>
                    <a:lnTo>
                      <a:pt x="16074" y="38577"/>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11151" name="Shape 11151"/>
              <p:cNvSpPr/>
              <p:nvPr/>
            </p:nvSpPr>
            <p:spPr>
              <a:xfrm>
                <a:off x="9619" y="3555"/>
                <a:ext cx="1337" cy="486"/>
              </a:xfrm>
              <a:custGeom>
                <a:avLst/>
                <a:gdLst/>
                <a:ahLst/>
                <a:cxnLst/>
                <a:rect l="0" t="0" r="0" b="0"/>
                <a:pathLst>
                  <a:path w="848694" h="308616">
                    <a:moveTo>
                      <a:pt x="0" y="0"/>
                    </a:moveTo>
                    <a:lnTo>
                      <a:pt x="848694" y="0"/>
                    </a:lnTo>
                    <a:lnTo>
                      <a:pt x="848694"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304" name="Shape 304"/>
              <p:cNvSpPr/>
              <p:nvPr/>
            </p:nvSpPr>
            <p:spPr>
              <a:xfrm>
                <a:off x="9619" y="3555"/>
                <a:ext cx="1337" cy="486"/>
              </a:xfrm>
              <a:custGeom>
                <a:avLst/>
                <a:gdLst/>
                <a:ahLst/>
                <a:cxnLst/>
                <a:rect l="0" t="0" r="0" b="0"/>
                <a:pathLst>
                  <a:path w="848694" h="308616">
                    <a:moveTo>
                      <a:pt x="0" y="308616"/>
                    </a:moveTo>
                    <a:lnTo>
                      <a:pt x="848694" y="308616"/>
                    </a:lnTo>
                    <a:lnTo>
                      <a:pt x="848694"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05" name="Rectangle 305"/>
              <p:cNvSpPr/>
              <p:nvPr/>
            </p:nvSpPr>
            <p:spPr>
              <a:xfrm>
                <a:off x="10776" y="3634"/>
                <a:ext cx="190"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Old</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6" name="Rectangle 306"/>
              <p:cNvSpPr/>
              <p:nvPr/>
            </p:nvSpPr>
            <p:spPr>
              <a:xfrm>
                <a:off x="10753" y="3743"/>
                <a:ext cx="10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7" name="Rectangle 307"/>
              <p:cNvSpPr/>
              <p:nvPr/>
            </p:nvSpPr>
            <p:spPr>
              <a:xfrm>
                <a:off x="10020" y="3634"/>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8" name="Rectangle 308"/>
              <p:cNvSpPr/>
              <p:nvPr/>
            </p:nvSpPr>
            <p:spPr>
              <a:xfrm>
                <a:off x="9989" y="3743"/>
                <a:ext cx="162"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9" name="Rectangle 309"/>
              <p:cNvSpPr/>
              <p:nvPr/>
            </p:nvSpPr>
            <p:spPr>
              <a:xfrm>
                <a:off x="10429" y="3646"/>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0" name="Rectangle 310"/>
              <p:cNvSpPr/>
              <p:nvPr/>
            </p:nvSpPr>
            <p:spPr>
              <a:xfrm>
                <a:off x="9665" y="3646"/>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1" name="Rectangle 311"/>
              <p:cNvSpPr/>
              <p:nvPr/>
            </p:nvSpPr>
            <p:spPr>
              <a:xfrm>
                <a:off x="10235" y="3677"/>
                <a:ext cx="2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1152" name="Shape 11152"/>
              <p:cNvSpPr/>
              <p:nvPr/>
            </p:nvSpPr>
            <p:spPr>
              <a:xfrm>
                <a:off x="9631" y="4892"/>
                <a:ext cx="1324" cy="486"/>
              </a:xfrm>
              <a:custGeom>
                <a:avLst/>
                <a:gdLst/>
                <a:ahLst/>
                <a:cxnLst/>
                <a:rect l="0" t="0" r="0" b="0"/>
                <a:pathLst>
                  <a:path w="840657" h="308616">
                    <a:moveTo>
                      <a:pt x="0" y="0"/>
                    </a:moveTo>
                    <a:lnTo>
                      <a:pt x="840657" y="0"/>
                    </a:lnTo>
                    <a:lnTo>
                      <a:pt x="840657"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313" name="Shape 313"/>
              <p:cNvSpPr/>
              <p:nvPr/>
            </p:nvSpPr>
            <p:spPr>
              <a:xfrm>
                <a:off x="9631" y="4892"/>
                <a:ext cx="1324" cy="486"/>
              </a:xfrm>
              <a:custGeom>
                <a:avLst/>
                <a:gdLst/>
                <a:ahLst/>
                <a:cxnLst/>
                <a:rect l="0" t="0" r="0" b="0"/>
                <a:pathLst>
                  <a:path w="840657" h="308616">
                    <a:moveTo>
                      <a:pt x="0" y="308616"/>
                    </a:moveTo>
                    <a:lnTo>
                      <a:pt x="840657" y="308616"/>
                    </a:lnTo>
                    <a:lnTo>
                      <a:pt x="840657"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14" name="Rectangle 314"/>
              <p:cNvSpPr/>
              <p:nvPr/>
            </p:nvSpPr>
            <p:spPr>
              <a:xfrm>
                <a:off x="10520" y="5052"/>
                <a:ext cx="456"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white</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5" name="Rectangle 315"/>
              <p:cNvSpPr/>
              <p:nvPr/>
            </p:nvSpPr>
            <p:spPr>
              <a:xfrm>
                <a:off x="9751" y="5052"/>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6" name="Rectangle 316"/>
              <p:cNvSpPr/>
              <p:nvPr/>
            </p:nvSpPr>
            <p:spPr>
              <a:xfrm>
                <a:off x="10106" y="5040"/>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7" name="Rectangle 317"/>
              <p:cNvSpPr/>
              <p:nvPr/>
            </p:nvSpPr>
            <p:spPr>
              <a:xfrm>
                <a:off x="10076" y="5149"/>
                <a:ext cx="14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8" name="Rectangle 318"/>
              <p:cNvSpPr/>
              <p:nvPr/>
            </p:nvSpPr>
            <p:spPr>
              <a:xfrm>
                <a:off x="10321" y="508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9" name="Shape 319"/>
              <p:cNvSpPr/>
              <p:nvPr/>
            </p:nvSpPr>
            <p:spPr>
              <a:xfrm>
                <a:off x="7189" y="2852"/>
                <a:ext cx="4804" cy="2982"/>
              </a:xfrm>
              <a:custGeom>
                <a:avLst/>
                <a:gdLst/>
                <a:ahLst/>
                <a:cxnLst/>
                <a:rect l="0" t="0" r="0" b="0"/>
                <a:pathLst>
                  <a:path w="3050863" h="1893488">
                    <a:moveTo>
                      <a:pt x="2931853" y="0"/>
                    </a:moveTo>
                    <a:lnTo>
                      <a:pt x="3050863" y="0"/>
                    </a:lnTo>
                    <a:lnTo>
                      <a:pt x="3050863" y="1877414"/>
                    </a:lnTo>
                    <a:lnTo>
                      <a:pt x="38577" y="1877414"/>
                    </a:lnTo>
                    <a:lnTo>
                      <a:pt x="38577" y="1893488"/>
                    </a:lnTo>
                    <a:lnTo>
                      <a:pt x="0" y="1874200"/>
                    </a:lnTo>
                    <a:lnTo>
                      <a:pt x="38577" y="1854911"/>
                    </a:lnTo>
                    <a:lnTo>
                      <a:pt x="38577" y="1870985"/>
                    </a:lnTo>
                    <a:lnTo>
                      <a:pt x="3044433" y="1870985"/>
                    </a:lnTo>
                    <a:lnTo>
                      <a:pt x="3044433" y="6429"/>
                    </a:lnTo>
                    <a:lnTo>
                      <a:pt x="2931853" y="6429"/>
                    </a:lnTo>
                    <a:lnTo>
                      <a:pt x="2931853"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20" name="Shape 320"/>
              <p:cNvSpPr/>
              <p:nvPr/>
            </p:nvSpPr>
            <p:spPr>
              <a:xfrm>
                <a:off x="10257" y="4041"/>
                <a:ext cx="61" cy="182"/>
              </a:xfrm>
              <a:custGeom>
                <a:avLst/>
                <a:gdLst/>
                <a:ahLst/>
                <a:cxnLst/>
                <a:rect l="0" t="0" r="0" b="0"/>
                <a:pathLst>
                  <a:path w="38577" h="115731">
                    <a:moveTo>
                      <a:pt x="16074" y="0"/>
                    </a:moveTo>
                    <a:lnTo>
                      <a:pt x="22503" y="0"/>
                    </a:lnTo>
                    <a:lnTo>
                      <a:pt x="22503" y="77154"/>
                    </a:lnTo>
                    <a:lnTo>
                      <a:pt x="38577" y="77154"/>
                    </a:lnTo>
                    <a:lnTo>
                      <a:pt x="19289" y="115731"/>
                    </a:lnTo>
                    <a:lnTo>
                      <a:pt x="0" y="77154"/>
                    </a:lnTo>
                    <a:lnTo>
                      <a:pt x="16074" y="77154"/>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11153" name="Shape 11153"/>
              <p:cNvSpPr/>
              <p:nvPr/>
            </p:nvSpPr>
            <p:spPr>
              <a:xfrm>
                <a:off x="8234" y="4892"/>
                <a:ext cx="1324" cy="486"/>
              </a:xfrm>
              <a:custGeom>
                <a:avLst/>
                <a:gdLst/>
                <a:ahLst/>
                <a:cxnLst/>
                <a:rect l="0" t="0" r="0" b="0"/>
                <a:pathLst>
                  <a:path w="840657" h="308616">
                    <a:moveTo>
                      <a:pt x="0" y="0"/>
                    </a:moveTo>
                    <a:lnTo>
                      <a:pt x="840657" y="0"/>
                    </a:lnTo>
                    <a:lnTo>
                      <a:pt x="840657"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322" name="Shape 322"/>
              <p:cNvSpPr/>
              <p:nvPr/>
            </p:nvSpPr>
            <p:spPr>
              <a:xfrm>
                <a:off x="8234" y="4892"/>
                <a:ext cx="1324" cy="486"/>
              </a:xfrm>
              <a:custGeom>
                <a:avLst/>
                <a:gdLst/>
                <a:ahLst/>
                <a:cxnLst/>
                <a:rect l="0" t="0" r="0" b="0"/>
                <a:pathLst>
                  <a:path w="840657" h="308616">
                    <a:moveTo>
                      <a:pt x="0" y="308616"/>
                    </a:moveTo>
                    <a:lnTo>
                      <a:pt x="840657" y="308616"/>
                    </a:lnTo>
                    <a:lnTo>
                      <a:pt x="840657"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23" name="Rectangle 323"/>
              <p:cNvSpPr/>
              <p:nvPr/>
            </p:nvSpPr>
            <p:spPr>
              <a:xfrm>
                <a:off x="9110" y="5052"/>
                <a:ext cx="455"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black</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4" name="Rectangle 324"/>
              <p:cNvSpPr/>
              <p:nvPr/>
            </p:nvSpPr>
            <p:spPr>
              <a:xfrm>
                <a:off x="8348" y="5052"/>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5" name="Rectangle 325"/>
              <p:cNvSpPr/>
              <p:nvPr/>
            </p:nvSpPr>
            <p:spPr>
              <a:xfrm>
                <a:off x="8702" y="5040"/>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6" name="Rectangle 326"/>
              <p:cNvSpPr/>
              <p:nvPr/>
            </p:nvSpPr>
            <p:spPr>
              <a:xfrm>
                <a:off x="8672" y="5149"/>
                <a:ext cx="14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7" name="Rectangle 327"/>
              <p:cNvSpPr/>
              <p:nvPr/>
            </p:nvSpPr>
            <p:spPr>
              <a:xfrm>
                <a:off x="8917" y="508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8" name="Shape 328"/>
              <p:cNvSpPr/>
              <p:nvPr/>
            </p:nvSpPr>
            <p:spPr>
              <a:xfrm>
                <a:off x="8866" y="4462"/>
                <a:ext cx="632" cy="430"/>
              </a:xfrm>
              <a:custGeom>
                <a:avLst/>
                <a:gdLst/>
                <a:ahLst/>
                <a:cxnLst/>
                <a:rect l="0" t="0" r="0" b="0"/>
                <a:pathLst>
                  <a:path w="401072" h="273254">
                    <a:moveTo>
                      <a:pt x="16073" y="0"/>
                    </a:moveTo>
                    <a:lnTo>
                      <a:pt x="401072" y="0"/>
                    </a:lnTo>
                    <a:lnTo>
                      <a:pt x="401072" y="6429"/>
                    </a:lnTo>
                    <a:lnTo>
                      <a:pt x="22503" y="6429"/>
                    </a:lnTo>
                    <a:lnTo>
                      <a:pt x="22503" y="234677"/>
                    </a:lnTo>
                    <a:lnTo>
                      <a:pt x="38577" y="234677"/>
                    </a:lnTo>
                    <a:lnTo>
                      <a:pt x="19288" y="273254"/>
                    </a:lnTo>
                    <a:lnTo>
                      <a:pt x="0" y="234677"/>
                    </a:lnTo>
                    <a:lnTo>
                      <a:pt x="16073" y="234677"/>
                    </a:lnTo>
                    <a:lnTo>
                      <a:pt x="16073"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29" name="Shape 329"/>
              <p:cNvSpPr/>
              <p:nvPr/>
            </p:nvSpPr>
            <p:spPr>
              <a:xfrm>
                <a:off x="10261" y="4709"/>
                <a:ext cx="61" cy="182"/>
              </a:xfrm>
              <a:custGeom>
                <a:avLst/>
                <a:gdLst/>
                <a:ahLst/>
                <a:cxnLst/>
                <a:rect l="0" t="0" r="0" b="0"/>
                <a:pathLst>
                  <a:path w="38513" h="115860">
                    <a:moveTo>
                      <a:pt x="19803" y="0"/>
                    </a:moveTo>
                    <a:lnTo>
                      <a:pt x="22473" y="77202"/>
                    </a:lnTo>
                    <a:lnTo>
                      <a:pt x="38513" y="76640"/>
                    </a:lnTo>
                    <a:lnTo>
                      <a:pt x="20575" y="115860"/>
                    </a:lnTo>
                    <a:lnTo>
                      <a:pt x="0" y="77990"/>
                    </a:lnTo>
                    <a:lnTo>
                      <a:pt x="16045" y="77427"/>
                    </a:lnTo>
                    <a:lnTo>
                      <a:pt x="13374" y="257"/>
                    </a:lnTo>
                    <a:lnTo>
                      <a:pt x="19803"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30" name="Shape 330"/>
              <p:cNvSpPr/>
              <p:nvPr/>
            </p:nvSpPr>
            <p:spPr>
              <a:xfrm>
                <a:off x="10263" y="5378"/>
                <a:ext cx="61" cy="425"/>
              </a:xfrm>
              <a:custGeom>
                <a:avLst/>
                <a:gdLst/>
                <a:ahLst/>
                <a:cxnLst/>
                <a:rect l="0" t="0" r="0" b="0"/>
                <a:pathLst>
                  <a:path w="38577" h="270039">
                    <a:moveTo>
                      <a:pt x="16074" y="0"/>
                    </a:moveTo>
                    <a:lnTo>
                      <a:pt x="22503" y="0"/>
                    </a:lnTo>
                    <a:lnTo>
                      <a:pt x="22503" y="231462"/>
                    </a:lnTo>
                    <a:lnTo>
                      <a:pt x="38577" y="231462"/>
                    </a:lnTo>
                    <a:lnTo>
                      <a:pt x="19289" y="270039"/>
                    </a:lnTo>
                    <a:lnTo>
                      <a:pt x="0" y="231462"/>
                    </a:lnTo>
                    <a:lnTo>
                      <a:pt x="16074" y="231462"/>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31" name="Shape 331"/>
              <p:cNvSpPr/>
              <p:nvPr/>
            </p:nvSpPr>
            <p:spPr>
              <a:xfrm>
                <a:off x="8891" y="5378"/>
                <a:ext cx="1396" cy="213"/>
              </a:xfrm>
              <a:custGeom>
                <a:avLst/>
                <a:gdLst/>
                <a:ahLst/>
                <a:cxnLst/>
                <a:rect l="0" t="0" r="0" b="0"/>
                <a:pathLst>
                  <a:path w="886500" h="135020">
                    <a:moveTo>
                      <a:pt x="0" y="0"/>
                    </a:moveTo>
                    <a:lnTo>
                      <a:pt x="6430" y="0"/>
                    </a:lnTo>
                    <a:lnTo>
                      <a:pt x="6430" y="112516"/>
                    </a:lnTo>
                    <a:lnTo>
                      <a:pt x="847923" y="112516"/>
                    </a:lnTo>
                    <a:lnTo>
                      <a:pt x="847923" y="96443"/>
                    </a:lnTo>
                    <a:lnTo>
                      <a:pt x="886500" y="115731"/>
                    </a:lnTo>
                    <a:lnTo>
                      <a:pt x="847923" y="135020"/>
                    </a:lnTo>
                    <a:lnTo>
                      <a:pt x="847923" y="118946"/>
                    </a:lnTo>
                    <a:lnTo>
                      <a:pt x="0" y="118946"/>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32" name="Rectangle 332"/>
              <p:cNvSpPr/>
              <p:nvPr/>
            </p:nvSpPr>
            <p:spPr>
              <a:xfrm>
                <a:off x="6837" y="2574"/>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3" name="Rectangle 333"/>
              <p:cNvSpPr/>
              <p:nvPr/>
            </p:nvSpPr>
            <p:spPr>
              <a:xfrm>
                <a:off x="8192" y="2028"/>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4" name="Rectangle 334"/>
              <p:cNvSpPr/>
              <p:nvPr/>
            </p:nvSpPr>
            <p:spPr>
              <a:xfrm>
                <a:off x="11838" y="2649"/>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5" name="Rectangle 335"/>
              <p:cNvSpPr/>
              <p:nvPr/>
            </p:nvSpPr>
            <p:spPr>
              <a:xfrm>
                <a:off x="5944" y="3000"/>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6" name="Rectangle 336"/>
              <p:cNvSpPr/>
              <p:nvPr/>
            </p:nvSpPr>
            <p:spPr>
              <a:xfrm>
                <a:off x="9225" y="4275"/>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7" name="Rectangle 337"/>
              <p:cNvSpPr/>
              <p:nvPr/>
            </p:nvSpPr>
            <p:spPr>
              <a:xfrm>
                <a:off x="6897" y="3546"/>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8" name="Rectangle 338"/>
              <p:cNvSpPr/>
              <p:nvPr/>
            </p:nvSpPr>
            <p:spPr>
              <a:xfrm>
                <a:off x="9996" y="4701"/>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9" name="Rectangle 339"/>
              <p:cNvSpPr/>
              <p:nvPr/>
            </p:nvSpPr>
            <p:spPr>
              <a:xfrm>
                <a:off x="9996" y="3364"/>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0076" name="Rectangle 10076"/>
              <p:cNvSpPr/>
              <p:nvPr/>
            </p:nvSpPr>
            <p:spPr>
              <a:xfrm>
                <a:off x="8419" y="6465"/>
                <a:ext cx="98" cy="327"/>
              </a:xfrm>
              <a:prstGeom prst="rect">
                <a:avLst/>
              </a:prstGeom>
              <a:ln>
                <a:noFill/>
              </a:ln>
            </p:spPr>
            <p:txBody>
              <a:bodyPr horzOverflow="overflow" vert="horz" lIns="0" tIns="0" rIns="0" bIns="0" rtlCol="0">
                <a:noAutofit/>
              </a:bodyPr>
              <a:p>
                <a:pPr marL="0" indent="0" algn="l">
                  <a:lnSpc>
                    <a:spcPct val="108000"/>
                  </a:lnSpc>
                  <a:spcAft>
                    <a:spcPts val="800"/>
                  </a:spcAft>
                </a:pP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0078" name="Rectangle 10078"/>
              <p:cNvSpPr/>
              <p:nvPr/>
            </p:nvSpPr>
            <p:spPr>
              <a:xfrm>
                <a:off x="8493" y="6465"/>
                <a:ext cx="131" cy="327"/>
              </a:xfrm>
              <a:prstGeom prst="rect">
                <a:avLst/>
              </a:prstGeom>
              <a:ln>
                <a:noFill/>
              </a:ln>
            </p:spPr>
            <p:txBody>
              <a:bodyPr horzOverflow="overflow" vert="horz" lIns="0" tIns="0" rIns="0" bIns="0" rtlCol="0">
                <a:noAutofit/>
              </a:bodyPr>
              <a:p>
                <a:pPr marL="0" indent="0" algn="l">
                  <a:lnSpc>
                    <a:spcPct val="108000"/>
                  </a:lnSpc>
                  <a:spcAft>
                    <a:spcPts val="800"/>
                  </a:spcAft>
                </a:pP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41" name="Rectangle 341"/>
              <p:cNvSpPr/>
              <p:nvPr/>
            </p:nvSpPr>
            <p:spPr>
              <a:xfrm>
                <a:off x="8666" y="6465"/>
                <a:ext cx="74" cy="327"/>
              </a:xfrm>
              <a:prstGeom prst="rect">
                <a:avLst/>
              </a:prstGeom>
              <a:ln>
                <a:noFill/>
              </a:ln>
            </p:spPr>
            <p:txBody>
              <a:bodyPr horzOverflow="overflow" vert="horz" lIns="0" tIns="0" rIns="0" bIns="0" rtlCol="0">
                <a:noAutofit/>
              </a:bodyPr>
              <a:p>
                <a:pPr marL="0" indent="0" algn="l">
                  <a:lnSpc>
                    <a:spcPct val="108000"/>
                  </a:lnSpc>
                  <a:spcAft>
                    <a:spcPts val="800"/>
                  </a:spcAft>
                </a:pP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grpSp>
      </p:grpSp>
      <p:pic>
        <p:nvPicPr>
          <p:cNvPr id="349" name="Picture 349"/>
          <p:cNvPicPr/>
          <p:nvPr/>
        </p:nvPicPr>
        <p:blipFill>
          <a:blip r:embed="rId3"/>
          <a:stretch>
            <a:fillRect/>
          </a:stretch>
        </p:blipFill>
        <p:spPr>
          <a:xfrm>
            <a:off x="1291590" y="2987040"/>
            <a:ext cx="1357630" cy="1758315"/>
          </a:xfrm>
          <a:prstGeom prst="rect">
            <a:avLst/>
          </a:prstGeom>
        </p:spPr>
      </p:pic>
      <p:pic>
        <p:nvPicPr>
          <p:cNvPr id="351" name="Picture 351"/>
          <p:cNvPicPr/>
          <p:nvPr/>
        </p:nvPicPr>
        <p:blipFill>
          <a:blip r:embed="rId4"/>
          <a:stretch>
            <a:fillRect/>
          </a:stretch>
        </p:blipFill>
        <p:spPr>
          <a:xfrm>
            <a:off x="9750425" y="3059430"/>
            <a:ext cx="1357630" cy="1758315"/>
          </a:xfrm>
          <a:prstGeom prst="rect">
            <a:avLst/>
          </a:prstGeom>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25145" y="0"/>
            <a:ext cx="3692525" cy="1999615"/>
            <a:chOff x="827" y="0"/>
            <a:chExt cx="5815" cy="3149"/>
          </a:xfrm>
        </p:grpSpPr>
        <p:pic>
          <p:nvPicPr>
            <p:cNvPr id="10" name="图片 9" descr="未标题-1"/>
            <p:cNvPicPr>
              <a:picLocks noChangeAspect="1"/>
            </p:cNvPicPr>
            <p:nvPr/>
          </p:nvPicPr>
          <p:blipFill>
            <a:blip r:embed="rId1"/>
            <a:stretch>
              <a:fillRect/>
            </a:stretch>
          </p:blipFill>
          <p:spPr>
            <a:xfrm>
              <a:off x="827" y="742"/>
              <a:ext cx="1787" cy="2407"/>
            </a:xfrm>
            <a:prstGeom prst="rect">
              <a:avLst/>
            </a:prstGeom>
          </p:spPr>
        </p:pic>
        <p:sp>
          <p:nvSpPr>
            <p:cNvPr id="11" name="矩形 10"/>
            <p:cNvSpPr/>
            <p:nvPr/>
          </p:nvSpPr>
          <p:spPr>
            <a:xfrm>
              <a:off x="1544" y="0"/>
              <a:ext cx="172" cy="17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矩形 7"/>
            <p:cNvSpPr/>
            <p:nvPr>
              <p:custDataLst>
                <p:tags r:id="rId2"/>
              </p:custDataLst>
            </p:nvPr>
          </p:nvSpPr>
          <p:spPr>
            <a:xfrm>
              <a:off x="2034" y="1735"/>
              <a:ext cx="4608" cy="725"/>
            </a:xfrm>
            <a:prstGeom prst="rect">
              <a:avLst/>
            </a:prstGeom>
          </p:spPr>
          <p:txBody>
            <a:bodyPr wrap="none">
              <a:spAutoFit/>
            </a:bodyPr>
            <a:p>
              <a:pPr marL="0" marR="0" lvl="0" indent="0" algn="ctr" defTabSz="685800" rtl="0" eaLnBrk="1" fontAlgn="auto" latinLnBrk="0" hangingPunct="1">
                <a:lnSpc>
                  <a:spcPct val="100000"/>
                </a:lnSpc>
                <a:spcBef>
                  <a:spcPts val="0"/>
                </a:spcBef>
                <a:spcAft>
                  <a:spcPts val="0"/>
                </a:spcAft>
                <a:buClrTx/>
                <a:buSzTx/>
                <a:buFontTx/>
                <a:buNone/>
                <a:defRPr/>
              </a:pPr>
              <a:r>
                <a:rPr lang="zh-CN" altLang="en-US" sz="2400">
                  <a:sym typeface="+mn-ea"/>
                </a:rPr>
                <a:t>封面图像的颜色语义</a:t>
              </a:r>
              <a:endParaRPr lang="zh-CN" altLang="en-US" sz="2400">
                <a:sym typeface="+mn-ea"/>
              </a:endParaRPr>
            </a:p>
          </p:txBody>
        </p:sp>
      </p:grpSp>
      <p:sp>
        <p:nvSpPr>
          <p:cNvPr id="16" name="文本框 15"/>
          <p:cNvSpPr txBox="1"/>
          <p:nvPr/>
        </p:nvSpPr>
        <p:spPr>
          <a:xfrm>
            <a:off x="595630" y="2141855"/>
            <a:ext cx="5711190" cy="2306955"/>
          </a:xfrm>
          <a:prstGeom prst="rect">
            <a:avLst/>
          </a:prstGeom>
          <a:noFill/>
        </p:spPr>
        <p:txBody>
          <a:bodyPr wrap="square" rtlCol="0">
            <a:spAutoFit/>
          </a:bodyPr>
          <a:p>
            <a:r>
              <a:rPr>
                <a:sym typeface="+mn-ea"/>
              </a:rPr>
              <a:t>小林首先定义了130种基本颜色。然后他定义了1170种三色组合，并将它们与180个形容词(称为颜色图像)或标签联系起来。这些标签后来被分为15种模式。这些图案代表了一些时尚和生活方式的选择。小林将他的三色组合在一个温冷和软-硬的尺度上进行定位，并基于这种安排，定义了每个图案的边界。图1所示。用小林的15个图案和他的一些三色组合来说明小林的彩色图像比例。</a:t>
            </a:r>
            <a:endParaRPr>
              <a:sym typeface="+mn-ea"/>
            </a:endParaRPr>
          </a:p>
        </p:txBody>
      </p:sp>
      <p:pic>
        <p:nvPicPr>
          <p:cNvPr id="81" name="Picture 81"/>
          <p:cNvPicPr/>
          <p:nvPr/>
        </p:nvPicPr>
        <p:blipFill>
          <a:blip r:embed="rId3"/>
          <a:srcRect l="42901" b="5881"/>
          <a:stretch>
            <a:fillRect/>
          </a:stretch>
        </p:blipFill>
        <p:spPr>
          <a:xfrm>
            <a:off x="6643370" y="556895"/>
            <a:ext cx="5613400" cy="6184265"/>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25145" y="0"/>
            <a:ext cx="3692525" cy="1999615"/>
            <a:chOff x="827" y="0"/>
            <a:chExt cx="5815" cy="3149"/>
          </a:xfrm>
        </p:grpSpPr>
        <p:pic>
          <p:nvPicPr>
            <p:cNvPr id="10" name="图片 9" descr="未标题-1"/>
            <p:cNvPicPr>
              <a:picLocks noChangeAspect="1"/>
            </p:cNvPicPr>
            <p:nvPr/>
          </p:nvPicPr>
          <p:blipFill>
            <a:blip r:embed="rId1"/>
            <a:stretch>
              <a:fillRect/>
            </a:stretch>
          </p:blipFill>
          <p:spPr>
            <a:xfrm>
              <a:off x="827" y="742"/>
              <a:ext cx="1787" cy="2407"/>
            </a:xfrm>
            <a:prstGeom prst="rect">
              <a:avLst/>
            </a:prstGeom>
          </p:spPr>
        </p:pic>
        <p:sp>
          <p:nvSpPr>
            <p:cNvPr id="11" name="矩形 10"/>
            <p:cNvSpPr/>
            <p:nvPr/>
          </p:nvSpPr>
          <p:spPr>
            <a:xfrm>
              <a:off x="1544" y="0"/>
              <a:ext cx="172" cy="17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矩形 7"/>
            <p:cNvSpPr/>
            <p:nvPr>
              <p:custDataLst>
                <p:tags r:id="rId2"/>
              </p:custDataLst>
            </p:nvPr>
          </p:nvSpPr>
          <p:spPr>
            <a:xfrm>
              <a:off x="2034" y="1735"/>
              <a:ext cx="4608" cy="725"/>
            </a:xfrm>
            <a:prstGeom prst="rect">
              <a:avLst/>
            </a:prstGeom>
          </p:spPr>
          <p:txBody>
            <a:bodyPr wrap="none">
              <a:spAutoFit/>
            </a:bodyPr>
            <a:p>
              <a:pPr marL="0" marR="0" lvl="0" indent="0" algn="ctr" defTabSz="685800" rtl="0" eaLnBrk="1" fontAlgn="auto" latinLnBrk="0" hangingPunct="1">
                <a:lnSpc>
                  <a:spcPct val="100000"/>
                </a:lnSpc>
                <a:spcBef>
                  <a:spcPts val="0"/>
                </a:spcBef>
                <a:spcAft>
                  <a:spcPts val="0"/>
                </a:spcAft>
                <a:buClrTx/>
                <a:buSzTx/>
                <a:buFontTx/>
                <a:buNone/>
                <a:defRPr/>
              </a:pPr>
              <a:r>
                <a:rPr lang="zh-CN" altLang="en-US" sz="2400">
                  <a:sym typeface="+mn-ea"/>
                </a:rPr>
                <a:t>封面图像的颜色语义</a:t>
              </a:r>
              <a:endParaRPr lang="zh-CN" altLang="en-US" sz="2400">
                <a:sym typeface="+mn-ea"/>
              </a:endParaRPr>
            </a:p>
          </p:txBody>
        </p:sp>
      </p:grpSp>
      <p:sp>
        <p:nvSpPr>
          <p:cNvPr id="16" name="文本框 15"/>
          <p:cNvSpPr txBox="1"/>
          <p:nvPr/>
        </p:nvSpPr>
        <p:spPr>
          <a:xfrm>
            <a:off x="595630" y="2141855"/>
            <a:ext cx="5711190" cy="922020"/>
          </a:xfrm>
          <a:prstGeom prst="rect">
            <a:avLst/>
          </a:prstGeom>
          <a:noFill/>
        </p:spPr>
        <p:txBody>
          <a:bodyPr wrap="square" rtlCol="0">
            <a:spAutoFit/>
          </a:bodyPr>
          <a:p>
            <a:r>
              <a:rPr>
                <a:sym typeface="+mn-ea"/>
              </a:rPr>
              <a:t>R-ADoMC，它根据用户的喜好个性化杂志封面设计</a:t>
            </a:r>
            <a:r>
              <a:rPr lang="zh-CN">
                <a:sym typeface="+mn-ea"/>
              </a:rPr>
              <a:t>。</a:t>
            </a:r>
            <a:endParaRPr lang="zh-CN"/>
          </a:p>
          <a:p>
            <a:r>
              <a:rPr>
                <a:sym typeface="+mn-ea"/>
              </a:rPr>
              <a:t>基于用户想要在他/她的设计中传达的颜色情绪</a:t>
            </a:r>
            <a:r>
              <a:rPr lang="zh-CN">
                <a:sym typeface="+mn-ea"/>
              </a:rPr>
              <a:t>，</a:t>
            </a:r>
            <a:r>
              <a:t>使用颜色语义来为封面选择图像。</a:t>
            </a:r>
            <a:endParaRPr lang="zh-CN"/>
          </a:p>
        </p:txBody>
      </p:sp>
      <p:grpSp>
        <p:nvGrpSpPr>
          <p:cNvPr id="2" name="Group 9496"/>
          <p:cNvGrpSpPr/>
          <p:nvPr/>
        </p:nvGrpSpPr>
        <p:grpSpPr>
          <a:xfrm>
            <a:off x="6243955" y="871855"/>
            <a:ext cx="6139180" cy="5831205"/>
            <a:chOff x="0" y="0"/>
            <a:chExt cx="5443110" cy="4629150"/>
          </a:xfrm>
        </p:grpSpPr>
        <p:pic>
          <p:nvPicPr>
            <p:cNvPr id="603" name="Picture 603"/>
            <p:cNvPicPr/>
            <p:nvPr/>
          </p:nvPicPr>
          <p:blipFill>
            <a:blip r:embed="rId3"/>
            <a:stretch>
              <a:fillRect/>
            </a:stretch>
          </p:blipFill>
          <p:spPr>
            <a:xfrm>
              <a:off x="0" y="0"/>
              <a:ext cx="5443110" cy="4629150"/>
            </a:xfrm>
            <a:prstGeom prst="rect">
              <a:avLst/>
            </a:prstGeom>
          </p:spPr>
        </p:pic>
        <p:pic>
          <p:nvPicPr>
            <p:cNvPr id="605" name="Picture 605"/>
            <p:cNvPicPr/>
            <p:nvPr/>
          </p:nvPicPr>
          <p:blipFill>
            <a:blip r:embed="rId4"/>
            <a:stretch>
              <a:fillRect/>
            </a:stretch>
          </p:blipFill>
          <p:spPr>
            <a:xfrm>
              <a:off x="1001500" y="1440182"/>
              <a:ext cx="714775" cy="925830"/>
            </a:xfrm>
            <a:prstGeom prst="rect">
              <a:avLst/>
            </a:prstGeom>
          </p:spPr>
        </p:pic>
        <p:pic>
          <p:nvPicPr>
            <p:cNvPr id="607" name="Picture 607"/>
            <p:cNvPicPr/>
            <p:nvPr/>
          </p:nvPicPr>
          <p:blipFill>
            <a:blip r:embed="rId5"/>
            <a:stretch>
              <a:fillRect/>
            </a:stretch>
          </p:blipFill>
          <p:spPr>
            <a:xfrm>
              <a:off x="2909910" y="2417446"/>
              <a:ext cx="714775" cy="925830"/>
            </a:xfrm>
            <a:prstGeom prst="rect">
              <a:avLst/>
            </a:prstGeom>
          </p:spPr>
        </p:pic>
        <p:pic>
          <p:nvPicPr>
            <p:cNvPr id="609" name="Picture 609"/>
            <p:cNvPicPr/>
            <p:nvPr/>
          </p:nvPicPr>
          <p:blipFill>
            <a:blip r:embed="rId6"/>
            <a:stretch>
              <a:fillRect/>
            </a:stretch>
          </p:blipFill>
          <p:spPr>
            <a:xfrm>
              <a:off x="2904595" y="1131571"/>
              <a:ext cx="714775" cy="925830"/>
            </a:xfrm>
            <a:prstGeom prst="rect">
              <a:avLst/>
            </a:prstGeom>
          </p:spPr>
        </p:pic>
        <p:pic>
          <p:nvPicPr>
            <p:cNvPr id="611" name="Picture 611"/>
            <p:cNvPicPr/>
            <p:nvPr/>
          </p:nvPicPr>
          <p:blipFill>
            <a:blip r:embed="rId7"/>
            <a:stretch>
              <a:fillRect/>
            </a:stretch>
          </p:blipFill>
          <p:spPr>
            <a:xfrm>
              <a:off x="3881859" y="1285876"/>
              <a:ext cx="714775" cy="925830"/>
            </a:xfrm>
            <a:prstGeom prst="rect">
              <a:avLst/>
            </a:prstGeom>
          </p:spPr>
        </p:pic>
        <p:pic>
          <p:nvPicPr>
            <p:cNvPr id="613" name="Picture 613"/>
            <p:cNvPicPr/>
            <p:nvPr/>
          </p:nvPicPr>
          <p:blipFill>
            <a:blip r:embed="rId8"/>
            <a:stretch>
              <a:fillRect/>
            </a:stretch>
          </p:blipFill>
          <p:spPr>
            <a:xfrm>
              <a:off x="3573249" y="2366011"/>
              <a:ext cx="714775" cy="925830"/>
            </a:xfrm>
            <a:prstGeom prst="rect">
              <a:avLst/>
            </a:prstGeom>
          </p:spPr>
        </p:pic>
        <p:pic>
          <p:nvPicPr>
            <p:cNvPr id="615" name="Picture 615"/>
            <p:cNvPicPr/>
            <p:nvPr/>
          </p:nvPicPr>
          <p:blipFill>
            <a:blip r:embed="rId9"/>
            <a:stretch>
              <a:fillRect/>
            </a:stretch>
          </p:blipFill>
          <p:spPr>
            <a:xfrm>
              <a:off x="2287375" y="2983231"/>
              <a:ext cx="715830" cy="925830"/>
            </a:xfrm>
            <a:prstGeom prst="rect">
              <a:avLst/>
            </a:prstGeom>
          </p:spPr>
        </p:pic>
        <p:pic>
          <p:nvPicPr>
            <p:cNvPr id="617" name="Picture 617"/>
            <p:cNvPicPr/>
            <p:nvPr/>
          </p:nvPicPr>
          <p:blipFill>
            <a:blip r:embed="rId10"/>
            <a:stretch>
              <a:fillRect/>
            </a:stretch>
          </p:blipFill>
          <p:spPr>
            <a:xfrm>
              <a:off x="1207240" y="2468881"/>
              <a:ext cx="714775" cy="925830"/>
            </a:xfrm>
            <a:prstGeom prst="rect">
              <a:avLst/>
            </a:prstGeom>
          </p:spPr>
        </p:pic>
        <p:pic>
          <p:nvPicPr>
            <p:cNvPr id="619" name="Picture 619"/>
            <p:cNvPicPr/>
            <p:nvPr/>
          </p:nvPicPr>
          <p:blipFill>
            <a:blip r:embed="rId11"/>
            <a:stretch>
              <a:fillRect/>
            </a:stretch>
          </p:blipFill>
          <p:spPr>
            <a:xfrm>
              <a:off x="2133070" y="1080136"/>
              <a:ext cx="714775" cy="925830"/>
            </a:xfrm>
            <a:prstGeom prst="rect">
              <a:avLst/>
            </a:prstGeom>
          </p:spPr>
        </p:pic>
        <p:pic>
          <p:nvPicPr>
            <p:cNvPr id="621" name="Picture 621"/>
            <p:cNvPicPr/>
            <p:nvPr/>
          </p:nvPicPr>
          <p:blipFill>
            <a:blip r:embed="rId12"/>
            <a:stretch>
              <a:fillRect/>
            </a:stretch>
          </p:blipFill>
          <p:spPr>
            <a:xfrm>
              <a:off x="2241255" y="1954532"/>
              <a:ext cx="714775" cy="925830"/>
            </a:xfrm>
            <a:prstGeom prst="rect">
              <a:avLst/>
            </a:prstGeom>
          </p:spPr>
        </p:pic>
      </p:grpSp>
      <p:sp>
        <p:nvSpPr>
          <p:cNvPr id="3" name="文本框 2"/>
          <p:cNvSpPr txBox="1"/>
          <p:nvPr/>
        </p:nvSpPr>
        <p:spPr>
          <a:xfrm>
            <a:off x="667385" y="3724275"/>
            <a:ext cx="4832350" cy="1476375"/>
          </a:xfrm>
          <a:prstGeom prst="rect">
            <a:avLst/>
          </a:prstGeom>
          <a:noFill/>
        </p:spPr>
        <p:txBody>
          <a:bodyPr wrap="square" rtlCol="0">
            <a:spAutoFit/>
          </a:bodyPr>
          <a:p>
            <a:r>
              <a:rPr lang="zh-CN" altLang="en-US"/>
              <a:t>插图的杂志封面是自动设计的小林的彩色图像比例。这些设计的封面图片都是根据小林的图案挑选出来的，代表了杂志封面设计的心情。封面图片是根据小林的尺度进行分类的，然后才添加文字。</a:t>
            </a:r>
            <a:endParaRPr lang="zh-CN" altLang="en-US"/>
          </a:p>
        </p:txBody>
      </p:sp>
      <p:pic>
        <p:nvPicPr>
          <p:cNvPr id="81" name="Picture 81"/>
          <p:cNvPicPr/>
          <p:nvPr/>
        </p:nvPicPr>
        <p:blipFill>
          <a:blip r:embed="rId13"/>
          <a:srcRect l="42901" b="5881"/>
          <a:stretch>
            <a:fillRect/>
          </a:stretch>
        </p:blipFill>
        <p:spPr>
          <a:xfrm>
            <a:off x="4375150" y="134620"/>
            <a:ext cx="1868805" cy="2007235"/>
          </a:xfrm>
          <a:prstGeom prst="rect">
            <a:avLst/>
          </a:prstGeom>
        </p:spPr>
      </p:pic>
    </p:spTree>
    <p:custDataLst>
      <p:tags r:id="rId1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25145" y="0"/>
            <a:ext cx="1494155" cy="1999615"/>
            <a:chOff x="827" y="0"/>
            <a:chExt cx="2353" cy="3149"/>
          </a:xfrm>
        </p:grpSpPr>
        <p:pic>
          <p:nvPicPr>
            <p:cNvPr id="10" name="图片 9" descr="未标题-1"/>
            <p:cNvPicPr>
              <a:picLocks noChangeAspect="1"/>
            </p:cNvPicPr>
            <p:nvPr/>
          </p:nvPicPr>
          <p:blipFill>
            <a:blip r:embed="rId1"/>
            <a:stretch>
              <a:fillRect/>
            </a:stretch>
          </p:blipFill>
          <p:spPr>
            <a:xfrm>
              <a:off x="827" y="742"/>
              <a:ext cx="1787" cy="2407"/>
            </a:xfrm>
            <a:prstGeom prst="rect">
              <a:avLst/>
            </a:prstGeom>
          </p:spPr>
        </p:pic>
        <p:sp>
          <p:nvSpPr>
            <p:cNvPr id="11" name="矩形 10"/>
            <p:cNvSpPr/>
            <p:nvPr/>
          </p:nvSpPr>
          <p:spPr>
            <a:xfrm>
              <a:off x="1544" y="0"/>
              <a:ext cx="172" cy="17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矩形 7"/>
            <p:cNvSpPr/>
            <p:nvPr>
              <p:custDataLst>
                <p:tags r:id="rId2"/>
              </p:custDataLst>
            </p:nvPr>
          </p:nvSpPr>
          <p:spPr>
            <a:xfrm>
              <a:off x="1932" y="1735"/>
              <a:ext cx="1248" cy="725"/>
            </a:xfrm>
            <a:prstGeom prst="rect">
              <a:avLst/>
            </a:prstGeom>
          </p:spPr>
          <p:txBody>
            <a:bodyPr wrap="none">
              <a:spAutoFit/>
            </a:bodyPr>
            <a:p>
              <a:pPr marL="0" marR="0" lvl="0" indent="0" algn="ctr" defTabSz="685800" rtl="0" eaLnBrk="1" fontAlgn="auto" latinLnBrk="0" hangingPunct="1">
                <a:lnSpc>
                  <a:spcPct val="100000"/>
                </a:lnSpc>
                <a:spcBef>
                  <a:spcPts val="0"/>
                </a:spcBef>
                <a:spcAft>
                  <a:spcPts val="0"/>
                </a:spcAft>
                <a:buClrTx/>
                <a:buSzTx/>
                <a:buFontTx/>
                <a:buNone/>
                <a:defRPr/>
              </a:pPr>
              <a:r>
                <a:rPr lang="zh-CN" altLang="en-US" sz="2400">
                  <a:sym typeface="+mn-ea"/>
                </a:rPr>
                <a:t>结论</a:t>
              </a:r>
              <a:endParaRPr lang="zh-CN" altLang="en-US" sz="2400">
                <a:sym typeface="+mn-ea"/>
              </a:endParaRPr>
            </a:p>
          </p:txBody>
        </p:sp>
      </p:grpSp>
      <p:sp>
        <p:nvSpPr>
          <p:cNvPr id="16" name="文本框 15"/>
          <p:cNvSpPr txBox="1"/>
          <p:nvPr/>
        </p:nvSpPr>
        <p:spPr>
          <a:xfrm>
            <a:off x="652145" y="2353945"/>
            <a:ext cx="10734675" cy="2584450"/>
          </a:xfrm>
          <a:prstGeom prst="rect">
            <a:avLst/>
          </a:prstGeom>
          <a:noFill/>
        </p:spPr>
        <p:txBody>
          <a:bodyPr wrap="square" rtlCol="0">
            <a:spAutoFit/>
          </a:bodyPr>
          <a:p>
            <a:r>
              <a:t>在杂志封面的设计中，对封面图像的颜色分布以及其他图形和文本元素的颜色做出一系列决定被认为是色彩设计的概念。这个概念解决了一些主观的挑战，具体来说，如何确定一组颜色，既美观又有助于设计的功能，文本元素的易读性，以及杂志类别的风格一致性。我们的自动色彩设计解决方案包括量化这些挑战，通过部署一些著名的色彩理论。我们讨论了它的颜色和谐的概念，松田的和谐色调和色调模板作为颜色和谐的几何结构。然后我们强调了颜色语义的概念。我们描述了小林的彩色图像比例，并说明了我们如何利用这个比例来传达设计的色彩情绪。我们认为自动色彩设计的框架可以扩展到其他类型的媒体，如文档文档、网页和视频的色彩设计。此外，颜色语义的概念可以应用于各种各样的应用，包括从图像中提取语义颜色，颜色情绪转移，图像的计算美学，图像注释和检索，图像增强技术，推荐和个性化，并通过例子设计。这个概念还可以提供更复杂的用户交互和用户界面集。</a:t>
            </a: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PA" val="v4.1.3"/>
</p:tagLst>
</file>

<file path=ppt/tags/tag63.xml><?xml version="1.0" encoding="utf-8"?>
<p:tagLst xmlns:p="http://schemas.openxmlformats.org/presentationml/2006/main">
  <p:tag name="PA" val="v4.1.3"/>
</p:tagLst>
</file>

<file path=ppt/tags/tag64.xml><?xml version="1.0" encoding="utf-8"?>
<p:tagLst xmlns:p="http://schemas.openxmlformats.org/presentationml/2006/main">
  <p:tag name="PA" val="v4.1.3"/>
</p:tagLst>
</file>

<file path=ppt/tags/tag6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6.xml><?xml version="1.0" encoding="utf-8"?>
<p:tagLst xmlns:p="http://schemas.openxmlformats.org/presentationml/2006/main">
  <p:tag name="PA" val="v4.1.3"/>
</p:tagLst>
</file>

<file path=ppt/tags/tag6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8.xml><?xml version="1.0" encoding="utf-8"?>
<p:tagLst xmlns:p="http://schemas.openxmlformats.org/presentationml/2006/main">
  <p:tag name="PA" val="v4.1.3"/>
</p:tagLst>
</file>

<file path=ppt/tags/tag6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PA" val="v4.1.3"/>
</p:tagLst>
</file>

<file path=ppt/tags/tag7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2.xml><?xml version="1.0" encoding="utf-8"?>
<p:tagLst xmlns:p="http://schemas.openxmlformats.org/presentationml/2006/main">
  <p:tag name="PA" val="v4.1.3"/>
</p:tagLst>
</file>

<file path=ppt/tags/tag7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4.xml><?xml version="1.0" encoding="utf-8"?>
<p:tagLst xmlns:p="http://schemas.openxmlformats.org/presentationml/2006/main">
  <p:tag name="PA" val="v4.1.3"/>
</p:tagLst>
</file>

<file path=ppt/tags/tag7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6.xml><?xml version="1.0" encoding="utf-8"?>
<p:tagLst xmlns:p="http://schemas.openxmlformats.org/presentationml/2006/main">
  <p:tag name="PA" val="v4.1.3"/>
</p:tagLst>
</file>

<file path=ppt/tags/tag7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1545</Words>
  <Application>WPS 表格</Application>
  <PresentationFormat>宽屏</PresentationFormat>
  <Paragraphs>549</Paragraphs>
  <Slides>7</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7</vt:i4>
      </vt:variant>
    </vt:vector>
  </HeadingPairs>
  <TitlesOfParts>
    <vt:vector size="26" baseType="lpstr">
      <vt:lpstr>Arial</vt:lpstr>
      <vt:lpstr>方正书宋_GBK</vt:lpstr>
      <vt:lpstr>Wingdings</vt:lpstr>
      <vt:lpstr>微软雅黑</vt:lpstr>
      <vt:lpstr>汉仪旗黑KW</vt:lpstr>
      <vt:lpstr>Wingdings</vt:lpstr>
      <vt:lpstr>Calibri Light</vt:lpstr>
      <vt:lpstr>Arial</vt:lpstr>
      <vt:lpstr>宋体</vt:lpstr>
      <vt:lpstr>宋体</vt:lpstr>
      <vt:lpstr>Arial Unicode MS</vt:lpstr>
      <vt:lpstr>汉仪书宋二KW</vt:lpstr>
      <vt:lpstr>Helvetica Neue</vt:lpstr>
      <vt:lpstr>微软雅黑</vt:lpstr>
      <vt:lpstr>Times New Roman</vt:lpstr>
      <vt:lpstr>Cambria</vt:lpstr>
      <vt:lpstr>Segoe UI Symbol</vt:lpstr>
      <vt:lpstr>Thonburi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banzha</cp:lastModifiedBy>
  <cp:revision>28</cp:revision>
  <dcterms:created xsi:type="dcterms:W3CDTF">2020-06-03T07:05:48Z</dcterms:created>
  <dcterms:modified xsi:type="dcterms:W3CDTF">2020-06-03T07:05:48Z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2052-1.9.1.2994</vt:lpwstr>
  </property>
</Properties>
</file>