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581525" y="506730"/>
            <a:ext cx="2573655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智能识别海报中的文字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9760" y="1614170"/>
            <a:ext cx="2266950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文字检测（检测器）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57320" y="1614170"/>
            <a:ext cx="1834515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区域切片并过滤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6995" y="2525395"/>
            <a:ext cx="3766185" cy="11988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复杂背景、艺术字体、低分辨率、非均匀光照、图像退化、字符形变、多语言混合、文本行复杂版式、检测框字符残缺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91305" y="2525395"/>
            <a:ext cx="1566545" cy="11988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对判断出的文字区域切片，过滤掉多余的非文字区域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16650" y="1614170"/>
            <a:ext cx="1266190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文字矫正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905115" y="1614170"/>
            <a:ext cx="1266190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单字识别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619615" y="1614170"/>
            <a:ext cx="1951990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检测识别正确性</a:t>
            </a:r>
            <a:endParaRPr lang="zh-CN" altLang="en-US"/>
          </a:p>
        </p:txBody>
      </p:sp>
      <p:cxnSp>
        <p:nvCxnSpPr>
          <p:cNvPr id="13" name="直接箭头连接符 12"/>
          <p:cNvCxnSpPr>
            <a:stCxn id="4" idx="2"/>
            <a:endCxn id="5" idx="0"/>
          </p:cNvCxnSpPr>
          <p:nvPr/>
        </p:nvCxnSpPr>
        <p:spPr>
          <a:xfrm flipH="1">
            <a:off x="1753235" y="875030"/>
            <a:ext cx="4115435" cy="739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6" idx="1"/>
          </p:cNvCxnSpPr>
          <p:nvPr/>
        </p:nvCxnSpPr>
        <p:spPr>
          <a:xfrm>
            <a:off x="2886710" y="1798320"/>
            <a:ext cx="10706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9" idx="1"/>
          </p:cNvCxnSpPr>
          <p:nvPr/>
        </p:nvCxnSpPr>
        <p:spPr>
          <a:xfrm>
            <a:off x="5791835" y="1798320"/>
            <a:ext cx="4248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7480300" y="1798320"/>
            <a:ext cx="4248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171305" y="1798320"/>
            <a:ext cx="4248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WPS 表格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汉仪旗黑KW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banzha</dc:creator>
  <cp:lastModifiedBy>banzha</cp:lastModifiedBy>
  <cp:revision>1</cp:revision>
  <dcterms:created xsi:type="dcterms:W3CDTF">2020-06-03T11:44:56Z</dcterms:created>
  <dcterms:modified xsi:type="dcterms:W3CDTF">2020-06-03T11:44:56Z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