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5523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841375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楼</a:t>
            </a:r>
            <a:endParaRPr lang="zh-CN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楼号</a:t>
            </a:r>
            <a:endParaRPr lang="zh-CN" altLang="en-US"/>
          </a:p>
          <a:p>
            <a:pPr algn="ctr"/>
            <a:r>
              <a:rPr lang="zh-CN" altLang="en-US"/>
              <a:t>楼名称</a:t>
            </a:r>
            <a:endParaRPr lang="zh-CN" altLang="en-US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进入楼</a:t>
            </a:r>
            <a:endParaRPr lang="zh-CN" altLang="en-US"/>
          </a:p>
          <a:p>
            <a:pPr algn="ctr"/>
            <a:r>
              <a:rPr lang="zh-CN" altLang="en-US"/>
              <a:t>离开楼</a:t>
            </a:r>
            <a:endParaRPr lang="zh-CN" altLang="en-US"/>
          </a:p>
        </p:txBody>
      </p:sp>
      <p:sp>
        <p:nvSpPr>
          <p:cNvPr id="5" name="Rectangles 4"/>
          <p:cNvSpPr/>
          <p:nvPr/>
        </p:nvSpPr>
        <p:spPr>
          <a:xfrm>
            <a:off x="3835400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教室</a:t>
            </a:r>
            <a:endParaRPr lang="zh-CN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教室号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教室</a:t>
            </a:r>
            <a:r>
              <a:rPr lang="zh-CN" altLang="en-US"/>
              <a:t>名称</a:t>
            </a:r>
            <a:endParaRPr lang="zh-CN" altLang="en-US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进入</a:t>
            </a:r>
            <a:r>
              <a:rPr lang="zh-CN" altLang="en-US">
                <a:sym typeface="+mn-ea"/>
              </a:rPr>
              <a:t>教室</a:t>
            </a:r>
            <a:endParaRPr lang="zh-CN" altLang="en-US"/>
          </a:p>
          <a:p>
            <a:pPr algn="ctr"/>
            <a:r>
              <a:rPr lang="zh-CN" altLang="en-US"/>
              <a:t>离开</a:t>
            </a:r>
            <a:r>
              <a:rPr lang="zh-CN" altLang="en-US">
                <a:sym typeface="+mn-ea"/>
              </a:rPr>
              <a:t>教室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/>
              <a:t>进入讨论板</a:t>
            </a:r>
            <a:endParaRPr lang="zh-CN" altLang="en-US"/>
          </a:p>
        </p:txBody>
      </p:sp>
      <p:sp>
        <p:nvSpPr>
          <p:cNvPr id="6" name="Rectangles 5"/>
          <p:cNvSpPr/>
          <p:nvPr/>
        </p:nvSpPr>
        <p:spPr>
          <a:xfrm>
            <a:off x="6829425" y="81915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座位</a:t>
            </a:r>
            <a:endParaRPr lang="zh-CN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座位号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座位入座</a:t>
            </a:r>
            <a:endParaRPr lang="zh-CN" altLang="en-US"/>
          </a:p>
          <a:p>
            <a:pPr algn="ctr"/>
            <a:r>
              <a:rPr lang="zh-CN" altLang="en-US"/>
              <a:t>离开</a:t>
            </a:r>
            <a:r>
              <a:rPr lang="zh-CN" altLang="en-US">
                <a:sym typeface="+mn-ea"/>
              </a:rPr>
              <a:t>座位</a:t>
            </a:r>
            <a:endParaRPr lang="zh-CN" altLang="en-US"/>
          </a:p>
        </p:txBody>
      </p:sp>
      <p:sp>
        <p:nvSpPr>
          <p:cNvPr id="7" name="Rectangles 6"/>
          <p:cNvSpPr/>
          <p:nvPr/>
        </p:nvSpPr>
        <p:spPr>
          <a:xfrm>
            <a:off x="9596120" y="819150"/>
            <a:ext cx="2098675" cy="2540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学习计划</a:t>
            </a:r>
            <a:endParaRPr lang="zh-CN"/>
          </a:p>
          <a:p>
            <a:pPr algn="ctr"/>
            <a:r>
              <a:rPr lang="en-US" altLang="zh-CN"/>
              <a:t>————————</a:t>
            </a:r>
            <a:endParaRPr lang="en-US" altLang="zh-CN"/>
          </a:p>
          <a:p>
            <a:pPr algn="ctr"/>
            <a:r>
              <a:rPr lang="zh-CN" altLang="en-US"/>
              <a:t>自习时间</a:t>
            </a:r>
            <a:endParaRPr lang="zh-CN" altLang="en-US"/>
          </a:p>
          <a:p>
            <a:pPr algn="ctr"/>
            <a:r>
              <a:rPr lang="zh-CN" altLang="en-US"/>
              <a:t>休息时间</a:t>
            </a:r>
            <a:endParaRPr lang="zh-CN" altLang="en-US"/>
          </a:p>
          <a:p>
            <a:pPr algn="ctr"/>
            <a:r>
              <a:rPr lang="zh-CN" altLang="en-US"/>
              <a:t>周期数</a:t>
            </a:r>
            <a:endParaRPr lang="zh-CN" altLang="en-US"/>
          </a:p>
          <a:p>
            <a:pPr algn="ctr"/>
            <a:r>
              <a:rPr lang="en-US" altLang="zh-CN"/>
              <a:t>—————————</a:t>
            </a:r>
            <a:endParaRPr lang="en-US" altLang="zh-CN"/>
          </a:p>
          <a:p>
            <a:pPr algn="ctr"/>
            <a:r>
              <a:rPr lang="zh-CN" altLang="en-US"/>
              <a:t>设置计划信息</a:t>
            </a:r>
            <a:endParaRPr lang="zh-CN" altLang="en-US"/>
          </a:p>
          <a:p>
            <a:pPr algn="ctr"/>
            <a:r>
              <a:rPr lang="zh-CN" altLang="en-US"/>
              <a:t>开始自习</a:t>
            </a:r>
            <a:endParaRPr lang="zh-CN" altLang="en-US"/>
          </a:p>
          <a:p>
            <a:pPr algn="ctr"/>
            <a:r>
              <a:rPr lang="zh-CN" altLang="en-US"/>
              <a:t>结束自习</a:t>
            </a:r>
            <a:endParaRPr lang="zh-CN" altLang="en-US"/>
          </a:p>
        </p:txBody>
      </p:sp>
      <p:sp>
        <p:nvSpPr>
          <p:cNvPr id="8" name="Rectangles 7"/>
          <p:cNvSpPr/>
          <p:nvPr/>
        </p:nvSpPr>
        <p:spPr>
          <a:xfrm>
            <a:off x="3835400" y="4135120"/>
            <a:ext cx="1430020" cy="23596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讨论板</a:t>
            </a:r>
            <a:endParaRPr lang="zh-CN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讨论板号</a:t>
            </a:r>
            <a:endParaRPr lang="zh-CN" altLang="en-US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搜索问题</a:t>
            </a:r>
            <a:endParaRPr lang="zh-CN" altLang="en-US"/>
          </a:p>
          <a:p>
            <a:pPr algn="ctr"/>
            <a:r>
              <a:rPr lang="zh-CN" altLang="en-US"/>
              <a:t>查看问题</a:t>
            </a:r>
            <a:endParaRPr lang="zh-CN" altLang="en-US"/>
          </a:p>
          <a:p>
            <a:pPr algn="ctr"/>
            <a:r>
              <a:rPr lang="zh-CN" altLang="en-US"/>
              <a:t>发布问题</a:t>
            </a:r>
            <a:endParaRPr lang="zh-CN" altLang="en-US"/>
          </a:p>
          <a:p>
            <a:pPr algn="ctr"/>
            <a:r>
              <a:rPr lang="zh-CN" altLang="en-US"/>
              <a:t>回答问题</a:t>
            </a:r>
            <a:endParaRPr lang="zh-CN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71395" y="1809115"/>
            <a:ext cx="1579245" cy="120015"/>
            <a:chOff x="13194" y="7713"/>
            <a:chExt cx="2487" cy="189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3464" y="7807"/>
              <a:ext cx="2217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" name="Parallelogram 10"/>
            <p:cNvSpPr/>
            <p:nvPr/>
          </p:nvSpPr>
          <p:spPr>
            <a:xfrm rot="2280000">
              <a:off x="13194" y="7713"/>
              <a:ext cx="237" cy="189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65420" y="1809750"/>
            <a:ext cx="1584325" cy="120015"/>
            <a:chOff x="13194" y="7713"/>
            <a:chExt cx="2495" cy="189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3464" y="7808"/>
              <a:ext cx="2225" cy="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" name="Parallelogram 14"/>
            <p:cNvSpPr/>
            <p:nvPr/>
          </p:nvSpPr>
          <p:spPr>
            <a:xfrm rot="2280000">
              <a:off x="13194" y="7713"/>
              <a:ext cx="237" cy="189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73415" y="1776095"/>
            <a:ext cx="1309370" cy="120015"/>
            <a:chOff x="13194" y="7713"/>
            <a:chExt cx="2062" cy="1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3464" y="7808"/>
              <a:ext cx="1792" cy="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Parallelogram 17"/>
            <p:cNvSpPr/>
            <p:nvPr/>
          </p:nvSpPr>
          <p:spPr>
            <a:xfrm rot="2280000">
              <a:off x="13194" y="7713"/>
              <a:ext cx="237" cy="189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" name="Rectangles 21"/>
          <p:cNvSpPr/>
          <p:nvPr/>
        </p:nvSpPr>
        <p:spPr>
          <a:xfrm>
            <a:off x="6849745" y="4135120"/>
            <a:ext cx="1430020" cy="2349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用户</a:t>
            </a:r>
            <a:endParaRPr lang="zh-CN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用户号</a:t>
            </a:r>
            <a:endParaRPr lang="zh-CN" altLang="en-US"/>
          </a:p>
          <a:p>
            <a:pPr algn="ctr"/>
            <a:r>
              <a:rPr lang="zh-CN" altLang="en-US"/>
              <a:t>用户名称</a:t>
            </a:r>
            <a:endParaRPr lang="zh-CN" altLang="en-US"/>
          </a:p>
          <a:p>
            <a:pPr algn="ctr"/>
            <a:r>
              <a:rPr lang="en-US" altLang="zh-CN"/>
              <a:t>——————</a:t>
            </a:r>
            <a:endParaRPr lang="en-US" altLang="zh-CN"/>
          </a:p>
          <a:p>
            <a:pPr algn="ctr"/>
            <a:r>
              <a:rPr lang="zh-CN" altLang="en-US"/>
              <a:t>退出登录</a:t>
            </a:r>
            <a:endParaRPr lang="zh-CN" alt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281555" y="2998470"/>
            <a:ext cx="4538345" cy="124968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270500" y="2978785"/>
            <a:ext cx="1639570" cy="131953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280660" y="4298315"/>
            <a:ext cx="1609090" cy="48958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6" idx="2"/>
          </p:cNvCxnSpPr>
          <p:nvPr/>
        </p:nvCxnSpPr>
        <p:spPr>
          <a:xfrm flipH="1" flipV="1">
            <a:off x="7544435" y="3168650"/>
            <a:ext cx="20320" cy="96647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7" idx="2"/>
          </p:cNvCxnSpPr>
          <p:nvPr/>
        </p:nvCxnSpPr>
        <p:spPr>
          <a:xfrm flipV="1">
            <a:off x="7609840" y="3359150"/>
            <a:ext cx="3035935" cy="74930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109220" y="55245"/>
            <a:ext cx="201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类图</a:t>
            </a:r>
            <a:endParaRPr lang="zh-CN" altLang="en-US" sz="2400"/>
          </a:p>
        </p:txBody>
      </p:sp>
      <p:cxnSp>
        <p:nvCxnSpPr>
          <p:cNvPr id="28" name="Straight Arrow Connector 27"/>
          <p:cNvCxnSpPr>
            <a:stCxn id="5" idx="2"/>
            <a:endCxn id="8" idx="0"/>
          </p:cNvCxnSpPr>
          <p:nvPr/>
        </p:nvCxnSpPr>
        <p:spPr>
          <a:xfrm>
            <a:off x="4550410" y="3168650"/>
            <a:ext cx="0" cy="96647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1551940" y="459105"/>
            <a:ext cx="441068" cy="520723"/>
            <a:chOff x="2308" y="865"/>
            <a:chExt cx="1167" cy="1244"/>
          </a:xfrm>
        </p:grpSpPr>
        <p:sp>
          <p:nvSpPr>
            <p:cNvPr id="4" name="Oval 3"/>
            <p:cNvSpPr/>
            <p:nvPr/>
          </p:nvSpPr>
          <p:spPr>
            <a:xfrm>
              <a:off x="2711" y="865"/>
              <a:ext cx="362" cy="362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2308" y="1009"/>
              <a:ext cx="1167" cy="11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noAutofit/>
            </a:bodyPr>
            <a:p>
              <a:pPr algn="ctr"/>
              <a:r>
                <a:rPr lang="zh-CN" altLang="en-US" sz="2000" b="1">
                  <a:ln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大</a:t>
              </a:r>
              <a:endParaRPr lang="zh-C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7" name="Rectangles 6"/>
          <p:cNvSpPr/>
          <p:nvPr/>
        </p:nvSpPr>
        <p:spPr>
          <a:xfrm>
            <a:off x="1721485" y="1019175"/>
            <a:ext cx="90170" cy="53898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800985" y="519430"/>
            <a:ext cx="61976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楼</a:t>
            </a:r>
            <a:endParaRPr lang="zh-CN" altLang="en-US"/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3110865" y="859155"/>
            <a:ext cx="10160" cy="554926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811655" y="1109345"/>
            <a:ext cx="118935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3041650" y="1109345"/>
            <a:ext cx="113665" cy="45478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88335" y="1884045"/>
            <a:ext cx="123634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s 12"/>
          <p:cNvSpPr/>
          <p:nvPr/>
        </p:nvSpPr>
        <p:spPr>
          <a:xfrm>
            <a:off x="4121150" y="519430"/>
            <a:ext cx="84963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教室</a:t>
            </a:r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45965" y="859155"/>
            <a:ext cx="10160" cy="5527040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4468495" y="1884045"/>
            <a:ext cx="151130" cy="32975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248525" y="519430"/>
            <a:ext cx="84963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座位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7673340" y="859155"/>
            <a:ext cx="3810" cy="551624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487035" y="3222625"/>
            <a:ext cx="2058035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Rectangles 18"/>
          <p:cNvSpPr/>
          <p:nvPr/>
        </p:nvSpPr>
        <p:spPr>
          <a:xfrm>
            <a:off x="7583170" y="3221990"/>
            <a:ext cx="154305" cy="12795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2"/>
          </p:cNvCxnSpPr>
          <p:nvPr/>
        </p:nvCxnSpPr>
        <p:spPr>
          <a:xfrm flipH="1">
            <a:off x="4632325" y="4501515"/>
            <a:ext cx="3028315" cy="1079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178810" y="5170170"/>
            <a:ext cx="1309370" cy="1079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752715" y="3390265"/>
            <a:ext cx="123634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Rectangles 24"/>
          <p:cNvSpPr/>
          <p:nvPr/>
        </p:nvSpPr>
        <p:spPr>
          <a:xfrm>
            <a:off x="8997950" y="3222625"/>
            <a:ext cx="1385570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学习计划</a:t>
            </a:r>
            <a:endParaRPr lang="zh-CN" altLang="en-US"/>
          </a:p>
        </p:txBody>
      </p:sp>
      <p:sp>
        <p:nvSpPr>
          <p:cNvPr id="26" name="Rectangles 25"/>
          <p:cNvSpPr/>
          <p:nvPr/>
        </p:nvSpPr>
        <p:spPr>
          <a:xfrm>
            <a:off x="9637395" y="3581400"/>
            <a:ext cx="109855" cy="6356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 flipH="1">
            <a:off x="7731125" y="4217035"/>
            <a:ext cx="196151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Rectangles 27"/>
          <p:cNvSpPr/>
          <p:nvPr/>
        </p:nvSpPr>
        <p:spPr>
          <a:xfrm>
            <a:off x="9501505" y="4044950"/>
            <a:ext cx="37846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US" altLang="zh-CN" sz="28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816735" y="5657215"/>
            <a:ext cx="1227455" cy="635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993265" y="874395"/>
            <a:ext cx="6527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进入楼</a:t>
            </a:r>
            <a:endParaRPr lang="zh-CN" altLang="en-US" sz="1000"/>
          </a:p>
        </p:txBody>
      </p:sp>
      <p:sp>
        <p:nvSpPr>
          <p:cNvPr id="31" name="Text Box 30"/>
          <p:cNvSpPr txBox="1"/>
          <p:nvPr/>
        </p:nvSpPr>
        <p:spPr>
          <a:xfrm>
            <a:off x="3317240" y="163893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进入教室</a:t>
            </a:r>
            <a:endParaRPr lang="zh-CN" altLang="en-US" sz="1000"/>
          </a:p>
        </p:txBody>
      </p:sp>
      <p:sp>
        <p:nvSpPr>
          <p:cNvPr id="32" name="Text Box 31"/>
          <p:cNvSpPr txBox="1"/>
          <p:nvPr/>
        </p:nvSpPr>
        <p:spPr>
          <a:xfrm>
            <a:off x="4968240" y="2530475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座位入座</a:t>
            </a:r>
            <a:endParaRPr lang="zh-CN" altLang="en-US" sz="1000"/>
          </a:p>
        </p:txBody>
      </p:sp>
      <p:sp>
        <p:nvSpPr>
          <p:cNvPr id="33" name="Text Box 32"/>
          <p:cNvSpPr txBox="1"/>
          <p:nvPr/>
        </p:nvSpPr>
        <p:spPr>
          <a:xfrm>
            <a:off x="7939405" y="2996565"/>
            <a:ext cx="783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制订学习计划</a:t>
            </a:r>
            <a:endParaRPr lang="zh-CN" altLang="en-US" sz="1000"/>
          </a:p>
        </p:txBody>
      </p:sp>
      <p:sp>
        <p:nvSpPr>
          <p:cNvPr id="34" name="Text Box 33"/>
          <p:cNvSpPr txBox="1"/>
          <p:nvPr/>
        </p:nvSpPr>
        <p:spPr>
          <a:xfrm>
            <a:off x="109220" y="55245"/>
            <a:ext cx="201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顺序图</a:t>
            </a:r>
            <a:endParaRPr lang="zh-CN" altLang="en-US" sz="2400"/>
          </a:p>
        </p:txBody>
      </p:sp>
      <p:sp>
        <p:nvSpPr>
          <p:cNvPr id="36" name="Rectangles 35"/>
          <p:cNvSpPr/>
          <p:nvPr/>
        </p:nvSpPr>
        <p:spPr>
          <a:xfrm>
            <a:off x="5636260" y="542925"/>
            <a:ext cx="962025" cy="339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讨论板</a:t>
            </a:r>
            <a:endParaRPr lang="zh-CN" alt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6173470" y="882650"/>
            <a:ext cx="3810" cy="551624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13910" y="2206625"/>
            <a:ext cx="149733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Rectangles 39"/>
          <p:cNvSpPr/>
          <p:nvPr/>
        </p:nvSpPr>
        <p:spPr>
          <a:xfrm>
            <a:off x="6100445" y="2201545"/>
            <a:ext cx="142240" cy="9093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621530" y="2223770"/>
            <a:ext cx="876300" cy="10293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4929505" y="1950720"/>
            <a:ext cx="941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进入讨论板</a:t>
            </a:r>
            <a:endParaRPr lang="zh-CN" altLang="en-US" sz="100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617085" y="3110865"/>
            <a:ext cx="152717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0175" y="109855"/>
            <a:ext cx="201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用户状态图</a:t>
            </a:r>
            <a:endParaRPr lang="zh-CN" altLang="en-US" sz="2400"/>
          </a:p>
        </p:txBody>
      </p:sp>
      <p:sp>
        <p:nvSpPr>
          <p:cNvPr id="5" name="Oval 4"/>
          <p:cNvSpPr/>
          <p:nvPr/>
        </p:nvSpPr>
        <p:spPr>
          <a:xfrm>
            <a:off x="1993265" y="1129030"/>
            <a:ext cx="306070" cy="3048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46705" y="1774825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处于主菜单</a:t>
            </a:r>
            <a:endParaRPr lang="zh-CN" altLang="en-US"/>
          </a:p>
        </p:txBody>
      </p:sp>
      <p:sp>
        <p:nvSpPr>
          <p:cNvPr id="7" name="Rounded Rectangle 6"/>
          <p:cNvSpPr/>
          <p:nvPr/>
        </p:nvSpPr>
        <p:spPr>
          <a:xfrm>
            <a:off x="4846955" y="2580640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处于楼中</a:t>
            </a:r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6781165" y="3386455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处于教室中</a:t>
            </a:r>
            <a:endParaRPr lang="zh-CN" altLang="en-US"/>
          </a:p>
        </p:txBody>
      </p:sp>
      <p:sp>
        <p:nvSpPr>
          <p:cNvPr id="9" name="Rounded Rectangle 8"/>
          <p:cNvSpPr/>
          <p:nvPr/>
        </p:nvSpPr>
        <p:spPr>
          <a:xfrm>
            <a:off x="4752975" y="4130040"/>
            <a:ext cx="1533525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处于座位上</a:t>
            </a:r>
            <a:endParaRPr lang="zh-CN" altLang="en-US"/>
          </a:p>
        </p:txBody>
      </p:sp>
      <p:sp>
        <p:nvSpPr>
          <p:cNvPr id="10" name="Rounded Rectangle 9"/>
          <p:cNvSpPr/>
          <p:nvPr/>
        </p:nvSpPr>
        <p:spPr>
          <a:xfrm>
            <a:off x="2846705" y="4860290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在自习</a:t>
            </a:r>
            <a:endParaRPr lang="zh-CN" altLang="en-US"/>
          </a:p>
        </p:txBody>
      </p:sp>
      <p:cxnSp>
        <p:nvCxnSpPr>
          <p:cNvPr id="11" name="Straight Arrow Connector 10"/>
          <p:cNvCxnSpPr>
            <a:stCxn id="5" idx="5"/>
          </p:cNvCxnSpPr>
          <p:nvPr/>
        </p:nvCxnSpPr>
        <p:spPr>
          <a:xfrm>
            <a:off x="2254250" y="1389380"/>
            <a:ext cx="691515" cy="385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71010" y="2256790"/>
            <a:ext cx="701040" cy="306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227195" y="2409825"/>
            <a:ext cx="613410" cy="295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286500" y="3133090"/>
            <a:ext cx="537210" cy="2514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221095" y="3253105"/>
            <a:ext cx="558800" cy="252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86500" y="3987165"/>
            <a:ext cx="471170" cy="186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297930" y="4064000"/>
            <a:ext cx="558165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33545" y="4673600"/>
            <a:ext cx="471170" cy="186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288790" y="4860290"/>
            <a:ext cx="558165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4610735" y="2098040"/>
            <a:ext cx="810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进入楼</a:t>
            </a:r>
            <a:endParaRPr lang="zh-CN" altLang="en-US" sz="1400"/>
          </a:p>
        </p:txBody>
      </p:sp>
      <p:sp>
        <p:nvSpPr>
          <p:cNvPr id="21" name="Text Box 20"/>
          <p:cNvSpPr txBox="1"/>
          <p:nvPr/>
        </p:nvSpPr>
        <p:spPr>
          <a:xfrm>
            <a:off x="4051935" y="2580640"/>
            <a:ext cx="7810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离开楼</a:t>
            </a:r>
            <a:endParaRPr lang="zh-CN" altLang="en-US" sz="1400"/>
          </a:p>
        </p:txBody>
      </p:sp>
      <p:sp>
        <p:nvSpPr>
          <p:cNvPr id="22" name="Text Box 21"/>
          <p:cNvSpPr txBox="1"/>
          <p:nvPr/>
        </p:nvSpPr>
        <p:spPr>
          <a:xfrm>
            <a:off x="5815965" y="3384550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离开教室</a:t>
            </a:r>
            <a:endParaRPr lang="zh-CN" altLang="en-US" sz="1400"/>
          </a:p>
        </p:txBody>
      </p:sp>
      <p:sp>
        <p:nvSpPr>
          <p:cNvPr id="23" name="Text Box 22"/>
          <p:cNvSpPr txBox="1"/>
          <p:nvPr/>
        </p:nvSpPr>
        <p:spPr>
          <a:xfrm>
            <a:off x="6508115" y="2887345"/>
            <a:ext cx="10623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进入教室</a:t>
            </a:r>
            <a:endParaRPr lang="zh-CN" altLang="en-US" sz="1400"/>
          </a:p>
        </p:txBody>
      </p:sp>
      <p:sp>
        <p:nvSpPr>
          <p:cNvPr id="24" name="Text Box 23"/>
          <p:cNvSpPr txBox="1"/>
          <p:nvPr/>
        </p:nvSpPr>
        <p:spPr>
          <a:xfrm>
            <a:off x="5717540" y="3757295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座位入座</a:t>
            </a:r>
            <a:endParaRPr lang="zh-CN" altLang="en-US" sz="1400"/>
          </a:p>
        </p:txBody>
      </p:sp>
      <p:sp>
        <p:nvSpPr>
          <p:cNvPr id="25" name="Text Box 24"/>
          <p:cNvSpPr txBox="1"/>
          <p:nvPr/>
        </p:nvSpPr>
        <p:spPr>
          <a:xfrm>
            <a:off x="6508115" y="4257675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离开座位</a:t>
            </a:r>
            <a:endParaRPr lang="zh-CN" alt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4610735" y="4965700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结束自习</a:t>
            </a:r>
            <a:endParaRPr lang="zh-CN" altLang="en-US" sz="1400"/>
          </a:p>
        </p:txBody>
      </p:sp>
      <p:sp>
        <p:nvSpPr>
          <p:cNvPr id="27" name="Text Box 26"/>
          <p:cNvSpPr txBox="1"/>
          <p:nvPr/>
        </p:nvSpPr>
        <p:spPr>
          <a:xfrm>
            <a:off x="3664585" y="4502150"/>
            <a:ext cx="10401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开始自习</a:t>
            </a:r>
            <a:endParaRPr lang="zh-CN" altLang="en-US" sz="1400"/>
          </a:p>
        </p:txBody>
      </p:sp>
      <p:sp>
        <p:nvSpPr>
          <p:cNvPr id="28" name="Rounded Rectangle 27"/>
          <p:cNvSpPr/>
          <p:nvPr/>
        </p:nvSpPr>
        <p:spPr>
          <a:xfrm>
            <a:off x="9432290" y="3384550"/>
            <a:ext cx="1424940" cy="6788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处于讨论板</a:t>
            </a:r>
            <a:endParaRPr lang="zh-CN" alt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214995" y="3560445"/>
            <a:ext cx="1215390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192770" y="3834130"/>
            <a:ext cx="12052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8335645" y="3253105"/>
            <a:ext cx="132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进入讨论板</a:t>
            </a:r>
            <a:endParaRPr lang="zh-CN" altLang="en-US" sz="1400"/>
          </a:p>
        </p:txBody>
      </p:sp>
      <p:sp>
        <p:nvSpPr>
          <p:cNvPr id="32" name="Text Box 31"/>
          <p:cNvSpPr txBox="1"/>
          <p:nvPr/>
        </p:nvSpPr>
        <p:spPr>
          <a:xfrm>
            <a:off x="8335645" y="3867150"/>
            <a:ext cx="132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离开讨论板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4790440" y="5664200"/>
            <a:ext cx="1478915" cy="963295"/>
            <a:chOff x="2241" y="1380"/>
            <a:chExt cx="3018" cy="2174"/>
          </a:xfrm>
        </p:grpSpPr>
        <p:sp>
          <p:nvSpPr>
            <p:cNvPr id="4" name="Rectangles 3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用户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Rectangles 4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130175" y="109855"/>
            <a:ext cx="2015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包图</a:t>
            </a:r>
            <a:endParaRPr lang="zh-CN" altLang="en-US" sz="2400"/>
          </a:p>
        </p:txBody>
      </p:sp>
      <p:grpSp>
        <p:nvGrpSpPr>
          <p:cNvPr id="33" name="Group 32"/>
          <p:cNvGrpSpPr/>
          <p:nvPr/>
        </p:nvGrpSpPr>
        <p:grpSpPr>
          <a:xfrm>
            <a:off x="4790440" y="4006850"/>
            <a:ext cx="1478915" cy="963295"/>
            <a:chOff x="2241" y="1380"/>
            <a:chExt cx="3018" cy="2174"/>
          </a:xfrm>
        </p:grpSpPr>
        <p:sp>
          <p:nvSpPr>
            <p:cNvPr id="34" name="Rectangles 33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自习系统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66115" y="1985010"/>
            <a:ext cx="1478915" cy="963295"/>
            <a:chOff x="2241" y="1380"/>
            <a:chExt cx="3018" cy="2174"/>
          </a:xfrm>
        </p:grpSpPr>
        <p:sp>
          <p:nvSpPr>
            <p:cNvPr id="37" name="Rectangles 36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楼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22675" y="1985010"/>
            <a:ext cx="1478915" cy="963295"/>
            <a:chOff x="2241" y="1380"/>
            <a:chExt cx="3018" cy="2174"/>
          </a:xfrm>
        </p:grpSpPr>
        <p:sp>
          <p:nvSpPr>
            <p:cNvPr id="40" name="Rectangles 39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教室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289800" y="1985010"/>
            <a:ext cx="1478915" cy="963295"/>
            <a:chOff x="2241" y="1380"/>
            <a:chExt cx="3018" cy="2174"/>
          </a:xfrm>
        </p:grpSpPr>
        <p:sp>
          <p:nvSpPr>
            <p:cNvPr id="43" name="Rectangles 42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座位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622675" y="210185"/>
            <a:ext cx="1478915" cy="963295"/>
            <a:chOff x="2241" y="1380"/>
            <a:chExt cx="3018" cy="2174"/>
          </a:xfrm>
        </p:grpSpPr>
        <p:sp>
          <p:nvSpPr>
            <p:cNvPr id="46" name="Rectangles 45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讨论板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629265" y="1985010"/>
            <a:ext cx="1478915" cy="963295"/>
            <a:chOff x="2241" y="1380"/>
            <a:chExt cx="3018" cy="2174"/>
          </a:xfrm>
        </p:grpSpPr>
        <p:sp>
          <p:nvSpPr>
            <p:cNvPr id="49" name="Rectangles 48"/>
            <p:cNvSpPr/>
            <p:nvPr/>
          </p:nvSpPr>
          <p:spPr>
            <a:xfrm>
              <a:off x="2241" y="1984"/>
              <a:ext cx="3019" cy="1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学习计划</a:t>
              </a: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2241" y="1380"/>
              <a:ext cx="1569" cy="6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>
            <a:off x="5831840" y="4970145"/>
            <a:ext cx="0" cy="94297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5852160" y="5152390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53" name="Straight Arrow Connector 52"/>
          <p:cNvCxnSpPr>
            <a:stCxn id="37" idx="3"/>
            <a:endCxn id="40" idx="1"/>
          </p:cNvCxnSpPr>
          <p:nvPr/>
        </p:nvCxnSpPr>
        <p:spPr>
          <a:xfrm>
            <a:off x="2145665" y="2600325"/>
            <a:ext cx="1477010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Text Box 53"/>
          <p:cNvSpPr txBox="1"/>
          <p:nvPr/>
        </p:nvSpPr>
        <p:spPr>
          <a:xfrm>
            <a:off x="2216150" y="223202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&lt;&lt;import&gt;&gt;</a:t>
            </a:r>
            <a:endParaRPr lang="en-US"/>
          </a:p>
        </p:txBody>
      </p:sp>
      <p:sp>
        <p:nvSpPr>
          <p:cNvPr id="55" name="Text Box 54"/>
          <p:cNvSpPr txBox="1"/>
          <p:nvPr/>
        </p:nvSpPr>
        <p:spPr>
          <a:xfrm>
            <a:off x="4563745" y="139509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4563745" y="1186815"/>
            <a:ext cx="20320" cy="108521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3"/>
            <a:endCxn id="43" idx="1"/>
          </p:cNvCxnSpPr>
          <p:nvPr/>
        </p:nvCxnSpPr>
        <p:spPr>
          <a:xfrm>
            <a:off x="5102225" y="2600325"/>
            <a:ext cx="218757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Text Box 57"/>
          <p:cNvSpPr txBox="1"/>
          <p:nvPr/>
        </p:nvSpPr>
        <p:spPr>
          <a:xfrm>
            <a:off x="5429885" y="224853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59" name="Straight Arrow Connector 58"/>
          <p:cNvCxnSpPr>
            <a:stCxn id="43" idx="3"/>
            <a:endCxn id="49" idx="1"/>
          </p:cNvCxnSpPr>
          <p:nvPr/>
        </p:nvCxnSpPr>
        <p:spPr>
          <a:xfrm>
            <a:off x="8769350" y="2600325"/>
            <a:ext cx="1859915" cy="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8976360" y="2232025"/>
            <a:ext cx="165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&lt;&lt;import&gt;&gt;</a:t>
            </a:r>
            <a:endParaRPr lang="en-US"/>
          </a:p>
        </p:txBody>
      </p:sp>
      <p:cxnSp>
        <p:nvCxnSpPr>
          <p:cNvPr id="61" name="Elbow Connector 60"/>
          <p:cNvCxnSpPr>
            <a:stCxn id="37" idx="2"/>
          </p:cNvCxnSpPr>
          <p:nvPr/>
        </p:nvCxnSpPr>
        <p:spPr>
          <a:xfrm rot="5400000" flipV="1">
            <a:off x="6021070" y="-1667510"/>
            <a:ext cx="743585" cy="9973945"/>
          </a:xfrm>
          <a:prstGeom prst="bentConnector2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0" idx="2"/>
          </p:cNvCxnSpPr>
          <p:nvPr/>
        </p:nvCxnSpPr>
        <p:spPr>
          <a:xfrm>
            <a:off x="4362450" y="2948305"/>
            <a:ext cx="8255" cy="75374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3" idx="2"/>
          </p:cNvCxnSpPr>
          <p:nvPr/>
        </p:nvCxnSpPr>
        <p:spPr>
          <a:xfrm>
            <a:off x="8029575" y="2948305"/>
            <a:ext cx="3175" cy="74358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9" idx="2"/>
          </p:cNvCxnSpPr>
          <p:nvPr/>
        </p:nvCxnSpPr>
        <p:spPr>
          <a:xfrm>
            <a:off x="11369040" y="2948305"/>
            <a:ext cx="10795" cy="74358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endCxn id="34" idx="1"/>
          </p:cNvCxnSpPr>
          <p:nvPr/>
        </p:nvCxnSpPr>
        <p:spPr>
          <a:xfrm>
            <a:off x="3356610" y="3691890"/>
            <a:ext cx="1433830" cy="930275"/>
          </a:xfrm>
          <a:prstGeom prst="bentConnector3">
            <a:avLst>
              <a:gd name="adj1" fmla="val 50044"/>
            </a:avLst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2910840" y="4038600"/>
            <a:ext cx="124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&lt;&lt;merge&gt;&gt;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WPS Presentation</Application>
  <PresentationFormat>Widescreen</PresentationFormat>
  <Paragraphs>141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15523</dc:creator>
  <cp:lastModifiedBy>15523</cp:lastModifiedBy>
  <cp:revision>86</cp:revision>
  <dcterms:created xsi:type="dcterms:W3CDTF">2023-11-14T06:43:32Z</dcterms:created>
  <dcterms:modified xsi:type="dcterms:W3CDTF">2023-11-14T08:48:46Z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7D40FDEB98F54BF28AC1554B62821B8B_11</vt:lpwstr>
  </property>
  <property fmtid="{D5CDD505-2E9C-101B-9397-08002B2CF9AE}" pid="3" name="KSOProductBuildVer">
    <vt:lpwstr>1033-12.2.0.13306</vt:lpwstr>
  </property>
</Properties>
</file>