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302" r:id="rId6"/>
    <p:sldId id="307" r:id="rId7"/>
    <p:sldId id="310" r:id="rId8"/>
    <p:sldId id="312" r:id="rId9"/>
    <p:sldId id="313" r:id="rId10"/>
    <p:sldId id="305" r:id="rId11"/>
    <p:sldId id="306" r:id="rId12"/>
    <p:sldId id="314" r:id="rId13"/>
    <p:sldId id="308" r:id="rId14"/>
    <p:sldId id="259" r:id="rId15"/>
    <p:sldId id="293" r:id="rId16"/>
    <p:sldId id="295" r:id="rId17"/>
    <p:sldId id="328" r:id="rId18"/>
    <p:sldId id="260" r:id="rId19"/>
    <p:sldId id="296" r:id="rId20"/>
    <p:sldId id="297" r:id="rId21"/>
    <p:sldId id="298" r:id="rId22"/>
    <p:sldId id="261" r:id="rId23"/>
    <p:sldId id="274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93" userDrawn="1">
          <p15:clr>
            <a:srgbClr val="A4A3A4"/>
          </p15:clr>
        </p15:guide>
        <p15:guide id="4" pos="415" userDrawn="1">
          <p15:clr>
            <a:srgbClr val="A4A3A4"/>
          </p15:clr>
        </p15:guide>
        <p15:guide id="5" pos="7219" userDrawn="1">
          <p15:clr>
            <a:srgbClr val="A4A3A4"/>
          </p15:clr>
        </p15:guide>
        <p15:guide id="6" orient="horz" pos="4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5D83"/>
    <a:srgbClr val="D2B08E"/>
    <a:srgbClr val="E5D1BD"/>
    <a:srgbClr val="5C819D"/>
    <a:srgbClr val="BE9D78"/>
    <a:srgbClr val="CCB194"/>
    <a:srgbClr val="245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  <p:guide orient="horz" pos="3893"/>
        <p:guide pos="415"/>
        <p:guide pos="7219"/>
        <p:guide orient="horz" pos="4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8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26.png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222508"/>
            <a:ext cx="78079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线上虚拟自习室</a:t>
            </a:r>
            <a:endParaRPr lang="zh-CN" altLang="en-US" sz="80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76600" y="3698721"/>
            <a:ext cx="56388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Group6 </a:t>
            </a:r>
            <a:r>
              <a:rPr lang="zh-CN" altLang="en-US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魏伯祯</a:t>
            </a:r>
            <a:r>
              <a:rPr lang="en-US" altLang="zh-CN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张艺</a:t>
            </a:r>
            <a:r>
              <a:rPr lang="en-US" altLang="zh-CN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周钰博</a:t>
            </a:r>
            <a:r>
              <a:rPr lang="en-US" altLang="zh-CN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毛瀚燚</a:t>
            </a:r>
            <a:endParaRPr lang="zh-CN" altLang="en-US" sz="1600" dirty="0">
              <a:solidFill>
                <a:srgbClr val="295D8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98195" y="314325"/>
            <a:ext cx="2769235" cy="85534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8327" y="135052"/>
            <a:ext cx="1213756" cy="1213756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1"/>
          <p:cNvSpPr>
            <a:spLocks noEditPoints="1"/>
          </p:cNvSpPr>
          <p:nvPr/>
        </p:nvSpPr>
        <p:spPr bwMode="auto">
          <a:xfrm>
            <a:off x="541681" y="525326"/>
            <a:ext cx="547047" cy="491098"/>
          </a:xfrm>
          <a:custGeom>
            <a:avLst/>
            <a:gdLst>
              <a:gd name="T0" fmla="*/ 333 w 704"/>
              <a:gd name="T1" fmla="*/ 621 h 632"/>
              <a:gd name="T2" fmla="*/ 67 w 704"/>
              <a:gd name="T3" fmla="*/ 355 h 632"/>
              <a:gd name="T4" fmla="*/ 9 w 704"/>
              <a:gd name="T5" fmla="*/ 258 h 632"/>
              <a:gd name="T6" fmla="*/ 13 w 704"/>
              <a:gd name="T7" fmla="*/ 150 h 632"/>
              <a:gd name="T8" fmla="*/ 67 w 704"/>
              <a:gd name="T9" fmla="*/ 65 h 632"/>
              <a:gd name="T10" fmla="*/ 154 w 704"/>
              <a:gd name="T11" fmla="*/ 12 h 632"/>
              <a:gd name="T12" fmla="*/ 265 w 704"/>
              <a:gd name="T13" fmla="*/ 9 h 632"/>
              <a:gd name="T14" fmla="*/ 352 w 704"/>
              <a:gd name="T15" fmla="*/ 55 h 632"/>
              <a:gd name="T16" fmla="*/ 439 w 704"/>
              <a:gd name="T17" fmla="*/ 9 h 632"/>
              <a:gd name="T18" fmla="*/ 550 w 704"/>
              <a:gd name="T19" fmla="*/ 12 h 632"/>
              <a:gd name="T20" fmla="*/ 637 w 704"/>
              <a:gd name="T21" fmla="*/ 65 h 632"/>
              <a:gd name="T22" fmla="*/ 691 w 704"/>
              <a:gd name="T23" fmla="*/ 151 h 632"/>
              <a:gd name="T24" fmla="*/ 691 w 704"/>
              <a:gd name="T25" fmla="*/ 151 h 632"/>
              <a:gd name="T26" fmla="*/ 695 w 704"/>
              <a:gd name="T27" fmla="*/ 258 h 632"/>
              <a:gd name="T28" fmla="*/ 637 w 704"/>
              <a:gd name="T29" fmla="*/ 355 h 632"/>
              <a:gd name="T30" fmla="*/ 636 w 704"/>
              <a:gd name="T31" fmla="*/ 356 h 632"/>
              <a:gd name="T32" fmla="*/ 371 w 704"/>
              <a:gd name="T33" fmla="*/ 621 h 632"/>
              <a:gd name="T34" fmla="*/ 333 w 704"/>
              <a:gd name="T35" fmla="*/ 621 h 632"/>
              <a:gd name="T36" fmla="*/ 384 w 704"/>
              <a:gd name="T37" fmla="*/ 99 h 632"/>
              <a:gd name="T38" fmla="*/ 384 w 704"/>
              <a:gd name="T39" fmla="*/ 99 h 632"/>
              <a:gd name="T40" fmla="*/ 298 w 704"/>
              <a:gd name="T41" fmla="*/ 184 h 632"/>
              <a:gd name="T42" fmla="*/ 275 w 704"/>
              <a:gd name="T43" fmla="*/ 184 h 632"/>
              <a:gd name="T44" fmla="*/ 275 w 704"/>
              <a:gd name="T45" fmla="*/ 161 h 632"/>
              <a:gd name="T46" fmla="*/ 330 w 704"/>
              <a:gd name="T47" fmla="*/ 107 h 632"/>
              <a:gd name="T48" fmla="*/ 329 w 704"/>
              <a:gd name="T49" fmla="*/ 106 h 632"/>
              <a:gd name="T50" fmla="*/ 251 w 704"/>
              <a:gd name="T51" fmla="*/ 61 h 632"/>
              <a:gd name="T52" fmla="*/ 170 w 704"/>
              <a:gd name="T53" fmla="*/ 63 h 632"/>
              <a:gd name="T54" fmla="*/ 105 w 704"/>
              <a:gd name="T55" fmla="*/ 103 h 632"/>
              <a:gd name="T56" fmla="*/ 64 w 704"/>
              <a:gd name="T57" fmla="*/ 167 h 632"/>
              <a:gd name="T58" fmla="*/ 61 w 704"/>
              <a:gd name="T59" fmla="*/ 244 h 632"/>
              <a:gd name="T60" fmla="*/ 105 w 704"/>
              <a:gd name="T61" fmla="*/ 317 h 632"/>
              <a:gd name="T62" fmla="*/ 352 w 704"/>
              <a:gd name="T63" fmla="*/ 564 h 632"/>
              <a:gd name="T64" fmla="*/ 598 w 704"/>
              <a:gd name="T65" fmla="*/ 318 h 632"/>
              <a:gd name="T66" fmla="*/ 599 w 704"/>
              <a:gd name="T67" fmla="*/ 317 h 632"/>
              <a:gd name="T68" fmla="*/ 643 w 704"/>
              <a:gd name="T69" fmla="*/ 244 h 632"/>
              <a:gd name="T70" fmla="*/ 640 w 704"/>
              <a:gd name="T71" fmla="*/ 167 h 632"/>
              <a:gd name="T72" fmla="*/ 640 w 704"/>
              <a:gd name="T73" fmla="*/ 167 h 632"/>
              <a:gd name="T74" fmla="*/ 600 w 704"/>
              <a:gd name="T75" fmla="*/ 103 h 632"/>
              <a:gd name="T76" fmla="*/ 534 w 704"/>
              <a:gd name="T77" fmla="*/ 63 h 632"/>
              <a:gd name="T78" fmla="*/ 453 w 704"/>
              <a:gd name="T79" fmla="*/ 61 h 632"/>
              <a:gd name="T80" fmla="*/ 384 w 704"/>
              <a:gd name="T81" fmla="*/ 99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4" h="632">
                <a:moveTo>
                  <a:pt x="333" y="621"/>
                </a:moveTo>
                <a:cubicBezTo>
                  <a:pt x="67" y="355"/>
                  <a:pt x="67" y="355"/>
                  <a:pt x="67" y="355"/>
                </a:cubicBezTo>
                <a:cubicBezTo>
                  <a:pt x="39" y="327"/>
                  <a:pt x="19" y="294"/>
                  <a:pt x="9" y="258"/>
                </a:cubicBezTo>
                <a:cubicBezTo>
                  <a:pt x="0" y="224"/>
                  <a:pt x="1" y="188"/>
                  <a:pt x="13" y="150"/>
                </a:cubicBezTo>
                <a:cubicBezTo>
                  <a:pt x="24" y="118"/>
                  <a:pt x="43" y="89"/>
                  <a:pt x="67" y="65"/>
                </a:cubicBezTo>
                <a:cubicBezTo>
                  <a:pt x="91" y="41"/>
                  <a:pt x="121" y="23"/>
                  <a:pt x="154" y="12"/>
                </a:cubicBezTo>
                <a:cubicBezTo>
                  <a:pt x="192" y="0"/>
                  <a:pt x="230" y="0"/>
                  <a:pt x="265" y="9"/>
                </a:cubicBezTo>
                <a:cubicBezTo>
                  <a:pt x="296" y="17"/>
                  <a:pt x="326" y="33"/>
                  <a:pt x="352" y="55"/>
                </a:cubicBezTo>
                <a:cubicBezTo>
                  <a:pt x="378" y="34"/>
                  <a:pt x="408" y="17"/>
                  <a:pt x="439" y="9"/>
                </a:cubicBezTo>
                <a:cubicBezTo>
                  <a:pt x="475" y="0"/>
                  <a:pt x="512" y="0"/>
                  <a:pt x="550" y="12"/>
                </a:cubicBezTo>
                <a:cubicBezTo>
                  <a:pt x="583" y="23"/>
                  <a:pt x="613" y="41"/>
                  <a:pt x="637" y="65"/>
                </a:cubicBezTo>
                <a:cubicBezTo>
                  <a:pt x="661" y="89"/>
                  <a:pt x="680" y="118"/>
                  <a:pt x="691" y="151"/>
                </a:cubicBezTo>
                <a:cubicBezTo>
                  <a:pt x="691" y="151"/>
                  <a:pt x="691" y="151"/>
                  <a:pt x="691" y="151"/>
                </a:cubicBezTo>
                <a:cubicBezTo>
                  <a:pt x="704" y="188"/>
                  <a:pt x="704" y="224"/>
                  <a:pt x="695" y="258"/>
                </a:cubicBezTo>
                <a:cubicBezTo>
                  <a:pt x="685" y="294"/>
                  <a:pt x="665" y="327"/>
                  <a:pt x="637" y="355"/>
                </a:cubicBezTo>
                <a:cubicBezTo>
                  <a:pt x="636" y="356"/>
                  <a:pt x="636" y="356"/>
                  <a:pt x="636" y="356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61" y="632"/>
                  <a:pt x="344" y="632"/>
                  <a:pt x="333" y="621"/>
                </a:cubicBezTo>
                <a:close/>
                <a:moveTo>
                  <a:pt x="384" y="99"/>
                </a:moveTo>
                <a:cubicBezTo>
                  <a:pt x="384" y="99"/>
                  <a:pt x="384" y="99"/>
                  <a:pt x="384" y="99"/>
                </a:cubicBezTo>
                <a:cubicBezTo>
                  <a:pt x="298" y="184"/>
                  <a:pt x="298" y="184"/>
                  <a:pt x="298" y="184"/>
                </a:cubicBezTo>
                <a:cubicBezTo>
                  <a:pt x="292" y="190"/>
                  <a:pt x="282" y="190"/>
                  <a:pt x="275" y="184"/>
                </a:cubicBezTo>
                <a:cubicBezTo>
                  <a:pt x="269" y="178"/>
                  <a:pt x="269" y="167"/>
                  <a:pt x="275" y="161"/>
                </a:cubicBezTo>
                <a:cubicBezTo>
                  <a:pt x="330" y="107"/>
                  <a:pt x="330" y="107"/>
                  <a:pt x="330" y="107"/>
                </a:cubicBezTo>
                <a:cubicBezTo>
                  <a:pt x="329" y="106"/>
                  <a:pt x="329" y="106"/>
                  <a:pt x="329" y="106"/>
                </a:cubicBezTo>
                <a:cubicBezTo>
                  <a:pt x="306" y="84"/>
                  <a:pt x="280" y="69"/>
                  <a:pt x="251" y="61"/>
                </a:cubicBezTo>
                <a:cubicBezTo>
                  <a:pt x="226" y="54"/>
                  <a:pt x="198" y="55"/>
                  <a:pt x="170" y="63"/>
                </a:cubicBezTo>
                <a:cubicBezTo>
                  <a:pt x="146" y="71"/>
                  <a:pt x="123" y="85"/>
                  <a:pt x="105" y="103"/>
                </a:cubicBezTo>
                <a:cubicBezTo>
                  <a:pt x="86" y="121"/>
                  <a:pt x="72" y="143"/>
                  <a:pt x="64" y="167"/>
                </a:cubicBezTo>
                <a:cubicBezTo>
                  <a:pt x="55" y="194"/>
                  <a:pt x="55" y="220"/>
                  <a:pt x="61" y="244"/>
                </a:cubicBezTo>
                <a:cubicBezTo>
                  <a:pt x="68" y="271"/>
                  <a:pt x="84" y="295"/>
                  <a:pt x="105" y="317"/>
                </a:cubicBezTo>
                <a:cubicBezTo>
                  <a:pt x="352" y="564"/>
                  <a:pt x="352" y="564"/>
                  <a:pt x="352" y="564"/>
                </a:cubicBezTo>
                <a:cubicBezTo>
                  <a:pt x="598" y="318"/>
                  <a:pt x="598" y="318"/>
                  <a:pt x="598" y="318"/>
                </a:cubicBezTo>
                <a:cubicBezTo>
                  <a:pt x="599" y="317"/>
                  <a:pt x="599" y="317"/>
                  <a:pt x="599" y="317"/>
                </a:cubicBezTo>
                <a:cubicBezTo>
                  <a:pt x="621" y="295"/>
                  <a:pt x="636" y="271"/>
                  <a:pt x="643" y="244"/>
                </a:cubicBezTo>
                <a:cubicBezTo>
                  <a:pt x="650" y="220"/>
                  <a:pt x="649" y="194"/>
                  <a:pt x="640" y="167"/>
                </a:cubicBezTo>
                <a:cubicBezTo>
                  <a:pt x="640" y="167"/>
                  <a:pt x="640" y="167"/>
                  <a:pt x="640" y="167"/>
                </a:cubicBezTo>
                <a:cubicBezTo>
                  <a:pt x="632" y="143"/>
                  <a:pt x="618" y="121"/>
                  <a:pt x="600" y="103"/>
                </a:cubicBezTo>
                <a:cubicBezTo>
                  <a:pt x="581" y="85"/>
                  <a:pt x="559" y="71"/>
                  <a:pt x="534" y="63"/>
                </a:cubicBezTo>
                <a:cubicBezTo>
                  <a:pt x="507" y="55"/>
                  <a:pt x="479" y="55"/>
                  <a:pt x="453" y="61"/>
                </a:cubicBezTo>
                <a:cubicBezTo>
                  <a:pt x="428" y="68"/>
                  <a:pt x="405" y="81"/>
                  <a:pt x="384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571156" y="525181"/>
            <a:ext cx="4388818" cy="923052"/>
            <a:chOff x="2421556" y="835944"/>
            <a:chExt cx="4388818" cy="923052"/>
          </a:xfrm>
        </p:grpSpPr>
        <p:sp>
          <p:nvSpPr>
            <p:cNvPr id="12" name="文本框 11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21556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后端集成测试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 descr="登入登出进出教室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195" y="2124075"/>
            <a:ext cx="9606280" cy="33832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178560" y="1323975"/>
            <a:ext cx="5182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采用</a:t>
            </a:r>
            <a:r>
              <a:rPr lang="en-US" altLang="zh-CN"/>
              <a:t>Postman</a:t>
            </a:r>
            <a:r>
              <a:rPr lang="zh-CN" altLang="en-US"/>
              <a:t>，设计</a:t>
            </a:r>
            <a:r>
              <a:rPr lang="en-US" altLang="zh-CN"/>
              <a:t>Flow</a:t>
            </a:r>
            <a:r>
              <a:rPr lang="zh-CN" altLang="en-US"/>
              <a:t>，进行集成测试，通过</a:t>
            </a:r>
            <a:r>
              <a:rPr lang="en-US" altLang="zh-CN"/>
              <a:t>Postman</a:t>
            </a:r>
            <a:r>
              <a:rPr lang="zh-CN" altLang="en-US"/>
              <a:t>收到的回复和后端服务器输出的提示信息进行测试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98195" y="314325"/>
            <a:ext cx="2769235" cy="85534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8327" y="135052"/>
            <a:ext cx="1213756" cy="1213756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1"/>
          <p:cNvSpPr>
            <a:spLocks noEditPoints="1"/>
          </p:cNvSpPr>
          <p:nvPr/>
        </p:nvSpPr>
        <p:spPr bwMode="auto">
          <a:xfrm>
            <a:off x="541681" y="525326"/>
            <a:ext cx="547047" cy="491098"/>
          </a:xfrm>
          <a:custGeom>
            <a:avLst/>
            <a:gdLst>
              <a:gd name="T0" fmla="*/ 333 w 704"/>
              <a:gd name="T1" fmla="*/ 621 h 632"/>
              <a:gd name="T2" fmla="*/ 67 w 704"/>
              <a:gd name="T3" fmla="*/ 355 h 632"/>
              <a:gd name="T4" fmla="*/ 9 w 704"/>
              <a:gd name="T5" fmla="*/ 258 h 632"/>
              <a:gd name="T6" fmla="*/ 13 w 704"/>
              <a:gd name="T7" fmla="*/ 150 h 632"/>
              <a:gd name="T8" fmla="*/ 67 w 704"/>
              <a:gd name="T9" fmla="*/ 65 h 632"/>
              <a:gd name="T10" fmla="*/ 154 w 704"/>
              <a:gd name="T11" fmla="*/ 12 h 632"/>
              <a:gd name="T12" fmla="*/ 265 w 704"/>
              <a:gd name="T13" fmla="*/ 9 h 632"/>
              <a:gd name="T14" fmla="*/ 352 w 704"/>
              <a:gd name="T15" fmla="*/ 55 h 632"/>
              <a:gd name="T16" fmla="*/ 439 w 704"/>
              <a:gd name="T17" fmla="*/ 9 h 632"/>
              <a:gd name="T18" fmla="*/ 550 w 704"/>
              <a:gd name="T19" fmla="*/ 12 h 632"/>
              <a:gd name="T20" fmla="*/ 637 w 704"/>
              <a:gd name="T21" fmla="*/ 65 h 632"/>
              <a:gd name="T22" fmla="*/ 691 w 704"/>
              <a:gd name="T23" fmla="*/ 151 h 632"/>
              <a:gd name="T24" fmla="*/ 691 w 704"/>
              <a:gd name="T25" fmla="*/ 151 h 632"/>
              <a:gd name="T26" fmla="*/ 695 w 704"/>
              <a:gd name="T27" fmla="*/ 258 h 632"/>
              <a:gd name="T28" fmla="*/ 637 w 704"/>
              <a:gd name="T29" fmla="*/ 355 h 632"/>
              <a:gd name="T30" fmla="*/ 636 w 704"/>
              <a:gd name="T31" fmla="*/ 356 h 632"/>
              <a:gd name="T32" fmla="*/ 371 w 704"/>
              <a:gd name="T33" fmla="*/ 621 h 632"/>
              <a:gd name="T34" fmla="*/ 333 w 704"/>
              <a:gd name="T35" fmla="*/ 621 h 632"/>
              <a:gd name="T36" fmla="*/ 384 w 704"/>
              <a:gd name="T37" fmla="*/ 99 h 632"/>
              <a:gd name="T38" fmla="*/ 384 w 704"/>
              <a:gd name="T39" fmla="*/ 99 h 632"/>
              <a:gd name="T40" fmla="*/ 298 w 704"/>
              <a:gd name="T41" fmla="*/ 184 h 632"/>
              <a:gd name="T42" fmla="*/ 275 w 704"/>
              <a:gd name="T43" fmla="*/ 184 h 632"/>
              <a:gd name="T44" fmla="*/ 275 w 704"/>
              <a:gd name="T45" fmla="*/ 161 h 632"/>
              <a:gd name="T46" fmla="*/ 330 w 704"/>
              <a:gd name="T47" fmla="*/ 107 h 632"/>
              <a:gd name="T48" fmla="*/ 329 w 704"/>
              <a:gd name="T49" fmla="*/ 106 h 632"/>
              <a:gd name="T50" fmla="*/ 251 w 704"/>
              <a:gd name="T51" fmla="*/ 61 h 632"/>
              <a:gd name="T52" fmla="*/ 170 w 704"/>
              <a:gd name="T53" fmla="*/ 63 h 632"/>
              <a:gd name="T54" fmla="*/ 105 w 704"/>
              <a:gd name="T55" fmla="*/ 103 h 632"/>
              <a:gd name="T56" fmla="*/ 64 w 704"/>
              <a:gd name="T57" fmla="*/ 167 h 632"/>
              <a:gd name="T58" fmla="*/ 61 w 704"/>
              <a:gd name="T59" fmla="*/ 244 h 632"/>
              <a:gd name="T60" fmla="*/ 105 w 704"/>
              <a:gd name="T61" fmla="*/ 317 h 632"/>
              <a:gd name="T62" fmla="*/ 352 w 704"/>
              <a:gd name="T63" fmla="*/ 564 h 632"/>
              <a:gd name="T64" fmla="*/ 598 w 704"/>
              <a:gd name="T65" fmla="*/ 318 h 632"/>
              <a:gd name="T66" fmla="*/ 599 w 704"/>
              <a:gd name="T67" fmla="*/ 317 h 632"/>
              <a:gd name="T68" fmla="*/ 643 w 704"/>
              <a:gd name="T69" fmla="*/ 244 h 632"/>
              <a:gd name="T70" fmla="*/ 640 w 704"/>
              <a:gd name="T71" fmla="*/ 167 h 632"/>
              <a:gd name="T72" fmla="*/ 640 w 704"/>
              <a:gd name="T73" fmla="*/ 167 h 632"/>
              <a:gd name="T74" fmla="*/ 600 w 704"/>
              <a:gd name="T75" fmla="*/ 103 h 632"/>
              <a:gd name="T76" fmla="*/ 534 w 704"/>
              <a:gd name="T77" fmla="*/ 63 h 632"/>
              <a:gd name="T78" fmla="*/ 453 w 704"/>
              <a:gd name="T79" fmla="*/ 61 h 632"/>
              <a:gd name="T80" fmla="*/ 384 w 704"/>
              <a:gd name="T81" fmla="*/ 99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4" h="632">
                <a:moveTo>
                  <a:pt x="333" y="621"/>
                </a:moveTo>
                <a:cubicBezTo>
                  <a:pt x="67" y="355"/>
                  <a:pt x="67" y="355"/>
                  <a:pt x="67" y="355"/>
                </a:cubicBezTo>
                <a:cubicBezTo>
                  <a:pt x="39" y="327"/>
                  <a:pt x="19" y="294"/>
                  <a:pt x="9" y="258"/>
                </a:cubicBezTo>
                <a:cubicBezTo>
                  <a:pt x="0" y="224"/>
                  <a:pt x="1" y="188"/>
                  <a:pt x="13" y="150"/>
                </a:cubicBezTo>
                <a:cubicBezTo>
                  <a:pt x="24" y="118"/>
                  <a:pt x="43" y="89"/>
                  <a:pt x="67" y="65"/>
                </a:cubicBezTo>
                <a:cubicBezTo>
                  <a:pt x="91" y="41"/>
                  <a:pt x="121" y="23"/>
                  <a:pt x="154" y="12"/>
                </a:cubicBezTo>
                <a:cubicBezTo>
                  <a:pt x="192" y="0"/>
                  <a:pt x="230" y="0"/>
                  <a:pt x="265" y="9"/>
                </a:cubicBezTo>
                <a:cubicBezTo>
                  <a:pt x="296" y="17"/>
                  <a:pt x="326" y="33"/>
                  <a:pt x="352" y="55"/>
                </a:cubicBezTo>
                <a:cubicBezTo>
                  <a:pt x="378" y="34"/>
                  <a:pt x="408" y="17"/>
                  <a:pt x="439" y="9"/>
                </a:cubicBezTo>
                <a:cubicBezTo>
                  <a:pt x="475" y="0"/>
                  <a:pt x="512" y="0"/>
                  <a:pt x="550" y="12"/>
                </a:cubicBezTo>
                <a:cubicBezTo>
                  <a:pt x="583" y="23"/>
                  <a:pt x="613" y="41"/>
                  <a:pt x="637" y="65"/>
                </a:cubicBezTo>
                <a:cubicBezTo>
                  <a:pt x="661" y="89"/>
                  <a:pt x="680" y="118"/>
                  <a:pt x="691" y="151"/>
                </a:cubicBezTo>
                <a:cubicBezTo>
                  <a:pt x="691" y="151"/>
                  <a:pt x="691" y="151"/>
                  <a:pt x="691" y="151"/>
                </a:cubicBezTo>
                <a:cubicBezTo>
                  <a:pt x="704" y="188"/>
                  <a:pt x="704" y="224"/>
                  <a:pt x="695" y="258"/>
                </a:cubicBezTo>
                <a:cubicBezTo>
                  <a:pt x="685" y="294"/>
                  <a:pt x="665" y="327"/>
                  <a:pt x="637" y="355"/>
                </a:cubicBezTo>
                <a:cubicBezTo>
                  <a:pt x="636" y="356"/>
                  <a:pt x="636" y="356"/>
                  <a:pt x="636" y="356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61" y="632"/>
                  <a:pt x="344" y="632"/>
                  <a:pt x="333" y="621"/>
                </a:cubicBezTo>
                <a:close/>
                <a:moveTo>
                  <a:pt x="384" y="99"/>
                </a:moveTo>
                <a:cubicBezTo>
                  <a:pt x="384" y="99"/>
                  <a:pt x="384" y="99"/>
                  <a:pt x="384" y="99"/>
                </a:cubicBezTo>
                <a:cubicBezTo>
                  <a:pt x="298" y="184"/>
                  <a:pt x="298" y="184"/>
                  <a:pt x="298" y="184"/>
                </a:cubicBezTo>
                <a:cubicBezTo>
                  <a:pt x="292" y="190"/>
                  <a:pt x="282" y="190"/>
                  <a:pt x="275" y="184"/>
                </a:cubicBezTo>
                <a:cubicBezTo>
                  <a:pt x="269" y="178"/>
                  <a:pt x="269" y="167"/>
                  <a:pt x="275" y="161"/>
                </a:cubicBezTo>
                <a:cubicBezTo>
                  <a:pt x="330" y="107"/>
                  <a:pt x="330" y="107"/>
                  <a:pt x="330" y="107"/>
                </a:cubicBezTo>
                <a:cubicBezTo>
                  <a:pt x="329" y="106"/>
                  <a:pt x="329" y="106"/>
                  <a:pt x="329" y="106"/>
                </a:cubicBezTo>
                <a:cubicBezTo>
                  <a:pt x="306" y="84"/>
                  <a:pt x="280" y="69"/>
                  <a:pt x="251" y="61"/>
                </a:cubicBezTo>
                <a:cubicBezTo>
                  <a:pt x="226" y="54"/>
                  <a:pt x="198" y="55"/>
                  <a:pt x="170" y="63"/>
                </a:cubicBezTo>
                <a:cubicBezTo>
                  <a:pt x="146" y="71"/>
                  <a:pt x="123" y="85"/>
                  <a:pt x="105" y="103"/>
                </a:cubicBezTo>
                <a:cubicBezTo>
                  <a:pt x="86" y="121"/>
                  <a:pt x="72" y="143"/>
                  <a:pt x="64" y="167"/>
                </a:cubicBezTo>
                <a:cubicBezTo>
                  <a:pt x="55" y="194"/>
                  <a:pt x="55" y="220"/>
                  <a:pt x="61" y="244"/>
                </a:cubicBezTo>
                <a:cubicBezTo>
                  <a:pt x="68" y="271"/>
                  <a:pt x="84" y="295"/>
                  <a:pt x="105" y="317"/>
                </a:cubicBezTo>
                <a:cubicBezTo>
                  <a:pt x="352" y="564"/>
                  <a:pt x="352" y="564"/>
                  <a:pt x="352" y="564"/>
                </a:cubicBezTo>
                <a:cubicBezTo>
                  <a:pt x="598" y="318"/>
                  <a:pt x="598" y="318"/>
                  <a:pt x="598" y="318"/>
                </a:cubicBezTo>
                <a:cubicBezTo>
                  <a:pt x="599" y="317"/>
                  <a:pt x="599" y="317"/>
                  <a:pt x="599" y="317"/>
                </a:cubicBezTo>
                <a:cubicBezTo>
                  <a:pt x="621" y="295"/>
                  <a:pt x="636" y="271"/>
                  <a:pt x="643" y="244"/>
                </a:cubicBezTo>
                <a:cubicBezTo>
                  <a:pt x="650" y="220"/>
                  <a:pt x="649" y="194"/>
                  <a:pt x="640" y="167"/>
                </a:cubicBezTo>
                <a:cubicBezTo>
                  <a:pt x="640" y="167"/>
                  <a:pt x="640" y="167"/>
                  <a:pt x="640" y="167"/>
                </a:cubicBezTo>
                <a:cubicBezTo>
                  <a:pt x="632" y="143"/>
                  <a:pt x="618" y="121"/>
                  <a:pt x="600" y="103"/>
                </a:cubicBezTo>
                <a:cubicBezTo>
                  <a:pt x="581" y="85"/>
                  <a:pt x="559" y="71"/>
                  <a:pt x="534" y="63"/>
                </a:cubicBezTo>
                <a:cubicBezTo>
                  <a:pt x="507" y="55"/>
                  <a:pt x="479" y="55"/>
                  <a:pt x="453" y="61"/>
                </a:cubicBezTo>
                <a:cubicBezTo>
                  <a:pt x="428" y="68"/>
                  <a:pt x="405" y="81"/>
                  <a:pt x="384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571156" y="525181"/>
            <a:ext cx="4388818" cy="923052"/>
            <a:chOff x="2421556" y="835944"/>
            <a:chExt cx="4388818" cy="923052"/>
          </a:xfrm>
        </p:grpSpPr>
        <p:sp>
          <p:nvSpPr>
            <p:cNvPr id="12" name="文本框 11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21556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后端集成测试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1178560" y="1323975"/>
            <a:ext cx="5182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采用</a:t>
            </a:r>
            <a:r>
              <a:rPr lang="en-US" altLang="zh-CN">
                <a:sym typeface="+mn-ea"/>
              </a:rPr>
              <a:t>Postman</a:t>
            </a:r>
            <a:r>
              <a:rPr lang="zh-CN" altLang="en-US">
                <a:sym typeface="+mn-ea"/>
              </a:rPr>
              <a:t>，</a:t>
            </a:r>
            <a:r>
              <a:rPr lang="zh-CN" altLang="en-US"/>
              <a:t>设计</a:t>
            </a:r>
            <a:r>
              <a:rPr lang="en-US" altLang="zh-CN"/>
              <a:t>Flow</a:t>
            </a:r>
            <a:r>
              <a:rPr lang="zh-CN" altLang="en-US"/>
              <a:t>，进行集成测试，通过</a:t>
            </a:r>
            <a:r>
              <a:rPr lang="en-US" altLang="zh-CN"/>
              <a:t>Postman</a:t>
            </a:r>
            <a:r>
              <a:rPr lang="zh-CN" altLang="en-US"/>
              <a:t>的到的回复和后端服务器输出的提示信息进行测试</a:t>
            </a:r>
            <a:endParaRPr lang="zh-CN" altLang="en-US"/>
          </a:p>
        </p:txBody>
      </p:sp>
      <p:pic>
        <p:nvPicPr>
          <p:cNvPr id="4" name="Picture 3" descr="服务器对应的log信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8560" y="4283075"/>
            <a:ext cx="10629900" cy="1699260"/>
          </a:xfrm>
          <a:prstGeom prst="rect">
            <a:avLst/>
          </a:prstGeom>
        </p:spPr>
      </p:pic>
      <p:pic>
        <p:nvPicPr>
          <p:cNvPr id="5" name="Picture 4" descr="过程中某一个请求的内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60" y="2245995"/>
            <a:ext cx="5025390" cy="1793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98195" y="314325"/>
            <a:ext cx="2769235" cy="85534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8327" y="135052"/>
            <a:ext cx="1213756" cy="1213756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1"/>
          <p:cNvSpPr>
            <a:spLocks noEditPoints="1"/>
          </p:cNvSpPr>
          <p:nvPr/>
        </p:nvSpPr>
        <p:spPr bwMode="auto">
          <a:xfrm>
            <a:off x="541681" y="525326"/>
            <a:ext cx="547047" cy="491098"/>
          </a:xfrm>
          <a:custGeom>
            <a:avLst/>
            <a:gdLst>
              <a:gd name="T0" fmla="*/ 333 w 704"/>
              <a:gd name="T1" fmla="*/ 621 h 632"/>
              <a:gd name="T2" fmla="*/ 67 w 704"/>
              <a:gd name="T3" fmla="*/ 355 h 632"/>
              <a:gd name="T4" fmla="*/ 9 w 704"/>
              <a:gd name="T5" fmla="*/ 258 h 632"/>
              <a:gd name="T6" fmla="*/ 13 w 704"/>
              <a:gd name="T7" fmla="*/ 150 h 632"/>
              <a:gd name="T8" fmla="*/ 67 w 704"/>
              <a:gd name="T9" fmla="*/ 65 h 632"/>
              <a:gd name="T10" fmla="*/ 154 w 704"/>
              <a:gd name="T11" fmla="*/ 12 h 632"/>
              <a:gd name="T12" fmla="*/ 265 w 704"/>
              <a:gd name="T13" fmla="*/ 9 h 632"/>
              <a:gd name="T14" fmla="*/ 352 w 704"/>
              <a:gd name="T15" fmla="*/ 55 h 632"/>
              <a:gd name="T16" fmla="*/ 439 w 704"/>
              <a:gd name="T17" fmla="*/ 9 h 632"/>
              <a:gd name="T18" fmla="*/ 550 w 704"/>
              <a:gd name="T19" fmla="*/ 12 h 632"/>
              <a:gd name="T20" fmla="*/ 637 w 704"/>
              <a:gd name="T21" fmla="*/ 65 h 632"/>
              <a:gd name="T22" fmla="*/ 691 w 704"/>
              <a:gd name="T23" fmla="*/ 151 h 632"/>
              <a:gd name="T24" fmla="*/ 691 w 704"/>
              <a:gd name="T25" fmla="*/ 151 h 632"/>
              <a:gd name="T26" fmla="*/ 695 w 704"/>
              <a:gd name="T27" fmla="*/ 258 h 632"/>
              <a:gd name="T28" fmla="*/ 637 w 704"/>
              <a:gd name="T29" fmla="*/ 355 h 632"/>
              <a:gd name="T30" fmla="*/ 636 w 704"/>
              <a:gd name="T31" fmla="*/ 356 h 632"/>
              <a:gd name="T32" fmla="*/ 371 w 704"/>
              <a:gd name="T33" fmla="*/ 621 h 632"/>
              <a:gd name="T34" fmla="*/ 333 w 704"/>
              <a:gd name="T35" fmla="*/ 621 h 632"/>
              <a:gd name="T36" fmla="*/ 384 w 704"/>
              <a:gd name="T37" fmla="*/ 99 h 632"/>
              <a:gd name="T38" fmla="*/ 384 w 704"/>
              <a:gd name="T39" fmla="*/ 99 h 632"/>
              <a:gd name="T40" fmla="*/ 298 w 704"/>
              <a:gd name="T41" fmla="*/ 184 h 632"/>
              <a:gd name="T42" fmla="*/ 275 w 704"/>
              <a:gd name="T43" fmla="*/ 184 h 632"/>
              <a:gd name="T44" fmla="*/ 275 w 704"/>
              <a:gd name="T45" fmla="*/ 161 h 632"/>
              <a:gd name="T46" fmla="*/ 330 w 704"/>
              <a:gd name="T47" fmla="*/ 107 h 632"/>
              <a:gd name="T48" fmla="*/ 329 w 704"/>
              <a:gd name="T49" fmla="*/ 106 h 632"/>
              <a:gd name="T50" fmla="*/ 251 w 704"/>
              <a:gd name="T51" fmla="*/ 61 h 632"/>
              <a:gd name="T52" fmla="*/ 170 w 704"/>
              <a:gd name="T53" fmla="*/ 63 h 632"/>
              <a:gd name="T54" fmla="*/ 105 w 704"/>
              <a:gd name="T55" fmla="*/ 103 h 632"/>
              <a:gd name="T56" fmla="*/ 64 w 704"/>
              <a:gd name="T57" fmla="*/ 167 h 632"/>
              <a:gd name="T58" fmla="*/ 61 w 704"/>
              <a:gd name="T59" fmla="*/ 244 h 632"/>
              <a:gd name="T60" fmla="*/ 105 w 704"/>
              <a:gd name="T61" fmla="*/ 317 h 632"/>
              <a:gd name="T62" fmla="*/ 352 w 704"/>
              <a:gd name="T63" fmla="*/ 564 h 632"/>
              <a:gd name="T64" fmla="*/ 598 w 704"/>
              <a:gd name="T65" fmla="*/ 318 h 632"/>
              <a:gd name="T66" fmla="*/ 599 w 704"/>
              <a:gd name="T67" fmla="*/ 317 h 632"/>
              <a:gd name="T68" fmla="*/ 643 w 704"/>
              <a:gd name="T69" fmla="*/ 244 h 632"/>
              <a:gd name="T70" fmla="*/ 640 w 704"/>
              <a:gd name="T71" fmla="*/ 167 h 632"/>
              <a:gd name="T72" fmla="*/ 640 w 704"/>
              <a:gd name="T73" fmla="*/ 167 h 632"/>
              <a:gd name="T74" fmla="*/ 600 w 704"/>
              <a:gd name="T75" fmla="*/ 103 h 632"/>
              <a:gd name="T76" fmla="*/ 534 w 704"/>
              <a:gd name="T77" fmla="*/ 63 h 632"/>
              <a:gd name="T78" fmla="*/ 453 w 704"/>
              <a:gd name="T79" fmla="*/ 61 h 632"/>
              <a:gd name="T80" fmla="*/ 384 w 704"/>
              <a:gd name="T81" fmla="*/ 99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4" h="632">
                <a:moveTo>
                  <a:pt x="333" y="621"/>
                </a:moveTo>
                <a:cubicBezTo>
                  <a:pt x="67" y="355"/>
                  <a:pt x="67" y="355"/>
                  <a:pt x="67" y="355"/>
                </a:cubicBezTo>
                <a:cubicBezTo>
                  <a:pt x="39" y="327"/>
                  <a:pt x="19" y="294"/>
                  <a:pt x="9" y="258"/>
                </a:cubicBezTo>
                <a:cubicBezTo>
                  <a:pt x="0" y="224"/>
                  <a:pt x="1" y="188"/>
                  <a:pt x="13" y="150"/>
                </a:cubicBezTo>
                <a:cubicBezTo>
                  <a:pt x="24" y="118"/>
                  <a:pt x="43" y="89"/>
                  <a:pt x="67" y="65"/>
                </a:cubicBezTo>
                <a:cubicBezTo>
                  <a:pt x="91" y="41"/>
                  <a:pt x="121" y="23"/>
                  <a:pt x="154" y="12"/>
                </a:cubicBezTo>
                <a:cubicBezTo>
                  <a:pt x="192" y="0"/>
                  <a:pt x="230" y="0"/>
                  <a:pt x="265" y="9"/>
                </a:cubicBezTo>
                <a:cubicBezTo>
                  <a:pt x="296" y="17"/>
                  <a:pt x="326" y="33"/>
                  <a:pt x="352" y="55"/>
                </a:cubicBezTo>
                <a:cubicBezTo>
                  <a:pt x="378" y="34"/>
                  <a:pt x="408" y="17"/>
                  <a:pt x="439" y="9"/>
                </a:cubicBezTo>
                <a:cubicBezTo>
                  <a:pt x="475" y="0"/>
                  <a:pt x="512" y="0"/>
                  <a:pt x="550" y="12"/>
                </a:cubicBezTo>
                <a:cubicBezTo>
                  <a:pt x="583" y="23"/>
                  <a:pt x="613" y="41"/>
                  <a:pt x="637" y="65"/>
                </a:cubicBezTo>
                <a:cubicBezTo>
                  <a:pt x="661" y="89"/>
                  <a:pt x="680" y="118"/>
                  <a:pt x="691" y="151"/>
                </a:cubicBezTo>
                <a:cubicBezTo>
                  <a:pt x="691" y="151"/>
                  <a:pt x="691" y="151"/>
                  <a:pt x="691" y="151"/>
                </a:cubicBezTo>
                <a:cubicBezTo>
                  <a:pt x="704" y="188"/>
                  <a:pt x="704" y="224"/>
                  <a:pt x="695" y="258"/>
                </a:cubicBezTo>
                <a:cubicBezTo>
                  <a:pt x="685" y="294"/>
                  <a:pt x="665" y="327"/>
                  <a:pt x="637" y="355"/>
                </a:cubicBezTo>
                <a:cubicBezTo>
                  <a:pt x="636" y="356"/>
                  <a:pt x="636" y="356"/>
                  <a:pt x="636" y="356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61" y="632"/>
                  <a:pt x="344" y="632"/>
                  <a:pt x="333" y="621"/>
                </a:cubicBezTo>
                <a:close/>
                <a:moveTo>
                  <a:pt x="384" y="99"/>
                </a:moveTo>
                <a:cubicBezTo>
                  <a:pt x="384" y="99"/>
                  <a:pt x="384" y="99"/>
                  <a:pt x="384" y="99"/>
                </a:cubicBezTo>
                <a:cubicBezTo>
                  <a:pt x="298" y="184"/>
                  <a:pt x="298" y="184"/>
                  <a:pt x="298" y="184"/>
                </a:cubicBezTo>
                <a:cubicBezTo>
                  <a:pt x="292" y="190"/>
                  <a:pt x="282" y="190"/>
                  <a:pt x="275" y="184"/>
                </a:cubicBezTo>
                <a:cubicBezTo>
                  <a:pt x="269" y="178"/>
                  <a:pt x="269" y="167"/>
                  <a:pt x="275" y="161"/>
                </a:cubicBezTo>
                <a:cubicBezTo>
                  <a:pt x="330" y="107"/>
                  <a:pt x="330" y="107"/>
                  <a:pt x="330" y="107"/>
                </a:cubicBezTo>
                <a:cubicBezTo>
                  <a:pt x="329" y="106"/>
                  <a:pt x="329" y="106"/>
                  <a:pt x="329" y="106"/>
                </a:cubicBezTo>
                <a:cubicBezTo>
                  <a:pt x="306" y="84"/>
                  <a:pt x="280" y="69"/>
                  <a:pt x="251" y="61"/>
                </a:cubicBezTo>
                <a:cubicBezTo>
                  <a:pt x="226" y="54"/>
                  <a:pt x="198" y="55"/>
                  <a:pt x="170" y="63"/>
                </a:cubicBezTo>
                <a:cubicBezTo>
                  <a:pt x="146" y="71"/>
                  <a:pt x="123" y="85"/>
                  <a:pt x="105" y="103"/>
                </a:cubicBezTo>
                <a:cubicBezTo>
                  <a:pt x="86" y="121"/>
                  <a:pt x="72" y="143"/>
                  <a:pt x="64" y="167"/>
                </a:cubicBezTo>
                <a:cubicBezTo>
                  <a:pt x="55" y="194"/>
                  <a:pt x="55" y="220"/>
                  <a:pt x="61" y="244"/>
                </a:cubicBezTo>
                <a:cubicBezTo>
                  <a:pt x="68" y="271"/>
                  <a:pt x="84" y="295"/>
                  <a:pt x="105" y="317"/>
                </a:cubicBezTo>
                <a:cubicBezTo>
                  <a:pt x="352" y="564"/>
                  <a:pt x="352" y="564"/>
                  <a:pt x="352" y="564"/>
                </a:cubicBezTo>
                <a:cubicBezTo>
                  <a:pt x="598" y="318"/>
                  <a:pt x="598" y="318"/>
                  <a:pt x="598" y="318"/>
                </a:cubicBezTo>
                <a:cubicBezTo>
                  <a:pt x="599" y="317"/>
                  <a:pt x="599" y="317"/>
                  <a:pt x="599" y="317"/>
                </a:cubicBezTo>
                <a:cubicBezTo>
                  <a:pt x="621" y="295"/>
                  <a:pt x="636" y="271"/>
                  <a:pt x="643" y="244"/>
                </a:cubicBezTo>
                <a:cubicBezTo>
                  <a:pt x="650" y="220"/>
                  <a:pt x="649" y="194"/>
                  <a:pt x="640" y="167"/>
                </a:cubicBezTo>
                <a:cubicBezTo>
                  <a:pt x="640" y="167"/>
                  <a:pt x="640" y="167"/>
                  <a:pt x="640" y="167"/>
                </a:cubicBezTo>
                <a:cubicBezTo>
                  <a:pt x="632" y="143"/>
                  <a:pt x="618" y="121"/>
                  <a:pt x="600" y="103"/>
                </a:cubicBezTo>
                <a:cubicBezTo>
                  <a:pt x="581" y="85"/>
                  <a:pt x="559" y="71"/>
                  <a:pt x="534" y="63"/>
                </a:cubicBezTo>
                <a:cubicBezTo>
                  <a:pt x="507" y="55"/>
                  <a:pt x="479" y="55"/>
                  <a:pt x="453" y="61"/>
                </a:cubicBezTo>
                <a:cubicBezTo>
                  <a:pt x="428" y="68"/>
                  <a:pt x="405" y="81"/>
                  <a:pt x="384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571156" y="525181"/>
            <a:ext cx="4388818" cy="923052"/>
            <a:chOff x="2421556" y="835944"/>
            <a:chExt cx="4388818" cy="923052"/>
          </a:xfrm>
        </p:grpSpPr>
        <p:sp>
          <p:nvSpPr>
            <p:cNvPr id="12" name="文本框 11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21556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前端集成测试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 descr="web集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2708275"/>
            <a:ext cx="8251825" cy="31819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676400" y="1692275"/>
            <a:ext cx="7284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使用</a:t>
            </a:r>
            <a:r>
              <a:rPr lang="en-US" altLang="zh-CN"/>
              <a:t>selenium IDE</a:t>
            </a:r>
            <a:r>
              <a:rPr lang="zh-CN" altLang="en-US"/>
              <a:t>对我们想要执行的流程进行录制，接下来执行这些操作，观察其输出结果，在服务端观察打印的信息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929380" y="617220"/>
            <a:ext cx="3863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其实也相当于总体的集成测试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622642"/>
            <a:ext cx="7807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项目进度展示</a:t>
            </a:r>
            <a:endParaRPr lang="zh-CN" altLang="en-US" sz="72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28950" y="1788088"/>
            <a:ext cx="613410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0" i="0" dirty="0">
                <a:solidFill>
                  <a:srgbClr val="295D83"/>
                </a:solidFill>
                <a:effectLst/>
                <a:latin typeface="Hero" panose="02000506000000020004" pitchFamily="50" charset="0"/>
              </a:rPr>
              <a:t>PART TWO</a:t>
            </a:r>
            <a:endParaRPr lang="zh-CN" altLang="en-US" sz="4400" dirty="0">
              <a:solidFill>
                <a:srgbClr val="295D83"/>
              </a:solidFill>
              <a:latin typeface="Hero" panose="02000506000000020004" pitchFamily="5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" y="0"/>
            <a:ext cx="11871325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2080" y="433070"/>
            <a:ext cx="2835275" cy="50825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截屏2023-12-13 21.21.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0"/>
            <a:ext cx="1072896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截屏2023-12-14 13.07.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727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622642"/>
            <a:ext cx="7807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GitHub</a:t>
            </a:r>
            <a:r>
              <a:rPr lang="zh-CN" altLang="en-US" sz="72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状态</a:t>
            </a:r>
            <a:endParaRPr lang="zh-CN" altLang="en-US" sz="72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28950" y="1788088"/>
            <a:ext cx="613410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0" i="0" dirty="0">
                <a:solidFill>
                  <a:srgbClr val="295D83"/>
                </a:solidFill>
                <a:effectLst/>
                <a:latin typeface="Hero" panose="02000506000000020004" pitchFamily="50" charset="0"/>
              </a:rPr>
              <a:t>PART THREE</a:t>
            </a:r>
            <a:endParaRPr lang="zh-CN" altLang="en-US" sz="4400" dirty="0">
              <a:solidFill>
                <a:srgbClr val="295D83"/>
              </a:solidFill>
              <a:latin typeface="Hero" panose="02000506000000020004" pitchFamily="50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98195" y="314325"/>
            <a:ext cx="2769235" cy="85534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8327" y="135052"/>
            <a:ext cx="1213756" cy="1213756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1"/>
          <p:cNvSpPr>
            <a:spLocks noEditPoints="1"/>
          </p:cNvSpPr>
          <p:nvPr/>
        </p:nvSpPr>
        <p:spPr bwMode="auto">
          <a:xfrm>
            <a:off x="541681" y="525326"/>
            <a:ext cx="547047" cy="491098"/>
          </a:xfrm>
          <a:custGeom>
            <a:avLst/>
            <a:gdLst>
              <a:gd name="T0" fmla="*/ 333 w 704"/>
              <a:gd name="T1" fmla="*/ 621 h 632"/>
              <a:gd name="T2" fmla="*/ 67 w 704"/>
              <a:gd name="T3" fmla="*/ 355 h 632"/>
              <a:gd name="T4" fmla="*/ 9 w 704"/>
              <a:gd name="T5" fmla="*/ 258 h 632"/>
              <a:gd name="T6" fmla="*/ 13 w 704"/>
              <a:gd name="T7" fmla="*/ 150 h 632"/>
              <a:gd name="T8" fmla="*/ 67 w 704"/>
              <a:gd name="T9" fmla="*/ 65 h 632"/>
              <a:gd name="T10" fmla="*/ 154 w 704"/>
              <a:gd name="T11" fmla="*/ 12 h 632"/>
              <a:gd name="T12" fmla="*/ 265 w 704"/>
              <a:gd name="T13" fmla="*/ 9 h 632"/>
              <a:gd name="T14" fmla="*/ 352 w 704"/>
              <a:gd name="T15" fmla="*/ 55 h 632"/>
              <a:gd name="T16" fmla="*/ 439 w 704"/>
              <a:gd name="T17" fmla="*/ 9 h 632"/>
              <a:gd name="T18" fmla="*/ 550 w 704"/>
              <a:gd name="T19" fmla="*/ 12 h 632"/>
              <a:gd name="T20" fmla="*/ 637 w 704"/>
              <a:gd name="T21" fmla="*/ 65 h 632"/>
              <a:gd name="T22" fmla="*/ 691 w 704"/>
              <a:gd name="T23" fmla="*/ 151 h 632"/>
              <a:gd name="T24" fmla="*/ 691 w 704"/>
              <a:gd name="T25" fmla="*/ 151 h 632"/>
              <a:gd name="T26" fmla="*/ 695 w 704"/>
              <a:gd name="T27" fmla="*/ 258 h 632"/>
              <a:gd name="T28" fmla="*/ 637 w 704"/>
              <a:gd name="T29" fmla="*/ 355 h 632"/>
              <a:gd name="T30" fmla="*/ 636 w 704"/>
              <a:gd name="T31" fmla="*/ 356 h 632"/>
              <a:gd name="T32" fmla="*/ 371 w 704"/>
              <a:gd name="T33" fmla="*/ 621 h 632"/>
              <a:gd name="T34" fmla="*/ 333 w 704"/>
              <a:gd name="T35" fmla="*/ 621 h 632"/>
              <a:gd name="T36" fmla="*/ 384 w 704"/>
              <a:gd name="T37" fmla="*/ 99 h 632"/>
              <a:gd name="T38" fmla="*/ 384 w 704"/>
              <a:gd name="T39" fmla="*/ 99 h 632"/>
              <a:gd name="T40" fmla="*/ 298 w 704"/>
              <a:gd name="T41" fmla="*/ 184 h 632"/>
              <a:gd name="T42" fmla="*/ 275 w 704"/>
              <a:gd name="T43" fmla="*/ 184 h 632"/>
              <a:gd name="T44" fmla="*/ 275 w 704"/>
              <a:gd name="T45" fmla="*/ 161 h 632"/>
              <a:gd name="T46" fmla="*/ 330 w 704"/>
              <a:gd name="T47" fmla="*/ 107 h 632"/>
              <a:gd name="T48" fmla="*/ 329 w 704"/>
              <a:gd name="T49" fmla="*/ 106 h 632"/>
              <a:gd name="T50" fmla="*/ 251 w 704"/>
              <a:gd name="T51" fmla="*/ 61 h 632"/>
              <a:gd name="T52" fmla="*/ 170 w 704"/>
              <a:gd name="T53" fmla="*/ 63 h 632"/>
              <a:gd name="T54" fmla="*/ 105 w 704"/>
              <a:gd name="T55" fmla="*/ 103 h 632"/>
              <a:gd name="T56" fmla="*/ 64 w 704"/>
              <a:gd name="T57" fmla="*/ 167 h 632"/>
              <a:gd name="T58" fmla="*/ 61 w 704"/>
              <a:gd name="T59" fmla="*/ 244 h 632"/>
              <a:gd name="T60" fmla="*/ 105 w 704"/>
              <a:gd name="T61" fmla="*/ 317 h 632"/>
              <a:gd name="T62" fmla="*/ 352 w 704"/>
              <a:gd name="T63" fmla="*/ 564 h 632"/>
              <a:gd name="T64" fmla="*/ 598 w 704"/>
              <a:gd name="T65" fmla="*/ 318 h 632"/>
              <a:gd name="T66" fmla="*/ 599 w 704"/>
              <a:gd name="T67" fmla="*/ 317 h 632"/>
              <a:gd name="T68" fmla="*/ 643 w 704"/>
              <a:gd name="T69" fmla="*/ 244 h 632"/>
              <a:gd name="T70" fmla="*/ 640 w 704"/>
              <a:gd name="T71" fmla="*/ 167 h 632"/>
              <a:gd name="T72" fmla="*/ 640 w 704"/>
              <a:gd name="T73" fmla="*/ 167 h 632"/>
              <a:gd name="T74" fmla="*/ 600 w 704"/>
              <a:gd name="T75" fmla="*/ 103 h 632"/>
              <a:gd name="T76" fmla="*/ 534 w 704"/>
              <a:gd name="T77" fmla="*/ 63 h 632"/>
              <a:gd name="T78" fmla="*/ 453 w 704"/>
              <a:gd name="T79" fmla="*/ 61 h 632"/>
              <a:gd name="T80" fmla="*/ 384 w 704"/>
              <a:gd name="T81" fmla="*/ 99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4" h="632">
                <a:moveTo>
                  <a:pt x="333" y="621"/>
                </a:moveTo>
                <a:cubicBezTo>
                  <a:pt x="67" y="355"/>
                  <a:pt x="67" y="355"/>
                  <a:pt x="67" y="355"/>
                </a:cubicBezTo>
                <a:cubicBezTo>
                  <a:pt x="39" y="327"/>
                  <a:pt x="19" y="294"/>
                  <a:pt x="9" y="258"/>
                </a:cubicBezTo>
                <a:cubicBezTo>
                  <a:pt x="0" y="224"/>
                  <a:pt x="1" y="188"/>
                  <a:pt x="13" y="150"/>
                </a:cubicBezTo>
                <a:cubicBezTo>
                  <a:pt x="24" y="118"/>
                  <a:pt x="43" y="89"/>
                  <a:pt x="67" y="65"/>
                </a:cubicBezTo>
                <a:cubicBezTo>
                  <a:pt x="91" y="41"/>
                  <a:pt x="121" y="23"/>
                  <a:pt x="154" y="12"/>
                </a:cubicBezTo>
                <a:cubicBezTo>
                  <a:pt x="192" y="0"/>
                  <a:pt x="230" y="0"/>
                  <a:pt x="265" y="9"/>
                </a:cubicBezTo>
                <a:cubicBezTo>
                  <a:pt x="296" y="17"/>
                  <a:pt x="326" y="33"/>
                  <a:pt x="352" y="55"/>
                </a:cubicBezTo>
                <a:cubicBezTo>
                  <a:pt x="378" y="34"/>
                  <a:pt x="408" y="17"/>
                  <a:pt x="439" y="9"/>
                </a:cubicBezTo>
                <a:cubicBezTo>
                  <a:pt x="475" y="0"/>
                  <a:pt x="512" y="0"/>
                  <a:pt x="550" y="12"/>
                </a:cubicBezTo>
                <a:cubicBezTo>
                  <a:pt x="583" y="23"/>
                  <a:pt x="613" y="41"/>
                  <a:pt x="637" y="65"/>
                </a:cubicBezTo>
                <a:cubicBezTo>
                  <a:pt x="661" y="89"/>
                  <a:pt x="680" y="118"/>
                  <a:pt x="691" y="151"/>
                </a:cubicBezTo>
                <a:cubicBezTo>
                  <a:pt x="691" y="151"/>
                  <a:pt x="691" y="151"/>
                  <a:pt x="691" y="151"/>
                </a:cubicBezTo>
                <a:cubicBezTo>
                  <a:pt x="704" y="188"/>
                  <a:pt x="704" y="224"/>
                  <a:pt x="695" y="258"/>
                </a:cubicBezTo>
                <a:cubicBezTo>
                  <a:pt x="685" y="294"/>
                  <a:pt x="665" y="327"/>
                  <a:pt x="637" y="355"/>
                </a:cubicBezTo>
                <a:cubicBezTo>
                  <a:pt x="636" y="356"/>
                  <a:pt x="636" y="356"/>
                  <a:pt x="636" y="356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61" y="632"/>
                  <a:pt x="344" y="632"/>
                  <a:pt x="333" y="621"/>
                </a:cubicBezTo>
                <a:close/>
                <a:moveTo>
                  <a:pt x="384" y="99"/>
                </a:moveTo>
                <a:cubicBezTo>
                  <a:pt x="384" y="99"/>
                  <a:pt x="384" y="99"/>
                  <a:pt x="384" y="99"/>
                </a:cubicBezTo>
                <a:cubicBezTo>
                  <a:pt x="298" y="184"/>
                  <a:pt x="298" y="184"/>
                  <a:pt x="298" y="184"/>
                </a:cubicBezTo>
                <a:cubicBezTo>
                  <a:pt x="292" y="190"/>
                  <a:pt x="282" y="190"/>
                  <a:pt x="275" y="184"/>
                </a:cubicBezTo>
                <a:cubicBezTo>
                  <a:pt x="269" y="178"/>
                  <a:pt x="269" y="167"/>
                  <a:pt x="275" y="161"/>
                </a:cubicBezTo>
                <a:cubicBezTo>
                  <a:pt x="330" y="107"/>
                  <a:pt x="330" y="107"/>
                  <a:pt x="330" y="107"/>
                </a:cubicBezTo>
                <a:cubicBezTo>
                  <a:pt x="329" y="106"/>
                  <a:pt x="329" y="106"/>
                  <a:pt x="329" y="106"/>
                </a:cubicBezTo>
                <a:cubicBezTo>
                  <a:pt x="306" y="84"/>
                  <a:pt x="280" y="69"/>
                  <a:pt x="251" y="61"/>
                </a:cubicBezTo>
                <a:cubicBezTo>
                  <a:pt x="226" y="54"/>
                  <a:pt x="198" y="55"/>
                  <a:pt x="170" y="63"/>
                </a:cubicBezTo>
                <a:cubicBezTo>
                  <a:pt x="146" y="71"/>
                  <a:pt x="123" y="85"/>
                  <a:pt x="105" y="103"/>
                </a:cubicBezTo>
                <a:cubicBezTo>
                  <a:pt x="86" y="121"/>
                  <a:pt x="72" y="143"/>
                  <a:pt x="64" y="167"/>
                </a:cubicBezTo>
                <a:cubicBezTo>
                  <a:pt x="55" y="194"/>
                  <a:pt x="55" y="220"/>
                  <a:pt x="61" y="244"/>
                </a:cubicBezTo>
                <a:cubicBezTo>
                  <a:pt x="68" y="271"/>
                  <a:pt x="84" y="295"/>
                  <a:pt x="105" y="317"/>
                </a:cubicBezTo>
                <a:cubicBezTo>
                  <a:pt x="352" y="564"/>
                  <a:pt x="352" y="564"/>
                  <a:pt x="352" y="564"/>
                </a:cubicBezTo>
                <a:cubicBezTo>
                  <a:pt x="598" y="318"/>
                  <a:pt x="598" y="318"/>
                  <a:pt x="598" y="318"/>
                </a:cubicBezTo>
                <a:cubicBezTo>
                  <a:pt x="599" y="317"/>
                  <a:pt x="599" y="317"/>
                  <a:pt x="599" y="317"/>
                </a:cubicBezTo>
                <a:cubicBezTo>
                  <a:pt x="621" y="295"/>
                  <a:pt x="636" y="271"/>
                  <a:pt x="643" y="244"/>
                </a:cubicBezTo>
                <a:cubicBezTo>
                  <a:pt x="650" y="220"/>
                  <a:pt x="649" y="194"/>
                  <a:pt x="640" y="167"/>
                </a:cubicBezTo>
                <a:cubicBezTo>
                  <a:pt x="640" y="167"/>
                  <a:pt x="640" y="167"/>
                  <a:pt x="640" y="167"/>
                </a:cubicBezTo>
                <a:cubicBezTo>
                  <a:pt x="632" y="143"/>
                  <a:pt x="618" y="121"/>
                  <a:pt x="600" y="103"/>
                </a:cubicBezTo>
                <a:cubicBezTo>
                  <a:pt x="581" y="85"/>
                  <a:pt x="559" y="71"/>
                  <a:pt x="534" y="63"/>
                </a:cubicBezTo>
                <a:cubicBezTo>
                  <a:pt x="507" y="55"/>
                  <a:pt x="479" y="55"/>
                  <a:pt x="453" y="61"/>
                </a:cubicBezTo>
                <a:cubicBezTo>
                  <a:pt x="428" y="68"/>
                  <a:pt x="405" y="81"/>
                  <a:pt x="384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754671" y="525181"/>
            <a:ext cx="4205303" cy="923052"/>
            <a:chOff x="2605071" y="835944"/>
            <a:chExt cx="4205303" cy="923052"/>
          </a:xfrm>
        </p:grpSpPr>
        <p:sp>
          <p:nvSpPr>
            <p:cNvPr id="12" name="文本框 11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05071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Commits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50945" y="314325"/>
            <a:ext cx="8324850" cy="43878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" y="1348740"/>
            <a:ext cx="8180705" cy="5383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8195" y="314325"/>
            <a:ext cx="2769235" cy="85534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8327" y="135052"/>
            <a:ext cx="1213756" cy="1213756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1"/>
          <p:cNvSpPr>
            <a:spLocks noEditPoints="1"/>
          </p:cNvSpPr>
          <p:nvPr/>
        </p:nvSpPr>
        <p:spPr bwMode="auto">
          <a:xfrm>
            <a:off x="541681" y="525326"/>
            <a:ext cx="547047" cy="491098"/>
          </a:xfrm>
          <a:custGeom>
            <a:avLst/>
            <a:gdLst>
              <a:gd name="T0" fmla="*/ 333 w 704"/>
              <a:gd name="T1" fmla="*/ 621 h 632"/>
              <a:gd name="T2" fmla="*/ 67 w 704"/>
              <a:gd name="T3" fmla="*/ 355 h 632"/>
              <a:gd name="T4" fmla="*/ 9 w 704"/>
              <a:gd name="T5" fmla="*/ 258 h 632"/>
              <a:gd name="T6" fmla="*/ 13 w 704"/>
              <a:gd name="T7" fmla="*/ 150 h 632"/>
              <a:gd name="T8" fmla="*/ 67 w 704"/>
              <a:gd name="T9" fmla="*/ 65 h 632"/>
              <a:gd name="T10" fmla="*/ 154 w 704"/>
              <a:gd name="T11" fmla="*/ 12 h 632"/>
              <a:gd name="T12" fmla="*/ 265 w 704"/>
              <a:gd name="T13" fmla="*/ 9 h 632"/>
              <a:gd name="T14" fmla="*/ 352 w 704"/>
              <a:gd name="T15" fmla="*/ 55 h 632"/>
              <a:gd name="T16" fmla="*/ 439 w 704"/>
              <a:gd name="T17" fmla="*/ 9 h 632"/>
              <a:gd name="T18" fmla="*/ 550 w 704"/>
              <a:gd name="T19" fmla="*/ 12 h 632"/>
              <a:gd name="T20" fmla="*/ 637 w 704"/>
              <a:gd name="T21" fmla="*/ 65 h 632"/>
              <a:gd name="T22" fmla="*/ 691 w 704"/>
              <a:gd name="T23" fmla="*/ 151 h 632"/>
              <a:gd name="T24" fmla="*/ 691 w 704"/>
              <a:gd name="T25" fmla="*/ 151 h 632"/>
              <a:gd name="T26" fmla="*/ 695 w 704"/>
              <a:gd name="T27" fmla="*/ 258 h 632"/>
              <a:gd name="T28" fmla="*/ 637 w 704"/>
              <a:gd name="T29" fmla="*/ 355 h 632"/>
              <a:gd name="T30" fmla="*/ 636 w 704"/>
              <a:gd name="T31" fmla="*/ 356 h 632"/>
              <a:gd name="T32" fmla="*/ 371 w 704"/>
              <a:gd name="T33" fmla="*/ 621 h 632"/>
              <a:gd name="T34" fmla="*/ 333 w 704"/>
              <a:gd name="T35" fmla="*/ 621 h 632"/>
              <a:gd name="T36" fmla="*/ 384 w 704"/>
              <a:gd name="T37" fmla="*/ 99 h 632"/>
              <a:gd name="T38" fmla="*/ 384 w 704"/>
              <a:gd name="T39" fmla="*/ 99 h 632"/>
              <a:gd name="T40" fmla="*/ 298 w 704"/>
              <a:gd name="T41" fmla="*/ 184 h 632"/>
              <a:gd name="T42" fmla="*/ 275 w 704"/>
              <a:gd name="T43" fmla="*/ 184 h 632"/>
              <a:gd name="T44" fmla="*/ 275 w 704"/>
              <a:gd name="T45" fmla="*/ 161 h 632"/>
              <a:gd name="T46" fmla="*/ 330 w 704"/>
              <a:gd name="T47" fmla="*/ 107 h 632"/>
              <a:gd name="T48" fmla="*/ 329 w 704"/>
              <a:gd name="T49" fmla="*/ 106 h 632"/>
              <a:gd name="T50" fmla="*/ 251 w 704"/>
              <a:gd name="T51" fmla="*/ 61 h 632"/>
              <a:gd name="T52" fmla="*/ 170 w 704"/>
              <a:gd name="T53" fmla="*/ 63 h 632"/>
              <a:gd name="T54" fmla="*/ 105 w 704"/>
              <a:gd name="T55" fmla="*/ 103 h 632"/>
              <a:gd name="T56" fmla="*/ 64 w 704"/>
              <a:gd name="T57" fmla="*/ 167 h 632"/>
              <a:gd name="T58" fmla="*/ 61 w 704"/>
              <a:gd name="T59" fmla="*/ 244 h 632"/>
              <a:gd name="T60" fmla="*/ 105 w 704"/>
              <a:gd name="T61" fmla="*/ 317 h 632"/>
              <a:gd name="T62" fmla="*/ 352 w 704"/>
              <a:gd name="T63" fmla="*/ 564 h 632"/>
              <a:gd name="T64" fmla="*/ 598 w 704"/>
              <a:gd name="T65" fmla="*/ 318 h 632"/>
              <a:gd name="T66" fmla="*/ 599 w 704"/>
              <a:gd name="T67" fmla="*/ 317 h 632"/>
              <a:gd name="T68" fmla="*/ 643 w 704"/>
              <a:gd name="T69" fmla="*/ 244 h 632"/>
              <a:gd name="T70" fmla="*/ 640 w 704"/>
              <a:gd name="T71" fmla="*/ 167 h 632"/>
              <a:gd name="T72" fmla="*/ 640 w 704"/>
              <a:gd name="T73" fmla="*/ 167 h 632"/>
              <a:gd name="T74" fmla="*/ 600 w 704"/>
              <a:gd name="T75" fmla="*/ 103 h 632"/>
              <a:gd name="T76" fmla="*/ 534 w 704"/>
              <a:gd name="T77" fmla="*/ 63 h 632"/>
              <a:gd name="T78" fmla="*/ 453 w 704"/>
              <a:gd name="T79" fmla="*/ 61 h 632"/>
              <a:gd name="T80" fmla="*/ 384 w 704"/>
              <a:gd name="T81" fmla="*/ 99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4" h="632">
                <a:moveTo>
                  <a:pt x="333" y="621"/>
                </a:moveTo>
                <a:cubicBezTo>
                  <a:pt x="67" y="355"/>
                  <a:pt x="67" y="355"/>
                  <a:pt x="67" y="355"/>
                </a:cubicBezTo>
                <a:cubicBezTo>
                  <a:pt x="39" y="327"/>
                  <a:pt x="19" y="294"/>
                  <a:pt x="9" y="258"/>
                </a:cubicBezTo>
                <a:cubicBezTo>
                  <a:pt x="0" y="224"/>
                  <a:pt x="1" y="188"/>
                  <a:pt x="13" y="150"/>
                </a:cubicBezTo>
                <a:cubicBezTo>
                  <a:pt x="24" y="118"/>
                  <a:pt x="43" y="89"/>
                  <a:pt x="67" y="65"/>
                </a:cubicBezTo>
                <a:cubicBezTo>
                  <a:pt x="91" y="41"/>
                  <a:pt x="121" y="23"/>
                  <a:pt x="154" y="12"/>
                </a:cubicBezTo>
                <a:cubicBezTo>
                  <a:pt x="192" y="0"/>
                  <a:pt x="230" y="0"/>
                  <a:pt x="265" y="9"/>
                </a:cubicBezTo>
                <a:cubicBezTo>
                  <a:pt x="296" y="17"/>
                  <a:pt x="326" y="33"/>
                  <a:pt x="352" y="55"/>
                </a:cubicBezTo>
                <a:cubicBezTo>
                  <a:pt x="378" y="34"/>
                  <a:pt x="408" y="17"/>
                  <a:pt x="439" y="9"/>
                </a:cubicBezTo>
                <a:cubicBezTo>
                  <a:pt x="475" y="0"/>
                  <a:pt x="512" y="0"/>
                  <a:pt x="550" y="12"/>
                </a:cubicBezTo>
                <a:cubicBezTo>
                  <a:pt x="583" y="23"/>
                  <a:pt x="613" y="41"/>
                  <a:pt x="637" y="65"/>
                </a:cubicBezTo>
                <a:cubicBezTo>
                  <a:pt x="661" y="89"/>
                  <a:pt x="680" y="118"/>
                  <a:pt x="691" y="151"/>
                </a:cubicBezTo>
                <a:cubicBezTo>
                  <a:pt x="691" y="151"/>
                  <a:pt x="691" y="151"/>
                  <a:pt x="691" y="151"/>
                </a:cubicBezTo>
                <a:cubicBezTo>
                  <a:pt x="704" y="188"/>
                  <a:pt x="704" y="224"/>
                  <a:pt x="695" y="258"/>
                </a:cubicBezTo>
                <a:cubicBezTo>
                  <a:pt x="685" y="294"/>
                  <a:pt x="665" y="327"/>
                  <a:pt x="637" y="355"/>
                </a:cubicBezTo>
                <a:cubicBezTo>
                  <a:pt x="636" y="356"/>
                  <a:pt x="636" y="356"/>
                  <a:pt x="636" y="356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61" y="632"/>
                  <a:pt x="344" y="632"/>
                  <a:pt x="333" y="621"/>
                </a:cubicBezTo>
                <a:close/>
                <a:moveTo>
                  <a:pt x="384" y="99"/>
                </a:moveTo>
                <a:cubicBezTo>
                  <a:pt x="384" y="99"/>
                  <a:pt x="384" y="99"/>
                  <a:pt x="384" y="99"/>
                </a:cubicBezTo>
                <a:cubicBezTo>
                  <a:pt x="298" y="184"/>
                  <a:pt x="298" y="184"/>
                  <a:pt x="298" y="184"/>
                </a:cubicBezTo>
                <a:cubicBezTo>
                  <a:pt x="292" y="190"/>
                  <a:pt x="282" y="190"/>
                  <a:pt x="275" y="184"/>
                </a:cubicBezTo>
                <a:cubicBezTo>
                  <a:pt x="269" y="178"/>
                  <a:pt x="269" y="167"/>
                  <a:pt x="275" y="161"/>
                </a:cubicBezTo>
                <a:cubicBezTo>
                  <a:pt x="330" y="107"/>
                  <a:pt x="330" y="107"/>
                  <a:pt x="330" y="107"/>
                </a:cubicBezTo>
                <a:cubicBezTo>
                  <a:pt x="329" y="106"/>
                  <a:pt x="329" y="106"/>
                  <a:pt x="329" y="106"/>
                </a:cubicBezTo>
                <a:cubicBezTo>
                  <a:pt x="306" y="84"/>
                  <a:pt x="280" y="69"/>
                  <a:pt x="251" y="61"/>
                </a:cubicBezTo>
                <a:cubicBezTo>
                  <a:pt x="226" y="54"/>
                  <a:pt x="198" y="55"/>
                  <a:pt x="170" y="63"/>
                </a:cubicBezTo>
                <a:cubicBezTo>
                  <a:pt x="146" y="71"/>
                  <a:pt x="123" y="85"/>
                  <a:pt x="105" y="103"/>
                </a:cubicBezTo>
                <a:cubicBezTo>
                  <a:pt x="86" y="121"/>
                  <a:pt x="72" y="143"/>
                  <a:pt x="64" y="167"/>
                </a:cubicBezTo>
                <a:cubicBezTo>
                  <a:pt x="55" y="194"/>
                  <a:pt x="55" y="220"/>
                  <a:pt x="61" y="244"/>
                </a:cubicBezTo>
                <a:cubicBezTo>
                  <a:pt x="68" y="271"/>
                  <a:pt x="84" y="295"/>
                  <a:pt x="105" y="317"/>
                </a:cubicBezTo>
                <a:cubicBezTo>
                  <a:pt x="352" y="564"/>
                  <a:pt x="352" y="564"/>
                  <a:pt x="352" y="564"/>
                </a:cubicBezTo>
                <a:cubicBezTo>
                  <a:pt x="598" y="318"/>
                  <a:pt x="598" y="318"/>
                  <a:pt x="598" y="318"/>
                </a:cubicBezTo>
                <a:cubicBezTo>
                  <a:pt x="599" y="317"/>
                  <a:pt x="599" y="317"/>
                  <a:pt x="599" y="317"/>
                </a:cubicBezTo>
                <a:cubicBezTo>
                  <a:pt x="621" y="295"/>
                  <a:pt x="636" y="271"/>
                  <a:pt x="643" y="244"/>
                </a:cubicBezTo>
                <a:cubicBezTo>
                  <a:pt x="650" y="220"/>
                  <a:pt x="649" y="194"/>
                  <a:pt x="640" y="167"/>
                </a:cubicBezTo>
                <a:cubicBezTo>
                  <a:pt x="640" y="167"/>
                  <a:pt x="640" y="167"/>
                  <a:pt x="640" y="167"/>
                </a:cubicBezTo>
                <a:cubicBezTo>
                  <a:pt x="632" y="143"/>
                  <a:pt x="618" y="121"/>
                  <a:pt x="600" y="103"/>
                </a:cubicBezTo>
                <a:cubicBezTo>
                  <a:pt x="581" y="85"/>
                  <a:pt x="559" y="71"/>
                  <a:pt x="534" y="63"/>
                </a:cubicBezTo>
                <a:cubicBezTo>
                  <a:pt x="507" y="55"/>
                  <a:pt x="479" y="55"/>
                  <a:pt x="453" y="61"/>
                </a:cubicBezTo>
                <a:cubicBezTo>
                  <a:pt x="428" y="68"/>
                  <a:pt x="405" y="81"/>
                  <a:pt x="384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754671" y="525181"/>
            <a:ext cx="4205303" cy="923052"/>
            <a:chOff x="2605071" y="835944"/>
            <a:chExt cx="4205303" cy="923052"/>
          </a:xfrm>
        </p:grpSpPr>
        <p:sp>
          <p:nvSpPr>
            <p:cNvPr id="14" name="文本框 13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05071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Branches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 descr="截屏2023-12-13 21.23.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9970" y="1448435"/>
            <a:ext cx="3384550" cy="2011045"/>
          </a:xfrm>
          <a:prstGeom prst="rect">
            <a:avLst/>
          </a:prstGeom>
        </p:spPr>
      </p:pic>
      <p:pic>
        <p:nvPicPr>
          <p:cNvPr id="4" name="图片 3" descr="截屏2023-12-13 21.24.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" y="1448435"/>
            <a:ext cx="8248015" cy="5207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21095" y="1074084"/>
            <a:ext cx="11332029" cy="56077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95411" y="431800"/>
            <a:ext cx="11201179" cy="599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445192" y="2711057"/>
            <a:ext cx="3570514" cy="1435886"/>
            <a:chOff x="454659" y="997242"/>
            <a:chExt cx="3570514" cy="1435886"/>
          </a:xfrm>
        </p:grpSpPr>
        <p:sp>
          <p:nvSpPr>
            <p:cNvPr id="5" name="文本框 4"/>
            <p:cNvSpPr txBox="1"/>
            <p:nvPr/>
          </p:nvSpPr>
          <p:spPr>
            <a:xfrm>
              <a:off x="454659" y="997242"/>
              <a:ext cx="3570514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rgbClr val="245172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目录</a:t>
              </a:r>
              <a:endParaRPr lang="zh-CN" altLang="en-US" sz="66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80931" y="2063796"/>
              <a:ext cx="33179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dirty="0">
                  <a:solidFill>
                    <a:srgbClr val="245172"/>
                  </a:solidFill>
                  <a:effectLst/>
                  <a:latin typeface="Hero" panose="02000506000000020004" pitchFamily="50" charset="0"/>
                  <a:ea typeface="微软雅黑" panose="020B0503020204020204" pitchFamily="34" charset="-122"/>
                  <a:cs typeface="Times New Roman" panose="02020503050405090304" pitchFamily="18" charset="0"/>
                </a:rPr>
                <a:t>CONTENTS</a:t>
              </a:r>
              <a:endParaRPr lang="zh-CN" altLang="en-US" dirty="0">
                <a:solidFill>
                  <a:srgbClr val="245172"/>
                </a:solidFill>
                <a:latin typeface="Hero" panose="02000506000000020004" pitchFamily="50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38542" y="1013305"/>
            <a:ext cx="343535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95D83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阿里巴巴普惠体 R" panose="00020600040101010101" pitchFamily="18" charset="-122"/>
              </a:rPr>
              <a:t>测试分析</a:t>
            </a:r>
            <a:endParaRPr lang="zh-CN" altLang="en-US" sz="2800" dirty="0">
              <a:solidFill>
                <a:srgbClr val="295D83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38542" y="2329631"/>
            <a:ext cx="343535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95D83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阿里巴巴普惠体 R" panose="00020600040101010101" pitchFamily="18" charset="-122"/>
              </a:rPr>
              <a:t>项目进度展示</a:t>
            </a:r>
            <a:endParaRPr lang="zh-CN" altLang="en-US" sz="2800" dirty="0">
              <a:solidFill>
                <a:srgbClr val="295D83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7886" y="3641144"/>
            <a:ext cx="343535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95D83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阿里巴巴普惠体 R" panose="00020600040101010101" pitchFamily="18" charset="-122"/>
              </a:rPr>
              <a:t>GitHub</a:t>
            </a:r>
            <a:r>
              <a:rPr lang="zh-CN" altLang="en-US" sz="2800" dirty="0">
                <a:solidFill>
                  <a:srgbClr val="295D83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阿里巴巴普惠体 R" panose="00020600040101010101" pitchFamily="18" charset="-122"/>
              </a:rPr>
              <a:t>状态</a:t>
            </a:r>
            <a:endParaRPr lang="zh-CN" altLang="en-US" sz="2800" dirty="0">
              <a:solidFill>
                <a:srgbClr val="295D83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7886" y="4957469"/>
            <a:ext cx="343535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2800" dirty="0">
                <a:solidFill>
                  <a:srgbClr val="295D83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阿里巴巴普惠体 R" panose="00020600040101010101" pitchFamily="18" charset="-122"/>
              </a:rPr>
              <a:t>项目</a:t>
            </a:r>
            <a:r>
              <a:rPr lang="en-US" altLang="zh-CN" sz="2800" dirty="0">
                <a:solidFill>
                  <a:srgbClr val="295D83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阿里巴巴普惠体 R" panose="00020600040101010101" pitchFamily="18" charset="-122"/>
              </a:rPr>
              <a:t>Demo</a:t>
            </a:r>
            <a:endParaRPr lang="en-US" altLang="zh-CN" sz="2800" dirty="0">
              <a:solidFill>
                <a:srgbClr val="295D83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38542" y="1482217"/>
            <a:ext cx="4583279" cy="294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altLang="zh-CN" sz="1100" kern="100" dirty="0">
                <a:solidFill>
                  <a:srgbClr val="5C819D"/>
                </a:solidFill>
                <a:latin typeface="Hero" panose="02000506000000020004" pitchFamily="50" charset="0"/>
                <a:ea typeface="宋体" pitchFamily="2" charset="-122"/>
                <a:cs typeface="Times New Roman" panose="02020503050405090304" pitchFamily="18" charset="0"/>
              </a:rPr>
              <a:t>Test </a:t>
            </a:r>
            <a:endParaRPr lang="zh-CN" altLang="zh-CN" sz="1100" kern="100" dirty="0">
              <a:solidFill>
                <a:srgbClr val="5C819D"/>
              </a:solidFill>
              <a:latin typeface="Hero" panose="02000506000000020004" pitchFamily="50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38542" y="2805283"/>
            <a:ext cx="4583279" cy="294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altLang="zh-CN" sz="1100" kern="100" dirty="0">
                <a:solidFill>
                  <a:srgbClr val="5C819D"/>
                </a:solidFill>
                <a:latin typeface="Hero" panose="02000506000000020004" pitchFamily="50" charset="0"/>
                <a:ea typeface="宋体" pitchFamily="2" charset="-122"/>
                <a:cs typeface="Times New Roman" panose="02020503050405090304" pitchFamily="18" charset="0"/>
              </a:rPr>
              <a:t>Our </a:t>
            </a:r>
            <a:r>
              <a:rPr lang="en-US" altLang="zh-CN" sz="1100" kern="100" dirty="0">
                <a:solidFill>
                  <a:srgbClr val="5C819D"/>
                </a:solidFill>
                <a:latin typeface="Hero" panose="02000506000000020004" pitchFamily="50" charset="0"/>
                <a:ea typeface="宋体" pitchFamily="2" charset="-122"/>
                <a:cs typeface="Times New Roman" panose="02020503050405090304" pitchFamily="18" charset="0"/>
              </a:rPr>
              <a:t>work </a:t>
            </a:r>
            <a:endParaRPr lang="zh-CN" altLang="zh-CN" sz="1100" kern="100" dirty="0">
              <a:solidFill>
                <a:srgbClr val="5C819D"/>
              </a:solidFill>
              <a:latin typeface="Hero" panose="02000506000000020004" pitchFamily="50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47886" y="4127003"/>
            <a:ext cx="4583279" cy="294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altLang="zh-CN" sz="1100" kern="100" dirty="0">
                <a:solidFill>
                  <a:srgbClr val="5C819D"/>
                </a:solidFill>
                <a:latin typeface="Hero" panose="02000506000000020004" pitchFamily="50" charset="0"/>
                <a:ea typeface="宋体" pitchFamily="2" charset="-122"/>
                <a:cs typeface="Times New Roman" panose="02020503050405090304" pitchFamily="18" charset="0"/>
              </a:rPr>
              <a:t>Git</a:t>
            </a:r>
            <a:r>
              <a:rPr lang="en-US" altLang="zh-CN" sz="1100" kern="100" dirty="0">
                <a:solidFill>
                  <a:srgbClr val="5C819D"/>
                </a:solidFill>
                <a:latin typeface="Hero" panose="02000506000000020004" pitchFamily="50" charset="0"/>
                <a:ea typeface="宋体" pitchFamily="2" charset="-122"/>
                <a:cs typeface="Times New Roman" panose="02020503050405090304" pitchFamily="18" charset="0"/>
              </a:rPr>
              <a:t>hub </a:t>
            </a:r>
            <a:endParaRPr lang="zh-CN" altLang="zh-CN" sz="1100" kern="100" dirty="0">
              <a:solidFill>
                <a:srgbClr val="5C819D"/>
              </a:solidFill>
              <a:latin typeface="Hero" panose="02000506000000020004" pitchFamily="50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7886" y="5450947"/>
            <a:ext cx="4583279" cy="294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altLang="zh-CN" sz="1100" kern="100" dirty="0">
                <a:solidFill>
                  <a:srgbClr val="5C819D"/>
                </a:solidFill>
                <a:latin typeface="Hero" panose="02000506000000020004" pitchFamily="50" charset="0"/>
                <a:ea typeface="宋体" pitchFamily="2" charset="-122"/>
                <a:cs typeface="Times New Roman" panose="02020503050405090304" pitchFamily="18" charset="0"/>
              </a:rPr>
              <a:t>Demo</a:t>
            </a:r>
            <a:endParaRPr lang="en-US" altLang="zh-CN" sz="1100" kern="100" dirty="0">
              <a:solidFill>
                <a:srgbClr val="5C819D"/>
              </a:solidFill>
              <a:latin typeface="Hero" panose="02000506000000020004" pitchFamily="50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172979" y="1013305"/>
            <a:ext cx="655782" cy="655782"/>
          </a:xfrm>
          <a:prstGeom prst="ellipse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72979" y="2348170"/>
            <a:ext cx="655782" cy="655782"/>
          </a:xfrm>
          <a:prstGeom prst="ellipse">
            <a:avLst/>
          </a:prstGeom>
          <a:solidFill>
            <a:srgbClr val="D2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82323" y="3678222"/>
            <a:ext cx="655782" cy="655782"/>
          </a:xfrm>
          <a:prstGeom prst="ellipse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82323" y="5013088"/>
            <a:ext cx="655782" cy="655782"/>
          </a:xfrm>
          <a:prstGeom prst="ellipse">
            <a:avLst/>
          </a:prstGeom>
          <a:solidFill>
            <a:srgbClr val="D2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163635" y="1101231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63635" y="2445228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72979" y="3775280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72979" y="5106479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78330" y="1285240"/>
            <a:ext cx="8413115" cy="5536565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798195" y="314325"/>
            <a:ext cx="2769235" cy="85534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4"/>
            </p:custDataLst>
          </p:nvPr>
        </p:nvSpPr>
        <p:spPr>
          <a:xfrm>
            <a:off x="208327" y="135052"/>
            <a:ext cx="1213756" cy="1213756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1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541681" y="525326"/>
            <a:ext cx="547047" cy="491098"/>
          </a:xfrm>
          <a:custGeom>
            <a:avLst/>
            <a:gdLst>
              <a:gd name="T0" fmla="*/ 333 w 704"/>
              <a:gd name="T1" fmla="*/ 621 h 632"/>
              <a:gd name="T2" fmla="*/ 67 w 704"/>
              <a:gd name="T3" fmla="*/ 355 h 632"/>
              <a:gd name="T4" fmla="*/ 9 w 704"/>
              <a:gd name="T5" fmla="*/ 258 h 632"/>
              <a:gd name="T6" fmla="*/ 13 w 704"/>
              <a:gd name="T7" fmla="*/ 150 h 632"/>
              <a:gd name="T8" fmla="*/ 67 w 704"/>
              <a:gd name="T9" fmla="*/ 65 h 632"/>
              <a:gd name="T10" fmla="*/ 154 w 704"/>
              <a:gd name="T11" fmla="*/ 12 h 632"/>
              <a:gd name="T12" fmla="*/ 265 w 704"/>
              <a:gd name="T13" fmla="*/ 9 h 632"/>
              <a:gd name="T14" fmla="*/ 352 w 704"/>
              <a:gd name="T15" fmla="*/ 55 h 632"/>
              <a:gd name="T16" fmla="*/ 439 w 704"/>
              <a:gd name="T17" fmla="*/ 9 h 632"/>
              <a:gd name="T18" fmla="*/ 550 w 704"/>
              <a:gd name="T19" fmla="*/ 12 h 632"/>
              <a:gd name="T20" fmla="*/ 637 w 704"/>
              <a:gd name="T21" fmla="*/ 65 h 632"/>
              <a:gd name="T22" fmla="*/ 691 w 704"/>
              <a:gd name="T23" fmla="*/ 151 h 632"/>
              <a:gd name="T24" fmla="*/ 691 w 704"/>
              <a:gd name="T25" fmla="*/ 151 h 632"/>
              <a:gd name="T26" fmla="*/ 695 w 704"/>
              <a:gd name="T27" fmla="*/ 258 h 632"/>
              <a:gd name="T28" fmla="*/ 637 w 704"/>
              <a:gd name="T29" fmla="*/ 355 h 632"/>
              <a:gd name="T30" fmla="*/ 636 w 704"/>
              <a:gd name="T31" fmla="*/ 356 h 632"/>
              <a:gd name="T32" fmla="*/ 371 w 704"/>
              <a:gd name="T33" fmla="*/ 621 h 632"/>
              <a:gd name="T34" fmla="*/ 333 w 704"/>
              <a:gd name="T35" fmla="*/ 621 h 632"/>
              <a:gd name="T36" fmla="*/ 384 w 704"/>
              <a:gd name="T37" fmla="*/ 99 h 632"/>
              <a:gd name="T38" fmla="*/ 384 w 704"/>
              <a:gd name="T39" fmla="*/ 99 h 632"/>
              <a:gd name="T40" fmla="*/ 298 w 704"/>
              <a:gd name="T41" fmla="*/ 184 h 632"/>
              <a:gd name="T42" fmla="*/ 275 w 704"/>
              <a:gd name="T43" fmla="*/ 184 h 632"/>
              <a:gd name="T44" fmla="*/ 275 w 704"/>
              <a:gd name="T45" fmla="*/ 161 h 632"/>
              <a:gd name="T46" fmla="*/ 330 w 704"/>
              <a:gd name="T47" fmla="*/ 107 h 632"/>
              <a:gd name="T48" fmla="*/ 329 w 704"/>
              <a:gd name="T49" fmla="*/ 106 h 632"/>
              <a:gd name="T50" fmla="*/ 251 w 704"/>
              <a:gd name="T51" fmla="*/ 61 h 632"/>
              <a:gd name="T52" fmla="*/ 170 w 704"/>
              <a:gd name="T53" fmla="*/ 63 h 632"/>
              <a:gd name="T54" fmla="*/ 105 w 704"/>
              <a:gd name="T55" fmla="*/ 103 h 632"/>
              <a:gd name="T56" fmla="*/ 64 w 704"/>
              <a:gd name="T57" fmla="*/ 167 h 632"/>
              <a:gd name="T58" fmla="*/ 61 w 704"/>
              <a:gd name="T59" fmla="*/ 244 h 632"/>
              <a:gd name="T60" fmla="*/ 105 w 704"/>
              <a:gd name="T61" fmla="*/ 317 h 632"/>
              <a:gd name="T62" fmla="*/ 352 w 704"/>
              <a:gd name="T63" fmla="*/ 564 h 632"/>
              <a:gd name="T64" fmla="*/ 598 w 704"/>
              <a:gd name="T65" fmla="*/ 318 h 632"/>
              <a:gd name="T66" fmla="*/ 599 w 704"/>
              <a:gd name="T67" fmla="*/ 317 h 632"/>
              <a:gd name="T68" fmla="*/ 643 w 704"/>
              <a:gd name="T69" fmla="*/ 244 h 632"/>
              <a:gd name="T70" fmla="*/ 640 w 704"/>
              <a:gd name="T71" fmla="*/ 167 h 632"/>
              <a:gd name="T72" fmla="*/ 640 w 704"/>
              <a:gd name="T73" fmla="*/ 167 h 632"/>
              <a:gd name="T74" fmla="*/ 600 w 704"/>
              <a:gd name="T75" fmla="*/ 103 h 632"/>
              <a:gd name="T76" fmla="*/ 534 w 704"/>
              <a:gd name="T77" fmla="*/ 63 h 632"/>
              <a:gd name="T78" fmla="*/ 453 w 704"/>
              <a:gd name="T79" fmla="*/ 61 h 632"/>
              <a:gd name="T80" fmla="*/ 384 w 704"/>
              <a:gd name="T81" fmla="*/ 99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4" h="632">
                <a:moveTo>
                  <a:pt x="333" y="621"/>
                </a:moveTo>
                <a:cubicBezTo>
                  <a:pt x="67" y="355"/>
                  <a:pt x="67" y="355"/>
                  <a:pt x="67" y="355"/>
                </a:cubicBezTo>
                <a:cubicBezTo>
                  <a:pt x="39" y="327"/>
                  <a:pt x="19" y="294"/>
                  <a:pt x="9" y="258"/>
                </a:cubicBezTo>
                <a:cubicBezTo>
                  <a:pt x="0" y="224"/>
                  <a:pt x="1" y="188"/>
                  <a:pt x="13" y="150"/>
                </a:cubicBezTo>
                <a:cubicBezTo>
                  <a:pt x="24" y="118"/>
                  <a:pt x="43" y="89"/>
                  <a:pt x="67" y="65"/>
                </a:cubicBezTo>
                <a:cubicBezTo>
                  <a:pt x="91" y="41"/>
                  <a:pt x="121" y="23"/>
                  <a:pt x="154" y="12"/>
                </a:cubicBezTo>
                <a:cubicBezTo>
                  <a:pt x="192" y="0"/>
                  <a:pt x="230" y="0"/>
                  <a:pt x="265" y="9"/>
                </a:cubicBezTo>
                <a:cubicBezTo>
                  <a:pt x="296" y="17"/>
                  <a:pt x="326" y="33"/>
                  <a:pt x="352" y="55"/>
                </a:cubicBezTo>
                <a:cubicBezTo>
                  <a:pt x="378" y="34"/>
                  <a:pt x="408" y="17"/>
                  <a:pt x="439" y="9"/>
                </a:cubicBezTo>
                <a:cubicBezTo>
                  <a:pt x="475" y="0"/>
                  <a:pt x="512" y="0"/>
                  <a:pt x="550" y="12"/>
                </a:cubicBezTo>
                <a:cubicBezTo>
                  <a:pt x="583" y="23"/>
                  <a:pt x="613" y="41"/>
                  <a:pt x="637" y="65"/>
                </a:cubicBezTo>
                <a:cubicBezTo>
                  <a:pt x="661" y="89"/>
                  <a:pt x="680" y="118"/>
                  <a:pt x="691" y="151"/>
                </a:cubicBezTo>
                <a:cubicBezTo>
                  <a:pt x="691" y="151"/>
                  <a:pt x="691" y="151"/>
                  <a:pt x="691" y="151"/>
                </a:cubicBezTo>
                <a:cubicBezTo>
                  <a:pt x="704" y="188"/>
                  <a:pt x="704" y="224"/>
                  <a:pt x="695" y="258"/>
                </a:cubicBezTo>
                <a:cubicBezTo>
                  <a:pt x="685" y="294"/>
                  <a:pt x="665" y="327"/>
                  <a:pt x="637" y="355"/>
                </a:cubicBezTo>
                <a:cubicBezTo>
                  <a:pt x="636" y="356"/>
                  <a:pt x="636" y="356"/>
                  <a:pt x="636" y="356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61" y="632"/>
                  <a:pt x="344" y="632"/>
                  <a:pt x="333" y="621"/>
                </a:cubicBezTo>
                <a:close/>
                <a:moveTo>
                  <a:pt x="384" y="99"/>
                </a:moveTo>
                <a:cubicBezTo>
                  <a:pt x="384" y="99"/>
                  <a:pt x="384" y="99"/>
                  <a:pt x="384" y="99"/>
                </a:cubicBezTo>
                <a:cubicBezTo>
                  <a:pt x="298" y="184"/>
                  <a:pt x="298" y="184"/>
                  <a:pt x="298" y="184"/>
                </a:cubicBezTo>
                <a:cubicBezTo>
                  <a:pt x="292" y="190"/>
                  <a:pt x="282" y="190"/>
                  <a:pt x="275" y="184"/>
                </a:cubicBezTo>
                <a:cubicBezTo>
                  <a:pt x="269" y="178"/>
                  <a:pt x="269" y="167"/>
                  <a:pt x="275" y="161"/>
                </a:cubicBezTo>
                <a:cubicBezTo>
                  <a:pt x="330" y="107"/>
                  <a:pt x="330" y="107"/>
                  <a:pt x="330" y="107"/>
                </a:cubicBezTo>
                <a:cubicBezTo>
                  <a:pt x="329" y="106"/>
                  <a:pt x="329" y="106"/>
                  <a:pt x="329" y="106"/>
                </a:cubicBezTo>
                <a:cubicBezTo>
                  <a:pt x="306" y="84"/>
                  <a:pt x="280" y="69"/>
                  <a:pt x="251" y="61"/>
                </a:cubicBezTo>
                <a:cubicBezTo>
                  <a:pt x="226" y="54"/>
                  <a:pt x="198" y="55"/>
                  <a:pt x="170" y="63"/>
                </a:cubicBezTo>
                <a:cubicBezTo>
                  <a:pt x="146" y="71"/>
                  <a:pt x="123" y="85"/>
                  <a:pt x="105" y="103"/>
                </a:cubicBezTo>
                <a:cubicBezTo>
                  <a:pt x="86" y="121"/>
                  <a:pt x="72" y="143"/>
                  <a:pt x="64" y="167"/>
                </a:cubicBezTo>
                <a:cubicBezTo>
                  <a:pt x="55" y="194"/>
                  <a:pt x="55" y="220"/>
                  <a:pt x="61" y="244"/>
                </a:cubicBezTo>
                <a:cubicBezTo>
                  <a:pt x="68" y="271"/>
                  <a:pt x="84" y="295"/>
                  <a:pt x="105" y="317"/>
                </a:cubicBezTo>
                <a:cubicBezTo>
                  <a:pt x="352" y="564"/>
                  <a:pt x="352" y="564"/>
                  <a:pt x="352" y="564"/>
                </a:cubicBezTo>
                <a:cubicBezTo>
                  <a:pt x="598" y="318"/>
                  <a:pt x="598" y="318"/>
                  <a:pt x="598" y="318"/>
                </a:cubicBezTo>
                <a:cubicBezTo>
                  <a:pt x="599" y="317"/>
                  <a:pt x="599" y="317"/>
                  <a:pt x="599" y="317"/>
                </a:cubicBezTo>
                <a:cubicBezTo>
                  <a:pt x="621" y="295"/>
                  <a:pt x="636" y="271"/>
                  <a:pt x="643" y="244"/>
                </a:cubicBezTo>
                <a:cubicBezTo>
                  <a:pt x="650" y="220"/>
                  <a:pt x="649" y="194"/>
                  <a:pt x="640" y="167"/>
                </a:cubicBezTo>
                <a:cubicBezTo>
                  <a:pt x="640" y="167"/>
                  <a:pt x="640" y="167"/>
                  <a:pt x="640" y="167"/>
                </a:cubicBezTo>
                <a:cubicBezTo>
                  <a:pt x="632" y="143"/>
                  <a:pt x="618" y="121"/>
                  <a:pt x="600" y="103"/>
                </a:cubicBezTo>
                <a:cubicBezTo>
                  <a:pt x="581" y="85"/>
                  <a:pt x="559" y="71"/>
                  <a:pt x="534" y="63"/>
                </a:cubicBezTo>
                <a:cubicBezTo>
                  <a:pt x="507" y="55"/>
                  <a:pt x="479" y="55"/>
                  <a:pt x="453" y="61"/>
                </a:cubicBezTo>
                <a:cubicBezTo>
                  <a:pt x="428" y="68"/>
                  <a:pt x="405" y="81"/>
                  <a:pt x="384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878496" y="525181"/>
            <a:ext cx="4205303" cy="923052"/>
            <a:chOff x="2605071" y="835944"/>
            <a:chExt cx="4205303" cy="923052"/>
          </a:xfrm>
        </p:grpSpPr>
        <p:sp>
          <p:nvSpPr>
            <p:cNvPr id="14" name="文本框 13"/>
            <p:cNvSpPr txBox="1"/>
            <p:nvPr>
              <p:custDataLst>
                <p:tags r:id="rId6"/>
              </p:custDataLst>
            </p:nvPr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7"/>
              </p:custDataLst>
            </p:nvPr>
          </p:nvSpPr>
          <p:spPr>
            <a:xfrm>
              <a:off x="2605071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r>
                <a:rPr lang="en-US" altLang="zh-CN" sz="2400" dirty="0">
                  <a:solidFill>
                    <a:schemeClr val="bg1"/>
                  </a:solidFill>
                </a:rPr>
                <a:t>Kanban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622642"/>
            <a:ext cx="7807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72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项目</a:t>
            </a:r>
            <a:r>
              <a:rPr lang="en-US" altLang="zh-CN" sz="72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Demo</a:t>
            </a:r>
            <a:endParaRPr lang="en-US" altLang="zh-CN" sz="72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28950" y="1788088"/>
            <a:ext cx="613410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0" i="0" dirty="0">
                <a:solidFill>
                  <a:srgbClr val="295D83"/>
                </a:solidFill>
                <a:effectLst/>
                <a:latin typeface="Hero" panose="02000506000000020004" pitchFamily="50" charset="0"/>
              </a:rPr>
              <a:t>PART FOUR</a:t>
            </a:r>
            <a:endParaRPr lang="zh-CN" altLang="en-US" sz="4400" dirty="0">
              <a:solidFill>
                <a:srgbClr val="295D83"/>
              </a:solidFill>
              <a:latin typeface="Hero" panose="02000506000000020004" pitchFamily="50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222508"/>
            <a:ext cx="78079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Thank You!</a:t>
            </a:r>
            <a:endParaRPr lang="en-US" altLang="zh-CN" sz="80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622642"/>
            <a:ext cx="7807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测试分析</a:t>
            </a:r>
            <a:endParaRPr lang="zh-CN" altLang="en-US" sz="72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28950" y="1788088"/>
            <a:ext cx="613410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0" i="0" dirty="0">
                <a:solidFill>
                  <a:srgbClr val="295D83"/>
                </a:solidFill>
                <a:effectLst/>
                <a:latin typeface="Hero" panose="02000506000000020004" pitchFamily="50" charset="0"/>
              </a:rPr>
              <a:t>PART ONE</a:t>
            </a:r>
            <a:endParaRPr lang="zh-CN" altLang="en-US" sz="4400" dirty="0">
              <a:solidFill>
                <a:srgbClr val="295D83"/>
              </a:solidFill>
              <a:latin typeface="Hero" panose="02000506000000020004" pitchFamily="5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98195" y="314325"/>
            <a:ext cx="2769235" cy="85534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8327" y="135052"/>
            <a:ext cx="1213756" cy="1213756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1"/>
          <p:cNvSpPr>
            <a:spLocks noEditPoints="1"/>
          </p:cNvSpPr>
          <p:nvPr/>
        </p:nvSpPr>
        <p:spPr bwMode="auto">
          <a:xfrm>
            <a:off x="541681" y="525326"/>
            <a:ext cx="547047" cy="491098"/>
          </a:xfrm>
          <a:custGeom>
            <a:avLst/>
            <a:gdLst>
              <a:gd name="T0" fmla="*/ 333 w 704"/>
              <a:gd name="T1" fmla="*/ 621 h 632"/>
              <a:gd name="T2" fmla="*/ 67 w 704"/>
              <a:gd name="T3" fmla="*/ 355 h 632"/>
              <a:gd name="T4" fmla="*/ 9 w 704"/>
              <a:gd name="T5" fmla="*/ 258 h 632"/>
              <a:gd name="T6" fmla="*/ 13 w 704"/>
              <a:gd name="T7" fmla="*/ 150 h 632"/>
              <a:gd name="T8" fmla="*/ 67 w 704"/>
              <a:gd name="T9" fmla="*/ 65 h 632"/>
              <a:gd name="T10" fmla="*/ 154 w 704"/>
              <a:gd name="T11" fmla="*/ 12 h 632"/>
              <a:gd name="T12" fmla="*/ 265 w 704"/>
              <a:gd name="T13" fmla="*/ 9 h 632"/>
              <a:gd name="T14" fmla="*/ 352 w 704"/>
              <a:gd name="T15" fmla="*/ 55 h 632"/>
              <a:gd name="T16" fmla="*/ 439 w 704"/>
              <a:gd name="T17" fmla="*/ 9 h 632"/>
              <a:gd name="T18" fmla="*/ 550 w 704"/>
              <a:gd name="T19" fmla="*/ 12 h 632"/>
              <a:gd name="T20" fmla="*/ 637 w 704"/>
              <a:gd name="T21" fmla="*/ 65 h 632"/>
              <a:gd name="T22" fmla="*/ 691 w 704"/>
              <a:gd name="T23" fmla="*/ 151 h 632"/>
              <a:gd name="T24" fmla="*/ 691 w 704"/>
              <a:gd name="T25" fmla="*/ 151 h 632"/>
              <a:gd name="T26" fmla="*/ 695 w 704"/>
              <a:gd name="T27" fmla="*/ 258 h 632"/>
              <a:gd name="T28" fmla="*/ 637 w 704"/>
              <a:gd name="T29" fmla="*/ 355 h 632"/>
              <a:gd name="T30" fmla="*/ 636 w 704"/>
              <a:gd name="T31" fmla="*/ 356 h 632"/>
              <a:gd name="T32" fmla="*/ 371 w 704"/>
              <a:gd name="T33" fmla="*/ 621 h 632"/>
              <a:gd name="T34" fmla="*/ 333 w 704"/>
              <a:gd name="T35" fmla="*/ 621 h 632"/>
              <a:gd name="T36" fmla="*/ 384 w 704"/>
              <a:gd name="T37" fmla="*/ 99 h 632"/>
              <a:gd name="T38" fmla="*/ 384 w 704"/>
              <a:gd name="T39" fmla="*/ 99 h 632"/>
              <a:gd name="T40" fmla="*/ 298 w 704"/>
              <a:gd name="T41" fmla="*/ 184 h 632"/>
              <a:gd name="T42" fmla="*/ 275 w 704"/>
              <a:gd name="T43" fmla="*/ 184 h 632"/>
              <a:gd name="T44" fmla="*/ 275 w 704"/>
              <a:gd name="T45" fmla="*/ 161 h 632"/>
              <a:gd name="T46" fmla="*/ 330 w 704"/>
              <a:gd name="T47" fmla="*/ 107 h 632"/>
              <a:gd name="T48" fmla="*/ 329 w 704"/>
              <a:gd name="T49" fmla="*/ 106 h 632"/>
              <a:gd name="T50" fmla="*/ 251 w 704"/>
              <a:gd name="T51" fmla="*/ 61 h 632"/>
              <a:gd name="T52" fmla="*/ 170 w 704"/>
              <a:gd name="T53" fmla="*/ 63 h 632"/>
              <a:gd name="T54" fmla="*/ 105 w 704"/>
              <a:gd name="T55" fmla="*/ 103 h 632"/>
              <a:gd name="T56" fmla="*/ 64 w 704"/>
              <a:gd name="T57" fmla="*/ 167 h 632"/>
              <a:gd name="T58" fmla="*/ 61 w 704"/>
              <a:gd name="T59" fmla="*/ 244 h 632"/>
              <a:gd name="T60" fmla="*/ 105 w 704"/>
              <a:gd name="T61" fmla="*/ 317 h 632"/>
              <a:gd name="T62" fmla="*/ 352 w 704"/>
              <a:gd name="T63" fmla="*/ 564 h 632"/>
              <a:gd name="T64" fmla="*/ 598 w 704"/>
              <a:gd name="T65" fmla="*/ 318 h 632"/>
              <a:gd name="T66" fmla="*/ 599 w 704"/>
              <a:gd name="T67" fmla="*/ 317 h 632"/>
              <a:gd name="T68" fmla="*/ 643 w 704"/>
              <a:gd name="T69" fmla="*/ 244 h 632"/>
              <a:gd name="T70" fmla="*/ 640 w 704"/>
              <a:gd name="T71" fmla="*/ 167 h 632"/>
              <a:gd name="T72" fmla="*/ 640 w 704"/>
              <a:gd name="T73" fmla="*/ 167 h 632"/>
              <a:gd name="T74" fmla="*/ 600 w 704"/>
              <a:gd name="T75" fmla="*/ 103 h 632"/>
              <a:gd name="T76" fmla="*/ 534 w 704"/>
              <a:gd name="T77" fmla="*/ 63 h 632"/>
              <a:gd name="T78" fmla="*/ 453 w 704"/>
              <a:gd name="T79" fmla="*/ 61 h 632"/>
              <a:gd name="T80" fmla="*/ 384 w 704"/>
              <a:gd name="T81" fmla="*/ 99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4" h="632">
                <a:moveTo>
                  <a:pt x="333" y="621"/>
                </a:moveTo>
                <a:cubicBezTo>
                  <a:pt x="67" y="355"/>
                  <a:pt x="67" y="355"/>
                  <a:pt x="67" y="355"/>
                </a:cubicBezTo>
                <a:cubicBezTo>
                  <a:pt x="39" y="327"/>
                  <a:pt x="19" y="294"/>
                  <a:pt x="9" y="258"/>
                </a:cubicBezTo>
                <a:cubicBezTo>
                  <a:pt x="0" y="224"/>
                  <a:pt x="1" y="188"/>
                  <a:pt x="13" y="150"/>
                </a:cubicBezTo>
                <a:cubicBezTo>
                  <a:pt x="24" y="118"/>
                  <a:pt x="43" y="89"/>
                  <a:pt x="67" y="65"/>
                </a:cubicBezTo>
                <a:cubicBezTo>
                  <a:pt x="91" y="41"/>
                  <a:pt x="121" y="23"/>
                  <a:pt x="154" y="12"/>
                </a:cubicBezTo>
                <a:cubicBezTo>
                  <a:pt x="192" y="0"/>
                  <a:pt x="230" y="0"/>
                  <a:pt x="265" y="9"/>
                </a:cubicBezTo>
                <a:cubicBezTo>
                  <a:pt x="296" y="17"/>
                  <a:pt x="326" y="33"/>
                  <a:pt x="352" y="55"/>
                </a:cubicBezTo>
                <a:cubicBezTo>
                  <a:pt x="378" y="34"/>
                  <a:pt x="408" y="17"/>
                  <a:pt x="439" y="9"/>
                </a:cubicBezTo>
                <a:cubicBezTo>
                  <a:pt x="475" y="0"/>
                  <a:pt x="512" y="0"/>
                  <a:pt x="550" y="12"/>
                </a:cubicBezTo>
                <a:cubicBezTo>
                  <a:pt x="583" y="23"/>
                  <a:pt x="613" y="41"/>
                  <a:pt x="637" y="65"/>
                </a:cubicBezTo>
                <a:cubicBezTo>
                  <a:pt x="661" y="89"/>
                  <a:pt x="680" y="118"/>
                  <a:pt x="691" y="151"/>
                </a:cubicBezTo>
                <a:cubicBezTo>
                  <a:pt x="691" y="151"/>
                  <a:pt x="691" y="151"/>
                  <a:pt x="691" y="151"/>
                </a:cubicBezTo>
                <a:cubicBezTo>
                  <a:pt x="704" y="188"/>
                  <a:pt x="704" y="224"/>
                  <a:pt x="695" y="258"/>
                </a:cubicBezTo>
                <a:cubicBezTo>
                  <a:pt x="685" y="294"/>
                  <a:pt x="665" y="327"/>
                  <a:pt x="637" y="355"/>
                </a:cubicBezTo>
                <a:cubicBezTo>
                  <a:pt x="636" y="356"/>
                  <a:pt x="636" y="356"/>
                  <a:pt x="636" y="356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61" y="632"/>
                  <a:pt x="344" y="632"/>
                  <a:pt x="333" y="621"/>
                </a:cubicBezTo>
                <a:close/>
                <a:moveTo>
                  <a:pt x="384" y="99"/>
                </a:moveTo>
                <a:cubicBezTo>
                  <a:pt x="384" y="99"/>
                  <a:pt x="384" y="99"/>
                  <a:pt x="384" y="99"/>
                </a:cubicBezTo>
                <a:cubicBezTo>
                  <a:pt x="298" y="184"/>
                  <a:pt x="298" y="184"/>
                  <a:pt x="298" y="184"/>
                </a:cubicBezTo>
                <a:cubicBezTo>
                  <a:pt x="292" y="190"/>
                  <a:pt x="282" y="190"/>
                  <a:pt x="275" y="184"/>
                </a:cubicBezTo>
                <a:cubicBezTo>
                  <a:pt x="269" y="178"/>
                  <a:pt x="269" y="167"/>
                  <a:pt x="275" y="161"/>
                </a:cubicBezTo>
                <a:cubicBezTo>
                  <a:pt x="330" y="107"/>
                  <a:pt x="330" y="107"/>
                  <a:pt x="330" y="107"/>
                </a:cubicBezTo>
                <a:cubicBezTo>
                  <a:pt x="329" y="106"/>
                  <a:pt x="329" y="106"/>
                  <a:pt x="329" y="106"/>
                </a:cubicBezTo>
                <a:cubicBezTo>
                  <a:pt x="306" y="84"/>
                  <a:pt x="280" y="69"/>
                  <a:pt x="251" y="61"/>
                </a:cubicBezTo>
                <a:cubicBezTo>
                  <a:pt x="226" y="54"/>
                  <a:pt x="198" y="55"/>
                  <a:pt x="170" y="63"/>
                </a:cubicBezTo>
                <a:cubicBezTo>
                  <a:pt x="146" y="71"/>
                  <a:pt x="123" y="85"/>
                  <a:pt x="105" y="103"/>
                </a:cubicBezTo>
                <a:cubicBezTo>
                  <a:pt x="86" y="121"/>
                  <a:pt x="72" y="143"/>
                  <a:pt x="64" y="167"/>
                </a:cubicBezTo>
                <a:cubicBezTo>
                  <a:pt x="55" y="194"/>
                  <a:pt x="55" y="220"/>
                  <a:pt x="61" y="244"/>
                </a:cubicBezTo>
                <a:cubicBezTo>
                  <a:pt x="68" y="271"/>
                  <a:pt x="84" y="295"/>
                  <a:pt x="105" y="317"/>
                </a:cubicBezTo>
                <a:cubicBezTo>
                  <a:pt x="352" y="564"/>
                  <a:pt x="352" y="564"/>
                  <a:pt x="352" y="564"/>
                </a:cubicBezTo>
                <a:cubicBezTo>
                  <a:pt x="598" y="318"/>
                  <a:pt x="598" y="318"/>
                  <a:pt x="598" y="318"/>
                </a:cubicBezTo>
                <a:cubicBezTo>
                  <a:pt x="599" y="317"/>
                  <a:pt x="599" y="317"/>
                  <a:pt x="599" y="317"/>
                </a:cubicBezTo>
                <a:cubicBezTo>
                  <a:pt x="621" y="295"/>
                  <a:pt x="636" y="271"/>
                  <a:pt x="643" y="244"/>
                </a:cubicBezTo>
                <a:cubicBezTo>
                  <a:pt x="650" y="220"/>
                  <a:pt x="649" y="194"/>
                  <a:pt x="640" y="167"/>
                </a:cubicBezTo>
                <a:cubicBezTo>
                  <a:pt x="640" y="167"/>
                  <a:pt x="640" y="167"/>
                  <a:pt x="640" y="167"/>
                </a:cubicBezTo>
                <a:cubicBezTo>
                  <a:pt x="632" y="143"/>
                  <a:pt x="618" y="121"/>
                  <a:pt x="600" y="103"/>
                </a:cubicBezTo>
                <a:cubicBezTo>
                  <a:pt x="581" y="85"/>
                  <a:pt x="559" y="71"/>
                  <a:pt x="534" y="63"/>
                </a:cubicBezTo>
                <a:cubicBezTo>
                  <a:pt x="507" y="55"/>
                  <a:pt x="479" y="55"/>
                  <a:pt x="453" y="61"/>
                </a:cubicBezTo>
                <a:cubicBezTo>
                  <a:pt x="428" y="68"/>
                  <a:pt x="405" y="81"/>
                  <a:pt x="384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22566" y="525181"/>
            <a:ext cx="4537408" cy="923052"/>
            <a:chOff x="2272966" y="835944"/>
            <a:chExt cx="4537408" cy="923052"/>
          </a:xfrm>
        </p:grpSpPr>
        <p:sp>
          <p:nvSpPr>
            <p:cNvPr id="12" name="文本框 11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272966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solidFill>
                    <a:schemeClr val="bg1"/>
                  </a:solidFill>
                </a:rPr>
                <a:t>后端单元测试</a:t>
              </a:r>
              <a:endParaRPr lang="zh-CN" altLang="zh-CN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3632200" y="525145"/>
            <a:ext cx="314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database.py</a:t>
            </a:r>
            <a:endParaRPr lang="en-US"/>
          </a:p>
        </p:txBody>
      </p:sp>
      <p:pic>
        <p:nvPicPr>
          <p:cNvPr id="6" name="Picture 5" descr="insert_register_da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925" y="1448435"/>
            <a:ext cx="6061710" cy="3905885"/>
          </a:xfrm>
          <a:prstGeom prst="rect">
            <a:avLst/>
          </a:prstGeom>
        </p:spPr>
      </p:pic>
      <p:pic>
        <p:nvPicPr>
          <p:cNvPr id="7" name="Picture 6" descr="users_sheet_inf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065" y="0"/>
            <a:ext cx="3501390" cy="29394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462395" y="274320"/>
            <a:ext cx="129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表结构：</a:t>
            </a:r>
            <a:endParaRPr lang="zh-CN" altLang="en-US"/>
          </a:p>
        </p:txBody>
      </p:sp>
      <p:pic>
        <p:nvPicPr>
          <p:cNvPr id="14" name="Picture 13" descr="users_res"/>
          <p:cNvPicPr>
            <a:picLocks noChangeAspect="1"/>
          </p:cNvPicPr>
          <p:nvPr/>
        </p:nvPicPr>
        <p:blipFill>
          <a:blip r:embed="rId3"/>
          <a:srcRect r="15580" b="54334"/>
          <a:stretch>
            <a:fillRect/>
          </a:stretch>
        </p:blipFill>
        <p:spPr>
          <a:xfrm>
            <a:off x="5256530" y="4496435"/>
            <a:ext cx="6990080" cy="12192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7054215" y="4014470"/>
            <a:ext cx="191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正常插入的样例：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98195" y="314325"/>
            <a:ext cx="2769235" cy="85534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8327" y="135052"/>
            <a:ext cx="1213756" cy="1213756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1"/>
          <p:cNvSpPr>
            <a:spLocks noEditPoints="1"/>
          </p:cNvSpPr>
          <p:nvPr/>
        </p:nvSpPr>
        <p:spPr bwMode="auto">
          <a:xfrm>
            <a:off x="541681" y="525326"/>
            <a:ext cx="547047" cy="491098"/>
          </a:xfrm>
          <a:custGeom>
            <a:avLst/>
            <a:gdLst>
              <a:gd name="T0" fmla="*/ 333 w 704"/>
              <a:gd name="T1" fmla="*/ 621 h 632"/>
              <a:gd name="T2" fmla="*/ 67 w 704"/>
              <a:gd name="T3" fmla="*/ 355 h 632"/>
              <a:gd name="T4" fmla="*/ 9 w 704"/>
              <a:gd name="T5" fmla="*/ 258 h 632"/>
              <a:gd name="T6" fmla="*/ 13 w 704"/>
              <a:gd name="T7" fmla="*/ 150 h 632"/>
              <a:gd name="T8" fmla="*/ 67 w 704"/>
              <a:gd name="T9" fmla="*/ 65 h 632"/>
              <a:gd name="T10" fmla="*/ 154 w 704"/>
              <a:gd name="T11" fmla="*/ 12 h 632"/>
              <a:gd name="T12" fmla="*/ 265 w 704"/>
              <a:gd name="T13" fmla="*/ 9 h 632"/>
              <a:gd name="T14" fmla="*/ 352 w 704"/>
              <a:gd name="T15" fmla="*/ 55 h 632"/>
              <a:gd name="T16" fmla="*/ 439 w 704"/>
              <a:gd name="T17" fmla="*/ 9 h 632"/>
              <a:gd name="T18" fmla="*/ 550 w 704"/>
              <a:gd name="T19" fmla="*/ 12 h 632"/>
              <a:gd name="T20" fmla="*/ 637 w 704"/>
              <a:gd name="T21" fmla="*/ 65 h 632"/>
              <a:gd name="T22" fmla="*/ 691 w 704"/>
              <a:gd name="T23" fmla="*/ 151 h 632"/>
              <a:gd name="T24" fmla="*/ 691 w 704"/>
              <a:gd name="T25" fmla="*/ 151 h 632"/>
              <a:gd name="T26" fmla="*/ 695 w 704"/>
              <a:gd name="T27" fmla="*/ 258 h 632"/>
              <a:gd name="T28" fmla="*/ 637 w 704"/>
              <a:gd name="T29" fmla="*/ 355 h 632"/>
              <a:gd name="T30" fmla="*/ 636 w 704"/>
              <a:gd name="T31" fmla="*/ 356 h 632"/>
              <a:gd name="T32" fmla="*/ 371 w 704"/>
              <a:gd name="T33" fmla="*/ 621 h 632"/>
              <a:gd name="T34" fmla="*/ 333 w 704"/>
              <a:gd name="T35" fmla="*/ 621 h 632"/>
              <a:gd name="T36" fmla="*/ 384 w 704"/>
              <a:gd name="T37" fmla="*/ 99 h 632"/>
              <a:gd name="T38" fmla="*/ 384 w 704"/>
              <a:gd name="T39" fmla="*/ 99 h 632"/>
              <a:gd name="T40" fmla="*/ 298 w 704"/>
              <a:gd name="T41" fmla="*/ 184 h 632"/>
              <a:gd name="T42" fmla="*/ 275 w 704"/>
              <a:gd name="T43" fmla="*/ 184 h 632"/>
              <a:gd name="T44" fmla="*/ 275 w 704"/>
              <a:gd name="T45" fmla="*/ 161 h 632"/>
              <a:gd name="T46" fmla="*/ 330 w 704"/>
              <a:gd name="T47" fmla="*/ 107 h 632"/>
              <a:gd name="T48" fmla="*/ 329 w 704"/>
              <a:gd name="T49" fmla="*/ 106 h 632"/>
              <a:gd name="T50" fmla="*/ 251 w 704"/>
              <a:gd name="T51" fmla="*/ 61 h 632"/>
              <a:gd name="T52" fmla="*/ 170 w 704"/>
              <a:gd name="T53" fmla="*/ 63 h 632"/>
              <a:gd name="T54" fmla="*/ 105 w 704"/>
              <a:gd name="T55" fmla="*/ 103 h 632"/>
              <a:gd name="T56" fmla="*/ 64 w 704"/>
              <a:gd name="T57" fmla="*/ 167 h 632"/>
              <a:gd name="T58" fmla="*/ 61 w 704"/>
              <a:gd name="T59" fmla="*/ 244 h 632"/>
              <a:gd name="T60" fmla="*/ 105 w 704"/>
              <a:gd name="T61" fmla="*/ 317 h 632"/>
              <a:gd name="T62" fmla="*/ 352 w 704"/>
              <a:gd name="T63" fmla="*/ 564 h 632"/>
              <a:gd name="T64" fmla="*/ 598 w 704"/>
              <a:gd name="T65" fmla="*/ 318 h 632"/>
              <a:gd name="T66" fmla="*/ 599 w 704"/>
              <a:gd name="T67" fmla="*/ 317 h 632"/>
              <a:gd name="T68" fmla="*/ 643 w 704"/>
              <a:gd name="T69" fmla="*/ 244 h 632"/>
              <a:gd name="T70" fmla="*/ 640 w 704"/>
              <a:gd name="T71" fmla="*/ 167 h 632"/>
              <a:gd name="T72" fmla="*/ 640 w 704"/>
              <a:gd name="T73" fmla="*/ 167 h 632"/>
              <a:gd name="T74" fmla="*/ 600 w 704"/>
              <a:gd name="T75" fmla="*/ 103 h 632"/>
              <a:gd name="T76" fmla="*/ 534 w 704"/>
              <a:gd name="T77" fmla="*/ 63 h 632"/>
              <a:gd name="T78" fmla="*/ 453 w 704"/>
              <a:gd name="T79" fmla="*/ 61 h 632"/>
              <a:gd name="T80" fmla="*/ 384 w 704"/>
              <a:gd name="T81" fmla="*/ 99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4" h="632">
                <a:moveTo>
                  <a:pt x="333" y="621"/>
                </a:moveTo>
                <a:cubicBezTo>
                  <a:pt x="67" y="355"/>
                  <a:pt x="67" y="355"/>
                  <a:pt x="67" y="355"/>
                </a:cubicBezTo>
                <a:cubicBezTo>
                  <a:pt x="39" y="327"/>
                  <a:pt x="19" y="294"/>
                  <a:pt x="9" y="258"/>
                </a:cubicBezTo>
                <a:cubicBezTo>
                  <a:pt x="0" y="224"/>
                  <a:pt x="1" y="188"/>
                  <a:pt x="13" y="150"/>
                </a:cubicBezTo>
                <a:cubicBezTo>
                  <a:pt x="24" y="118"/>
                  <a:pt x="43" y="89"/>
                  <a:pt x="67" y="65"/>
                </a:cubicBezTo>
                <a:cubicBezTo>
                  <a:pt x="91" y="41"/>
                  <a:pt x="121" y="23"/>
                  <a:pt x="154" y="12"/>
                </a:cubicBezTo>
                <a:cubicBezTo>
                  <a:pt x="192" y="0"/>
                  <a:pt x="230" y="0"/>
                  <a:pt x="265" y="9"/>
                </a:cubicBezTo>
                <a:cubicBezTo>
                  <a:pt x="296" y="17"/>
                  <a:pt x="326" y="33"/>
                  <a:pt x="352" y="55"/>
                </a:cubicBezTo>
                <a:cubicBezTo>
                  <a:pt x="378" y="34"/>
                  <a:pt x="408" y="17"/>
                  <a:pt x="439" y="9"/>
                </a:cubicBezTo>
                <a:cubicBezTo>
                  <a:pt x="475" y="0"/>
                  <a:pt x="512" y="0"/>
                  <a:pt x="550" y="12"/>
                </a:cubicBezTo>
                <a:cubicBezTo>
                  <a:pt x="583" y="23"/>
                  <a:pt x="613" y="41"/>
                  <a:pt x="637" y="65"/>
                </a:cubicBezTo>
                <a:cubicBezTo>
                  <a:pt x="661" y="89"/>
                  <a:pt x="680" y="118"/>
                  <a:pt x="691" y="151"/>
                </a:cubicBezTo>
                <a:cubicBezTo>
                  <a:pt x="691" y="151"/>
                  <a:pt x="691" y="151"/>
                  <a:pt x="691" y="151"/>
                </a:cubicBezTo>
                <a:cubicBezTo>
                  <a:pt x="704" y="188"/>
                  <a:pt x="704" y="224"/>
                  <a:pt x="695" y="258"/>
                </a:cubicBezTo>
                <a:cubicBezTo>
                  <a:pt x="685" y="294"/>
                  <a:pt x="665" y="327"/>
                  <a:pt x="637" y="355"/>
                </a:cubicBezTo>
                <a:cubicBezTo>
                  <a:pt x="636" y="356"/>
                  <a:pt x="636" y="356"/>
                  <a:pt x="636" y="356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61" y="632"/>
                  <a:pt x="344" y="632"/>
                  <a:pt x="333" y="621"/>
                </a:cubicBezTo>
                <a:close/>
                <a:moveTo>
                  <a:pt x="384" y="99"/>
                </a:moveTo>
                <a:cubicBezTo>
                  <a:pt x="384" y="99"/>
                  <a:pt x="384" y="99"/>
                  <a:pt x="384" y="99"/>
                </a:cubicBezTo>
                <a:cubicBezTo>
                  <a:pt x="298" y="184"/>
                  <a:pt x="298" y="184"/>
                  <a:pt x="298" y="184"/>
                </a:cubicBezTo>
                <a:cubicBezTo>
                  <a:pt x="292" y="190"/>
                  <a:pt x="282" y="190"/>
                  <a:pt x="275" y="184"/>
                </a:cubicBezTo>
                <a:cubicBezTo>
                  <a:pt x="269" y="178"/>
                  <a:pt x="269" y="167"/>
                  <a:pt x="275" y="161"/>
                </a:cubicBezTo>
                <a:cubicBezTo>
                  <a:pt x="330" y="107"/>
                  <a:pt x="330" y="107"/>
                  <a:pt x="330" y="107"/>
                </a:cubicBezTo>
                <a:cubicBezTo>
                  <a:pt x="329" y="106"/>
                  <a:pt x="329" y="106"/>
                  <a:pt x="329" y="106"/>
                </a:cubicBezTo>
                <a:cubicBezTo>
                  <a:pt x="306" y="84"/>
                  <a:pt x="280" y="69"/>
                  <a:pt x="251" y="61"/>
                </a:cubicBezTo>
                <a:cubicBezTo>
                  <a:pt x="226" y="54"/>
                  <a:pt x="198" y="55"/>
                  <a:pt x="170" y="63"/>
                </a:cubicBezTo>
                <a:cubicBezTo>
                  <a:pt x="146" y="71"/>
                  <a:pt x="123" y="85"/>
                  <a:pt x="105" y="103"/>
                </a:cubicBezTo>
                <a:cubicBezTo>
                  <a:pt x="86" y="121"/>
                  <a:pt x="72" y="143"/>
                  <a:pt x="64" y="167"/>
                </a:cubicBezTo>
                <a:cubicBezTo>
                  <a:pt x="55" y="194"/>
                  <a:pt x="55" y="220"/>
                  <a:pt x="61" y="244"/>
                </a:cubicBezTo>
                <a:cubicBezTo>
                  <a:pt x="68" y="271"/>
                  <a:pt x="84" y="295"/>
                  <a:pt x="105" y="317"/>
                </a:cubicBezTo>
                <a:cubicBezTo>
                  <a:pt x="352" y="564"/>
                  <a:pt x="352" y="564"/>
                  <a:pt x="352" y="564"/>
                </a:cubicBezTo>
                <a:cubicBezTo>
                  <a:pt x="598" y="318"/>
                  <a:pt x="598" y="318"/>
                  <a:pt x="598" y="318"/>
                </a:cubicBezTo>
                <a:cubicBezTo>
                  <a:pt x="599" y="317"/>
                  <a:pt x="599" y="317"/>
                  <a:pt x="599" y="317"/>
                </a:cubicBezTo>
                <a:cubicBezTo>
                  <a:pt x="621" y="295"/>
                  <a:pt x="636" y="271"/>
                  <a:pt x="643" y="244"/>
                </a:cubicBezTo>
                <a:cubicBezTo>
                  <a:pt x="650" y="220"/>
                  <a:pt x="649" y="194"/>
                  <a:pt x="640" y="167"/>
                </a:cubicBezTo>
                <a:cubicBezTo>
                  <a:pt x="640" y="167"/>
                  <a:pt x="640" y="167"/>
                  <a:pt x="640" y="167"/>
                </a:cubicBezTo>
                <a:cubicBezTo>
                  <a:pt x="632" y="143"/>
                  <a:pt x="618" y="121"/>
                  <a:pt x="600" y="103"/>
                </a:cubicBezTo>
                <a:cubicBezTo>
                  <a:pt x="581" y="85"/>
                  <a:pt x="559" y="71"/>
                  <a:pt x="534" y="63"/>
                </a:cubicBezTo>
                <a:cubicBezTo>
                  <a:pt x="507" y="55"/>
                  <a:pt x="479" y="55"/>
                  <a:pt x="453" y="61"/>
                </a:cubicBezTo>
                <a:cubicBezTo>
                  <a:pt x="428" y="68"/>
                  <a:pt x="405" y="81"/>
                  <a:pt x="384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22566" y="525181"/>
            <a:ext cx="4537408" cy="923052"/>
            <a:chOff x="2272966" y="835944"/>
            <a:chExt cx="4537408" cy="923052"/>
          </a:xfrm>
        </p:grpSpPr>
        <p:sp>
          <p:nvSpPr>
            <p:cNvPr id="12" name="文本框 11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272966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solidFill>
                    <a:schemeClr val="bg1"/>
                  </a:solidFill>
                </a:rPr>
                <a:t>后端单元测试</a:t>
              </a:r>
              <a:endParaRPr lang="zh-CN" altLang="zh-CN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3632200" y="525145"/>
            <a:ext cx="314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database.py</a:t>
            </a:r>
            <a:endParaRPr lang="en-US"/>
          </a:p>
        </p:txBody>
      </p:sp>
      <p:pic>
        <p:nvPicPr>
          <p:cNvPr id="2" name="Picture 1" descr="users_唯一性检测结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025" y="1816735"/>
            <a:ext cx="5404485" cy="21367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89025" y="1448435"/>
            <a:ext cx="269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违反唯一性的样例：</a:t>
            </a:r>
            <a:endParaRPr lang="zh-CN" altLang="en-US"/>
          </a:p>
        </p:txBody>
      </p:sp>
      <p:pic>
        <p:nvPicPr>
          <p:cNvPr id="5" name="Picture 4" descr="users_溢出检测结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45" y="4784725"/>
            <a:ext cx="9032240" cy="16173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167765" y="4375150"/>
            <a:ext cx="4565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长度溢出的样例：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98195" y="314325"/>
            <a:ext cx="2769235" cy="85534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8327" y="135052"/>
            <a:ext cx="1213756" cy="1213756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1"/>
          <p:cNvSpPr>
            <a:spLocks noEditPoints="1"/>
          </p:cNvSpPr>
          <p:nvPr/>
        </p:nvSpPr>
        <p:spPr bwMode="auto">
          <a:xfrm>
            <a:off x="541681" y="525326"/>
            <a:ext cx="547047" cy="491098"/>
          </a:xfrm>
          <a:custGeom>
            <a:avLst/>
            <a:gdLst>
              <a:gd name="T0" fmla="*/ 333 w 704"/>
              <a:gd name="T1" fmla="*/ 621 h 632"/>
              <a:gd name="T2" fmla="*/ 67 w 704"/>
              <a:gd name="T3" fmla="*/ 355 h 632"/>
              <a:gd name="T4" fmla="*/ 9 w 704"/>
              <a:gd name="T5" fmla="*/ 258 h 632"/>
              <a:gd name="T6" fmla="*/ 13 w 704"/>
              <a:gd name="T7" fmla="*/ 150 h 632"/>
              <a:gd name="T8" fmla="*/ 67 w 704"/>
              <a:gd name="T9" fmla="*/ 65 h 632"/>
              <a:gd name="T10" fmla="*/ 154 w 704"/>
              <a:gd name="T11" fmla="*/ 12 h 632"/>
              <a:gd name="T12" fmla="*/ 265 w 704"/>
              <a:gd name="T13" fmla="*/ 9 h 632"/>
              <a:gd name="T14" fmla="*/ 352 w 704"/>
              <a:gd name="T15" fmla="*/ 55 h 632"/>
              <a:gd name="T16" fmla="*/ 439 w 704"/>
              <a:gd name="T17" fmla="*/ 9 h 632"/>
              <a:gd name="T18" fmla="*/ 550 w 704"/>
              <a:gd name="T19" fmla="*/ 12 h 632"/>
              <a:gd name="T20" fmla="*/ 637 w 704"/>
              <a:gd name="T21" fmla="*/ 65 h 632"/>
              <a:gd name="T22" fmla="*/ 691 w 704"/>
              <a:gd name="T23" fmla="*/ 151 h 632"/>
              <a:gd name="T24" fmla="*/ 691 w 704"/>
              <a:gd name="T25" fmla="*/ 151 h 632"/>
              <a:gd name="T26" fmla="*/ 695 w 704"/>
              <a:gd name="T27" fmla="*/ 258 h 632"/>
              <a:gd name="T28" fmla="*/ 637 w 704"/>
              <a:gd name="T29" fmla="*/ 355 h 632"/>
              <a:gd name="T30" fmla="*/ 636 w 704"/>
              <a:gd name="T31" fmla="*/ 356 h 632"/>
              <a:gd name="T32" fmla="*/ 371 w 704"/>
              <a:gd name="T33" fmla="*/ 621 h 632"/>
              <a:gd name="T34" fmla="*/ 333 w 704"/>
              <a:gd name="T35" fmla="*/ 621 h 632"/>
              <a:gd name="T36" fmla="*/ 384 w 704"/>
              <a:gd name="T37" fmla="*/ 99 h 632"/>
              <a:gd name="T38" fmla="*/ 384 w 704"/>
              <a:gd name="T39" fmla="*/ 99 h 632"/>
              <a:gd name="T40" fmla="*/ 298 w 704"/>
              <a:gd name="T41" fmla="*/ 184 h 632"/>
              <a:gd name="T42" fmla="*/ 275 w 704"/>
              <a:gd name="T43" fmla="*/ 184 h 632"/>
              <a:gd name="T44" fmla="*/ 275 w 704"/>
              <a:gd name="T45" fmla="*/ 161 h 632"/>
              <a:gd name="T46" fmla="*/ 330 w 704"/>
              <a:gd name="T47" fmla="*/ 107 h 632"/>
              <a:gd name="T48" fmla="*/ 329 w 704"/>
              <a:gd name="T49" fmla="*/ 106 h 632"/>
              <a:gd name="T50" fmla="*/ 251 w 704"/>
              <a:gd name="T51" fmla="*/ 61 h 632"/>
              <a:gd name="T52" fmla="*/ 170 w 704"/>
              <a:gd name="T53" fmla="*/ 63 h 632"/>
              <a:gd name="T54" fmla="*/ 105 w 704"/>
              <a:gd name="T55" fmla="*/ 103 h 632"/>
              <a:gd name="T56" fmla="*/ 64 w 704"/>
              <a:gd name="T57" fmla="*/ 167 h 632"/>
              <a:gd name="T58" fmla="*/ 61 w 704"/>
              <a:gd name="T59" fmla="*/ 244 h 632"/>
              <a:gd name="T60" fmla="*/ 105 w 704"/>
              <a:gd name="T61" fmla="*/ 317 h 632"/>
              <a:gd name="T62" fmla="*/ 352 w 704"/>
              <a:gd name="T63" fmla="*/ 564 h 632"/>
              <a:gd name="T64" fmla="*/ 598 w 704"/>
              <a:gd name="T65" fmla="*/ 318 h 632"/>
              <a:gd name="T66" fmla="*/ 599 w 704"/>
              <a:gd name="T67" fmla="*/ 317 h 632"/>
              <a:gd name="T68" fmla="*/ 643 w 704"/>
              <a:gd name="T69" fmla="*/ 244 h 632"/>
              <a:gd name="T70" fmla="*/ 640 w 704"/>
              <a:gd name="T71" fmla="*/ 167 h 632"/>
              <a:gd name="T72" fmla="*/ 640 w 704"/>
              <a:gd name="T73" fmla="*/ 167 h 632"/>
              <a:gd name="T74" fmla="*/ 600 w 704"/>
              <a:gd name="T75" fmla="*/ 103 h 632"/>
              <a:gd name="T76" fmla="*/ 534 w 704"/>
              <a:gd name="T77" fmla="*/ 63 h 632"/>
              <a:gd name="T78" fmla="*/ 453 w 704"/>
              <a:gd name="T79" fmla="*/ 61 h 632"/>
              <a:gd name="T80" fmla="*/ 384 w 704"/>
              <a:gd name="T81" fmla="*/ 99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4" h="632">
                <a:moveTo>
                  <a:pt x="333" y="621"/>
                </a:moveTo>
                <a:cubicBezTo>
                  <a:pt x="67" y="355"/>
                  <a:pt x="67" y="355"/>
                  <a:pt x="67" y="355"/>
                </a:cubicBezTo>
                <a:cubicBezTo>
                  <a:pt x="39" y="327"/>
                  <a:pt x="19" y="294"/>
                  <a:pt x="9" y="258"/>
                </a:cubicBezTo>
                <a:cubicBezTo>
                  <a:pt x="0" y="224"/>
                  <a:pt x="1" y="188"/>
                  <a:pt x="13" y="150"/>
                </a:cubicBezTo>
                <a:cubicBezTo>
                  <a:pt x="24" y="118"/>
                  <a:pt x="43" y="89"/>
                  <a:pt x="67" y="65"/>
                </a:cubicBezTo>
                <a:cubicBezTo>
                  <a:pt x="91" y="41"/>
                  <a:pt x="121" y="23"/>
                  <a:pt x="154" y="12"/>
                </a:cubicBezTo>
                <a:cubicBezTo>
                  <a:pt x="192" y="0"/>
                  <a:pt x="230" y="0"/>
                  <a:pt x="265" y="9"/>
                </a:cubicBezTo>
                <a:cubicBezTo>
                  <a:pt x="296" y="17"/>
                  <a:pt x="326" y="33"/>
                  <a:pt x="352" y="55"/>
                </a:cubicBezTo>
                <a:cubicBezTo>
                  <a:pt x="378" y="34"/>
                  <a:pt x="408" y="17"/>
                  <a:pt x="439" y="9"/>
                </a:cubicBezTo>
                <a:cubicBezTo>
                  <a:pt x="475" y="0"/>
                  <a:pt x="512" y="0"/>
                  <a:pt x="550" y="12"/>
                </a:cubicBezTo>
                <a:cubicBezTo>
                  <a:pt x="583" y="23"/>
                  <a:pt x="613" y="41"/>
                  <a:pt x="637" y="65"/>
                </a:cubicBezTo>
                <a:cubicBezTo>
                  <a:pt x="661" y="89"/>
                  <a:pt x="680" y="118"/>
                  <a:pt x="691" y="151"/>
                </a:cubicBezTo>
                <a:cubicBezTo>
                  <a:pt x="691" y="151"/>
                  <a:pt x="691" y="151"/>
                  <a:pt x="691" y="151"/>
                </a:cubicBezTo>
                <a:cubicBezTo>
                  <a:pt x="704" y="188"/>
                  <a:pt x="704" y="224"/>
                  <a:pt x="695" y="258"/>
                </a:cubicBezTo>
                <a:cubicBezTo>
                  <a:pt x="685" y="294"/>
                  <a:pt x="665" y="327"/>
                  <a:pt x="637" y="355"/>
                </a:cubicBezTo>
                <a:cubicBezTo>
                  <a:pt x="636" y="356"/>
                  <a:pt x="636" y="356"/>
                  <a:pt x="636" y="356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61" y="632"/>
                  <a:pt x="344" y="632"/>
                  <a:pt x="333" y="621"/>
                </a:cubicBezTo>
                <a:close/>
                <a:moveTo>
                  <a:pt x="384" y="99"/>
                </a:moveTo>
                <a:cubicBezTo>
                  <a:pt x="384" y="99"/>
                  <a:pt x="384" y="99"/>
                  <a:pt x="384" y="99"/>
                </a:cubicBezTo>
                <a:cubicBezTo>
                  <a:pt x="298" y="184"/>
                  <a:pt x="298" y="184"/>
                  <a:pt x="298" y="184"/>
                </a:cubicBezTo>
                <a:cubicBezTo>
                  <a:pt x="292" y="190"/>
                  <a:pt x="282" y="190"/>
                  <a:pt x="275" y="184"/>
                </a:cubicBezTo>
                <a:cubicBezTo>
                  <a:pt x="269" y="178"/>
                  <a:pt x="269" y="167"/>
                  <a:pt x="275" y="161"/>
                </a:cubicBezTo>
                <a:cubicBezTo>
                  <a:pt x="330" y="107"/>
                  <a:pt x="330" y="107"/>
                  <a:pt x="330" y="107"/>
                </a:cubicBezTo>
                <a:cubicBezTo>
                  <a:pt x="329" y="106"/>
                  <a:pt x="329" y="106"/>
                  <a:pt x="329" y="106"/>
                </a:cubicBezTo>
                <a:cubicBezTo>
                  <a:pt x="306" y="84"/>
                  <a:pt x="280" y="69"/>
                  <a:pt x="251" y="61"/>
                </a:cubicBezTo>
                <a:cubicBezTo>
                  <a:pt x="226" y="54"/>
                  <a:pt x="198" y="55"/>
                  <a:pt x="170" y="63"/>
                </a:cubicBezTo>
                <a:cubicBezTo>
                  <a:pt x="146" y="71"/>
                  <a:pt x="123" y="85"/>
                  <a:pt x="105" y="103"/>
                </a:cubicBezTo>
                <a:cubicBezTo>
                  <a:pt x="86" y="121"/>
                  <a:pt x="72" y="143"/>
                  <a:pt x="64" y="167"/>
                </a:cubicBezTo>
                <a:cubicBezTo>
                  <a:pt x="55" y="194"/>
                  <a:pt x="55" y="220"/>
                  <a:pt x="61" y="244"/>
                </a:cubicBezTo>
                <a:cubicBezTo>
                  <a:pt x="68" y="271"/>
                  <a:pt x="84" y="295"/>
                  <a:pt x="105" y="317"/>
                </a:cubicBezTo>
                <a:cubicBezTo>
                  <a:pt x="352" y="564"/>
                  <a:pt x="352" y="564"/>
                  <a:pt x="352" y="564"/>
                </a:cubicBezTo>
                <a:cubicBezTo>
                  <a:pt x="598" y="318"/>
                  <a:pt x="598" y="318"/>
                  <a:pt x="598" y="318"/>
                </a:cubicBezTo>
                <a:cubicBezTo>
                  <a:pt x="599" y="317"/>
                  <a:pt x="599" y="317"/>
                  <a:pt x="599" y="317"/>
                </a:cubicBezTo>
                <a:cubicBezTo>
                  <a:pt x="621" y="295"/>
                  <a:pt x="636" y="271"/>
                  <a:pt x="643" y="244"/>
                </a:cubicBezTo>
                <a:cubicBezTo>
                  <a:pt x="650" y="220"/>
                  <a:pt x="649" y="194"/>
                  <a:pt x="640" y="167"/>
                </a:cubicBezTo>
                <a:cubicBezTo>
                  <a:pt x="640" y="167"/>
                  <a:pt x="640" y="167"/>
                  <a:pt x="640" y="167"/>
                </a:cubicBezTo>
                <a:cubicBezTo>
                  <a:pt x="632" y="143"/>
                  <a:pt x="618" y="121"/>
                  <a:pt x="600" y="103"/>
                </a:cubicBezTo>
                <a:cubicBezTo>
                  <a:pt x="581" y="85"/>
                  <a:pt x="559" y="71"/>
                  <a:pt x="534" y="63"/>
                </a:cubicBezTo>
                <a:cubicBezTo>
                  <a:pt x="507" y="55"/>
                  <a:pt x="479" y="55"/>
                  <a:pt x="453" y="61"/>
                </a:cubicBezTo>
                <a:cubicBezTo>
                  <a:pt x="428" y="68"/>
                  <a:pt x="405" y="81"/>
                  <a:pt x="384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22566" y="525181"/>
            <a:ext cx="4537408" cy="923052"/>
            <a:chOff x="2272966" y="835944"/>
            <a:chExt cx="4537408" cy="923052"/>
          </a:xfrm>
        </p:grpSpPr>
        <p:sp>
          <p:nvSpPr>
            <p:cNvPr id="12" name="文本框 11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272966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solidFill>
                    <a:schemeClr val="bg1"/>
                  </a:solidFill>
                </a:rPr>
                <a:t>后端单元测试</a:t>
              </a:r>
              <a:endParaRPr lang="zh-CN" altLang="zh-CN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3632200" y="525145"/>
            <a:ext cx="314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app.py</a:t>
            </a:r>
            <a:endParaRPr lang="en-US"/>
          </a:p>
        </p:txBody>
      </p:sp>
      <p:pic>
        <p:nvPicPr>
          <p:cNvPr id="2" name="Picture 1" descr="run_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5525" y="135255"/>
            <a:ext cx="7025640" cy="11328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77825" y="1916430"/>
            <a:ext cx="204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对于登录：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77825" y="1448435"/>
            <a:ext cx="2985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Postman</a:t>
            </a:r>
            <a:r>
              <a:rPr lang="zh-CN" altLang="en-US"/>
              <a:t>进行测试</a:t>
            </a:r>
            <a:endParaRPr lang="zh-CN" altLang="en-US"/>
          </a:p>
        </p:txBody>
      </p:sp>
      <p:pic>
        <p:nvPicPr>
          <p:cNvPr id="7" name="Picture 6" descr="login_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80" y="1916430"/>
            <a:ext cx="6498590" cy="4566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98195" y="314325"/>
            <a:ext cx="2769235" cy="85534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8327" y="135052"/>
            <a:ext cx="1213756" cy="1213756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1"/>
          <p:cNvSpPr>
            <a:spLocks noEditPoints="1"/>
          </p:cNvSpPr>
          <p:nvPr/>
        </p:nvSpPr>
        <p:spPr bwMode="auto">
          <a:xfrm>
            <a:off x="541681" y="525326"/>
            <a:ext cx="547047" cy="491098"/>
          </a:xfrm>
          <a:custGeom>
            <a:avLst/>
            <a:gdLst>
              <a:gd name="T0" fmla="*/ 333 w 704"/>
              <a:gd name="T1" fmla="*/ 621 h 632"/>
              <a:gd name="T2" fmla="*/ 67 w 704"/>
              <a:gd name="T3" fmla="*/ 355 h 632"/>
              <a:gd name="T4" fmla="*/ 9 w 704"/>
              <a:gd name="T5" fmla="*/ 258 h 632"/>
              <a:gd name="T6" fmla="*/ 13 w 704"/>
              <a:gd name="T7" fmla="*/ 150 h 632"/>
              <a:gd name="T8" fmla="*/ 67 w 704"/>
              <a:gd name="T9" fmla="*/ 65 h 632"/>
              <a:gd name="T10" fmla="*/ 154 w 704"/>
              <a:gd name="T11" fmla="*/ 12 h 632"/>
              <a:gd name="T12" fmla="*/ 265 w 704"/>
              <a:gd name="T13" fmla="*/ 9 h 632"/>
              <a:gd name="T14" fmla="*/ 352 w 704"/>
              <a:gd name="T15" fmla="*/ 55 h 632"/>
              <a:gd name="T16" fmla="*/ 439 w 704"/>
              <a:gd name="T17" fmla="*/ 9 h 632"/>
              <a:gd name="T18" fmla="*/ 550 w 704"/>
              <a:gd name="T19" fmla="*/ 12 h 632"/>
              <a:gd name="T20" fmla="*/ 637 w 704"/>
              <a:gd name="T21" fmla="*/ 65 h 632"/>
              <a:gd name="T22" fmla="*/ 691 w 704"/>
              <a:gd name="T23" fmla="*/ 151 h 632"/>
              <a:gd name="T24" fmla="*/ 691 w 704"/>
              <a:gd name="T25" fmla="*/ 151 h 632"/>
              <a:gd name="T26" fmla="*/ 695 w 704"/>
              <a:gd name="T27" fmla="*/ 258 h 632"/>
              <a:gd name="T28" fmla="*/ 637 w 704"/>
              <a:gd name="T29" fmla="*/ 355 h 632"/>
              <a:gd name="T30" fmla="*/ 636 w 704"/>
              <a:gd name="T31" fmla="*/ 356 h 632"/>
              <a:gd name="T32" fmla="*/ 371 w 704"/>
              <a:gd name="T33" fmla="*/ 621 h 632"/>
              <a:gd name="T34" fmla="*/ 333 w 704"/>
              <a:gd name="T35" fmla="*/ 621 h 632"/>
              <a:gd name="T36" fmla="*/ 384 w 704"/>
              <a:gd name="T37" fmla="*/ 99 h 632"/>
              <a:gd name="T38" fmla="*/ 384 w 704"/>
              <a:gd name="T39" fmla="*/ 99 h 632"/>
              <a:gd name="T40" fmla="*/ 298 w 704"/>
              <a:gd name="T41" fmla="*/ 184 h 632"/>
              <a:gd name="T42" fmla="*/ 275 w 704"/>
              <a:gd name="T43" fmla="*/ 184 h 632"/>
              <a:gd name="T44" fmla="*/ 275 w 704"/>
              <a:gd name="T45" fmla="*/ 161 h 632"/>
              <a:gd name="T46" fmla="*/ 330 w 704"/>
              <a:gd name="T47" fmla="*/ 107 h 632"/>
              <a:gd name="T48" fmla="*/ 329 w 704"/>
              <a:gd name="T49" fmla="*/ 106 h 632"/>
              <a:gd name="T50" fmla="*/ 251 w 704"/>
              <a:gd name="T51" fmla="*/ 61 h 632"/>
              <a:gd name="T52" fmla="*/ 170 w 704"/>
              <a:gd name="T53" fmla="*/ 63 h 632"/>
              <a:gd name="T54" fmla="*/ 105 w 704"/>
              <a:gd name="T55" fmla="*/ 103 h 632"/>
              <a:gd name="T56" fmla="*/ 64 w 704"/>
              <a:gd name="T57" fmla="*/ 167 h 632"/>
              <a:gd name="T58" fmla="*/ 61 w 704"/>
              <a:gd name="T59" fmla="*/ 244 h 632"/>
              <a:gd name="T60" fmla="*/ 105 w 704"/>
              <a:gd name="T61" fmla="*/ 317 h 632"/>
              <a:gd name="T62" fmla="*/ 352 w 704"/>
              <a:gd name="T63" fmla="*/ 564 h 632"/>
              <a:gd name="T64" fmla="*/ 598 w 704"/>
              <a:gd name="T65" fmla="*/ 318 h 632"/>
              <a:gd name="T66" fmla="*/ 599 w 704"/>
              <a:gd name="T67" fmla="*/ 317 h 632"/>
              <a:gd name="T68" fmla="*/ 643 w 704"/>
              <a:gd name="T69" fmla="*/ 244 h 632"/>
              <a:gd name="T70" fmla="*/ 640 w 704"/>
              <a:gd name="T71" fmla="*/ 167 h 632"/>
              <a:gd name="T72" fmla="*/ 640 w 704"/>
              <a:gd name="T73" fmla="*/ 167 h 632"/>
              <a:gd name="T74" fmla="*/ 600 w 704"/>
              <a:gd name="T75" fmla="*/ 103 h 632"/>
              <a:gd name="T76" fmla="*/ 534 w 704"/>
              <a:gd name="T77" fmla="*/ 63 h 632"/>
              <a:gd name="T78" fmla="*/ 453 w 704"/>
              <a:gd name="T79" fmla="*/ 61 h 632"/>
              <a:gd name="T80" fmla="*/ 384 w 704"/>
              <a:gd name="T81" fmla="*/ 99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4" h="632">
                <a:moveTo>
                  <a:pt x="333" y="621"/>
                </a:moveTo>
                <a:cubicBezTo>
                  <a:pt x="67" y="355"/>
                  <a:pt x="67" y="355"/>
                  <a:pt x="67" y="355"/>
                </a:cubicBezTo>
                <a:cubicBezTo>
                  <a:pt x="39" y="327"/>
                  <a:pt x="19" y="294"/>
                  <a:pt x="9" y="258"/>
                </a:cubicBezTo>
                <a:cubicBezTo>
                  <a:pt x="0" y="224"/>
                  <a:pt x="1" y="188"/>
                  <a:pt x="13" y="150"/>
                </a:cubicBezTo>
                <a:cubicBezTo>
                  <a:pt x="24" y="118"/>
                  <a:pt x="43" y="89"/>
                  <a:pt x="67" y="65"/>
                </a:cubicBezTo>
                <a:cubicBezTo>
                  <a:pt x="91" y="41"/>
                  <a:pt x="121" y="23"/>
                  <a:pt x="154" y="12"/>
                </a:cubicBezTo>
                <a:cubicBezTo>
                  <a:pt x="192" y="0"/>
                  <a:pt x="230" y="0"/>
                  <a:pt x="265" y="9"/>
                </a:cubicBezTo>
                <a:cubicBezTo>
                  <a:pt x="296" y="17"/>
                  <a:pt x="326" y="33"/>
                  <a:pt x="352" y="55"/>
                </a:cubicBezTo>
                <a:cubicBezTo>
                  <a:pt x="378" y="34"/>
                  <a:pt x="408" y="17"/>
                  <a:pt x="439" y="9"/>
                </a:cubicBezTo>
                <a:cubicBezTo>
                  <a:pt x="475" y="0"/>
                  <a:pt x="512" y="0"/>
                  <a:pt x="550" y="12"/>
                </a:cubicBezTo>
                <a:cubicBezTo>
                  <a:pt x="583" y="23"/>
                  <a:pt x="613" y="41"/>
                  <a:pt x="637" y="65"/>
                </a:cubicBezTo>
                <a:cubicBezTo>
                  <a:pt x="661" y="89"/>
                  <a:pt x="680" y="118"/>
                  <a:pt x="691" y="151"/>
                </a:cubicBezTo>
                <a:cubicBezTo>
                  <a:pt x="691" y="151"/>
                  <a:pt x="691" y="151"/>
                  <a:pt x="691" y="151"/>
                </a:cubicBezTo>
                <a:cubicBezTo>
                  <a:pt x="704" y="188"/>
                  <a:pt x="704" y="224"/>
                  <a:pt x="695" y="258"/>
                </a:cubicBezTo>
                <a:cubicBezTo>
                  <a:pt x="685" y="294"/>
                  <a:pt x="665" y="327"/>
                  <a:pt x="637" y="355"/>
                </a:cubicBezTo>
                <a:cubicBezTo>
                  <a:pt x="636" y="356"/>
                  <a:pt x="636" y="356"/>
                  <a:pt x="636" y="356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61" y="632"/>
                  <a:pt x="344" y="632"/>
                  <a:pt x="333" y="621"/>
                </a:cubicBezTo>
                <a:close/>
                <a:moveTo>
                  <a:pt x="384" y="99"/>
                </a:moveTo>
                <a:cubicBezTo>
                  <a:pt x="384" y="99"/>
                  <a:pt x="384" y="99"/>
                  <a:pt x="384" y="99"/>
                </a:cubicBezTo>
                <a:cubicBezTo>
                  <a:pt x="298" y="184"/>
                  <a:pt x="298" y="184"/>
                  <a:pt x="298" y="184"/>
                </a:cubicBezTo>
                <a:cubicBezTo>
                  <a:pt x="292" y="190"/>
                  <a:pt x="282" y="190"/>
                  <a:pt x="275" y="184"/>
                </a:cubicBezTo>
                <a:cubicBezTo>
                  <a:pt x="269" y="178"/>
                  <a:pt x="269" y="167"/>
                  <a:pt x="275" y="161"/>
                </a:cubicBezTo>
                <a:cubicBezTo>
                  <a:pt x="330" y="107"/>
                  <a:pt x="330" y="107"/>
                  <a:pt x="330" y="107"/>
                </a:cubicBezTo>
                <a:cubicBezTo>
                  <a:pt x="329" y="106"/>
                  <a:pt x="329" y="106"/>
                  <a:pt x="329" y="106"/>
                </a:cubicBezTo>
                <a:cubicBezTo>
                  <a:pt x="306" y="84"/>
                  <a:pt x="280" y="69"/>
                  <a:pt x="251" y="61"/>
                </a:cubicBezTo>
                <a:cubicBezTo>
                  <a:pt x="226" y="54"/>
                  <a:pt x="198" y="55"/>
                  <a:pt x="170" y="63"/>
                </a:cubicBezTo>
                <a:cubicBezTo>
                  <a:pt x="146" y="71"/>
                  <a:pt x="123" y="85"/>
                  <a:pt x="105" y="103"/>
                </a:cubicBezTo>
                <a:cubicBezTo>
                  <a:pt x="86" y="121"/>
                  <a:pt x="72" y="143"/>
                  <a:pt x="64" y="167"/>
                </a:cubicBezTo>
                <a:cubicBezTo>
                  <a:pt x="55" y="194"/>
                  <a:pt x="55" y="220"/>
                  <a:pt x="61" y="244"/>
                </a:cubicBezTo>
                <a:cubicBezTo>
                  <a:pt x="68" y="271"/>
                  <a:pt x="84" y="295"/>
                  <a:pt x="105" y="317"/>
                </a:cubicBezTo>
                <a:cubicBezTo>
                  <a:pt x="352" y="564"/>
                  <a:pt x="352" y="564"/>
                  <a:pt x="352" y="564"/>
                </a:cubicBezTo>
                <a:cubicBezTo>
                  <a:pt x="598" y="318"/>
                  <a:pt x="598" y="318"/>
                  <a:pt x="598" y="318"/>
                </a:cubicBezTo>
                <a:cubicBezTo>
                  <a:pt x="599" y="317"/>
                  <a:pt x="599" y="317"/>
                  <a:pt x="599" y="317"/>
                </a:cubicBezTo>
                <a:cubicBezTo>
                  <a:pt x="621" y="295"/>
                  <a:pt x="636" y="271"/>
                  <a:pt x="643" y="244"/>
                </a:cubicBezTo>
                <a:cubicBezTo>
                  <a:pt x="650" y="220"/>
                  <a:pt x="649" y="194"/>
                  <a:pt x="640" y="167"/>
                </a:cubicBezTo>
                <a:cubicBezTo>
                  <a:pt x="640" y="167"/>
                  <a:pt x="640" y="167"/>
                  <a:pt x="640" y="167"/>
                </a:cubicBezTo>
                <a:cubicBezTo>
                  <a:pt x="632" y="143"/>
                  <a:pt x="618" y="121"/>
                  <a:pt x="600" y="103"/>
                </a:cubicBezTo>
                <a:cubicBezTo>
                  <a:pt x="581" y="85"/>
                  <a:pt x="559" y="71"/>
                  <a:pt x="534" y="63"/>
                </a:cubicBezTo>
                <a:cubicBezTo>
                  <a:pt x="507" y="55"/>
                  <a:pt x="479" y="55"/>
                  <a:pt x="453" y="61"/>
                </a:cubicBezTo>
                <a:cubicBezTo>
                  <a:pt x="428" y="68"/>
                  <a:pt x="405" y="81"/>
                  <a:pt x="384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22566" y="525181"/>
            <a:ext cx="4537408" cy="923052"/>
            <a:chOff x="2272966" y="835944"/>
            <a:chExt cx="4537408" cy="923052"/>
          </a:xfrm>
        </p:grpSpPr>
        <p:sp>
          <p:nvSpPr>
            <p:cNvPr id="12" name="文本框 11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272966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solidFill>
                    <a:schemeClr val="bg1"/>
                  </a:solidFill>
                </a:rPr>
                <a:t>后端单元测试</a:t>
              </a:r>
              <a:endParaRPr lang="zh-CN" altLang="zh-CN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3632200" y="525145"/>
            <a:ext cx="314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app.py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77825" y="1448435"/>
            <a:ext cx="2790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登录成功的样例：</a:t>
            </a:r>
            <a:endParaRPr lang="zh-CN" altLang="en-US"/>
          </a:p>
        </p:txBody>
      </p:sp>
      <p:pic>
        <p:nvPicPr>
          <p:cNvPr id="8" name="Picture 7" descr="id_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80" y="1816735"/>
            <a:ext cx="8356600" cy="4206240"/>
          </a:xfrm>
          <a:prstGeom prst="rect">
            <a:avLst/>
          </a:prstGeom>
        </p:spPr>
      </p:pic>
      <p:pic>
        <p:nvPicPr>
          <p:cNvPr id="13" name="Picture 12" descr="email_log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20" y="1807845"/>
            <a:ext cx="8072120" cy="4215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98195" y="314325"/>
            <a:ext cx="2769235" cy="85534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8327" y="135052"/>
            <a:ext cx="1213756" cy="1213756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1"/>
          <p:cNvSpPr>
            <a:spLocks noEditPoints="1"/>
          </p:cNvSpPr>
          <p:nvPr/>
        </p:nvSpPr>
        <p:spPr bwMode="auto">
          <a:xfrm>
            <a:off x="541681" y="525326"/>
            <a:ext cx="547047" cy="491098"/>
          </a:xfrm>
          <a:custGeom>
            <a:avLst/>
            <a:gdLst>
              <a:gd name="T0" fmla="*/ 333 w 704"/>
              <a:gd name="T1" fmla="*/ 621 h 632"/>
              <a:gd name="T2" fmla="*/ 67 w 704"/>
              <a:gd name="T3" fmla="*/ 355 h 632"/>
              <a:gd name="T4" fmla="*/ 9 w 704"/>
              <a:gd name="T5" fmla="*/ 258 h 632"/>
              <a:gd name="T6" fmla="*/ 13 w 704"/>
              <a:gd name="T7" fmla="*/ 150 h 632"/>
              <a:gd name="T8" fmla="*/ 67 w 704"/>
              <a:gd name="T9" fmla="*/ 65 h 632"/>
              <a:gd name="T10" fmla="*/ 154 w 704"/>
              <a:gd name="T11" fmla="*/ 12 h 632"/>
              <a:gd name="T12" fmla="*/ 265 w 704"/>
              <a:gd name="T13" fmla="*/ 9 h 632"/>
              <a:gd name="T14" fmla="*/ 352 w 704"/>
              <a:gd name="T15" fmla="*/ 55 h 632"/>
              <a:gd name="T16" fmla="*/ 439 w 704"/>
              <a:gd name="T17" fmla="*/ 9 h 632"/>
              <a:gd name="T18" fmla="*/ 550 w 704"/>
              <a:gd name="T19" fmla="*/ 12 h 632"/>
              <a:gd name="T20" fmla="*/ 637 w 704"/>
              <a:gd name="T21" fmla="*/ 65 h 632"/>
              <a:gd name="T22" fmla="*/ 691 w 704"/>
              <a:gd name="T23" fmla="*/ 151 h 632"/>
              <a:gd name="T24" fmla="*/ 691 w 704"/>
              <a:gd name="T25" fmla="*/ 151 h 632"/>
              <a:gd name="T26" fmla="*/ 695 w 704"/>
              <a:gd name="T27" fmla="*/ 258 h 632"/>
              <a:gd name="T28" fmla="*/ 637 w 704"/>
              <a:gd name="T29" fmla="*/ 355 h 632"/>
              <a:gd name="T30" fmla="*/ 636 w 704"/>
              <a:gd name="T31" fmla="*/ 356 h 632"/>
              <a:gd name="T32" fmla="*/ 371 w 704"/>
              <a:gd name="T33" fmla="*/ 621 h 632"/>
              <a:gd name="T34" fmla="*/ 333 w 704"/>
              <a:gd name="T35" fmla="*/ 621 h 632"/>
              <a:gd name="T36" fmla="*/ 384 w 704"/>
              <a:gd name="T37" fmla="*/ 99 h 632"/>
              <a:gd name="T38" fmla="*/ 384 w 704"/>
              <a:gd name="T39" fmla="*/ 99 h 632"/>
              <a:gd name="T40" fmla="*/ 298 w 704"/>
              <a:gd name="T41" fmla="*/ 184 h 632"/>
              <a:gd name="T42" fmla="*/ 275 w 704"/>
              <a:gd name="T43" fmla="*/ 184 h 632"/>
              <a:gd name="T44" fmla="*/ 275 w 704"/>
              <a:gd name="T45" fmla="*/ 161 h 632"/>
              <a:gd name="T46" fmla="*/ 330 w 704"/>
              <a:gd name="T47" fmla="*/ 107 h 632"/>
              <a:gd name="T48" fmla="*/ 329 w 704"/>
              <a:gd name="T49" fmla="*/ 106 h 632"/>
              <a:gd name="T50" fmla="*/ 251 w 704"/>
              <a:gd name="T51" fmla="*/ 61 h 632"/>
              <a:gd name="T52" fmla="*/ 170 w 704"/>
              <a:gd name="T53" fmla="*/ 63 h 632"/>
              <a:gd name="T54" fmla="*/ 105 w 704"/>
              <a:gd name="T55" fmla="*/ 103 h 632"/>
              <a:gd name="T56" fmla="*/ 64 w 704"/>
              <a:gd name="T57" fmla="*/ 167 h 632"/>
              <a:gd name="T58" fmla="*/ 61 w 704"/>
              <a:gd name="T59" fmla="*/ 244 h 632"/>
              <a:gd name="T60" fmla="*/ 105 w 704"/>
              <a:gd name="T61" fmla="*/ 317 h 632"/>
              <a:gd name="T62" fmla="*/ 352 w 704"/>
              <a:gd name="T63" fmla="*/ 564 h 632"/>
              <a:gd name="T64" fmla="*/ 598 w 704"/>
              <a:gd name="T65" fmla="*/ 318 h 632"/>
              <a:gd name="T66" fmla="*/ 599 w 704"/>
              <a:gd name="T67" fmla="*/ 317 h 632"/>
              <a:gd name="T68" fmla="*/ 643 w 704"/>
              <a:gd name="T69" fmla="*/ 244 h 632"/>
              <a:gd name="T70" fmla="*/ 640 w 704"/>
              <a:gd name="T71" fmla="*/ 167 h 632"/>
              <a:gd name="T72" fmla="*/ 640 w 704"/>
              <a:gd name="T73" fmla="*/ 167 h 632"/>
              <a:gd name="T74" fmla="*/ 600 w 704"/>
              <a:gd name="T75" fmla="*/ 103 h 632"/>
              <a:gd name="T76" fmla="*/ 534 w 704"/>
              <a:gd name="T77" fmla="*/ 63 h 632"/>
              <a:gd name="T78" fmla="*/ 453 w 704"/>
              <a:gd name="T79" fmla="*/ 61 h 632"/>
              <a:gd name="T80" fmla="*/ 384 w 704"/>
              <a:gd name="T81" fmla="*/ 99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4" h="632">
                <a:moveTo>
                  <a:pt x="333" y="621"/>
                </a:moveTo>
                <a:cubicBezTo>
                  <a:pt x="67" y="355"/>
                  <a:pt x="67" y="355"/>
                  <a:pt x="67" y="355"/>
                </a:cubicBezTo>
                <a:cubicBezTo>
                  <a:pt x="39" y="327"/>
                  <a:pt x="19" y="294"/>
                  <a:pt x="9" y="258"/>
                </a:cubicBezTo>
                <a:cubicBezTo>
                  <a:pt x="0" y="224"/>
                  <a:pt x="1" y="188"/>
                  <a:pt x="13" y="150"/>
                </a:cubicBezTo>
                <a:cubicBezTo>
                  <a:pt x="24" y="118"/>
                  <a:pt x="43" y="89"/>
                  <a:pt x="67" y="65"/>
                </a:cubicBezTo>
                <a:cubicBezTo>
                  <a:pt x="91" y="41"/>
                  <a:pt x="121" y="23"/>
                  <a:pt x="154" y="12"/>
                </a:cubicBezTo>
                <a:cubicBezTo>
                  <a:pt x="192" y="0"/>
                  <a:pt x="230" y="0"/>
                  <a:pt x="265" y="9"/>
                </a:cubicBezTo>
                <a:cubicBezTo>
                  <a:pt x="296" y="17"/>
                  <a:pt x="326" y="33"/>
                  <a:pt x="352" y="55"/>
                </a:cubicBezTo>
                <a:cubicBezTo>
                  <a:pt x="378" y="34"/>
                  <a:pt x="408" y="17"/>
                  <a:pt x="439" y="9"/>
                </a:cubicBezTo>
                <a:cubicBezTo>
                  <a:pt x="475" y="0"/>
                  <a:pt x="512" y="0"/>
                  <a:pt x="550" y="12"/>
                </a:cubicBezTo>
                <a:cubicBezTo>
                  <a:pt x="583" y="23"/>
                  <a:pt x="613" y="41"/>
                  <a:pt x="637" y="65"/>
                </a:cubicBezTo>
                <a:cubicBezTo>
                  <a:pt x="661" y="89"/>
                  <a:pt x="680" y="118"/>
                  <a:pt x="691" y="151"/>
                </a:cubicBezTo>
                <a:cubicBezTo>
                  <a:pt x="691" y="151"/>
                  <a:pt x="691" y="151"/>
                  <a:pt x="691" y="151"/>
                </a:cubicBezTo>
                <a:cubicBezTo>
                  <a:pt x="704" y="188"/>
                  <a:pt x="704" y="224"/>
                  <a:pt x="695" y="258"/>
                </a:cubicBezTo>
                <a:cubicBezTo>
                  <a:pt x="685" y="294"/>
                  <a:pt x="665" y="327"/>
                  <a:pt x="637" y="355"/>
                </a:cubicBezTo>
                <a:cubicBezTo>
                  <a:pt x="636" y="356"/>
                  <a:pt x="636" y="356"/>
                  <a:pt x="636" y="356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61" y="632"/>
                  <a:pt x="344" y="632"/>
                  <a:pt x="333" y="621"/>
                </a:cubicBezTo>
                <a:close/>
                <a:moveTo>
                  <a:pt x="384" y="99"/>
                </a:moveTo>
                <a:cubicBezTo>
                  <a:pt x="384" y="99"/>
                  <a:pt x="384" y="99"/>
                  <a:pt x="384" y="99"/>
                </a:cubicBezTo>
                <a:cubicBezTo>
                  <a:pt x="298" y="184"/>
                  <a:pt x="298" y="184"/>
                  <a:pt x="298" y="184"/>
                </a:cubicBezTo>
                <a:cubicBezTo>
                  <a:pt x="292" y="190"/>
                  <a:pt x="282" y="190"/>
                  <a:pt x="275" y="184"/>
                </a:cubicBezTo>
                <a:cubicBezTo>
                  <a:pt x="269" y="178"/>
                  <a:pt x="269" y="167"/>
                  <a:pt x="275" y="161"/>
                </a:cubicBezTo>
                <a:cubicBezTo>
                  <a:pt x="330" y="107"/>
                  <a:pt x="330" y="107"/>
                  <a:pt x="330" y="107"/>
                </a:cubicBezTo>
                <a:cubicBezTo>
                  <a:pt x="329" y="106"/>
                  <a:pt x="329" y="106"/>
                  <a:pt x="329" y="106"/>
                </a:cubicBezTo>
                <a:cubicBezTo>
                  <a:pt x="306" y="84"/>
                  <a:pt x="280" y="69"/>
                  <a:pt x="251" y="61"/>
                </a:cubicBezTo>
                <a:cubicBezTo>
                  <a:pt x="226" y="54"/>
                  <a:pt x="198" y="55"/>
                  <a:pt x="170" y="63"/>
                </a:cubicBezTo>
                <a:cubicBezTo>
                  <a:pt x="146" y="71"/>
                  <a:pt x="123" y="85"/>
                  <a:pt x="105" y="103"/>
                </a:cubicBezTo>
                <a:cubicBezTo>
                  <a:pt x="86" y="121"/>
                  <a:pt x="72" y="143"/>
                  <a:pt x="64" y="167"/>
                </a:cubicBezTo>
                <a:cubicBezTo>
                  <a:pt x="55" y="194"/>
                  <a:pt x="55" y="220"/>
                  <a:pt x="61" y="244"/>
                </a:cubicBezTo>
                <a:cubicBezTo>
                  <a:pt x="68" y="271"/>
                  <a:pt x="84" y="295"/>
                  <a:pt x="105" y="317"/>
                </a:cubicBezTo>
                <a:cubicBezTo>
                  <a:pt x="352" y="564"/>
                  <a:pt x="352" y="564"/>
                  <a:pt x="352" y="564"/>
                </a:cubicBezTo>
                <a:cubicBezTo>
                  <a:pt x="598" y="318"/>
                  <a:pt x="598" y="318"/>
                  <a:pt x="598" y="318"/>
                </a:cubicBezTo>
                <a:cubicBezTo>
                  <a:pt x="599" y="317"/>
                  <a:pt x="599" y="317"/>
                  <a:pt x="599" y="317"/>
                </a:cubicBezTo>
                <a:cubicBezTo>
                  <a:pt x="621" y="295"/>
                  <a:pt x="636" y="271"/>
                  <a:pt x="643" y="244"/>
                </a:cubicBezTo>
                <a:cubicBezTo>
                  <a:pt x="650" y="220"/>
                  <a:pt x="649" y="194"/>
                  <a:pt x="640" y="167"/>
                </a:cubicBezTo>
                <a:cubicBezTo>
                  <a:pt x="640" y="167"/>
                  <a:pt x="640" y="167"/>
                  <a:pt x="640" y="167"/>
                </a:cubicBezTo>
                <a:cubicBezTo>
                  <a:pt x="632" y="143"/>
                  <a:pt x="618" y="121"/>
                  <a:pt x="600" y="103"/>
                </a:cubicBezTo>
                <a:cubicBezTo>
                  <a:pt x="581" y="85"/>
                  <a:pt x="559" y="71"/>
                  <a:pt x="534" y="63"/>
                </a:cubicBezTo>
                <a:cubicBezTo>
                  <a:pt x="507" y="55"/>
                  <a:pt x="479" y="55"/>
                  <a:pt x="453" y="61"/>
                </a:cubicBezTo>
                <a:cubicBezTo>
                  <a:pt x="428" y="68"/>
                  <a:pt x="405" y="81"/>
                  <a:pt x="384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22566" y="525181"/>
            <a:ext cx="4537408" cy="923052"/>
            <a:chOff x="2272966" y="835944"/>
            <a:chExt cx="4537408" cy="923052"/>
          </a:xfrm>
        </p:grpSpPr>
        <p:sp>
          <p:nvSpPr>
            <p:cNvPr id="12" name="文本框 11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272966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solidFill>
                    <a:schemeClr val="bg1"/>
                  </a:solidFill>
                </a:rPr>
                <a:t>后端单元测试</a:t>
              </a:r>
              <a:endParaRPr lang="zh-CN" altLang="zh-CN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3632200" y="525145"/>
            <a:ext cx="314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app.py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77825" y="1448435"/>
            <a:ext cx="2487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登录失败的样例：</a:t>
            </a:r>
            <a:endParaRPr lang="zh-CN" altLang="en-US"/>
          </a:p>
        </p:txBody>
      </p:sp>
      <p:pic>
        <p:nvPicPr>
          <p:cNvPr id="2" name="Picture 1" descr="incorrect_passwo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" y="2095500"/>
            <a:ext cx="8100060" cy="4161155"/>
          </a:xfrm>
          <a:prstGeom prst="rect">
            <a:avLst/>
          </a:prstGeom>
        </p:spPr>
      </p:pic>
      <p:pic>
        <p:nvPicPr>
          <p:cNvPr id="5" name="Picture 4" descr="user_not_exis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975" y="1816735"/>
            <a:ext cx="8463915" cy="4544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98195" y="314325"/>
            <a:ext cx="2769235" cy="85534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8327" y="135052"/>
            <a:ext cx="1213756" cy="1213756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1"/>
          <p:cNvSpPr>
            <a:spLocks noEditPoints="1"/>
          </p:cNvSpPr>
          <p:nvPr/>
        </p:nvSpPr>
        <p:spPr bwMode="auto">
          <a:xfrm>
            <a:off x="541681" y="525326"/>
            <a:ext cx="547047" cy="491098"/>
          </a:xfrm>
          <a:custGeom>
            <a:avLst/>
            <a:gdLst>
              <a:gd name="T0" fmla="*/ 333 w 704"/>
              <a:gd name="T1" fmla="*/ 621 h 632"/>
              <a:gd name="T2" fmla="*/ 67 w 704"/>
              <a:gd name="T3" fmla="*/ 355 h 632"/>
              <a:gd name="T4" fmla="*/ 9 w 704"/>
              <a:gd name="T5" fmla="*/ 258 h 632"/>
              <a:gd name="T6" fmla="*/ 13 w 704"/>
              <a:gd name="T7" fmla="*/ 150 h 632"/>
              <a:gd name="T8" fmla="*/ 67 w 704"/>
              <a:gd name="T9" fmla="*/ 65 h 632"/>
              <a:gd name="T10" fmla="*/ 154 w 704"/>
              <a:gd name="T11" fmla="*/ 12 h 632"/>
              <a:gd name="T12" fmla="*/ 265 w 704"/>
              <a:gd name="T13" fmla="*/ 9 h 632"/>
              <a:gd name="T14" fmla="*/ 352 w 704"/>
              <a:gd name="T15" fmla="*/ 55 h 632"/>
              <a:gd name="T16" fmla="*/ 439 w 704"/>
              <a:gd name="T17" fmla="*/ 9 h 632"/>
              <a:gd name="T18" fmla="*/ 550 w 704"/>
              <a:gd name="T19" fmla="*/ 12 h 632"/>
              <a:gd name="T20" fmla="*/ 637 w 704"/>
              <a:gd name="T21" fmla="*/ 65 h 632"/>
              <a:gd name="T22" fmla="*/ 691 w 704"/>
              <a:gd name="T23" fmla="*/ 151 h 632"/>
              <a:gd name="T24" fmla="*/ 691 w 704"/>
              <a:gd name="T25" fmla="*/ 151 h 632"/>
              <a:gd name="T26" fmla="*/ 695 w 704"/>
              <a:gd name="T27" fmla="*/ 258 h 632"/>
              <a:gd name="T28" fmla="*/ 637 w 704"/>
              <a:gd name="T29" fmla="*/ 355 h 632"/>
              <a:gd name="T30" fmla="*/ 636 w 704"/>
              <a:gd name="T31" fmla="*/ 356 h 632"/>
              <a:gd name="T32" fmla="*/ 371 w 704"/>
              <a:gd name="T33" fmla="*/ 621 h 632"/>
              <a:gd name="T34" fmla="*/ 333 w 704"/>
              <a:gd name="T35" fmla="*/ 621 h 632"/>
              <a:gd name="T36" fmla="*/ 384 w 704"/>
              <a:gd name="T37" fmla="*/ 99 h 632"/>
              <a:gd name="T38" fmla="*/ 384 w 704"/>
              <a:gd name="T39" fmla="*/ 99 h 632"/>
              <a:gd name="T40" fmla="*/ 298 w 704"/>
              <a:gd name="T41" fmla="*/ 184 h 632"/>
              <a:gd name="T42" fmla="*/ 275 w 704"/>
              <a:gd name="T43" fmla="*/ 184 h 632"/>
              <a:gd name="T44" fmla="*/ 275 w 704"/>
              <a:gd name="T45" fmla="*/ 161 h 632"/>
              <a:gd name="T46" fmla="*/ 330 w 704"/>
              <a:gd name="T47" fmla="*/ 107 h 632"/>
              <a:gd name="T48" fmla="*/ 329 w 704"/>
              <a:gd name="T49" fmla="*/ 106 h 632"/>
              <a:gd name="T50" fmla="*/ 251 w 704"/>
              <a:gd name="T51" fmla="*/ 61 h 632"/>
              <a:gd name="T52" fmla="*/ 170 w 704"/>
              <a:gd name="T53" fmla="*/ 63 h 632"/>
              <a:gd name="T54" fmla="*/ 105 w 704"/>
              <a:gd name="T55" fmla="*/ 103 h 632"/>
              <a:gd name="T56" fmla="*/ 64 w 704"/>
              <a:gd name="T57" fmla="*/ 167 h 632"/>
              <a:gd name="T58" fmla="*/ 61 w 704"/>
              <a:gd name="T59" fmla="*/ 244 h 632"/>
              <a:gd name="T60" fmla="*/ 105 w 704"/>
              <a:gd name="T61" fmla="*/ 317 h 632"/>
              <a:gd name="T62" fmla="*/ 352 w 704"/>
              <a:gd name="T63" fmla="*/ 564 h 632"/>
              <a:gd name="T64" fmla="*/ 598 w 704"/>
              <a:gd name="T65" fmla="*/ 318 h 632"/>
              <a:gd name="T66" fmla="*/ 599 w 704"/>
              <a:gd name="T67" fmla="*/ 317 h 632"/>
              <a:gd name="T68" fmla="*/ 643 w 704"/>
              <a:gd name="T69" fmla="*/ 244 h 632"/>
              <a:gd name="T70" fmla="*/ 640 w 704"/>
              <a:gd name="T71" fmla="*/ 167 h 632"/>
              <a:gd name="T72" fmla="*/ 640 w 704"/>
              <a:gd name="T73" fmla="*/ 167 h 632"/>
              <a:gd name="T74" fmla="*/ 600 w 704"/>
              <a:gd name="T75" fmla="*/ 103 h 632"/>
              <a:gd name="T76" fmla="*/ 534 w 704"/>
              <a:gd name="T77" fmla="*/ 63 h 632"/>
              <a:gd name="T78" fmla="*/ 453 w 704"/>
              <a:gd name="T79" fmla="*/ 61 h 632"/>
              <a:gd name="T80" fmla="*/ 384 w 704"/>
              <a:gd name="T81" fmla="*/ 99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4" h="632">
                <a:moveTo>
                  <a:pt x="333" y="621"/>
                </a:moveTo>
                <a:cubicBezTo>
                  <a:pt x="67" y="355"/>
                  <a:pt x="67" y="355"/>
                  <a:pt x="67" y="355"/>
                </a:cubicBezTo>
                <a:cubicBezTo>
                  <a:pt x="39" y="327"/>
                  <a:pt x="19" y="294"/>
                  <a:pt x="9" y="258"/>
                </a:cubicBezTo>
                <a:cubicBezTo>
                  <a:pt x="0" y="224"/>
                  <a:pt x="1" y="188"/>
                  <a:pt x="13" y="150"/>
                </a:cubicBezTo>
                <a:cubicBezTo>
                  <a:pt x="24" y="118"/>
                  <a:pt x="43" y="89"/>
                  <a:pt x="67" y="65"/>
                </a:cubicBezTo>
                <a:cubicBezTo>
                  <a:pt x="91" y="41"/>
                  <a:pt x="121" y="23"/>
                  <a:pt x="154" y="12"/>
                </a:cubicBezTo>
                <a:cubicBezTo>
                  <a:pt x="192" y="0"/>
                  <a:pt x="230" y="0"/>
                  <a:pt x="265" y="9"/>
                </a:cubicBezTo>
                <a:cubicBezTo>
                  <a:pt x="296" y="17"/>
                  <a:pt x="326" y="33"/>
                  <a:pt x="352" y="55"/>
                </a:cubicBezTo>
                <a:cubicBezTo>
                  <a:pt x="378" y="34"/>
                  <a:pt x="408" y="17"/>
                  <a:pt x="439" y="9"/>
                </a:cubicBezTo>
                <a:cubicBezTo>
                  <a:pt x="475" y="0"/>
                  <a:pt x="512" y="0"/>
                  <a:pt x="550" y="12"/>
                </a:cubicBezTo>
                <a:cubicBezTo>
                  <a:pt x="583" y="23"/>
                  <a:pt x="613" y="41"/>
                  <a:pt x="637" y="65"/>
                </a:cubicBezTo>
                <a:cubicBezTo>
                  <a:pt x="661" y="89"/>
                  <a:pt x="680" y="118"/>
                  <a:pt x="691" y="151"/>
                </a:cubicBezTo>
                <a:cubicBezTo>
                  <a:pt x="691" y="151"/>
                  <a:pt x="691" y="151"/>
                  <a:pt x="691" y="151"/>
                </a:cubicBezTo>
                <a:cubicBezTo>
                  <a:pt x="704" y="188"/>
                  <a:pt x="704" y="224"/>
                  <a:pt x="695" y="258"/>
                </a:cubicBezTo>
                <a:cubicBezTo>
                  <a:pt x="685" y="294"/>
                  <a:pt x="665" y="327"/>
                  <a:pt x="637" y="355"/>
                </a:cubicBezTo>
                <a:cubicBezTo>
                  <a:pt x="636" y="356"/>
                  <a:pt x="636" y="356"/>
                  <a:pt x="636" y="356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61" y="632"/>
                  <a:pt x="344" y="632"/>
                  <a:pt x="333" y="621"/>
                </a:cubicBezTo>
                <a:close/>
                <a:moveTo>
                  <a:pt x="384" y="99"/>
                </a:moveTo>
                <a:cubicBezTo>
                  <a:pt x="384" y="99"/>
                  <a:pt x="384" y="99"/>
                  <a:pt x="384" y="99"/>
                </a:cubicBezTo>
                <a:cubicBezTo>
                  <a:pt x="298" y="184"/>
                  <a:pt x="298" y="184"/>
                  <a:pt x="298" y="184"/>
                </a:cubicBezTo>
                <a:cubicBezTo>
                  <a:pt x="292" y="190"/>
                  <a:pt x="282" y="190"/>
                  <a:pt x="275" y="184"/>
                </a:cubicBezTo>
                <a:cubicBezTo>
                  <a:pt x="269" y="178"/>
                  <a:pt x="269" y="167"/>
                  <a:pt x="275" y="161"/>
                </a:cubicBezTo>
                <a:cubicBezTo>
                  <a:pt x="330" y="107"/>
                  <a:pt x="330" y="107"/>
                  <a:pt x="330" y="107"/>
                </a:cubicBezTo>
                <a:cubicBezTo>
                  <a:pt x="329" y="106"/>
                  <a:pt x="329" y="106"/>
                  <a:pt x="329" y="106"/>
                </a:cubicBezTo>
                <a:cubicBezTo>
                  <a:pt x="306" y="84"/>
                  <a:pt x="280" y="69"/>
                  <a:pt x="251" y="61"/>
                </a:cubicBezTo>
                <a:cubicBezTo>
                  <a:pt x="226" y="54"/>
                  <a:pt x="198" y="55"/>
                  <a:pt x="170" y="63"/>
                </a:cubicBezTo>
                <a:cubicBezTo>
                  <a:pt x="146" y="71"/>
                  <a:pt x="123" y="85"/>
                  <a:pt x="105" y="103"/>
                </a:cubicBezTo>
                <a:cubicBezTo>
                  <a:pt x="86" y="121"/>
                  <a:pt x="72" y="143"/>
                  <a:pt x="64" y="167"/>
                </a:cubicBezTo>
                <a:cubicBezTo>
                  <a:pt x="55" y="194"/>
                  <a:pt x="55" y="220"/>
                  <a:pt x="61" y="244"/>
                </a:cubicBezTo>
                <a:cubicBezTo>
                  <a:pt x="68" y="271"/>
                  <a:pt x="84" y="295"/>
                  <a:pt x="105" y="317"/>
                </a:cubicBezTo>
                <a:cubicBezTo>
                  <a:pt x="352" y="564"/>
                  <a:pt x="352" y="564"/>
                  <a:pt x="352" y="564"/>
                </a:cubicBezTo>
                <a:cubicBezTo>
                  <a:pt x="598" y="318"/>
                  <a:pt x="598" y="318"/>
                  <a:pt x="598" y="318"/>
                </a:cubicBezTo>
                <a:cubicBezTo>
                  <a:pt x="599" y="317"/>
                  <a:pt x="599" y="317"/>
                  <a:pt x="599" y="317"/>
                </a:cubicBezTo>
                <a:cubicBezTo>
                  <a:pt x="621" y="295"/>
                  <a:pt x="636" y="271"/>
                  <a:pt x="643" y="244"/>
                </a:cubicBezTo>
                <a:cubicBezTo>
                  <a:pt x="650" y="220"/>
                  <a:pt x="649" y="194"/>
                  <a:pt x="640" y="167"/>
                </a:cubicBezTo>
                <a:cubicBezTo>
                  <a:pt x="640" y="167"/>
                  <a:pt x="640" y="167"/>
                  <a:pt x="640" y="167"/>
                </a:cubicBezTo>
                <a:cubicBezTo>
                  <a:pt x="632" y="143"/>
                  <a:pt x="618" y="121"/>
                  <a:pt x="600" y="103"/>
                </a:cubicBezTo>
                <a:cubicBezTo>
                  <a:pt x="581" y="85"/>
                  <a:pt x="559" y="71"/>
                  <a:pt x="534" y="63"/>
                </a:cubicBezTo>
                <a:cubicBezTo>
                  <a:pt x="507" y="55"/>
                  <a:pt x="479" y="55"/>
                  <a:pt x="453" y="61"/>
                </a:cubicBezTo>
                <a:cubicBezTo>
                  <a:pt x="428" y="68"/>
                  <a:pt x="405" y="81"/>
                  <a:pt x="384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80351" y="525181"/>
            <a:ext cx="4479623" cy="923052"/>
            <a:chOff x="2330751" y="835944"/>
            <a:chExt cx="4479623" cy="923052"/>
          </a:xfrm>
        </p:grpSpPr>
        <p:sp>
          <p:nvSpPr>
            <p:cNvPr id="12" name="文本框 11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330751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前端单元测试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8195" y="626745"/>
            <a:ext cx="5043805" cy="62312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" y="2321560"/>
            <a:ext cx="4974590" cy="36563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03530" y="1803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部分被测试代码：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jb3VudCI6NCwiaGRpZCI6ImY2OGU5YmQyMTljZTVmNDZlOTdhNGVlYmY0ZmNiNGY4IiwidXNlckNvdW50Ijo0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WPS 演示</Application>
  <PresentationFormat>宽屏</PresentationFormat>
  <Paragraphs>110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2" baseType="lpstr">
      <vt:lpstr>Arial</vt:lpstr>
      <vt:lpstr>宋体</vt:lpstr>
      <vt:lpstr>Wingdings</vt:lpstr>
      <vt:lpstr>思源宋体 Heavy</vt:lpstr>
      <vt:lpstr>汉仪书宋二KW</vt:lpstr>
      <vt:lpstr>阿里巴巴普惠体 R</vt:lpstr>
      <vt:lpstr>Hero</vt:lpstr>
      <vt:lpstr>微软雅黑</vt:lpstr>
      <vt:lpstr>Times New Roman</vt:lpstr>
      <vt:lpstr>苹方-简</vt:lpstr>
      <vt:lpstr>汉仪旗黑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Songti SC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Joker</cp:lastModifiedBy>
  <cp:revision>79</cp:revision>
  <dcterms:created xsi:type="dcterms:W3CDTF">2023-12-14T05:07:49Z</dcterms:created>
  <dcterms:modified xsi:type="dcterms:W3CDTF">2023-12-14T05:07:49Z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FD35969CC4F477E3368B7A659E5217AD_43</vt:lpwstr>
  </property>
  <property fmtid="{D5CDD505-2E9C-101B-9397-08002B2CF9AE}" pid="4" name="KSOTemplateUUID">
    <vt:lpwstr>v1.0_mb_Dr/T9MDekzmBcbIraXETWg==</vt:lpwstr>
  </property>
</Properties>
</file>