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716" autoAdjust="0"/>
  </p:normalViewPr>
  <p:slideViewPr>
    <p:cSldViewPr snapToGrid="0" showGuides="1">
      <p:cViewPr varScale="1">
        <p:scale>
          <a:sx n="102" d="100"/>
          <a:sy n="102" d="100"/>
        </p:scale>
        <p:origin x="8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2432-67D3-EB87-BDC1-0054EBC6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187757-FFEF-5DC4-03CB-F164C6F16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204A8-8818-BCBD-FD95-FF0FF487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0C560-1380-80D3-D23E-F54B835A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A50EF-EB3E-CA16-818C-04B6CC9F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AC183-A9E7-664D-85DB-9B6B85A9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15668-97B5-9436-1196-02433EEA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FC061-822F-88C7-C1CF-A5469BD2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F7768-BB30-0012-EE44-F9B7E640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D74D8-F69E-5465-4B1F-8C18536A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8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4FF1E6-B211-34B4-99F9-1F3065E3F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F8D5A-66D1-8E6A-3EA3-6C4981CA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E30B5-4F3B-2EB6-AB9D-25AA0453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70A2-DE2D-9FB2-534E-C698D295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D385E-406F-AE21-12B2-2CF2BD77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8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D1E21-6E19-8916-C080-A1E0A549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702D3-A97D-9764-8FF3-0A205B79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14C6-DFB4-BC59-FC00-D7F5B26C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D99E1-4E94-9084-82FA-B1A8B67F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C7D76-DEC6-9C00-E587-70E1F9E6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0D6AE-4F16-EA34-73A7-B7C68EE0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20D8B-C93C-BF43-E6CA-7A89FE80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946EB-16F6-EDCF-0D77-06A939E9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B3661-7BCE-A6BD-4947-89379A28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4FB74-216D-EB82-77FF-63493FA8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5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F1C8-4E27-8B21-28F5-9EEC2165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46141-FC09-C3B8-8F59-633B7764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68BFB3-BEF5-575E-5FBA-543DE444B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2ED7F-1FA1-B35C-755E-6CAACC7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3D6B7-1AD4-127D-164D-F4204D99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CED7-3758-2BBF-68B0-25B9202D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A51D-40FC-4178-6D78-08DADED2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04304-A317-C56C-6090-184D0904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E6CDB6-6507-177E-03B0-B311C84B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434D93-536B-28FC-31E5-828759EF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E47168-DAA6-A32A-BB1D-DE51473AC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CC0D2D-5051-76C1-458C-D6EBB999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B7876-F966-D878-A7AB-2A4A5EE9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A5796-C20A-6B92-F6EE-28A92BE2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9BF16-19A2-A608-CDF7-549B86DD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26B68-0ABB-4D9B-262F-B852173C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51AB4-B251-9AE5-FEF7-151FD40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7F7E0-A336-9AA4-CBEA-08FC62AF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9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5A1D3E-4EF6-EAD7-D2D4-0ACEFE6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2C136-9954-00BD-A4BC-CECE01F8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AC26D-41D8-BB7A-95D6-B411F2EA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0597-C70C-14FF-48E4-059827D2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09F7A-911D-D9B1-A668-8D9DCBD0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2B030-96F8-EE73-AD1A-C6B4DA75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CCCAD-82FC-2F30-2CDB-380F7472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4BC96-DE53-DD26-4D0D-74BBF9E0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E81D6-53FC-A6B0-2469-DEAEE67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11A0-EC84-5DD3-3C82-1279582D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A421B6-40AA-613B-5170-34BFA5CC5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B1072-AB94-9BCD-7202-E77A4793D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46F08-E582-B1B8-18B3-F468E49D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CF3C0-333F-A0DC-4CC8-124CF579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9BC03-B89E-9A87-D4FE-7935D681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C803AA-948B-FE4C-32FF-0688D1D7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D1685-EE9E-B973-37BF-7EB9DE02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B9005-048C-DD3B-E95C-17CF46B1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F39D-7644-4F5F-901B-61E4515BDDF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3CD3-8573-B58A-8864-2500E6BFE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1B808-D35F-E0EF-A562-E75BFE39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6EAC-7EFD-464A-93C7-A89FC98D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B4628A4-3C18-51DB-4D05-C6C704D7B9D0}"/>
              </a:ext>
            </a:extLst>
          </p:cNvPr>
          <p:cNvGrpSpPr/>
          <p:nvPr/>
        </p:nvGrpSpPr>
        <p:grpSpPr>
          <a:xfrm>
            <a:off x="405350" y="2014913"/>
            <a:ext cx="499619" cy="652942"/>
            <a:chOff x="2017333" y="1965488"/>
            <a:chExt cx="499619" cy="65294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6F1F87-DFBA-2AD7-15E9-6C0B69105F27}"/>
                </a:ext>
              </a:extLst>
            </p:cNvPr>
            <p:cNvGrpSpPr/>
            <p:nvPr/>
          </p:nvGrpSpPr>
          <p:grpSpPr>
            <a:xfrm>
              <a:off x="2144595" y="1965488"/>
              <a:ext cx="207390" cy="348791"/>
              <a:chOff x="782425" y="1225485"/>
              <a:chExt cx="207390" cy="34879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1DC56AA-A779-DB03-4EF7-4343FA7A648A}"/>
                  </a:ext>
                </a:extLst>
              </p:cNvPr>
              <p:cNvSpPr/>
              <p:nvPr/>
            </p:nvSpPr>
            <p:spPr>
              <a:xfrm>
                <a:off x="848412" y="1225485"/>
                <a:ext cx="113122" cy="13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CEA0328-F188-D7EE-59E4-CC235DA27ECC}"/>
                  </a:ext>
                </a:extLst>
              </p:cNvPr>
              <p:cNvCxnSpPr/>
              <p:nvPr/>
            </p:nvCxnSpPr>
            <p:spPr>
              <a:xfrm>
                <a:off x="782425" y="1395167"/>
                <a:ext cx="20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4297C96-02BB-B568-D9C7-04D0D23234E2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904973" y="1357460"/>
                <a:ext cx="0" cy="141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A91BC21-8567-4812-44F9-41B15108907B}"/>
                  </a:ext>
                </a:extLst>
              </p:cNvPr>
              <p:cNvCxnSpPr/>
              <p:nvPr/>
            </p:nvCxnSpPr>
            <p:spPr>
              <a:xfrm flipH="1">
                <a:off x="782425" y="1498862"/>
                <a:ext cx="122548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ADD40ED-CE0D-FF8D-4FFA-E36E18C2ED9F}"/>
                  </a:ext>
                </a:extLst>
              </p:cNvPr>
              <p:cNvCxnSpPr/>
              <p:nvPr/>
            </p:nvCxnSpPr>
            <p:spPr>
              <a:xfrm>
                <a:off x="904973" y="1498862"/>
                <a:ext cx="84842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53E1B9-F86D-E6A4-BD0F-856792A8DD43}"/>
                </a:ext>
              </a:extLst>
            </p:cNvPr>
            <p:cNvSpPr txBox="1"/>
            <p:nvPr/>
          </p:nvSpPr>
          <p:spPr>
            <a:xfrm>
              <a:off x="2017333" y="2356837"/>
              <a:ext cx="499619" cy="261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访客</a:t>
              </a:r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B344B1-8B5B-62C3-1315-BD23F1BA0D29}"/>
              </a:ext>
            </a:extLst>
          </p:cNvPr>
          <p:cNvGrpSpPr/>
          <p:nvPr/>
        </p:nvGrpSpPr>
        <p:grpSpPr>
          <a:xfrm>
            <a:off x="278089" y="3747777"/>
            <a:ext cx="754140" cy="610401"/>
            <a:chOff x="1857081" y="3707366"/>
            <a:chExt cx="754140" cy="61040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93253AF-2292-300E-8427-5D1D58B2E55E}"/>
                </a:ext>
              </a:extLst>
            </p:cNvPr>
            <p:cNvGrpSpPr/>
            <p:nvPr/>
          </p:nvGrpSpPr>
          <p:grpSpPr>
            <a:xfrm>
              <a:off x="2102174" y="3707366"/>
              <a:ext cx="207390" cy="348791"/>
              <a:chOff x="782425" y="1225485"/>
              <a:chExt cx="207390" cy="34879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FB5AF63-FA2C-2636-965E-5E22D956990C}"/>
                  </a:ext>
                </a:extLst>
              </p:cNvPr>
              <p:cNvSpPr/>
              <p:nvPr/>
            </p:nvSpPr>
            <p:spPr>
              <a:xfrm>
                <a:off x="848412" y="1225485"/>
                <a:ext cx="113122" cy="13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E206A77-CFCC-A58A-5415-C6FD44937FB5}"/>
                  </a:ext>
                </a:extLst>
              </p:cNvPr>
              <p:cNvCxnSpPr/>
              <p:nvPr/>
            </p:nvCxnSpPr>
            <p:spPr>
              <a:xfrm>
                <a:off x="782425" y="1395167"/>
                <a:ext cx="20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684CC0-84B5-2B71-98C2-A39297C8760B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904973" y="1357460"/>
                <a:ext cx="0" cy="141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E3BD870-68D8-814B-0935-89EC8C2D00DD}"/>
                  </a:ext>
                </a:extLst>
              </p:cNvPr>
              <p:cNvCxnSpPr/>
              <p:nvPr/>
            </p:nvCxnSpPr>
            <p:spPr>
              <a:xfrm flipH="1">
                <a:off x="782425" y="1498862"/>
                <a:ext cx="122548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C3D7F7B-F8DE-14D4-8403-AB6910791C93}"/>
                  </a:ext>
                </a:extLst>
              </p:cNvPr>
              <p:cNvCxnSpPr/>
              <p:nvPr/>
            </p:nvCxnSpPr>
            <p:spPr>
              <a:xfrm>
                <a:off x="904973" y="1498862"/>
                <a:ext cx="84842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0DB47DF-F9E6-157E-72F1-3F478F7B659B}"/>
                </a:ext>
              </a:extLst>
            </p:cNvPr>
            <p:cNvSpPr txBox="1"/>
            <p:nvPr/>
          </p:nvSpPr>
          <p:spPr>
            <a:xfrm>
              <a:off x="1857081" y="4056157"/>
              <a:ext cx="754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注册用户</a:t>
              </a:r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CD1A80-6452-A41A-2B72-4B234F03735B}"/>
              </a:ext>
            </a:extLst>
          </p:cNvPr>
          <p:cNvGrpSpPr/>
          <p:nvPr/>
        </p:nvGrpSpPr>
        <p:grpSpPr>
          <a:xfrm>
            <a:off x="558536" y="2763243"/>
            <a:ext cx="181466" cy="866076"/>
            <a:chOff x="2066824" y="2687829"/>
            <a:chExt cx="181466" cy="86607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9A2DEFF-A7E9-0CC7-74D1-386FB98E9E52}"/>
                </a:ext>
              </a:extLst>
            </p:cNvPr>
            <p:cNvCxnSpPr/>
            <p:nvPr/>
          </p:nvCxnSpPr>
          <p:spPr>
            <a:xfrm>
              <a:off x="2154018" y="2856322"/>
              <a:ext cx="9430" cy="697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BC75C3FA-256B-4E6D-6D93-EFAC493BA637}"/>
                </a:ext>
              </a:extLst>
            </p:cNvPr>
            <p:cNvSpPr/>
            <p:nvPr/>
          </p:nvSpPr>
          <p:spPr>
            <a:xfrm>
              <a:off x="2066824" y="2687829"/>
              <a:ext cx="181466" cy="15913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C60701-16CB-5BFD-D460-8DD66DFDEDCB}"/>
              </a:ext>
            </a:extLst>
          </p:cNvPr>
          <p:cNvSpPr/>
          <p:nvPr/>
        </p:nvSpPr>
        <p:spPr>
          <a:xfrm>
            <a:off x="1791093" y="1206630"/>
            <a:ext cx="2740844" cy="2297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账号相关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096DD7-AF42-BEBD-3E75-2464BD4DADF4}"/>
              </a:ext>
            </a:extLst>
          </p:cNvPr>
          <p:cNvSpPr/>
          <p:nvPr/>
        </p:nvSpPr>
        <p:spPr>
          <a:xfrm>
            <a:off x="1941922" y="1647267"/>
            <a:ext cx="970961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38591E-5B4E-DB66-4EF6-042108C14836}"/>
              </a:ext>
            </a:extLst>
          </p:cNvPr>
          <p:cNvSpPr/>
          <p:nvPr/>
        </p:nvSpPr>
        <p:spPr>
          <a:xfrm>
            <a:off x="3077854" y="1630836"/>
            <a:ext cx="970961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59722DB-56CF-9278-1456-564DB4FA9219}"/>
              </a:ext>
            </a:extLst>
          </p:cNvPr>
          <p:cNvSpPr/>
          <p:nvPr/>
        </p:nvSpPr>
        <p:spPr>
          <a:xfrm>
            <a:off x="2040902" y="2271859"/>
            <a:ext cx="2295430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管理个人信息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27A5FC-66E2-943E-9782-BD8BC859B1A9}"/>
              </a:ext>
            </a:extLst>
          </p:cNvPr>
          <p:cNvSpPr/>
          <p:nvPr/>
        </p:nvSpPr>
        <p:spPr>
          <a:xfrm>
            <a:off x="5261728" y="1206630"/>
            <a:ext cx="2637935" cy="2297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自习楼相关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842F523-C0A2-EB0B-5F76-C34BB790F328}"/>
              </a:ext>
            </a:extLst>
          </p:cNvPr>
          <p:cNvSpPr/>
          <p:nvPr/>
        </p:nvSpPr>
        <p:spPr>
          <a:xfrm>
            <a:off x="5667870" y="2238733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进入自习楼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CB0ECCA-D19D-38D5-06B2-5BE154EB13D2}"/>
              </a:ext>
            </a:extLst>
          </p:cNvPr>
          <p:cNvSpPr/>
          <p:nvPr/>
        </p:nvSpPr>
        <p:spPr>
          <a:xfrm>
            <a:off x="5667869" y="2809257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离开自习楼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C0A611C-F745-F6B2-9A93-AF458C18E2B7}"/>
              </a:ext>
            </a:extLst>
          </p:cNvPr>
          <p:cNvSpPr/>
          <p:nvPr/>
        </p:nvSpPr>
        <p:spPr>
          <a:xfrm>
            <a:off x="5667869" y="1647267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查看自习楼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25C619-B946-801B-4F68-B078FCF52327}"/>
              </a:ext>
            </a:extLst>
          </p:cNvPr>
          <p:cNvSpPr/>
          <p:nvPr/>
        </p:nvSpPr>
        <p:spPr>
          <a:xfrm>
            <a:off x="1791093" y="3787151"/>
            <a:ext cx="2740841" cy="2943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教室相关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4BFB4-87E4-8F42-6AD0-8B87DB1D2040}"/>
              </a:ext>
            </a:extLst>
          </p:cNvPr>
          <p:cNvSpPr/>
          <p:nvPr/>
        </p:nvSpPr>
        <p:spPr>
          <a:xfrm>
            <a:off x="2197235" y="4819255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进入教室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0627BC6-5151-D53A-41A2-565336635E57}"/>
              </a:ext>
            </a:extLst>
          </p:cNvPr>
          <p:cNvSpPr/>
          <p:nvPr/>
        </p:nvSpPr>
        <p:spPr>
          <a:xfrm>
            <a:off x="2197234" y="5389779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离开教室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17A164F-6429-2CC1-B322-78C92CFAD9BE}"/>
              </a:ext>
            </a:extLst>
          </p:cNvPr>
          <p:cNvSpPr/>
          <p:nvPr/>
        </p:nvSpPr>
        <p:spPr>
          <a:xfrm>
            <a:off x="2197234" y="4227789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查看教室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EAD391-8FD9-3D42-DCA2-C2465C0C2C08}"/>
              </a:ext>
            </a:extLst>
          </p:cNvPr>
          <p:cNvSpPr/>
          <p:nvPr/>
        </p:nvSpPr>
        <p:spPr>
          <a:xfrm>
            <a:off x="5261728" y="3787152"/>
            <a:ext cx="2740841" cy="2387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座位相关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021478-6AB3-D654-B37B-EFBABEE74E1C}"/>
              </a:ext>
            </a:extLst>
          </p:cNvPr>
          <p:cNvSpPr/>
          <p:nvPr/>
        </p:nvSpPr>
        <p:spPr>
          <a:xfrm>
            <a:off x="5667870" y="4819255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座位入座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4A39FCE-77BD-C6FA-41B2-32AF139CA66E}"/>
              </a:ext>
            </a:extLst>
          </p:cNvPr>
          <p:cNvSpPr/>
          <p:nvPr/>
        </p:nvSpPr>
        <p:spPr>
          <a:xfrm>
            <a:off x="5667869" y="5389779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离开座位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7986203-2F25-FE1E-0145-A02E477B67F8}"/>
              </a:ext>
            </a:extLst>
          </p:cNvPr>
          <p:cNvSpPr/>
          <p:nvPr/>
        </p:nvSpPr>
        <p:spPr>
          <a:xfrm>
            <a:off x="5667869" y="4227789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查看座位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4A1FF6C-1902-BA6A-F9F2-FB36E53CCB30}"/>
              </a:ext>
            </a:extLst>
          </p:cNvPr>
          <p:cNvSpPr/>
          <p:nvPr/>
        </p:nvSpPr>
        <p:spPr>
          <a:xfrm>
            <a:off x="8624344" y="3787152"/>
            <a:ext cx="2740841" cy="2387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自习相关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64744F1-D1A9-0BBB-A780-7E17FEC3B5DD}"/>
              </a:ext>
            </a:extLst>
          </p:cNvPr>
          <p:cNvSpPr/>
          <p:nvPr/>
        </p:nvSpPr>
        <p:spPr>
          <a:xfrm>
            <a:off x="9030485" y="4819255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开始自习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AFD4C0C-95FC-EE28-7A4B-43FF5303C967}"/>
              </a:ext>
            </a:extLst>
          </p:cNvPr>
          <p:cNvSpPr/>
          <p:nvPr/>
        </p:nvSpPr>
        <p:spPr>
          <a:xfrm>
            <a:off x="9030485" y="4227789"/>
            <a:ext cx="2234546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制订学习计划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A77EAC1-EB64-791B-5188-40764F0FC81D}"/>
              </a:ext>
            </a:extLst>
          </p:cNvPr>
          <p:cNvSpPr/>
          <p:nvPr/>
        </p:nvSpPr>
        <p:spPr>
          <a:xfrm>
            <a:off x="9037943" y="5496886"/>
            <a:ext cx="1913642" cy="450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结束自习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3086152-96F1-FE82-4147-FE75A693C706}"/>
              </a:ext>
            </a:extLst>
          </p:cNvPr>
          <p:cNvSpPr/>
          <p:nvPr/>
        </p:nvSpPr>
        <p:spPr>
          <a:xfrm>
            <a:off x="1991412" y="5916542"/>
            <a:ext cx="2394410" cy="65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查看教室中同学信息</a:t>
            </a:r>
          </a:p>
        </p:txBody>
      </p:sp>
    </p:spTree>
    <p:extLst>
      <p:ext uri="{BB962C8B-B14F-4D97-AF65-F5344CB8AC3E}">
        <p14:creationId xmlns:p14="http://schemas.microsoft.com/office/powerpoint/2010/main" val="318775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A197E4F8-020B-A580-6503-1AE72AADD963}"/>
              </a:ext>
            </a:extLst>
          </p:cNvPr>
          <p:cNvGrpSpPr/>
          <p:nvPr/>
        </p:nvGrpSpPr>
        <p:grpSpPr>
          <a:xfrm>
            <a:off x="1450189" y="63215"/>
            <a:ext cx="2187019" cy="386296"/>
            <a:chOff x="2403833" y="1956264"/>
            <a:chExt cx="2187019" cy="386296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1775A79-2172-C235-0012-FAE85ADB9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833" y="2102177"/>
              <a:ext cx="1489437" cy="37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A72813D-46E7-032F-79A1-7810621457FC}"/>
                </a:ext>
              </a:extLst>
            </p:cNvPr>
            <p:cNvSpPr/>
            <p:nvPr/>
          </p:nvSpPr>
          <p:spPr>
            <a:xfrm>
              <a:off x="3864988" y="1956264"/>
              <a:ext cx="725864" cy="386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注册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B4628A4-3C18-51DB-4D05-C6C704D7B9D0}"/>
              </a:ext>
            </a:extLst>
          </p:cNvPr>
          <p:cNvGrpSpPr/>
          <p:nvPr/>
        </p:nvGrpSpPr>
        <p:grpSpPr>
          <a:xfrm>
            <a:off x="959994" y="46450"/>
            <a:ext cx="499619" cy="652942"/>
            <a:chOff x="2017333" y="1965488"/>
            <a:chExt cx="499619" cy="65294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6F1F87-DFBA-2AD7-15E9-6C0B69105F27}"/>
                </a:ext>
              </a:extLst>
            </p:cNvPr>
            <p:cNvGrpSpPr/>
            <p:nvPr/>
          </p:nvGrpSpPr>
          <p:grpSpPr>
            <a:xfrm>
              <a:off x="2144595" y="1965488"/>
              <a:ext cx="207390" cy="348791"/>
              <a:chOff x="782425" y="1225485"/>
              <a:chExt cx="207390" cy="34879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1DC56AA-A779-DB03-4EF7-4343FA7A648A}"/>
                  </a:ext>
                </a:extLst>
              </p:cNvPr>
              <p:cNvSpPr/>
              <p:nvPr/>
            </p:nvSpPr>
            <p:spPr>
              <a:xfrm>
                <a:off x="848412" y="1225485"/>
                <a:ext cx="113122" cy="13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CEA0328-F188-D7EE-59E4-CC235DA27ECC}"/>
                  </a:ext>
                </a:extLst>
              </p:cNvPr>
              <p:cNvCxnSpPr/>
              <p:nvPr/>
            </p:nvCxnSpPr>
            <p:spPr>
              <a:xfrm>
                <a:off x="782425" y="1395167"/>
                <a:ext cx="20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4297C96-02BB-B568-D9C7-04D0D23234E2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904973" y="1357460"/>
                <a:ext cx="0" cy="141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A91BC21-8567-4812-44F9-41B15108907B}"/>
                  </a:ext>
                </a:extLst>
              </p:cNvPr>
              <p:cNvCxnSpPr/>
              <p:nvPr/>
            </p:nvCxnSpPr>
            <p:spPr>
              <a:xfrm flipH="1">
                <a:off x="782425" y="1498862"/>
                <a:ext cx="122548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ADD40ED-CE0D-FF8D-4FFA-E36E18C2ED9F}"/>
                  </a:ext>
                </a:extLst>
              </p:cNvPr>
              <p:cNvCxnSpPr/>
              <p:nvPr/>
            </p:nvCxnSpPr>
            <p:spPr>
              <a:xfrm>
                <a:off x="904973" y="1498862"/>
                <a:ext cx="84842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53E1B9-F86D-E6A4-BD0F-856792A8DD43}"/>
                </a:ext>
              </a:extLst>
            </p:cNvPr>
            <p:cNvSpPr txBox="1"/>
            <p:nvPr/>
          </p:nvSpPr>
          <p:spPr>
            <a:xfrm>
              <a:off x="2017333" y="2356837"/>
              <a:ext cx="499619" cy="261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访客</a:t>
              </a:r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B344B1-8B5B-62C3-1315-BD23F1BA0D29}"/>
              </a:ext>
            </a:extLst>
          </p:cNvPr>
          <p:cNvGrpSpPr/>
          <p:nvPr/>
        </p:nvGrpSpPr>
        <p:grpSpPr>
          <a:xfrm>
            <a:off x="832733" y="1779314"/>
            <a:ext cx="754140" cy="610401"/>
            <a:chOff x="1857081" y="3707366"/>
            <a:chExt cx="754140" cy="61040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93253AF-2292-300E-8427-5D1D58B2E55E}"/>
                </a:ext>
              </a:extLst>
            </p:cNvPr>
            <p:cNvGrpSpPr/>
            <p:nvPr/>
          </p:nvGrpSpPr>
          <p:grpSpPr>
            <a:xfrm>
              <a:off x="2102174" y="3707366"/>
              <a:ext cx="207390" cy="348791"/>
              <a:chOff x="782425" y="1225485"/>
              <a:chExt cx="207390" cy="34879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FB5AF63-FA2C-2636-965E-5E22D956990C}"/>
                  </a:ext>
                </a:extLst>
              </p:cNvPr>
              <p:cNvSpPr/>
              <p:nvPr/>
            </p:nvSpPr>
            <p:spPr>
              <a:xfrm>
                <a:off x="848412" y="1225485"/>
                <a:ext cx="113122" cy="13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E206A77-CFCC-A58A-5415-C6FD44937FB5}"/>
                  </a:ext>
                </a:extLst>
              </p:cNvPr>
              <p:cNvCxnSpPr/>
              <p:nvPr/>
            </p:nvCxnSpPr>
            <p:spPr>
              <a:xfrm>
                <a:off x="782425" y="1395167"/>
                <a:ext cx="20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684CC0-84B5-2B71-98C2-A39297C8760B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904973" y="1357460"/>
                <a:ext cx="0" cy="141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E3BD870-68D8-814B-0935-89EC8C2D00DD}"/>
                  </a:ext>
                </a:extLst>
              </p:cNvPr>
              <p:cNvCxnSpPr/>
              <p:nvPr/>
            </p:nvCxnSpPr>
            <p:spPr>
              <a:xfrm flipH="1">
                <a:off x="782425" y="1498862"/>
                <a:ext cx="122548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C3D7F7B-F8DE-14D4-8403-AB6910791C93}"/>
                  </a:ext>
                </a:extLst>
              </p:cNvPr>
              <p:cNvCxnSpPr/>
              <p:nvPr/>
            </p:nvCxnSpPr>
            <p:spPr>
              <a:xfrm>
                <a:off x="904973" y="1498862"/>
                <a:ext cx="84842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0DB47DF-F9E6-157E-72F1-3F478F7B659B}"/>
                </a:ext>
              </a:extLst>
            </p:cNvPr>
            <p:cNvSpPr txBox="1"/>
            <p:nvPr/>
          </p:nvSpPr>
          <p:spPr>
            <a:xfrm>
              <a:off x="1857081" y="4056157"/>
              <a:ext cx="754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注册用户</a:t>
              </a:r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3A8926-F625-6B65-E82F-0F938D664100}"/>
              </a:ext>
            </a:extLst>
          </p:cNvPr>
          <p:cNvGrpSpPr/>
          <p:nvPr/>
        </p:nvGrpSpPr>
        <p:grpSpPr>
          <a:xfrm>
            <a:off x="1657577" y="1272616"/>
            <a:ext cx="2202052" cy="626680"/>
            <a:chOff x="2435255" y="1956264"/>
            <a:chExt cx="2155597" cy="626680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A0914E-3010-627B-4D26-8C2525B8B47D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V="1">
              <a:off x="2435255" y="2285988"/>
              <a:ext cx="1536033" cy="296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E3E233D-13CD-9941-CAB0-CC235387E648}"/>
                </a:ext>
              </a:extLst>
            </p:cNvPr>
            <p:cNvSpPr/>
            <p:nvPr/>
          </p:nvSpPr>
          <p:spPr>
            <a:xfrm>
              <a:off x="3864988" y="1956264"/>
              <a:ext cx="725864" cy="386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登录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1C19FEE-CB14-5818-B1B3-D4A37AD6B6D6}"/>
              </a:ext>
            </a:extLst>
          </p:cNvPr>
          <p:cNvGrpSpPr/>
          <p:nvPr/>
        </p:nvGrpSpPr>
        <p:grpSpPr>
          <a:xfrm>
            <a:off x="1139099" y="2640400"/>
            <a:ext cx="2572106" cy="3779801"/>
            <a:chOff x="2846951" y="-1557431"/>
            <a:chExt cx="2517845" cy="3779801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05A643E-D66E-C448-57BF-FB959029BADE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2846951" y="-1557431"/>
              <a:ext cx="981812" cy="35866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917F1B7-8256-4110-9371-7BF2328A7559}"/>
                </a:ext>
              </a:extLst>
            </p:cNvPr>
            <p:cNvSpPr/>
            <p:nvPr/>
          </p:nvSpPr>
          <p:spPr>
            <a:xfrm>
              <a:off x="3828764" y="1836074"/>
              <a:ext cx="1536032" cy="386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管理个人信息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DFAEB89-FD8D-47CE-5B64-D2065CA44B4A}"/>
              </a:ext>
            </a:extLst>
          </p:cNvPr>
          <p:cNvGrpSpPr/>
          <p:nvPr/>
        </p:nvGrpSpPr>
        <p:grpSpPr>
          <a:xfrm>
            <a:off x="1103750" y="767001"/>
            <a:ext cx="181466" cy="866076"/>
            <a:chOff x="2066824" y="2687829"/>
            <a:chExt cx="181466" cy="866076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BA8CA53-5BEF-9A3B-82C0-EFCDD2A4647C}"/>
                </a:ext>
              </a:extLst>
            </p:cNvPr>
            <p:cNvCxnSpPr/>
            <p:nvPr/>
          </p:nvCxnSpPr>
          <p:spPr>
            <a:xfrm>
              <a:off x="2154018" y="2856322"/>
              <a:ext cx="9430" cy="697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27040A6D-24BD-8E71-69D7-7208A75704F8}"/>
                </a:ext>
              </a:extLst>
            </p:cNvPr>
            <p:cNvSpPr/>
            <p:nvPr/>
          </p:nvSpPr>
          <p:spPr>
            <a:xfrm>
              <a:off x="2066824" y="2687829"/>
              <a:ext cx="181466" cy="15913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EAED4B8-259B-19DF-1E03-8FC787901AA3}"/>
              </a:ext>
            </a:extLst>
          </p:cNvPr>
          <p:cNvGrpSpPr/>
          <p:nvPr/>
        </p:nvGrpSpPr>
        <p:grpSpPr>
          <a:xfrm>
            <a:off x="1643434" y="1154008"/>
            <a:ext cx="5458886" cy="1196612"/>
            <a:chOff x="2266203" y="2182040"/>
            <a:chExt cx="5458886" cy="1196612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3B510A3-5338-7C23-E749-DCF1EA15658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203" y="3087901"/>
              <a:ext cx="1575384" cy="40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49EA3EC-639A-379A-96A4-EB88B1D13329}"/>
                </a:ext>
              </a:extLst>
            </p:cNvPr>
            <p:cNvSpPr/>
            <p:nvPr/>
          </p:nvSpPr>
          <p:spPr>
            <a:xfrm>
              <a:off x="3851313" y="2899569"/>
              <a:ext cx="1288903" cy="4790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900">
                  <a:solidFill>
                    <a:schemeClr val="tx1"/>
                  </a:solidFill>
                </a:rPr>
                <a:t>进入自习楼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900">
                  <a:solidFill>
                    <a:schemeClr val="tx1"/>
                  </a:solidFill>
                </a:rPr>
                <a:t>——————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900">
                  <a:solidFill>
                    <a:schemeClr val="tx1"/>
                  </a:solidFill>
                </a:rPr>
                <a:t>离开自习楼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52BA846-29C3-25A6-811C-3CD16D9739FE}"/>
                </a:ext>
              </a:extLst>
            </p:cNvPr>
            <p:cNvGrpSpPr/>
            <p:nvPr/>
          </p:nvGrpSpPr>
          <p:grpSpPr>
            <a:xfrm>
              <a:off x="5137672" y="2182040"/>
              <a:ext cx="2587417" cy="1134410"/>
              <a:chOff x="5628570" y="2255386"/>
              <a:chExt cx="2587417" cy="1134410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F18A8723-3A6B-D3D0-FF77-D4739C46EBB0}"/>
                  </a:ext>
                </a:extLst>
              </p:cNvPr>
              <p:cNvGrpSpPr/>
              <p:nvPr/>
            </p:nvGrpSpPr>
            <p:grpSpPr>
              <a:xfrm>
                <a:off x="5628570" y="3202212"/>
                <a:ext cx="1472120" cy="39961"/>
                <a:chOff x="2368965" y="3159214"/>
                <a:chExt cx="1472120" cy="39961"/>
              </a:xfrm>
            </p:grpSpPr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5C9CC631-0D60-D5DE-44D5-7EF98A511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68965" y="3160081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2471501C-A5E1-8173-FEA8-0AF5AE214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68965" y="3159214"/>
                  <a:ext cx="118057" cy="102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5E5A04D4-FB9C-CD25-FFD1-8011A3927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2085" y="2706909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1940A5B4-C542-149F-1B53-D9E8C82DB524}"/>
                  </a:ext>
                </a:extLst>
              </p:cNvPr>
              <p:cNvSpPr/>
              <p:nvPr/>
            </p:nvSpPr>
            <p:spPr>
              <a:xfrm>
                <a:off x="6274537" y="2255386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r>
                  <a:rPr lang="zh-CN" altLang="en-US" sz="900">
                    <a:solidFill>
                      <a:schemeClr val="tx1"/>
                    </a:solidFill>
                  </a:rPr>
                  <a:t>扩展点：离开自习楼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62C988A0-C8E0-471E-4159-9FE886EA4D38}"/>
                  </a:ext>
                </a:extLst>
              </p:cNvPr>
              <p:cNvSpPr/>
              <p:nvPr/>
            </p:nvSpPr>
            <p:spPr>
              <a:xfrm>
                <a:off x="7098145" y="3069463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离开自习楼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DEF1F88-CF39-8D2F-1116-E606824FCC1A}"/>
              </a:ext>
            </a:extLst>
          </p:cNvPr>
          <p:cNvGrpSpPr/>
          <p:nvPr/>
        </p:nvGrpSpPr>
        <p:grpSpPr>
          <a:xfrm>
            <a:off x="1599647" y="2389715"/>
            <a:ext cx="8885063" cy="1324567"/>
            <a:chOff x="2102677" y="2213060"/>
            <a:chExt cx="8885063" cy="1324567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DBEA5217-F5EB-3F55-946E-C973A7C5E366}"/>
                </a:ext>
              </a:extLst>
            </p:cNvPr>
            <p:cNvGrpSpPr/>
            <p:nvPr/>
          </p:nvGrpSpPr>
          <p:grpSpPr>
            <a:xfrm>
              <a:off x="2102677" y="2213060"/>
              <a:ext cx="3211030" cy="1136451"/>
              <a:chOff x="1890658" y="758376"/>
              <a:chExt cx="3143289" cy="1136451"/>
            </a:xfrm>
          </p:grpSpPr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0FF6471F-8755-4797-27A9-02698AEB4DA5}"/>
                  </a:ext>
                </a:extLst>
              </p:cNvPr>
              <p:cNvCxnSpPr>
                <a:cxnSpLocks/>
                <a:endCxn id="163" idx="2"/>
              </p:cNvCxnSpPr>
              <p:nvPr/>
            </p:nvCxnSpPr>
            <p:spPr>
              <a:xfrm>
                <a:off x="1890658" y="758376"/>
                <a:ext cx="1702226" cy="9158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878084D5-59A8-1DFE-90CD-C7AF6FA2A20A}"/>
                  </a:ext>
                </a:extLst>
              </p:cNvPr>
              <p:cNvSpPr/>
              <p:nvPr/>
            </p:nvSpPr>
            <p:spPr>
              <a:xfrm>
                <a:off x="3592883" y="1453536"/>
                <a:ext cx="1441064" cy="4412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查看教室信息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9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进入教室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4BDD6EB-9233-E946-914F-A67356B3083B}"/>
                </a:ext>
              </a:extLst>
            </p:cNvPr>
            <p:cNvGrpSpPr/>
            <p:nvPr/>
          </p:nvGrpSpPr>
          <p:grpSpPr>
            <a:xfrm>
              <a:off x="5313707" y="2470998"/>
              <a:ext cx="3089160" cy="1066629"/>
              <a:chOff x="5313707" y="2470998"/>
              <a:chExt cx="3089160" cy="1066629"/>
            </a:xfrm>
          </p:grpSpPr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84CED939-698E-A4A8-898E-1737C5E2735E}"/>
                  </a:ext>
                </a:extLst>
              </p:cNvPr>
              <p:cNvGrpSpPr/>
              <p:nvPr/>
            </p:nvGrpSpPr>
            <p:grpSpPr>
              <a:xfrm>
                <a:off x="5313707" y="3128866"/>
                <a:ext cx="1787484" cy="198952"/>
                <a:chOff x="5313707" y="3146655"/>
                <a:chExt cx="1787484" cy="198952"/>
              </a:xfrm>
            </p:grpSpPr>
            <p:cxnSp>
              <p:nvCxnSpPr>
                <p:cNvPr id="160" name="直接箭头连接符 159">
                  <a:extLst>
                    <a:ext uri="{FF2B5EF4-FFF2-40B4-BE49-F238E27FC236}">
                      <a16:creationId xmlns:a16="http://schemas.microsoft.com/office/drawing/2014/main" id="{C8D50955-A856-6FE6-7FD3-3129E8AE8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16970" y="3185749"/>
                  <a:ext cx="1684221" cy="15985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箭头连接符 160">
                  <a:extLst>
                    <a:ext uri="{FF2B5EF4-FFF2-40B4-BE49-F238E27FC236}">
                      <a16:creationId xmlns:a16="http://schemas.microsoft.com/office/drawing/2014/main" id="{201283C9-A92C-7B95-5F4F-1CA079F3D592}"/>
                    </a:ext>
                  </a:extLst>
                </p:cNvPr>
                <p:cNvCxnSpPr>
                  <a:cxnSpLocks/>
                  <a:endCxn id="163" idx="6"/>
                </p:cNvCxnSpPr>
                <p:nvPr/>
              </p:nvCxnSpPr>
              <p:spPr>
                <a:xfrm flipH="1" flipV="1">
                  <a:off x="5313707" y="3146655"/>
                  <a:ext cx="90490" cy="390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CC7EB603-12BE-C197-5E44-D8A7E4CE9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442" y="2941786"/>
                <a:ext cx="64179" cy="30053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0F1A8AB0-7C2E-7105-1213-AE2D9585863B}"/>
                  </a:ext>
                </a:extLst>
              </p:cNvPr>
              <p:cNvSpPr/>
              <p:nvPr/>
            </p:nvSpPr>
            <p:spPr>
              <a:xfrm>
                <a:off x="5946054" y="2470998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>
                    <a:solidFill>
                      <a:schemeClr val="tx1"/>
                    </a:solidFill>
                  </a:rPr>
                  <a:t>条件：点击进入按钮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r>
                  <a:rPr lang="zh-CN" altLang="en-US" sz="900">
                    <a:solidFill>
                      <a:schemeClr val="tx1"/>
                    </a:solidFill>
                  </a:rPr>
                  <a:t>扩展点：进入教室</a:t>
                </a:r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A551D09B-CC0B-55B0-17D6-53162C5C75A5}"/>
                  </a:ext>
                </a:extLst>
              </p:cNvPr>
              <p:cNvSpPr/>
              <p:nvPr/>
            </p:nvSpPr>
            <p:spPr>
              <a:xfrm>
                <a:off x="7113964" y="3058544"/>
                <a:ext cx="1288903" cy="4790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进入教室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9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离开教室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35AE5DC6-6FE3-03F5-0FBE-44FA9CFBB9CB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56DD12EB-EC88-2127-A7C5-9AEADE1AF891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54" name="直接箭头连接符 153">
                  <a:extLst>
                    <a:ext uri="{FF2B5EF4-FFF2-40B4-BE49-F238E27FC236}">
                      <a16:creationId xmlns:a16="http://schemas.microsoft.com/office/drawing/2014/main" id="{6611E729-88B6-0CBA-42A5-79CD1CBAD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>
                  <a:extLst>
                    <a:ext uri="{FF2B5EF4-FFF2-40B4-BE49-F238E27FC236}">
                      <a16:creationId xmlns:a16="http://schemas.microsoft.com/office/drawing/2014/main" id="{EF2F1A58-38D6-EB0A-5290-5B9EBB1A29EA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23EBAF30-EDE2-FB54-DC33-61AC3FA26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6AFBBCE3-42A2-B07A-521E-57A331D2238C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r>
                  <a:rPr lang="zh-CN" altLang="en-US" sz="900">
                    <a:solidFill>
                      <a:schemeClr val="tx1"/>
                    </a:solidFill>
                  </a:rPr>
                  <a:t>扩展点：离开教室</a:t>
                </a:r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74399085-CC20-5A2E-E1CA-45FAECE65F62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离开教室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C7D4B35-0847-BDD0-1A82-B533551823BF}"/>
              </a:ext>
            </a:extLst>
          </p:cNvPr>
          <p:cNvGrpSpPr/>
          <p:nvPr/>
        </p:nvGrpSpPr>
        <p:grpSpPr>
          <a:xfrm>
            <a:off x="1459613" y="2509595"/>
            <a:ext cx="9516483" cy="2425532"/>
            <a:chOff x="1471257" y="1112095"/>
            <a:chExt cx="9516483" cy="2425532"/>
          </a:xfrm>
        </p:grpSpPr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1B2648B7-A73A-2B9D-6526-B1FB96AC5993}"/>
                </a:ext>
              </a:extLst>
            </p:cNvPr>
            <p:cNvGrpSpPr/>
            <p:nvPr/>
          </p:nvGrpSpPr>
          <p:grpSpPr>
            <a:xfrm>
              <a:off x="1471257" y="1112095"/>
              <a:ext cx="3842449" cy="2237416"/>
              <a:chOff x="1272559" y="-342589"/>
              <a:chExt cx="3761388" cy="2237416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0FA47589-4232-C09D-1118-B7624D1746A1}"/>
                  </a:ext>
                </a:extLst>
              </p:cNvPr>
              <p:cNvCxnSpPr>
                <a:cxnSpLocks/>
                <a:endCxn id="182" idx="2"/>
              </p:cNvCxnSpPr>
              <p:nvPr/>
            </p:nvCxnSpPr>
            <p:spPr>
              <a:xfrm>
                <a:off x="1272559" y="-342589"/>
                <a:ext cx="2320324" cy="20167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C330DDE2-1611-EA72-0E8F-6226D1648792}"/>
                  </a:ext>
                </a:extLst>
              </p:cNvPr>
              <p:cNvSpPr/>
              <p:nvPr/>
            </p:nvSpPr>
            <p:spPr>
              <a:xfrm>
                <a:off x="3592883" y="1453536"/>
                <a:ext cx="1441064" cy="4412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查看座位信息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9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座位入座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D30B7CD9-B5F3-3226-9A3A-986E5C6BCDB2}"/>
                </a:ext>
              </a:extLst>
            </p:cNvPr>
            <p:cNvGrpSpPr/>
            <p:nvPr/>
          </p:nvGrpSpPr>
          <p:grpSpPr>
            <a:xfrm>
              <a:off x="5313707" y="2470998"/>
              <a:ext cx="3089160" cy="1066629"/>
              <a:chOff x="5313707" y="2470998"/>
              <a:chExt cx="3089160" cy="106662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100C066F-B40D-95A1-91F0-7A3B83D651E5}"/>
                  </a:ext>
                </a:extLst>
              </p:cNvPr>
              <p:cNvGrpSpPr/>
              <p:nvPr/>
            </p:nvGrpSpPr>
            <p:grpSpPr>
              <a:xfrm>
                <a:off x="5313707" y="3128866"/>
                <a:ext cx="1787484" cy="198952"/>
                <a:chOff x="5313707" y="3146655"/>
                <a:chExt cx="1787484" cy="198952"/>
              </a:xfrm>
            </p:grpSpPr>
            <p:cxnSp>
              <p:nvCxnSpPr>
                <p:cNvPr id="179" name="直接箭头连接符 178">
                  <a:extLst>
                    <a:ext uri="{FF2B5EF4-FFF2-40B4-BE49-F238E27FC236}">
                      <a16:creationId xmlns:a16="http://schemas.microsoft.com/office/drawing/2014/main" id="{12407A57-78F9-E5A1-4F54-B03E4E68F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16970" y="3185749"/>
                  <a:ext cx="1684221" cy="15985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E3C53B54-6092-3BA9-3F72-92A76185F32C}"/>
                    </a:ext>
                  </a:extLst>
                </p:cNvPr>
                <p:cNvCxnSpPr>
                  <a:cxnSpLocks/>
                  <a:endCxn id="182" idx="6"/>
                </p:cNvCxnSpPr>
                <p:nvPr/>
              </p:nvCxnSpPr>
              <p:spPr>
                <a:xfrm flipH="1" flipV="1">
                  <a:off x="5313707" y="3146655"/>
                  <a:ext cx="90490" cy="390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D3DB01DD-E82C-4894-D03E-9E1620D64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442" y="2941786"/>
                <a:ext cx="64179" cy="30053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矩形: 圆角 176">
                <a:extLst>
                  <a:ext uri="{FF2B5EF4-FFF2-40B4-BE49-F238E27FC236}">
                    <a16:creationId xmlns:a16="http://schemas.microsoft.com/office/drawing/2014/main" id="{61D109FC-E944-B9FF-3ECC-5DAB59F81474}"/>
                  </a:ext>
                </a:extLst>
              </p:cNvPr>
              <p:cNvSpPr/>
              <p:nvPr/>
            </p:nvSpPr>
            <p:spPr>
              <a:xfrm>
                <a:off x="5946054" y="2470998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>
                    <a:solidFill>
                      <a:schemeClr val="tx1"/>
                    </a:solidFill>
                  </a:rPr>
                  <a:t>条件：点击入座按钮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r>
                  <a:rPr lang="zh-CN" altLang="en-US" sz="900">
                    <a:solidFill>
                      <a:schemeClr val="tx1"/>
                    </a:solidFill>
                  </a:rPr>
                  <a:t>扩展点：座位入座</a:t>
                </a:r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B1F87924-038B-CAAD-F5CB-C36A5952C1F4}"/>
                  </a:ext>
                </a:extLst>
              </p:cNvPr>
              <p:cNvSpPr/>
              <p:nvPr/>
            </p:nvSpPr>
            <p:spPr>
              <a:xfrm>
                <a:off x="7113964" y="3058544"/>
                <a:ext cx="1288903" cy="4790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座位入座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9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离开座位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3F0D8F62-79F4-3763-57A8-3E25B9E8E12F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B1803BB8-4D0A-4280-7A0B-07FC7860FEA5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73" name="直接箭头连接符 172">
                  <a:extLst>
                    <a:ext uri="{FF2B5EF4-FFF2-40B4-BE49-F238E27FC236}">
                      <a16:creationId xmlns:a16="http://schemas.microsoft.com/office/drawing/2014/main" id="{294A96FE-E727-D377-3C45-776ADCBC4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箭头连接符 173">
                  <a:extLst>
                    <a:ext uri="{FF2B5EF4-FFF2-40B4-BE49-F238E27FC236}">
                      <a16:creationId xmlns:a16="http://schemas.microsoft.com/office/drawing/2014/main" id="{51797039-CEF9-DB21-335E-3DC7391D2437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488BD3DB-31BD-E086-7D78-8591386210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1" name="矩形: 圆角 170">
                <a:extLst>
                  <a:ext uri="{FF2B5EF4-FFF2-40B4-BE49-F238E27FC236}">
                    <a16:creationId xmlns:a16="http://schemas.microsoft.com/office/drawing/2014/main" id="{B5657661-2D72-0921-8EDF-FD5396D00ECA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r>
                  <a:rPr lang="zh-CN" altLang="en-US" sz="900">
                    <a:solidFill>
                      <a:schemeClr val="tx1"/>
                    </a:solidFill>
                  </a:rPr>
                  <a:t>扩展点：离开座位</a:t>
                </a: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1104DCDF-585B-763B-A0BA-6F070B000E0B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离开教室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AD24704E-E45C-7365-215D-E76DF07EF6BE}"/>
              </a:ext>
            </a:extLst>
          </p:cNvPr>
          <p:cNvGrpSpPr/>
          <p:nvPr/>
        </p:nvGrpSpPr>
        <p:grpSpPr>
          <a:xfrm>
            <a:off x="1322391" y="2610360"/>
            <a:ext cx="9914272" cy="3570330"/>
            <a:chOff x="1073468" y="-32703"/>
            <a:chExt cx="9914272" cy="3570330"/>
          </a:xfrm>
        </p:grpSpPr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ABBC1CA3-0847-1A34-610A-9AD9732587BC}"/>
                </a:ext>
              </a:extLst>
            </p:cNvPr>
            <p:cNvGrpSpPr/>
            <p:nvPr/>
          </p:nvGrpSpPr>
          <p:grpSpPr>
            <a:xfrm>
              <a:off x="1073468" y="-32703"/>
              <a:ext cx="4240238" cy="3382214"/>
              <a:chOff x="883162" y="-1487387"/>
              <a:chExt cx="4150785" cy="3382214"/>
            </a:xfrm>
          </p:grpSpPr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FEAB5B21-B92A-9FC7-19B4-8B92D8E3811A}"/>
                  </a:ext>
                </a:extLst>
              </p:cNvPr>
              <p:cNvCxnSpPr>
                <a:cxnSpLocks/>
                <a:endCxn id="204" idx="2"/>
              </p:cNvCxnSpPr>
              <p:nvPr/>
            </p:nvCxnSpPr>
            <p:spPr>
              <a:xfrm>
                <a:off x="883162" y="-1487387"/>
                <a:ext cx="2709721" cy="31615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52C848C1-E4FD-C4F7-FCBE-E465EC2E438C}"/>
                  </a:ext>
                </a:extLst>
              </p:cNvPr>
              <p:cNvSpPr/>
              <p:nvPr/>
            </p:nvSpPr>
            <p:spPr>
              <a:xfrm>
                <a:off x="3592883" y="1453536"/>
                <a:ext cx="1441064" cy="4412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制订学习计划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9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开始自习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F0CCD78D-00CD-CEC4-D69A-03B7B0F9DAB9}"/>
                </a:ext>
              </a:extLst>
            </p:cNvPr>
            <p:cNvGrpSpPr/>
            <p:nvPr/>
          </p:nvGrpSpPr>
          <p:grpSpPr>
            <a:xfrm>
              <a:off x="5313707" y="2470998"/>
              <a:ext cx="3089160" cy="1066629"/>
              <a:chOff x="5313707" y="2470998"/>
              <a:chExt cx="3089160" cy="1066629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DA7CC44D-C394-A0A9-2C2B-343AC637DEF9}"/>
                  </a:ext>
                </a:extLst>
              </p:cNvPr>
              <p:cNvGrpSpPr/>
              <p:nvPr/>
            </p:nvGrpSpPr>
            <p:grpSpPr>
              <a:xfrm>
                <a:off x="5313707" y="3128866"/>
                <a:ext cx="1787484" cy="198952"/>
                <a:chOff x="5313707" y="3146655"/>
                <a:chExt cx="1787484" cy="198952"/>
              </a:xfrm>
            </p:grpSpPr>
            <p:cxnSp>
              <p:nvCxnSpPr>
                <p:cNvPr id="201" name="直接箭头连接符 200">
                  <a:extLst>
                    <a:ext uri="{FF2B5EF4-FFF2-40B4-BE49-F238E27FC236}">
                      <a16:creationId xmlns:a16="http://schemas.microsoft.com/office/drawing/2014/main" id="{8231900D-479B-3021-EC6E-4C9459DCC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16970" y="3185749"/>
                  <a:ext cx="1684221" cy="15985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箭头连接符 201">
                  <a:extLst>
                    <a:ext uri="{FF2B5EF4-FFF2-40B4-BE49-F238E27FC236}">
                      <a16:creationId xmlns:a16="http://schemas.microsoft.com/office/drawing/2014/main" id="{908CAF26-E5A9-1E3F-08C5-288CF0046DE9}"/>
                    </a:ext>
                  </a:extLst>
                </p:cNvPr>
                <p:cNvCxnSpPr>
                  <a:cxnSpLocks/>
                  <a:endCxn id="204" idx="6"/>
                </p:cNvCxnSpPr>
                <p:nvPr/>
              </p:nvCxnSpPr>
              <p:spPr>
                <a:xfrm flipH="1" flipV="1">
                  <a:off x="5313707" y="3146655"/>
                  <a:ext cx="90490" cy="390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DC079397-28F9-2BCE-0686-9FABC6C538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442" y="2941786"/>
                <a:ext cx="64179" cy="30053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22D87F2-59C7-8C14-E85E-48D1547DDC02}"/>
                  </a:ext>
                </a:extLst>
              </p:cNvPr>
              <p:cNvSpPr/>
              <p:nvPr/>
            </p:nvSpPr>
            <p:spPr>
              <a:xfrm>
                <a:off x="5946054" y="2470998"/>
                <a:ext cx="1580032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>
                    <a:solidFill>
                      <a:schemeClr val="tx1"/>
                    </a:solidFill>
                  </a:rPr>
                  <a:t>条件：点击开始学习按钮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r>
                  <a:rPr lang="zh-CN" altLang="en-US" sz="900">
                    <a:solidFill>
                      <a:schemeClr val="tx1"/>
                    </a:solidFill>
                  </a:rPr>
                  <a:t>扩展点：开始自习</a:t>
                </a:r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A29C1844-FAC1-979C-0E80-C2270855E418}"/>
                  </a:ext>
                </a:extLst>
              </p:cNvPr>
              <p:cNvSpPr/>
              <p:nvPr/>
            </p:nvSpPr>
            <p:spPr>
              <a:xfrm>
                <a:off x="7113964" y="3058544"/>
                <a:ext cx="1288903" cy="4790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开始自习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9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结束自习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BB8C261F-0599-7F31-A8C9-EA33BDF462C3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37B2C4D8-9728-17F3-7A9A-CAFF82B9A587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27D212C3-D3B0-7371-1AC6-864FB3593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箭头连接符 195">
                  <a:extLst>
                    <a:ext uri="{FF2B5EF4-FFF2-40B4-BE49-F238E27FC236}">
                      <a16:creationId xmlns:a16="http://schemas.microsoft.com/office/drawing/2014/main" id="{B5D742B5-FF1F-8074-4D89-CB2CBBBF68B3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A62F2778-D49C-7EFA-C54C-D95C8124F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55197C60-E19A-0373-FDA6-8EDEE7EB86F3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574396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>
                    <a:solidFill>
                      <a:schemeClr val="tx1"/>
                    </a:solidFill>
                  </a:rPr>
                  <a:t>条件：点击结束自习按钮</a:t>
                </a:r>
                <a:endParaRPr lang="en-US" altLang="zh-CN" sz="900">
                  <a:solidFill>
                    <a:schemeClr val="tx1"/>
                  </a:solidFill>
                </a:endParaRPr>
              </a:p>
              <a:p>
                <a:r>
                  <a:rPr lang="zh-CN" altLang="en-US" sz="900">
                    <a:solidFill>
                      <a:schemeClr val="tx1"/>
                    </a:solidFill>
                  </a:rPr>
                  <a:t>扩展点：结束自习</a:t>
                </a:r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135E6ED5-606A-A223-3FD1-DA6A68711516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900">
                    <a:solidFill>
                      <a:schemeClr val="tx1"/>
                    </a:solidFill>
                  </a:rPr>
                  <a:t>结束自习</a:t>
                </a:r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F7203AA-440C-3A3B-08EC-5FB01A144CDE}"/>
              </a:ext>
            </a:extLst>
          </p:cNvPr>
          <p:cNvSpPr/>
          <p:nvPr/>
        </p:nvSpPr>
        <p:spPr>
          <a:xfrm>
            <a:off x="10668000" y="178425"/>
            <a:ext cx="1459149" cy="747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可能的情况</a:t>
            </a:r>
          </a:p>
        </p:txBody>
      </p:sp>
    </p:spTree>
    <p:extLst>
      <p:ext uri="{BB962C8B-B14F-4D97-AF65-F5344CB8AC3E}">
        <p14:creationId xmlns:p14="http://schemas.microsoft.com/office/powerpoint/2010/main" val="119321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6F2714A6-4324-342F-92B7-D8C5B62FCD1C}"/>
              </a:ext>
            </a:extLst>
          </p:cNvPr>
          <p:cNvSpPr/>
          <p:nvPr/>
        </p:nvSpPr>
        <p:spPr>
          <a:xfrm>
            <a:off x="1901180" y="70994"/>
            <a:ext cx="9033944" cy="6525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虚拟自习室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197E4F8-020B-A580-6503-1AE72AADD963}"/>
              </a:ext>
            </a:extLst>
          </p:cNvPr>
          <p:cNvGrpSpPr/>
          <p:nvPr/>
        </p:nvGrpSpPr>
        <p:grpSpPr>
          <a:xfrm>
            <a:off x="1566525" y="185112"/>
            <a:ext cx="1923105" cy="327010"/>
            <a:chOff x="2403833" y="1956264"/>
            <a:chExt cx="2187019" cy="386296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1775A79-2172-C235-0012-FAE85ADB9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833" y="2102177"/>
              <a:ext cx="1489437" cy="37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A72813D-46E7-032F-79A1-7810621457FC}"/>
                </a:ext>
              </a:extLst>
            </p:cNvPr>
            <p:cNvSpPr/>
            <p:nvPr/>
          </p:nvSpPr>
          <p:spPr>
            <a:xfrm>
              <a:off x="3864988" y="1956264"/>
              <a:ext cx="725864" cy="386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注册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B4628A4-3C18-51DB-4D05-C6C704D7B9D0}"/>
              </a:ext>
            </a:extLst>
          </p:cNvPr>
          <p:cNvGrpSpPr/>
          <p:nvPr/>
        </p:nvGrpSpPr>
        <p:grpSpPr>
          <a:xfrm>
            <a:off x="1125316" y="109380"/>
            <a:ext cx="439329" cy="556471"/>
            <a:chOff x="2017332" y="1965488"/>
            <a:chExt cx="499619" cy="65735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6F1F87-DFBA-2AD7-15E9-6C0B69105F27}"/>
                </a:ext>
              </a:extLst>
            </p:cNvPr>
            <p:cNvGrpSpPr/>
            <p:nvPr/>
          </p:nvGrpSpPr>
          <p:grpSpPr>
            <a:xfrm>
              <a:off x="2144595" y="1965488"/>
              <a:ext cx="207390" cy="348791"/>
              <a:chOff x="782425" y="1225485"/>
              <a:chExt cx="207390" cy="34879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1DC56AA-A779-DB03-4EF7-4343FA7A648A}"/>
                  </a:ext>
                </a:extLst>
              </p:cNvPr>
              <p:cNvSpPr/>
              <p:nvPr/>
            </p:nvSpPr>
            <p:spPr>
              <a:xfrm>
                <a:off x="848412" y="1225485"/>
                <a:ext cx="113122" cy="13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CEA0328-F188-D7EE-59E4-CC235DA27ECC}"/>
                  </a:ext>
                </a:extLst>
              </p:cNvPr>
              <p:cNvCxnSpPr/>
              <p:nvPr/>
            </p:nvCxnSpPr>
            <p:spPr>
              <a:xfrm>
                <a:off x="782425" y="1395167"/>
                <a:ext cx="20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4297C96-02BB-B568-D9C7-04D0D23234E2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904973" y="1357460"/>
                <a:ext cx="0" cy="141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A91BC21-8567-4812-44F9-41B15108907B}"/>
                  </a:ext>
                </a:extLst>
              </p:cNvPr>
              <p:cNvCxnSpPr/>
              <p:nvPr/>
            </p:nvCxnSpPr>
            <p:spPr>
              <a:xfrm flipH="1">
                <a:off x="782425" y="1498862"/>
                <a:ext cx="122548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ADD40ED-CE0D-FF8D-4FFA-E36E18C2ED9F}"/>
                  </a:ext>
                </a:extLst>
              </p:cNvPr>
              <p:cNvCxnSpPr/>
              <p:nvPr/>
            </p:nvCxnSpPr>
            <p:spPr>
              <a:xfrm>
                <a:off x="904973" y="1498862"/>
                <a:ext cx="84842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53E1B9-F86D-E6A4-BD0F-856792A8DD43}"/>
                </a:ext>
              </a:extLst>
            </p:cNvPr>
            <p:cNvSpPr txBox="1"/>
            <p:nvPr/>
          </p:nvSpPr>
          <p:spPr>
            <a:xfrm>
              <a:off x="2017332" y="2368342"/>
              <a:ext cx="499619" cy="25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/>
                <a:t>访客</a:t>
              </a:r>
              <a:endParaRPr lang="zh-CN" altLang="en-US" sz="105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B344B1-8B5B-62C3-1315-BD23F1BA0D29}"/>
              </a:ext>
            </a:extLst>
          </p:cNvPr>
          <p:cNvGrpSpPr/>
          <p:nvPr/>
        </p:nvGrpSpPr>
        <p:grpSpPr>
          <a:xfrm>
            <a:off x="1048979" y="1226969"/>
            <a:ext cx="663136" cy="518878"/>
            <a:chOff x="1899503" y="3707366"/>
            <a:chExt cx="754140" cy="61294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93253AF-2292-300E-8427-5D1D58B2E55E}"/>
                </a:ext>
              </a:extLst>
            </p:cNvPr>
            <p:cNvGrpSpPr/>
            <p:nvPr/>
          </p:nvGrpSpPr>
          <p:grpSpPr>
            <a:xfrm>
              <a:off x="2102174" y="3707366"/>
              <a:ext cx="207390" cy="348791"/>
              <a:chOff x="782425" y="1225485"/>
              <a:chExt cx="207390" cy="34879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FB5AF63-FA2C-2636-965E-5E22D956990C}"/>
                  </a:ext>
                </a:extLst>
              </p:cNvPr>
              <p:cNvSpPr/>
              <p:nvPr/>
            </p:nvSpPr>
            <p:spPr>
              <a:xfrm>
                <a:off x="848412" y="1225485"/>
                <a:ext cx="113122" cy="13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E206A77-CFCC-A58A-5415-C6FD44937FB5}"/>
                  </a:ext>
                </a:extLst>
              </p:cNvPr>
              <p:cNvCxnSpPr/>
              <p:nvPr/>
            </p:nvCxnSpPr>
            <p:spPr>
              <a:xfrm>
                <a:off x="782425" y="1395167"/>
                <a:ext cx="20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684CC0-84B5-2B71-98C2-A39297C8760B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904973" y="1357460"/>
                <a:ext cx="0" cy="141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E3BD870-68D8-814B-0935-89EC8C2D00DD}"/>
                  </a:ext>
                </a:extLst>
              </p:cNvPr>
              <p:cNvCxnSpPr/>
              <p:nvPr/>
            </p:nvCxnSpPr>
            <p:spPr>
              <a:xfrm flipH="1">
                <a:off x="782425" y="1498862"/>
                <a:ext cx="122548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C3D7F7B-F8DE-14D4-8403-AB6910791C93}"/>
                  </a:ext>
                </a:extLst>
              </p:cNvPr>
              <p:cNvCxnSpPr/>
              <p:nvPr/>
            </p:nvCxnSpPr>
            <p:spPr>
              <a:xfrm>
                <a:off x="904973" y="1498862"/>
                <a:ext cx="84842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0DB47DF-F9E6-157E-72F1-3F478F7B659B}"/>
                </a:ext>
              </a:extLst>
            </p:cNvPr>
            <p:cNvSpPr txBox="1"/>
            <p:nvPr/>
          </p:nvSpPr>
          <p:spPr>
            <a:xfrm>
              <a:off x="1899503" y="4065812"/>
              <a:ext cx="754140" cy="25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/>
                <a:t>注册用户</a:t>
              </a:r>
              <a:endParaRPr lang="zh-CN" altLang="en-US" sz="110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3A8926-F625-6B65-E82F-0F938D664100}"/>
              </a:ext>
            </a:extLst>
          </p:cNvPr>
          <p:cNvGrpSpPr/>
          <p:nvPr/>
        </p:nvGrpSpPr>
        <p:grpSpPr>
          <a:xfrm>
            <a:off x="1559996" y="798035"/>
            <a:ext cx="2113312" cy="540653"/>
            <a:chOff x="2238225" y="1956264"/>
            <a:chExt cx="2352627" cy="638672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A0914E-3010-627B-4D26-8C2525B8B47D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V="1">
              <a:off x="2238225" y="2285987"/>
              <a:ext cx="1733064" cy="308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E3E233D-13CD-9941-CAB0-CC235387E648}"/>
                </a:ext>
              </a:extLst>
            </p:cNvPr>
            <p:cNvSpPr/>
            <p:nvPr/>
          </p:nvSpPr>
          <p:spPr>
            <a:xfrm>
              <a:off x="3864988" y="1956264"/>
              <a:ext cx="725864" cy="386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登录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1C19FEE-CB14-5818-B1B3-D4A37AD6B6D6}"/>
              </a:ext>
            </a:extLst>
          </p:cNvPr>
          <p:cNvGrpSpPr/>
          <p:nvPr/>
        </p:nvGrpSpPr>
        <p:grpSpPr>
          <a:xfrm>
            <a:off x="1311354" y="1804982"/>
            <a:ext cx="2514398" cy="4036951"/>
            <a:chOff x="3134803" y="-2244322"/>
            <a:chExt cx="2799134" cy="476883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05A643E-D66E-C448-57BF-FB959029BADE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3134803" y="-2244322"/>
              <a:ext cx="1263102" cy="4537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917F1B7-8256-4110-9371-7BF2328A7559}"/>
                </a:ext>
              </a:extLst>
            </p:cNvPr>
            <p:cNvSpPr/>
            <p:nvPr/>
          </p:nvSpPr>
          <p:spPr>
            <a:xfrm>
              <a:off x="4397905" y="2061420"/>
              <a:ext cx="1536032" cy="463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管理个人信息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——————</a:t>
              </a:r>
            </a:p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修改个人信息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DFAEB89-FD8D-47CE-5B64-D2065CA44B4A}"/>
              </a:ext>
            </a:extLst>
          </p:cNvPr>
          <p:cNvGrpSpPr/>
          <p:nvPr/>
        </p:nvGrpSpPr>
        <p:grpSpPr>
          <a:xfrm>
            <a:off x="1249989" y="659524"/>
            <a:ext cx="159568" cy="464135"/>
            <a:chOff x="2066824" y="3029821"/>
            <a:chExt cx="181466" cy="548281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BA8CA53-5BEF-9A3B-82C0-EFCDD2A4647C}"/>
                </a:ext>
              </a:extLst>
            </p:cNvPr>
            <p:cNvCxnSpPr>
              <a:cxnSpLocks/>
            </p:cNvCxnSpPr>
            <p:nvPr/>
          </p:nvCxnSpPr>
          <p:spPr>
            <a:xfrm>
              <a:off x="2154018" y="3177455"/>
              <a:ext cx="7" cy="400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27040A6D-24BD-8E71-69D7-7208A75704F8}"/>
                </a:ext>
              </a:extLst>
            </p:cNvPr>
            <p:cNvSpPr/>
            <p:nvPr/>
          </p:nvSpPr>
          <p:spPr>
            <a:xfrm>
              <a:off x="2066824" y="3029821"/>
              <a:ext cx="181466" cy="15913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EAED4B8-259B-19DF-1E03-8FC787901AA3}"/>
              </a:ext>
            </a:extLst>
          </p:cNvPr>
          <p:cNvGrpSpPr/>
          <p:nvPr/>
        </p:nvGrpSpPr>
        <p:grpSpPr>
          <a:xfrm>
            <a:off x="1559996" y="832207"/>
            <a:ext cx="7833637" cy="1012966"/>
            <a:chOff x="2079069" y="2341015"/>
            <a:chExt cx="8908671" cy="119661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D0EBA55-4BDD-DB8F-8CB1-8CEEE855E9C3}"/>
                </a:ext>
              </a:extLst>
            </p:cNvPr>
            <p:cNvGrpSpPr/>
            <p:nvPr/>
          </p:nvGrpSpPr>
          <p:grpSpPr>
            <a:xfrm>
              <a:off x="2079069" y="2908220"/>
              <a:ext cx="3234638" cy="441291"/>
              <a:chOff x="1867548" y="1453536"/>
              <a:chExt cx="3166399" cy="441291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3B510A3-5338-7C23-E749-DCF1EA156585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>
                <a:off x="1867548" y="1674182"/>
                <a:ext cx="172533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DF372E4-C506-9831-8804-49605C7E11FD}"/>
                  </a:ext>
                </a:extLst>
              </p:cNvPr>
              <p:cNvSpPr/>
              <p:nvPr/>
            </p:nvSpPr>
            <p:spPr>
              <a:xfrm>
                <a:off x="3592883" y="1453536"/>
                <a:ext cx="1441064" cy="4412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查看自习楼信息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8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进入自习楼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CD98E217-3E9A-836A-CBBD-EB86BB26F5C4}"/>
                </a:ext>
              </a:extLst>
            </p:cNvPr>
            <p:cNvGrpSpPr/>
            <p:nvPr/>
          </p:nvGrpSpPr>
          <p:grpSpPr>
            <a:xfrm>
              <a:off x="5313707" y="2470998"/>
              <a:ext cx="3089160" cy="1066630"/>
              <a:chOff x="5313707" y="2470998"/>
              <a:chExt cx="3089160" cy="1066630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F25737D6-0342-FD5E-FAD1-1808F1D845DA}"/>
                  </a:ext>
                </a:extLst>
              </p:cNvPr>
              <p:cNvGrpSpPr/>
              <p:nvPr/>
            </p:nvGrpSpPr>
            <p:grpSpPr>
              <a:xfrm>
                <a:off x="5313707" y="3128866"/>
                <a:ext cx="1787484" cy="198952"/>
                <a:chOff x="5313707" y="3146655"/>
                <a:chExt cx="1787484" cy="198952"/>
              </a:xfrm>
            </p:grpSpPr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63EA5FF7-A6BA-6C66-CB37-65B3EE597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16970" y="3185749"/>
                  <a:ext cx="1684221" cy="15985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箭头连接符 83">
                  <a:extLst>
                    <a:ext uri="{FF2B5EF4-FFF2-40B4-BE49-F238E27FC236}">
                      <a16:creationId xmlns:a16="http://schemas.microsoft.com/office/drawing/2014/main" id="{195D8912-7ACB-67E6-B4B8-8B744F5D88C9}"/>
                    </a:ext>
                  </a:extLst>
                </p:cNvPr>
                <p:cNvCxnSpPr>
                  <a:cxnSpLocks/>
                  <a:endCxn id="48" idx="6"/>
                </p:cNvCxnSpPr>
                <p:nvPr/>
              </p:nvCxnSpPr>
              <p:spPr>
                <a:xfrm flipH="1" flipV="1">
                  <a:off x="5313707" y="3146655"/>
                  <a:ext cx="90490" cy="390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DD7BC11D-18D2-0CE5-9C74-702B70AFA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442" y="2941786"/>
                <a:ext cx="64179" cy="30053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1357A590-2AA1-EB98-806A-FB45EF2B9BC7}"/>
                  </a:ext>
                </a:extLst>
              </p:cNvPr>
              <p:cNvSpPr/>
              <p:nvPr/>
            </p:nvSpPr>
            <p:spPr>
              <a:xfrm>
                <a:off x="5946054" y="2470998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条件：点击进入按钮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扩展点：进入自习楼</a:t>
                </a: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49EA3EC-639A-379A-96A4-EB88B1D13329}"/>
                  </a:ext>
                </a:extLst>
              </p:cNvPr>
              <p:cNvSpPr/>
              <p:nvPr/>
            </p:nvSpPr>
            <p:spPr>
              <a:xfrm>
                <a:off x="7113964" y="2856833"/>
                <a:ext cx="1288903" cy="6807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700">
                    <a:solidFill>
                      <a:schemeClr val="tx1"/>
                    </a:solidFill>
                  </a:rPr>
                  <a:t>进入自习楼</a:t>
                </a:r>
                <a:endParaRPr lang="en-US" altLang="zh-CN" sz="7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7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/>
                <a:r>
                  <a:rPr lang="zh-CN" altLang="en-US" sz="700">
                    <a:solidFill>
                      <a:schemeClr val="tx1"/>
                    </a:solidFill>
                  </a:rPr>
                  <a:t>离开自习楼</a:t>
                </a:r>
                <a:endParaRPr lang="en-US" altLang="zh-CN" sz="70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700">
                    <a:solidFill>
                      <a:schemeClr val="tx1"/>
                    </a:solidFill>
                  </a:rPr>
                  <a:t>查看教室信息</a:t>
                </a:r>
                <a:endParaRPr lang="en-US" altLang="zh-CN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52BA846-29C3-25A6-811C-3CD16D9739FE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F18A8723-3A6B-D3D0-FF77-D4739C46EBB0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5C9CC631-0D60-D5DE-44D5-7EF98A511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2471501C-A5E1-8173-FEA8-0AF5AE21401A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5E5A04D4-FB9C-CD25-FFD1-8011A3927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1940A5B4-C542-149F-1B53-D9E8C82DB524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扩展点：离开自习楼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62C988A0-C8E0-471E-4159-9FE886EA4D38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离开自习楼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DEF1F88-CF39-8D2F-1116-E606824FCC1A}"/>
              </a:ext>
            </a:extLst>
          </p:cNvPr>
          <p:cNvGrpSpPr/>
          <p:nvPr/>
        </p:nvGrpSpPr>
        <p:grpSpPr>
          <a:xfrm>
            <a:off x="3215115" y="1852007"/>
            <a:ext cx="6283808" cy="1071132"/>
            <a:chOff x="3841586" y="2341015"/>
            <a:chExt cx="7146154" cy="1265325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878084D5-59A8-1DFE-90CD-C7AF6FA2A20A}"/>
                </a:ext>
              </a:extLst>
            </p:cNvPr>
            <p:cNvSpPr/>
            <p:nvPr/>
          </p:nvSpPr>
          <p:spPr>
            <a:xfrm>
              <a:off x="3841586" y="2908220"/>
              <a:ext cx="1472120" cy="4412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查看教室信息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800">
                  <a:solidFill>
                    <a:schemeClr val="tx1"/>
                  </a:solidFill>
                </a:rPr>
                <a:t>——————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进入教室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4BDD6EB-9233-E946-914F-A67356B3083B}"/>
                </a:ext>
              </a:extLst>
            </p:cNvPr>
            <p:cNvGrpSpPr/>
            <p:nvPr/>
          </p:nvGrpSpPr>
          <p:grpSpPr>
            <a:xfrm>
              <a:off x="5313707" y="2566109"/>
              <a:ext cx="3089160" cy="1040231"/>
              <a:chOff x="5313707" y="2566109"/>
              <a:chExt cx="3089160" cy="1040231"/>
            </a:xfrm>
          </p:grpSpPr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84CED939-698E-A4A8-898E-1737C5E2735E}"/>
                  </a:ext>
                </a:extLst>
              </p:cNvPr>
              <p:cNvGrpSpPr/>
              <p:nvPr/>
            </p:nvGrpSpPr>
            <p:grpSpPr>
              <a:xfrm>
                <a:off x="5313707" y="3128866"/>
                <a:ext cx="1787484" cy="198952"/>
                <a:chOff x="5313707" y="3146655"/>
                <a:chExt cx="1787484" cy="198952"/>
              </a:xfrm>
            </p:grpSpPr>
            <p:cxnSp>
              <p:nvCxnSpPr>
                <p:cNvPr id="160" name="直接箭头连接符 159">
                  <a:extLst>
                    <a:ext uri="{FF2B5EF4-FFF2-40B4-BE49-F238E27FC236}">
                      <a16:creationId xmlns:a16="http://schemas.microsoft.com/office/drawing/2014/main" id="{C8D50955-A856-6FE6-7FD3-3129E8AE8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16970" y="3185749"/>
                  <a:ext cx="1684221" cy="15985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箭头连接符 160">
                  <a:extLst>
                    <a:ext uri="{FF2B5EF4-FFF2-40B4-BE49-F238E27FC236}">
                      <a16:creationId xmlns:a16="http://schemas.microsoft.com/office/drawing/2014/main" id="{201283C9-A92C-7B95-5F4F-1CA079F3D592}"/>
                    </a:ext>
                  </a:extLst>
                </p:cNvPr>
                <p:cNvCxnSpPr>
                  <a:cxnSpLocks/>
                  <a:endCxn id="163" idx="6"/>
                </p:cNvCxnSpPr>
                <p:nvPr/>
              </p:nvCxnSpPr>
              <p:spPr>
                <a:xfrm flipH="1" flipV="1">
                  <a:off x="5313707" y="3146655"/>
                  <a:ext cx="90490" cy="390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CC7EB603-12BE-C197-5E44-D8A7E4CE9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442" y="3010483"/>
                <a:ext cx="443188" cy="23183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0F1A8AB0-7C2E-7105-1213-AE2D9585863B}"/>
                  </a:ext>
                </a:extLst>
              </p:cNvPr>
              <p:cNvSpPr/>
              <p:nvPr/>
            </p:nvSpPr>
            <p:spPr>
              <a:xfrm>
                <a:off x="6546638" y="2566109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700">
                    <a:solidFill>
                      <a:schemeClr val="tx1"/>
                    </a:solidFill>
                  </a:rPr>
                  <a:t>条件：点击进入按钮</a:t>
                </a:r>
                <a:endParaRPr lang="en-US" altLang="zh-CN" sz="700">
                  <a:solidFill>
                    <a:schemeClr val="tx1"/>
                  </a:solidFill>
                </a:endParaRPr>
              </a:p>
              <a:p>
                <a:r>
                  <a:rPr lang="zh-CN" altLang="en-US" sz="700">
                    <a:solidFill>
                      <a:schemeClr val="tx1"/>
                    </a:solidFill>
                  </a:rPr>
                  <a:t>扩展点：进入教室</a:t>
                </a:r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A551D09B-CC0B-55B0-17D6-53162C5C75A5}"/>
                  </a:ext>
                </a:extLst>
              </p:cNvPr>
              <p:cNvSpPr/>
              <p:nvPr/>
            </p:nvSpPr>
            <p:spPr>
              <a:xfrm>
                <a:off x="7113964" y="3010483"/>
                <a:ext cx="1288903" cy="5958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700">
                    <a:solidFill>
                      <a:schemeClr val="tx1"/>
                    </a:solidFill>
                  </a:rPr>
                  <a:t>进入教室</a:t>
                </a:r>
                <a:endParaRPr lang="en-US" altLang="zh-CN" sz="7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7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/>
                <a:r>
                  <a:rPr lang="zh-CN" altLang="en-US" sz="700">
                    <a:solidFill>
                      <a:schemeClr val="tx1"/>
                    </a:solidFill>
                  </a:rPr>
                  <a:t>离开教室</a:t>
                </a:r>
                <a:endParaRPr lang="en-US" altLang="zh-CN" sz="70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700">
                    <a:solidFill>
                      <a:schemeClr val="tx1"/>
                    </a:solidFill>
                  </a:rPr>
                  <a:t>查看座位信息</a:t>
                </a:r>
                <a:endParaRPr lang="en-US" altLang="zh-CN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35AE5DC6-6FE3-03F5-0FBE-44FA9CFBB9CB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56DD12EB-EC88-2127-A7C5-9AEADE1AF891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54" name="直接箭头连接符 153">
                  <a:extLst>
                    <a:ext uri="{FF2B5EF4-FFF2-40B4-BE49-F238E27FC236}">
                      <a16:creationId xmlns:a16="http://schemas.microsoft.com/office/drawing/2014/main" id="{6611E729-88B6-0CBA-42A5-79CD1CBAD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>
                  <a:extLst>
                    <a:ext uri="{FF2B5EF4-FFF2-40B4-BE49-F238E27FC236}">
                      <a16:creationId xmlns:a16="http://schemas.microsoft.com/office/drawing/2014/main" id="{EF2F1A58-38D6-EB0A-5290-5B9EBB1A29EA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23EBAF30-EDE2-FB54-DC33-61AC3FA26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6AFBBCE3-42A2-B07A-521E-57A331D2238C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扩展点：离开教室</a:t>
                </a:r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74399085-CC20-5A2E-E1CA-45FAECE65F62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离开教室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C7D4B35-0847-BDD0-1A82-B533551823BF}"/>
              </a:ext>
            </a:extLst>
          </p:cNvPr>
          <p:cNvGrpSpPr/>
          <p:nvPr/>
        </p:nvGrpSpPr>
        <p:grpSpPr>
          <a:xfrm>
            <a:off x="3647204" y="2885486"/>
            <a:ext cx="6283808" cy="1030155"/>
            <a:chOff x="3841586" y="2341015"/>
            <a:chExt cx="7146154" cy="1216919"/>
          </a:xfrm>
        </p:grpSpPr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C330DDE2-1611-EA72-0E8F-6226D1648792}"/>
                </a:ext>
              </a:extLst>
            </p:cNvPr>
            <p:cNvSpPr/>
            <p:nvPr/>
          </p:nvSpPr>
          <p:spPr>
            <a:xfrm>
              <a:off x="3841586" y="2908220"/>
              <a:ext cx="1472120" cy="4412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查看座位信息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800">
                  <a:solidFill>
                    <a:schemeClr val="tx1"/>
                  </a:solidFill>
                </a:rPr>
                <a:t>——————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座位入座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D30B7CD9-B5F3-3226-9A3A-986E5C6BCDB2}"/>
                </a:ext>
              </a:extLst>
            </p:cNvPr>
            <p:cNvGrpSpPr/>
            <p:nvPr/>
          </p:nvGrpSpPr>
          <p:grpSpPr>
            <a:xfrm>
              <a:off x="5313707" y="2470998"/>
              <a:ext cx="3100553" cy="1086936"/>
              <a:chOff x="5313707" y="2470998"/>
              <a:chExt cx="3100553" cy="1086936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100C066F-B40D-95A1-91F0-7A3B83D651E5}"/>
                  </a:ext>
                </a:extLst>
              </p:cNvPr>
              <p:cNvGrpSpPr/>
              <p:nvPr/>
            </p:nvGrpSpPr>
            <p:grpSpPr>
              <a:xfrm>
                <a:off x="5313707" y="3128866"/>
                <a:ext cx="1787484" cy="198952"/>
                <a:chOff x="5313707" y="3146655"/>
                <a:chExt cx="1787484" cy="198952"/>
              </a:xfrm>
            </p:grpSpPr>
            <p:cxnSp>
              <p:nvCxnSpPr>
                <p:cNvPr id="179" name="直接箭头连接符 178">
                  <a:extLst>
                    <a:ext uri="{FF2B5EF4-FFF2-40B4-BE49-F238E27FC236}">
                      <a16:creationId xmlns:a16="http://schemas.microsoft.com/office/drawing/2014/main" id="{12407A57-78F9-E5A1-4F54-B03E4E68F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16970" y="3185749"/>
                  <a:ext cx="1684221" cy="15985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E3C53B54-6092-3BA9-3F72-92A76185F32C}"/>
                    </a:ext>
                  </a:extLst>
                </p:cNvPr>
                <p:cNvCxnSpPr>
                  <a:cxnSpLocks/>
                  <a:endCxn id="182" idx="6"/>
                </p:cNvCxnSpPr>
                <p:nvPr/>
              </p:nvCxnSpPr>
              <p:spPr>
                <a:xfrm flipH="1" flipV="1">
                  <a:off x="5313707" y="3146655"/>
                  <a:ext cx="90490" cy="390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D3DB01DD-E82C-4894-D03E-9E1620D64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442" y="2941786"/>
                <a:ext cx="64179" cy="30053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矩形: 圆角 176">
                <a:extLst>
                  <a:ext uri="{FF2B5EF4-FFF2-40B4-BE49-F238E27FC236}">
                    <a16:creationId xmlns:a16="http://schemas.microsoft.com/office/drawing/2014/main" id="{61D109FC-E944-B9FF-3ECC-5DAB59F81474}"/>
                  </a:ext>
                </a:extLst>
              </p:cNvPr>
              <p:cNvSpPr/>
              <p:nvPr/>
            </p:nvSpPr>
            <p:spPr>
              <a:xfrm>
                <a:off x="5946054" y="2470998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条件：点击入座按钮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扩展点：座位入座</a:t>
                </a:r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B1F87924-038B-CAAD-F5CB-C36A5952C1F4}"/>
                  </a:ext>
                </a:extLst>
              </p:cNvPr>
              <p:cNvSpPr/>
              <p:nvPr/>
            </p:nvSpPr>
            <p:spPr>
              <a:xfrm>
                <a:off x="7125357" y="2962079"/>
                <a:ext cx="1288903" cy="595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座位入座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8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/>
                <a:r>
                  <a:rPr lang="zh-CN" altLang="en-US" sz="800">
                    <a:solidFill>
                      <a:schemeClr val="tx1"/>
                    </a:solidFill>
                  </a:rPr>
                  <a:t>离开座位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>
                    <a:solidFill>
                      <a:schemeClr val="tx1"/>
                    </a:solidFill>
                  </a:rPr>
                  <a:t>制订学习计划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3F0D8F62-79F4-3763-57A8-3E25B9E8E12F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B1803BB8-4D0A-4280-7A0B-07FC7860FEA5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73" name="直接箭头连接符 172">
                  <a:extLst>
                    <a:ext uri="{FF2B5EF4-FFF2-40B4-BE49-F238E27FC236}">
                      <a16:creationId xmlns:a16="http://schemas.microsoft.com/office/drawing/2014/main" id="{294A96FE-E727-D377-3C45-776ADCBC4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箭头连接符 173">
                  <a:extLst>
                    <a:ext uri="{FF2B5EF4-FFF2-40B4-BE49-F238E27FC236}">
                      <a16:creationId xmlns:a16="http://schemas.microsoft.com/office/drawing/2014/main" id="{51797039-CEF9-DB21-335E-3DC7391D2437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488BD3DB-31BD-E086-7D78-8591386210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1" name="矩形: 圆角 170">
                <a:extLst>
                  <a:ext uri="{FF2B5EF4-FFF2-40B4-BE49-F238E27FC236}">
                    <a16:creationId xmlns:a16="http://schemas.microsoft.com/office/drawing/2014/main" id="{B5657661-2D72-0921-8EDF-FD5396D00ECA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扩展点：离开座位</a:t>
                </a: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1104DCDF-585B-763B-A0BA-6F070B000E0B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离开座位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AD24704E-E45C-7365-215D-E76DF07EF6BE}"/>
              </a:ext>
            </a:extLst>
          </p:cNvPr>
          <p:cNvGrpSpPr/>
          <p:nvPr/>
        </p:nvGrpSpPr>
        <p:grpSpPr>
          <a:xfrm>
            <a:off x="3876327" y="3939889"/>
            <a:ext cx="6283808" cy="1012965"/>
            <a:chOff x="3841586" y="2341015"/>
            <a:chExt cx="7146154" cy="1196612"/>
          </a:xfrm>
        </p:grpSpPr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52C848C1-E4FD-C4F7-FCBE-E465EC2E438C}"/>
                </a:ext>
              </a:extLst>
            </p:cNvPr>
            <p:cNvSpPr/>
            <p:nvPr/>
          </p:nvSpPr>
          <p:spPr>
            <a:xfrm>
              <a:off x="3841586" y="2908220"/>
              <a:ext cx="1472120" cy="4412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制订学习计划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800">
                  <a:solidFill>
                    <a:schemeClr val="tx1"/>
                  </a:solidFill>
                </a:rPr>
                <a:t>——————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开始自习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F0CCD78D-00CD-CEC4-D69A-03B7B0F9DAB9}"/>
                </a:ext>
              </a:extLst>
            </p:cNvPr>
            <p:cNvGrpSpPr/>
            <p:nvPr/>
          </p:nvGrpSpPr>
          <p:grpSpPr>
            <a:xfrm>
              <a:off x="5313707" y="2470998"/>
              <a:ext cx="3089160" cy="1066629"/>
              <a:chOff x="5313707" y="2470998"/>
              <a:chExt cx="3089160" cy="1066629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DA7CC44D-C394-A0A9-2C2B-343AC637DEF9}"/>
                  </a:ext>
                </a:extLst>
              </p:cNvPr>
              <p:cNvGrpSpPr/>
              <p:nvPr/>
            </p:nvGrpSpPr>
            <p:grpSpPr>
              <a:xfrm>
                <a:off x="5313707" y="3128866"/>
                <a:ext cx="1787484" cy="198952"/>
                <a:chOff x="5313707" y="3146655"/>
                <a:chExt cx="1787484" cy="198952"/>
              </a:xfrm>
            </p:grpSpPr>
            <p:cxnSp>
              <p:nvCxnSpPr>
                <p:cNvPr id="201" name="直接箭头连接符 200">
                  <a:extLst>
                    <a:ext uri="{FF2B5EF4-FFF2-40B4-BE49-F238E27FC236}">
                      <a16:creationId xmlns:a16="http://schemas.microsoft.com/office/drawing/2014/main" id="{8231900D-479B-3021-EC6E-4C9459DCC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16970" y="3185749"/>
                  <a:ext cx="1684221" cy="15985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箭头连接符 201">
                  <a:extLst>
                    <a:ext uri="{FF2B5EF4-FFF2-40B4-BE49-F238E27FC236}">
                      <a16:creationId xmlns:a16="http://schemas.microsoft.com/office/drawing/2014/main" id="{908CAF26-E5A9-1E3F-08C5-288CF0046DE9}"/>
                    </a:ext>
                  </a:extLst>
                </p:cNvPr>
                <p:cNvCxnSpPr>
                  <a:cxnSpLocks/>
                  <a:endCxn id="204" idx="6"/>
                </p:cNvCxnSpPr>
                <p:nvPr/>
              </p:nvCxnSpPr>
              <p:spPr>
                <a:xfrm flipH="1" flipV="1">
                  <a:off x="5313707" y="3146655"/>
                  <a:ext cx="90490" cy="390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DC079397-28F9-2BCE-0686-9FABC6C538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442" y="2941786"/>
                <a:ext cx="64179" cy="30053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22D87F2-59C7-8C14-E85E-48D1547DDC02}"/>
                  </a:ext>
                </a:extLst>
              </p:cNvPr>
              <p:cNvSpPr/>
              <p:nvPr/>
            </p:nvSpPr>
            <p:spPr>
              <a:xfrm>
                <a:off x="5946054" y="2470998"/>
                <a:ext cx="1580032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条件：点击开始学习按钮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扩展点：开始自习</a:t>
                </a:r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A29C1844-FAC1-979C-0E80-C2270855E418}"/>
                  </a:ext>
                </a:extLst>
              </p:cNvPr>
              <p:cNvSpPr/>
              <p:nvPr/>
            </p:nvSpPr>
            <p:spPr>
              <a:xfrm>
                <a:off x="7113964" y="3058544"/>
                <a:ext cx="1288903" cy="4790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开始自习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8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结束自习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BB8C261F-0599-7F31-A8C9-EA33BDF462C3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37B2C4D8-9728-17F3-7A9A-CAFF82B9A587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27D212C3-D3B0-7371-1AC6-864FB3593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箭头连接符 195">
                  <a:extLst>
                    <a:ext uri="{FF2B5EF4-FFF2-40B4-BE49-F238E27FC236}">
                      <a16:creationId xmlns:a16="http://schemas.microsoft.com/office/drawing/2014/main" id="{B5D742B5-FF1F-8074-4D89-CB2CBBBF68B3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A62F2778-D49C-7EFA-C54C-D95C8124F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55197C60-E19A-0373-FDA6-8EDEE7EB86F3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574396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条件：点击结束自习按钮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扩展点：结束自习</a:t>
                </a:r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135E6ED5-606A-A223-3FD1-DA6A68711516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结束自习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FFC88F-2EA4-AD17-23FA-F223E1C921C5}"/>
              </a:ext>
            </a:extLst>
          </p:cNvPr>
          <p:cNvGrpSpPr/>
          <p:nvPr/>
        </p:nvGrpSpPr>
        <p:grpSpPr>
          <a:xfrm>
            <a:off x="3453012" y="1706970"/>
            <a:ext cx="2582049" cy="656573"/>
            <a:chOff x="3609101" y="2346338"/>
            <a:chExt cx="2936391" cy="77560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498EC52-536F-0124-D9A5-9A14B0CC8440}"/>
                </a:ext>
              </a:extLst>
            </p:cNvPr>
            <p:cNvGrpSpPr/>
            <p:nvPr/>
          </p:nvGrpSpPr>
          <p:grpSpPr>
            <a:xfrm>
              <a:off x="4426569" y="2346338"/>
              <a:ext cx="2118923" cy="775608"/>
              <a:chOff x="5120349" y="586979"/>
              <a:chExt cx="2118923" cy="775608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51A0926-AC83-1BAF-DED3-50AFC9B92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0349" y="618658"/>
                <a:ext cx="2042451" cy="74392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8FE8378B-9F2C-FADE-17C7-171C8FC30CE4}"/>
                  </a:ext>
                </a:extLst>
              </p:cNvPr>
              <p:cNvCxnSpPr/>
              <p:nvPr/>
            </p:nvCxnSpPr>
            <p:spPr>
              <a:xfrm flipV="1">
                <a:off x="7135646" y="586979"/>
                <a:ext cx="103626" cy="490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9614B65-EB99-4F17-74C3-CD90F44EEA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630" y="2640400"/>
              <a:ext cx="298315" cy="1023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E6CB616-8134-181C-1BAF-E7AF1F446766}"/>
                </a:ext>
              </a:extLst>
            </p:cNvPr>
            <p:cNvSpPr/>
            <p:nvPr/>
          </p:nvSpPr>
          <p:spPr>
            <a:xfrm>
              <a:off x="3609101" y="2354840"/>
              <a:ext cx="1543225" cy="4865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>
                  <a:solidFill>
                    <a:schemeClr val="tx1"/>
                  </a:solidFill>
                </a:rPr>
                <a:t>条件：点击查看教室信息按钮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r>
                <a:rPr lang="zh-CN" altLang="en-US" sz="800">
                  <a:solidFill>
                    <a:schemeClr val="tx1"/>
                  </a:solidFill>
                </a:rPr>
                <a:t>扩展点：查看教室信息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8B0D3A-310C-E268-023B-2050B7C161BB}"/>
              </a:ext>
            </a:extLst>
          </p:cNvPr>
          <p:cNvGrpSpPr/>
          <p:nvPr/>
        </p:nvGrpSpPr>
        <p:grpSpPr>
          <a:xfrm>
            <a:off x="3573052" y="2731309"/>
            <a:ext cx="2563435" cy="634332"/>
            <a:chOff x="3630269" y="2346338"/>
            <a:chExt cx="2915223" cy="749334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D11C049-8EF1-D6F7-0C54-850A497131AF}"/>
                </a:ext>
              </a:extLst>
            </p:cNvPr>
            <p:cNvGrpSpPr/>
            <p:nvPr/>
          </p:nvGrpSpPr>
          <p:grpSpPr>
            <a:xfrm>
              <a:off x="4711224" y="2346338"/>
              <a:ext cx="1834268" cy="749334"/>
              <a:chOff x="5405004" y="586979"/>
              <a:chExt cx="1834268" cy="749334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44EF5E9-69F7-F3E1-D81B-BAA2CBC20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5004" y="618658"/>
                <a:ext cx="1757796" cy="71765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98B0ED95-2DA6-27AB-009F-0095934F855F}"/>
                  </a:ext>
                </a:extLst>
              </p:cNvPr>
              <p:cNvCxnSpPr/>
              <p:nvPr/>
            </p:nvCxnSpPr>
            <p:spPr>
              <a:xfrm flipV="1">
                <a:off x="7135646" y="586979"/>
                <a:ext cx="103626" cy="490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E963B5A-0DF2-5178-5D8B-A522BE311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630" y="2640400"/>
              <a:ext cx="298315" cy="1023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0A10C05-4213-28AC-2563-47F8894ACFBB}"/>
                </a:ext>
              </a:extLst>
            </p:cNvPr>
            <p:cNvSpPr/>
            <p:nvPr/>
          </p:nvSpPr>
          <p:spPr>
            <a:xfrm>
              <a:off x="3630269" y="2420345"/>
              <a:ext cx="1543225" cy="4790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>
                  <a:solidFill>
                    <a:schemeClr val="tx1"/>
                  </a:solidFill>
                </a:rPr>
                <a:t>条件：点击查看座位信息按钮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r>
                <a:rPr lang="zh-CN" altLang="en-US" sz="800">
                  <a:solidFill>
                    <a:schemeClr val="tx1"/>
                  </a:solidFill>
                </a:rPr>
                <a:t>扩展点：查看座位信息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C6FF0E-C185-369D-9F33-8E797DEEF03D}"/>
              </a:ext>
            </a:extLst>
          </p:cNvPr>
          <p:cNvGrpSpPr/>
          <p:nvPr/>
        </p:nvGrpSpPr>
        <p:grpSpPr>
          <a:xfrm>
            <a:off x="3729665" y="3787441"/>
            <a:ext cx="2909854" cy="612986"/>
            <a:chOff x="3767278" y="2371553"/>
            <a:chExt cx="3309182" cy="72411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9F68DE2-6B6F-0720-3F64-6329D761E9C3}"/>
                </a:ext>
              </a:extLst>
            </p:cNvPr>
            <p:cNvGrpSpPr/>
            <p:nvPr/>
          </p:nvGrpSpPr>
          <p:grpSpPr>
            <a:xfrm>
              <a:off x="4711224" y="2371553"/>
              <a:ext cx="2365236" cy="724119"/>
              <a:chOff x="5405004" y="612194"/>
              <a:chExt cx="2365236" cy="724119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0BC8FA7-9D1C-06D8-11FD-A31552416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5004" y="659893"/>
                <a:ext cx="2262528" cy="67642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F198BF19-BA5F-2053-4BB0-3E98D90B7525}"/>
                  </a:ext>
                </a:extLst>
              </p:cNvPr>
              <p:cNvCxnSpPr/>
              <p:nvPr/>
            </p:nvCxnSpPr>
            <p:spPr>
              <a:xfrm flipV="1">
                <a:off x="7666614" y="612194"/>
                <a:ext cx="103626" cy="490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198EA8E-34FD-125D-B6CD-B2597EF741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3916" y="2705228"/>
              <a:ext cx="298315" cy="1023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6C83A7E9-A0FD-FC48-F1B5-110F01F678F5}"/>
                </a:ext>
              </a:extLst>
            </p:cNvPr>
            <p:cNvSpPr/>
            <p:nvPr/>
          </p:nvSpPr>
          <p:spPr>
            <a:xfrm>
              <a:off x="3767278" y="2420886"/>
              <a:ext cx="1543225" cy="4790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>
                  <a:solidFill>
                    <a:schemeClr val="tx1"/>
                  </a:solidFill>
                </a:rPr>
                <a:t>条件：点击制订学习计划按钮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r>
                <a:rPr lang="zh-CN" altLang="en-US" sz="800">
                  <a:solidFill>
                    <a:schemeClr val="tx1"/>
                  </a:solidFill>
                </a:rPr>
                <a:t>扩展点：制订学习计划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6C2C2F-6C22-A558-8BFA-05C878F05153}"/>
              </a:ext>
            </a:extLst>
          </p:cNvPr>
          <p:cNvCxnSpPr>
            <a:cxnSpLocks/>
          </p:cNvCxnSpPr>
          <p:nvPr/>
        </p:nvCxnSpPr>
        <p:spPr>
          <a:xfrm>
            <a:off x="3072228" y="5836920"/>
            <a:ext cx="63633" cy="3049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47AD5F9-FF04-E854-806A-DD2C29ACE1F3}"/>
              </a:ext>
            </a:extLst>
          </p:cNvPr>
          <p:cNvSpPr/>
          <p:nvPr/>
        </p:nvSpPr>
        <p:spPr>
          <a:xfrm>
            <a:off x="2755129" y="6141852"/>
            <a:ext cx="1137744" cy="327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查看个人信息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EDD38F5-65D8-CA2F-4B51-3A6074350CA0}"/>
              </a:ext>
            </a:extLst>
          </p:cNvPr>
          <p:cNvSpPr/>
          <p:nvPr/>
        </p:nvSpPr>
        <p:spPr>
          <a:xfrm rot="10027803">
            <a:off x="3108336" y="6118992"/>
            <a:ext cx="636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BF80E61-7012-9C72-D949-73E5BFFB3249}"/>
              </a:ext>
            </a:extLst>
          </p:cNvPr>
          <p:cNvSpPr/>
          <p:nvPr/>
        </p:nvSpPr>
        <p:spPr>
          <a:xfrm>
            <a:off x="3985951" y="5948974"/>
            <a:ext cx="1137744" cy="327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修改个人信息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6D1E97B-FE04-3BF1-2CC9-79D7A7E6785F}"/>
              </a:ext>
            </a:extLst>
          </p:cNvPr>
          <p:cNvCxnSpPr>
            <a:cxnSpLocks/>
          </p:cNvCxnSpPr>
          <p:nvPr/>
        </p:nvCxnSpPr>
        <p:spPr>
          <a:xfrm>
            <a:off x="3686687" y="5800313"/>
            <a:ext cx="595080" cy="1809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76F350E7-2477-9AE1-5470-536666644BB9}"/>
              </a:ext>
            </a:extLst>
          </p:cNvPr>
          <p:cNvSpPr/>
          <p:nvPr/>
        </p:nvSpPr>
        <p:spPr>
          <a:xfrm rot="17909324">
            <a:off x="3671970" y="5777454"/>
            <a:ext cx="6574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213970D-212B-7669-EF05-F3ACAA9DD00E}"/>
              </a:ext>
            </a:extLst>
          </p:cNvPr>
          <p:cNvSpPr/>
          <p:nvPr/>
        </p:nvSpPr>
        <p:spPr>
          <a:xfrm>
            <a:off x="4369663" y="5367595"/>
            <a:ext cx="1389365" cy="370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>
                <a:solidFill>
                  <a:schemeClr val="tx1"/>
                </a:solidFill>
              </a:rPr>
              <a:t>条件：点击修改按钮</a:t>
            </a:r>
            <a:endParaRPr lang="en-US" altLang="zh-CN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扩展点：修改个人信息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217B205-6FF7-F81F-FE4F-098425F3586A}"/>
              </a:ext>
            </a:extLst>
          </p:cNvPr>
          <p:cNvCxnSpPr>
            <a:cxnSpLocks/>
          </p:cNvCxnSpPr>
          <p:nvPr/>
        </p:nvCxnSpPr>
        <p:spPr>
          <a:xfrm flipH="1">
            <a:off x="4048355" y="5716140"/>
            <a:ext cx="403656" cy="199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D38D960-522A-7692-D09D-DA1F55931D2C}"/>
              </a:ext>
            </a:extLst>
          </p:cNvPr>
          <p:cNvSpPr/>
          <p:nvPr/>
        </p:nvSpPr>
        <p:spPr>
          <a:xfrm>
            <a:off x="11479003" y="0"/>
            <a:ext cx="712997" cy="486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V1.0</a:t>
            </a:r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61666A0-EB8C-525B-C3B3-2AFFCBBE6517}"/>
              </a:ext>
            </a:extLst>
          </p:cNvPr>
          <p:cNvCxnSpPr/>
          <p:nvPr/>
        </p:nvCxnSpPr>
        <p:spPr>
          <a:xfrm>
            <a:off x="1504545" y="1714167"/>
            <a:ext cx="1134893" cy="3186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BB8E0167-C0C1-191B-FE02-14FD9665AF06}"/>
              </a:ext>
            </a:extLst>
          </p:cNvPr>
          <p:cNvSpPr/>
          <p:nvPr/>
        </p:nvSpPr>
        <p:spPr>
          <a:xfrm>
            <a:off x="2539373" y="4822982"/>
            <a:ext cx="1379782" cy="37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查看同学信息</a:t>
            </a:r>
          </a:p>
        </p:txBody>
      </p:sp>
    </p:spTree>
    <p:extLst>
      <p:ext uri="{BB962C8B-B14F-4D97-AF65-F5344CB8AC3E}">
        <p14:creationId xmlns:p14="http://schemas.microsoft.com/office/powerpoint/2010/main" val="19042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569A4069-D274-776D-9B42-18299B54CC82}"/>
              </a:ext>
            </a:extLst>
          </p:cNvPr>
          <p:cNvSpPr/>
          <p:nvPr/>
        </p:nvSpPr>
        <p:spPr>
          <a:xfrm>
            <a:off x="1273484" y="166467"/>
            <a:ext cx="9033944" cy="6525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虚拟自习室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197E4F8-020B-A580-6503-1AE72AADD963}"/>
              </a:ext>
            </a:extLst>
          </p:cNvPr>
          <p:cNvGrpSpPr/>
          <p:nvPr/>
        </p:nvGrpSpPr>
        <p:grpSpPr>
          <a:xfrm>
            <a:off x="1042035" y="357109"/>
            <a:ext cx="1923105" cy="327010"/>
            <a:chOff x="2403833" y="1956264"/>
            <a:chExt cx="2187019" cy="386296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1775A79-2172-C235-0012-FAE85ADB9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833" y="2102177"/>
              <a:ext cx="1489437" cy="37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A72813D-46E7-032F-79A1-7810621457FC}"/>
                </a:ext>
              </a:extLst>
            </p:cNvPr>
            <p:cNvSpPr/>
            <p:nvPr/>
          </p:nvSpPr>
          <p:spPr>
            <a:xfrm>
              <a:off x="3864988" y="1956264"/>
              <a:ext cx="725864" cy="386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注册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B4628A4-3C18-51DB-4D05-C6C704D7B9D0}"/>
              </a:ext>
            </a:extLst>
          </p:cNvPr>
          <p:cNvGrpSpPr/>
          <p:nvPr/>
        </p:nvGrpSpPr>
        <p:grpSpPr>
          <a:xfrm>
            <a:off x="600826" y="281377"/>
            <a:ext cx="439329" cy="556471"/>
            <a:chOff x="2017332" y="1965488"/>
            <a:chExt cx="499619" cy="65735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6F1F87-DFBA-2AD7-15E9-6C0B69105F27}"/>
                </a:ext>
              </a:extLst>
            </p:cNvPr>
            <p:cNvGrpSpPr/>
            <p:nvPr/>
          </p:nvGrpSpPr>
          <p:grpSpPr>
            <a:xfrm>
              <a:off x="2144595" y="1965488"/>
              <a:ext cx="207390" cy="348791"/>
              <a:chOff x="782425" y="1225485"/>
              <a:chExt cx="207390" cy="34879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1DC56AA-A779-DB03-4EF7-4343FA7A648A}"/>
                  </a:ext>
                </a:extLst>
              </p:cNvPr>
              <p:cNvSpPr/>
              <p:nvPr/>
            </p:nvSpPr>
            <p:spPr>
              <a:xfrm>
                <a:off x="848412" y="1225485"/>
                <a:ext cx="113122" cy="13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CEA0328-F188-D7EE-59E4-CC235DA27ECC}"/>
                  </a:ext>
                </a:extLst>
              </p:cNvPr>
              <p:cNvCxnSpPr/>
              <p:nvPr/>
            </p:nvCxnSpPr>
            <p:spPr>
              <a:xfrm>
                <a:off x="782425" y="1395167"/>
                <a:ext cx="20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4297C96-02BB-B568-D9C7-04D0D23234E2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904973" y="1357460"/>
                <a:ext cx="0" cy="141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A91BC21-8567-4812-44F9-41B15108907B}"/>
                  </a:ext>
                </a:extLst>
              </p:cNvPr>
              <p:cNvCxnSpPr/>
              <p:nvPr/>
            </p:nvCxnSpPr>
            <p:spPr>
              <a:xfrm flipH="1">
                <a:off x="782425" y="1498862"/>
                <a:ext cx="122548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ADD40ED-CE0D-FF8D-4FFA-E36E18C2ED9F}"/>
                  </a:ext>
                </a:extLst>
              </p:cNvPr>
              <p:cNvCxnSpPr/>
              <p:nvPr/>
            </p:nvCxnSpPr>
            <p:spPr>
              <a:xfrm>
                <a:off x="904973" y="1498862"/>
                <a:ext cx="84842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53E1B9-F86D-E6A4-BD0F-856792A8DD43}"/>
                </a:ext>
              </a:extLst>
            </p:cNvPr>
            <p:cNvSpPr txBox="1"/>
            <p:nvPr/>
          </p:nvSpPr>
          <p:spPr>
            <a:xfrm>
              <a:off x="2017332" y="2368342"/>
              <a:ext cx="499619" cy="25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/>
                <a:t>访客</a:t>
              </a:r>
              <a:endParaRPr lang="zh-CN" altLang="en-US" sz="105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B344B1-8B5B-62C3-1315-BD23F1BA0D29}"/>
              </a:ext>
            </a:extLst>
          </p:cNvPr>
          <p:cNvGrpSpPr/>
          <p:nvPr/>
        </p:nvGrpSpPr>
        <p:grpSpPr>
          <a:xfrm>
            <a:off x="524489" y="1398966"/>
            <a:ext cx="663136" cy="518878"/>
            <a:chOff x="1899503" y="3707366"/>
            <a:chExt cx="754140" cy="61294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93253AF-2292-300E-8427-5D1D58B2E55E}"/>
                </a:ext>
              </a:extLst>
            </p:cNvPr>
            <p:cNvGrpSpPr/>
            <p:nvPr/>
          </p:nvGrpSpPr>
          <p:grpSpPr>
            <a:xfrm>
              <a:off x="2102174" y="3707366"/>
              <a:ext cx="207390" cy="348791"/>
              <a:chOff x="782425" y="1225485"/>
              <a:chExt cx="207390" cy="34879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FB5AF63-FA2C-2636-965E-5E22D956990C}"/>
                  </a:ext>
                </a:extLst>
              </p:cNvPr>
              <p:cNvSpPr/>
              <p:nvPr/>
            </p:nvSpPr>
            <p:spPr>
              <a:xfrm>
                <a:off x="848412" y="1225485"/>
                <a:ext cx="113122" cy="13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E206A77-CFCC-A58A-5415-C6FD44937FB5}"/>
                  </a:ext>
                </a:extLst>
              </p:cNvPr>
              <p:cNvCxnSpPr/>
              <p:nvPr/>
            </p:nvCxnSpPr>
            <p:spPr>
              <a:xfrm>
                <a:off x="782425" y="1395167"/>
                <a:ext cx="20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684CC0-84B5-2B71-98C2-A39297C8760B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904973" y="1357460"/>
                <a:ext cx="0" cy="141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E3BD870-68D8-814B-0935-89EC8C2D00DD}"/>
                  </a:ext>
                </a:extLst>
              </p:cNvPr>
              <p:cNvCxnSpPr/>
              <p:nvPr/>
            </p:nvCxnSpPr>
            <p:spPr>
              <a:xfrm flipH="1">
                <a:off x="782425" y="1498862"/>
                <a:ext cx="122548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C3D7F7B-F8DE-14D4-8403-AB6910791C93}"/>
                  </a:ext>
                </a:extLst>
              </p:cNvPr>
              <p:cNvCxnSpPr/>
              <p:nvPr/>
            </p:nvCxnSpPr>
            <p:spPr>
              <a:xfrm>
                <a:off x="904973" y="1498862"/>
                <a:ext cx="84842" cy="7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0DB47DF-F9E6-157E-72F1-3F478F7B659B}"/>
                </a:ext>
              </a:extLst>
            </p:cNvPr>
            <p:cNvSpPr txBox="1"/>
            <p:nvPr/>
          </p:nvSpPr>
          <p:spPr>
            <a:xfrm>
              <a:off x="1899503" y="4065812"/>
              <a:ext cx="754140" cy="25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/>
                <a:t>注册用户</a:t>
              </a:r>
              <a:endParaRPr lang="zh-CN" altLang="en-US" sz="110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3A8926-F625-6B65-E82F-0F938D664100}"/>
              </a:ext>
            </a:extLst>
          </p:cNvPr>
          <p:cNvGrpSpPr/>
          <p:nvPr/>
        </p:nvGrpSpPr>
        <p:grpSpPr>
          <a:xfrm>
            <a:off x="1035506" y="970032"/>
            <a:ext cx="2113312" cy="540653"/>
            <a:chOff x="2238225" y="1956264"/>
            <a:chExt cx="2352627" cy="638672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A0914E-3010-627B-4D26-8C2525B8B47D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V="1">
              <a:off x="2238225" y="2285987"/>
              <a:ext cx="1733064" cy="308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E3E233D-13CD-9941-CAB0-CC235387E648}"/>
                </a:ext>
              </a:extLst>
            </p:cNvPr>
            <p:cNvSpPr/>
            <p:nvPr/>
          </p:nvSpPr>
          <p:spPr>
            <a:xfrm>
              <a:off x="3864988" y="1956264"/>
              <a:ext cx="725864" cy="386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登录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1C19FEE-CB14-5818-B1B3-D4A37AD6B6D6}"/>
              </a:ext>
            </a:extLst>
          </p:cNvPr>
          <p:cNvGrpSpPr/>
          <p:nvPr/>
        </p:nvGrpSpPr>
        <p:grpSpPr>
          <a:xfrm>
            <a:off x="786864" y="1976979"/>
            <a:ext cx="2514398" cy="4036951"/>
            <a:chOff x="3134803" y="-2244322"/>
            <a:chExt cx="2799134" cy="476883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05A643E-D66E-C448-57BF-FB959029BADE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3134803" y="-2244322"/>
              <a:ext cx="1263102" cy="4537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917F1B7-8256-4110-9371-7BF2328A7559}"/>
                </a:ext>
              </a:extLst>
            </p:cNvPr>
            <p:cNvSpPr/>
            <p:nvPr/>
          </p:nvSpPr>
          <p:spPr>
            <a:xfrm>
              <a:off x="4397905" y="2061420"/>
              <a:ext cx="1536032" cy="463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管理个人信息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——————</a:t>
              </a:r>
            </a:p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修改个人信息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DFAEB89-FD8D-47CE-5B64-D2065CA44B4A}"/>
              </a:ext>
            </a:extLst>
          </p:cNvPr>
          <p:cNvGrpSpPr/>
          <p:nvPr/>
        </p:nvGrpSpPr>
        <p:grpSpPr>
          <a:xfrm>
            <a:off x="725499" y="831521"/>
            <a:ext cx="159568" cy="464135"/>
            <a:chOff x="2066824" y="3029821"/>
            <a:chExt cx="181466" cy="548281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BA8CA53-5BEF-9A3B-82C0-EFCDD2A4647C}"/>
                </a:ext>
              </a:extLst>
            </p:cNvPr>
            <p:cNvCxnSpPr>
              <a:cxnSpLocks/>
            </p:cNvCxnSpPr>
            <p:nvPr/>
          </p:nvCxnSpPr>
          <p:spPr>
            <a:xfrm>
              <a:off x="2154018" y="3177455"/>
              <a:ext cx="7" cy="400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27040A6D-24BD-8E71-69D7-7208A75704F8}"/>
                </a:ext>
              </a:extLst>
            </p:cNvPr>
            <p:cNvSpPr/>
            <p:nvPr/>
          </p:nvSpPr>
          <p:spPr>
            <a:xfrm>
              <a:off x="2066824" y="3029821"/>
              <a:ext cx="181466" cy="15913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EAED4B8-259B-19DF-1E03-8FC787901AA3}"/>
              </a:ext>
            </a:extLst>
          </p:cNvPr>
          <p:cNvGrpSpPr/>
          <p:nvPr/>
        </p:nvGrpSpPr>
        <p:grpSpPr>
          <a:xfrm>
            <a:off x="1090950" y="875581"/>
            <a:ext cx="6091616" cy="1012966"/>
            <a:chOff x="4060153" y="2341015"/>
            <a:chExt cx="6927587" cy="119661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3B510A3-5338-7C23-E749-DCF1EA156585}"/>
                </a:ext>
              </a:extLst>
            </p:cNvPr>
            <p:cNvCxnSpPr>
              <a:cxnSpLocks/>
            </p:cNvCxnSpPr>
            <p:nvPr/>
          </p:nvCxnSpPr>
          <p:spPr>
            <a:xfrm>
              <a:off x="4060153" y="3245793"/>
              <a:ext cx="30586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49EA3EC-639A-379A-96A4-EB88B1D13329}"/>
                </a:ext>
              </a:extLst>
            </p:cNvPr>
            <p:cNvSpPr/>
            <p:nvPr/>
          </p:nvSpPr>
          <p:spPr>
            <a:xfrm>
              <a:off x="7113964" y="2856833"/>
              <a:ext cx="1288904" cy="6807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700">
                  <a:solidFill>
                    <a:schemeClr val="tx1"/>
                  </a:solidFill>
                </a:rPr>
                <a:t>进入自习楼</a:t>
              </a:r>
              <a:endParaRPr lang="en-US" altLang="zh-CN" sz="7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700">
                  <a:solidFill>
                    <a:schemeClr val="tx1"/>
                  </a:solidFill>
                </a:rPr>
                <a:t>——————</a:t>
              </a:r>
            </a:p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离开自习楼</a:t>
              </a:r>
              <a:endParaRPr lang="en-US" altLang="zh-CN" sz="7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进入教室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52BA846-29C3-25A6-811C-3CD16D9739FE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F18A8723-3A6B-D3D0-FF77-D4739C46EBB0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5C9CC631-0D60-D5DE-44D5-7EF98A511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2471501C-A5E1-8173-FEA8-0AF5AE21401A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5E5A04D4-FB9C-CD25-FFD1-8011A3927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1940A5B4-C542-149F-1B53-D9E8C82DB524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扩展点：离开自习楼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62C988A0-C8E0-471E-4159-9FE886EA4D38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离开自习楼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DEF1F88-CF39-8D2F-1116-E606824FCC1A}"/>
              </a:ext>
            </a:extLst>
          </p:cNvPr>
          <p:cNvGrpSpPr/>
          <p:nvPr/>
        </p:nvGrpSpPr>
        <p:grpSpPr>
          <a:xfrm>
            <a:off x="2982939" y="2087156"/>
            <a:ext cx="3406317" cy="1138187"/>
            <a:chOff x="7113964" y="2561675"/>
            <a:chExt cx="3873776" cy="1344537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A551D09B-CC0B-55B0-17D6-53162C5C75A5}"/>
                </a:ext>
              </a:extLst>
            </p:cNvPr>
            <p:cNvSpPr/>
            <p:nvPr/>
          </p:nvSpPr>
          <p:spPr>
            <a:xfrm>
              <a:off x="7113964" y="3010483"/>
              <a:ext cx="1288903" cy="895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700">
                  <a:solidFill>
                    <a:schemeClr val="tx1"/>
                  </a:solidFill>
                </a:rPr>
                <a:t>进入教室</a:t>
              </a:r>
              <a:endParaRPr lang="en-US" altLang="zh-CN" sz="7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700">
                  <a:solidFill>
                    <a:schemeClr val="tx1"/>
                  </a:solidFill>
                </a:rPr>
                <a:t>——————</a:t>
              </a:r>
            </a:p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离开教室</a:t>
              </a:r>
              <a:endParaRPr lang="en-US" altLang="zh-CN" sz="7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座位入座</a:t>
              </a:r>
              <a:endParaRPr lang="en-US" altLang="zh-CN" sz="7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查看同学信息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35AE5DC6-6FE3-03F5-0FBE-44FA9CFBB9CB}"/>
                </a:ext>
              </a:extLst>
            </p:cNvPr>
            <p:cNvGrpSpPr/>
            <p:nvPr/>
          </p:nvGrpSpPr>
          <p:grpSpPr>
            <a:xfrm>
              <a:off x="8397778" y="2561675"/>
              <a:ext cx="2589962" cy="913750"/>
              <a:chOff x="8888676" y="2635021"/>
              <a:chExt cx="2589962" cy="913750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56DD12EB-EC88-2127-A7C5-9AEADE1AF891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54" name="直接箭头连接符 153">
                  <a:extLst>
                    <a:ext uri="{FF2B5EF4-FFF2-40B4-BE49-F238E27FC236}">
                      <a16:creationId xmlns:a16="http://schemas.microsoft.com/office/drawing/2014/main" id="{6611E729-88B6-0CBA-42A5-79CD1CBAD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>
                  <a:extLst>
                    <a:ext uri="{FF2B5EF4-FFF2-40B4-BE49-F238E27FC236}">
                      <a16:creationId xmlns:a16="http://schemas.microsoft.com/office/drawing/2014/main" id="{EF2F1A58-38D6-EB0A-5290-5B9EBB1A29EA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23EBAF30-EDE2-FB54-DC33-61AC3FA26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3083829"/>
                <a:ext cx="77813" cy="28347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6AFBBCE3-42A2-B07A-521E-57A331D2238C}"/>
                  </a:ext>
                </a:extLst>
              </p:cNvPr>
              <p:cNvSpPr/>
              <p:nvPr/>
            </p:nvSpPr>
            <p:spPr>
              <a:xfrm>
                <a:off x="9436228" y="2635021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扩展点：离开教室</a:t>
                </a:r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74399085-CC20-5A2E-E1CA-45FAECE65F62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离开教室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C7D4B35-0847-BDD0-1A82-B533551823BF}"/>
              </a:ext>
            </a:extLst>
          </p:cNvPr>
          <p:cNvGrpSpPr/>
          <p:nvPr/>
        </p:nvGrpSpPr>
        <p:grpSpPr>
          <a:xfrm>
            <a:off x="2928234" y="3265792"/>
            <a:ext cx="3396299" cy="871273"/>
            <a:chOff x="7125356" y="2528702"/>
            <a:chExt cx="3862384" cy="1029232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1F87924-038B-CAAD-F5CB-C36A5952C1F4}"/>
                </a:ext>
              </a:extLst>
            </p:cNvPr>
            <p:cNvSpPr/>
            <p:nvPr/>
          </p:nvSpPr>
          <p:spPr>
            <a:xfrm>
              <a:off x="7125356" y="2962080"/>
              <a:ext cx="1288904" cy="595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座位入座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800">
                  <a:solidFill>
                    <a:schemeClr val="tx1"/>
                  </a:solidFill>
                </a:rPr>
                <a:t>——————</a:t>
              </a:r>
            </a:p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离开座位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制订学习计划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3F0D8F62-79F4-3763-57A8-3E25B9E8E12F}"/>
                </a:ext>
              </a:extLst>
            </p:cNvPr>
            <p:cNvGrpSpPr/>
            <p:nvPr/>
          </p:nvGrpSpPr>
          <p:grpSpPr>
            <a:xfrm>
              <a:off x="8397778" y="2528702"/>
              <a:ext cx="2589962" cy="946723"/>
              <a:chOff x="8888676" y="2602048"/>
              <a:chExt cx="2589962" cy="946723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B1803BB8-4D0A-4280-7A0B-07FC7860FEA5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73" name="直接箭头连接符 172">
                  <a:extLst>
                    <a:ext uri="{FF2B5EF4-FFF2-40B4-BE49-F238E27FC236}">
                      <a16:creationId xmlns:a16="http://schemas.microsoft.com/office/drawing/2014/main" id="{294A96FE-E727-D377-3C45-776ADCBC4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箭头连接符 173">
                  <a:extLst>
                    <a:ext uri="{FF2B5EF4-FFF2-40B4-BE49-F238E27FC236}">
                      <a16:creationId xmlns:a16="http://schemas.microsoft.com/office/drawing/2014/main" id="{51797039-CEF9-DB21-335E-3DC7391D2437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488BD3DB-31BD-E086-7D78-8591386210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3030674"/>
                <a:ext cx="128755" cy="33662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1" name="矩形: 圆角 170">
                <a:extLst>
                  <a:ext uri="{FF2B5EF4-FFF2-40B4-BE49-F238E27FC236}">
                    <a16:creationId xmlns:a16="http://schemas.microsoft.com/office/drawing/2014/main" id="{B5657661-2D72-0921-8EDF-FD5396D00ECA}"/>
                  </a:ext>
                </a:extLst>
              </p:cNvPr>
              <p:cNvSpPr/>
              <p:nvPr/>
            </p:nvSpPr>
            <p:spPr>
              <a:xfrm>
                <a:off x="9487560" y="2602048"/>
                <a:ext cx="1337718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条件：点击离开按钮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扩展点：离开座位</a:t>
                </a: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1104DCDF-585B-763B-A0BA-6F070B000E0B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离开座位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AD24704E-E45C-7365-215D-E76DF07EF6BE}"/>
              </a:ext>
            </a:extLst>
          </p:cNvPr>
          <p:cNvGrpSpPr/>
          <p:nvPr/>
        </p:nvGrpSpPr>
        <p:grpSpPr>
          <a:xfrm>
            <a:off x="3281985" y="4222983"/>
            <a:ext cx="6283808" cy="1012965"/>
            <a:chOff x="3841586" y="2341015"/>
            <a:chExt cx="7146154" cy="1196612"/>
          </a:xfrm>
        </p:grpSpPr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52C848C1-E4FD-C4F7-FCBE-E465EC2E438C}"/>
                </a:ext>
              </a:extLst>
            </p:cNvPr>
            <p:cNvSpPr/>
            <p:nvPr/>
          </p:nvSpPr>
          <p:spPr>
            <a:xfrm>
              <a:off x="3841586" y="2908220"/>
              <a:ext cx="1472120" cy="4412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制订学习计划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800">
                  <a:solidFill>
                    <a:schemeClr val="tx1"/>
                  </a:solidFill>
                </a:rPr>
                <a:t>——————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800">
                  <a:solidFill>
                    <a:schemeClr val="tx1"/>
                  </a:solidFill>
                </a:rPr>
                <a:t>开始自习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F0CCD78D-00CD-CEC4-D69A-03B7B0F9DAB9}"/>
                </a:ext>
              </a:extLst>
            </p:cNvPr>
            <p:cNvGrpSpPr/>
            <p:nvPr/>
          </p:nvGrpSpPr>
          <p:grpSpPr>
            <a:xfrm>
              <a:off x="5313707" y="2470998"/>
              <a:ext cx="3089160" cy="1066629"/>
              <a:chOff x="5313707" y="2470998"/>
              <a:chExt cx="3089160" cy="1066629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DA7CC44D-C394-A0A9-2C2B-343AC637DEF9}"/>
                  </a:ext>
                </a:extLst>
              </p:cNvPr>
              <p:cNvGrpSpPr/>
              <p:nvPr/>
            </p:nvGrpSpPr>
            <p:grpSpPr>
              <a:xfrm>
                <a:off x="5313707" y="3128866"/>
                <a:ext cx="1787484" cy="198952"/>
                <a:chOff x="5313707" y="3146655"/>
                <a:chExt cx="1787484" cy="198952"/>
              </a:xfrm>
            </p:grpSpPr>
            <p:cxnSp>
              <p:nvCxnSpPr>
                <p:cNvPr id="201" name="直接箭头连接符 200">
                  <a:extLst>
                    <a:ext uri="{FF2B5EF4-FFF2-40B4-BE49-F238E27FC236}">
                      <a16:creationId xmlns:a16="http://schemas.microsoft.com/office/drawing/2014/main" id="{8231900D-479B-3021-EC6E-4C9459DCC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16970" y="3185749"/>
                  <a:ext cx="1684221" cy="15985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箭头连接符 201">
                  <a:extLst>
                    <a:ext uri="{FF2B5EF4-FFF2-40B4-BE49-F238E27FC236}">
                      <a16:creationId xmlns:a16="http://schemas.microsoft.com/office/drawing/2014/main" id="{908CAF26-E5A9-1E3F-08C5-288CF0046DE9}"/>
                    </a:ext>
                  </a:extLst>
                </p:cNvPr>
                <p:cNvCxnSpPr>
                  <a:cxnSpLocks/>
                  <a:endCxn id="204" idx="6"/>
                </p:cNvCxnSpPr>
                <p:nvPr/>
              </p:nvCxnSpPr>
              <p:spPr>
                <a:xfrm flipH="1" flipV="1">
                  <a:off x="5313707" y="3146655"/>
                  <a:ext cx="90490" cy="390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DC079397-28F9-2BCE-0686-9FABC6C538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442" y="2941786"/>
                <a:ext cx="64179" cy="30053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22D87F2-59C7-8C14-E85E-48D1547DDC02}"/>
                  </a:ext>
                </a:extLst>
              </p:cNvPr>
              <p:cNvSpPr/>
              <p:nvPr/>
            </p:nvSpPr>
            <p:spPr>
              <a:xfrm>
                <a:off x="5946054" y="2470998"/>
                <a:ext cx="1580032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条件：点击开始学习按钮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扩展点：开始自习</a:t>
                </a:r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A29C1844-FAC1-979C-0E80-C2270855E418}"/>
                  </a:ext>
                </a:extLst>
              </p:cNvPr>
              <p:cNvSpPr/>
              <p:nvPr/>
            </p:nvSpPr>
            <p:spPr>
              <a:xfrm>
                <a:off x="7113964" y="3058544"/>
                <a:ext cx="1288903" cy="4790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开始自习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800">
                    <a:solidFill>
                      <a:schemeClr val="tx1"/>
                    </a:solidFill>
                  </a:rPr>
                  <a:t>——————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结束自习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BB8C261F-0599-7F31-A8C9-EA33BDF462C3}"/>
                </a:ext>
              </a:extLst>
            </p:cNvPr>
            <p:cNvGrpSpPr/>
            <p:nvPr/>
          </p:nvGrpSpPr>
          <p:grpSpPr>
            <a:xfrm>
              <a:off x="8397778" y="2341015"/>
              <a:ext cx="2589962" cy="1134410"/>
              <a:chOff x="8888676" y="2414361"/>
              <a:chExt cx="2589962" cy="1134410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37B2C4D8-9728-17F3-7A9A-CAFF82B9A587}"/>
                  </a:ext>
                </a:extLst>
              </p:cNvPr>
              <p:cNvGrpSpPr/>
              <p:nvPr/>
            </p:nvGrpSpPr>
            <p:grpSpPr>
              <a:xfrm>
                <a:off x="8888676" y="3349511"/>
                <a:ext cx="1472120" cy="39094"/>
                <a:chOff x="5629071" y="3306513"/>
                <a:chExt cx="1472120" cy="39094"/>
              </a:xfrm>
            </p:grpSpPr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27D212C3-D3B0-7371-1AC6-864FB3593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9071" y="3306513"/>
                  <a:ext cx="1472120" cy="3909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箭头连接符 195">
                  <a:extLst>
                    <a:ext uri="{FF2B5EF4-FFF2-40B4-BE49-F238E27FC236}">
                      <a16:creationId xmlns:a16="http://schemas.microsoft.com/office/drawing/2014/main" id="{B5D742B5-FF1F-8074-4D89-CB2CBBBF68B3}"/>
                    </a:ext>
                  </a:extLst>
                </p:cNvPr>
                <p:cNvCxnSpPr/>
                <p:nvPr/>
              </p:nvCxnSpPr>
              <p:spPr>
                <a:xfrm flipH="1">
                  <a:off x="5629071" y="3306513"/>
                  <a:ext cx="58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A62F2778-D49C-7EFA-C54C-D95C8124F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4736" y="2865884"/>
                <a:ext cx="139433" cy="50141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55197C60-E19A-0373-FDA6-8EDEE7EB86F3}"/>
                  </a:ext>
                </a:extLst>
              </p:cNvPr>
              <p:cNvSpPr/>
              <p:nvPr/>
            </p:nvSpPr>
            <p:spPr>
              <a:xfrm>
                <a:off x="9537188" y="2414361"/>
                <a:ext cx="1574396" cy="4372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>
                    <a:solidFill>
                      <a:schemeClr val="tx1"/>
                    </a:solidFill>
                  </a:rPr>
                  <a:t>条件：点击结束自习按钮</a:t>
                </a:r>
                <a:endParaRPr lang="en-US" altLang="zh-CN" sz="800">
                  <a:solidFill>
                    <a:schemeClr val="tx1"/>
                  </a:solidFill>
                </a:endParaRPr>
              </a:p>
              <a:p>
                <a:r>
                  <a:rPr lang="zh-CN" altLang="en-US" sz="800">
                    <a:solidFill>
                      <a:schemeClr val="tx1"/>
                    </a:solidFill>
                  </a:rPr>
                  <a:t>扩展点：结束自习</a:t>
                </a:r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135E6ED5-606A-A223-3FD1-DA6A68711516}"/>
                  </a:ext>
                </a:extLst>
              </p:cNvPr>
              <p:cNvSpPr/>
              <p:nvPr/>
            </p:nvSpPr>
            <p:spPr>
              <a:xfrm>
                <a:off x="10360796" y="3228438"/>
                <a:ext cx="1117842" cy="3203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800">
                    <a:solidFill>
                      <a:schemeClr val="tx1"/>
                    </a:solidFill>
                  </a:rPr>
                  <a:t>结束自习</a:t>
                </a:r>
                <a:endParaRPr lang="en-US" altLang="zh-CN" sz="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FFC88F-2EA4-AD17-23FA-F223E1C921C5}"/>
              </a:ext>
            </a:extLst>
          </p:cNvPr>
          <p:cNvGrpSpPr/>
          <p:nvPr/>
        </p:nvGrpSpPr>
        <p:grpSpPr>
          <a:xfrm>
            <a:off x="2108182" y="1789143"/>
            <a:ext cx="1900477" cy="668132"/>
            <a:chOff x="4307735" y="2291294"/>
            <a:chExt cx="2161285" cy="789263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51A0926-AC83-1BAF-DED3-50AFC9B92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2687" y="2378017"/>
              <a:ext cx="666333" cy="70254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9614B65-EB99-4F17-74C3-CD90F44EEA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5965" y="2568733"/>
              <a:ext cx="298316" cy="1023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E6CB616-8134-181C-1BAF-E7AF1F446766}"/>
                </a:ext>
              </a:extLst>
            </p:cNvPr>
            <p:cNvSpPr/>
            <p:nvPr/>
          </p:nvSpPr>
          <p:spPr>
            <a:xfrm>
              <a:off x="4307735" y="2291294"/>
              <a:ext cx="1543225" cy="4865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>
                  <a:solidFill>
                    <a:schemeClr val="tx1"/>
                  </a:solidFill>
                </a:rPr>
                <a:t>条件：点击进入教室按钮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r>
                <a:rPr lang="zh-CN" altLang="en-US" sz="800">
                  <a:solidFill>
                    <a:schemeClr val="tx1"/>
                  </a:solidFill>
                </a:rPr>
                <a:t>扩展点：进入教室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C6FF0E-C185-369D-9F33-8E797DEEF03D}"/>
              </a:ext>
            </a:extLst>
          </p:cNvPr>
          <p:cNvGrpSpPr/>
          <p:nvPr/>
        </p:nvGrpSpPr>
        <p:grpSpPr>
          <a:xfrm>
            <a:off x="2001995" y="4129536"/>
            <a:ext cx="1612858" cy="589260"/>
            <a:chOff x="4377032" y="2204007"/>
            <a:chExt cx="1820329" cy="75365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9F68DE2-6B6F-0720-3F64-6329D761E9C3}"/>
                </a:ext>
              </a:extLst>
            </p:cNvPr>
            <p:cNvGrpSpPr/>
            <p:nvPr/>
          </p:nvGrpSpPr>
          <p:grpSpPr>
            <a:xfrm>
              <a:off x="6174495" y="2204007"/>
              <a:ext cx="22864" cy="753650"/>
              <a:chOff x="6868275" y="444648"/>
              <a:chExt cx="22864" cy="753650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0BC8FA7-9D1C-06D8-11FD-A3155241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816" y="444648"/>
                <a:ext cx="15323" cy="75365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F198BF19-BA5F-2053-4BB0-3E98D90B75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8275" y="444648"/>
                <a:ext cx="0" cy="1195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198EA8E-34FD-125D-B6CD-B2597EF741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9045" y="2612932"/>
              <a:ext cx="298316" cy="1023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6C83A7E9-A0FD-FC48-F1B5-110F01F678F5}"/>
                </a:ext>
              </a:extLst>
            </p:cNvPr>
            <p:cNvSpPr/>
            <p:nvPr/>
          </p:nvSpPr>
          <p:spPr>
            <a:xfrm>
              <a:off x="4377032" y="2356957"/>
              <a:ext cx="1543225" cy="4790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>
                  <a:solidFill>
                    <a:schemeClr val="tx1"/>
                  </a:solidFill>
                </a:rPr>
                <a:t>条件：点击制订学习计划按钮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r>
                <a:rPr lang="zh-CN" altLang="en-US" sz="800">
                  <a:solidFill>
                    <a:schemeClr val="tx1"/>
                  </a:solidFill>
                </a:rPr>
                <a:t>扩展点：制订学习计划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6C2C2F-6C22-A558-8BFA-05C878F05153}"/>
              </a:ext>
            </a:extLst>
          </p:cNvPr>
          <p:cNvCxnSpPr>
            <a:cxnSpLocks/>
          </p:cNvCxnSpPr>
          <p:nvPr/>
        </p:nvCxnSpPr>
        <p:spPr>
          <a:xfrm>
            <a:off x="2547738" y="6008917"/>
            <a:ext cx="63633" cy="3049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47AD5F9-FF04-E854-806A-DD2C29ACE1F3}"/>
              </a:ext>
            </a:extLst>
          </p:cNvPr>
          <p:cNvSpPr/>
          <p:nvPr/>
        </p:nvSpPr>
        <p:spPr>
          <a:xfrm>
            <a:off x="2230639" y="6313849"/>
            <a:ext cx="1137744" cy="327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查看个人信息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EDD38F5-65D8-CA2F-4B51-3A6074350CA0}"/>
              </a:ext>
            </a:extLst>
          </p:cNvPr>
          <p:cNvSpPr/>
          <p:nvPr/>
        </p:nvSpPr>
        <p:spPr>
          <a:xfrm rot="10027803">
            <a:off x="2583846" y="6290989"/>
            <a:ext cx="636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BF80E61-7012-9C72-D949-73E5BFFB3249}"/>
              </a:ext>
            </a:extLst>
          </p:cNvPr>
          <p:cNvSpPr/>
          <p:nvPr/>
        </p:nvSpPr>
        <p:spPr>
          <a:xfrm>
            <a:off x="3461461" y="6120971"/>
            <a:ext cx="1137744" cy="327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修改个人信息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6D1E97B-FE04-3BF1-2CC9-79D7A7E6785F}"/>
              </a:ext>
            </a:extLst>
          </p:cNvPr>
          <p:cNvCxnSpPr>
            <a:cxnSpLocks/>
          </p:cNvCxnSpPr>
          <p:nvPr/>
        </p:nvCxnSpPr>
        <p:spPr>
          <a:xfrm>
            <a:off x="3162197" y="5972310"/>
            <a:ext cx="595080" cy="1809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76F350E7-2477-9AE1-5470-536666644BB9}"/>
              </a:ext>
            </a:extLst>
          </p:cNvPr>
          <p:cNvSpPr/>
          <p:nvPr/>
        </p:nvSpPr>
        <p:spPr>
          <a:xfrm rot="17909324">
            <a:off x="3147480" y="5949451"/>
            <a:ext cx="6574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213970D-212B-7669-EF05-F3ACAA9DD00E}"/>
              </a:ext>
            </a:extLst>
          </p:cNvPr>
          <p:cNvSpPr/>
          <p:nvPr/>
        </p:nvSpPr>
        <p:spPr>
          <a:xfrm>
            <a:off x="3845173" y="5539592"/>
            <a:ext cx="1389365" cy="370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>
                <a:solidFill>
                  <a:schemeClr val="tx1"/>
                </a:solidFill>
              </a:rPr>
              <a:t>条件：点击修改按钮</a:t>
            </a:r>
            <a:endParaRPr lang="en-US" altLang="zh-CN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扩展点：修改个人信息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217B205-6FF7-F81F-FE4F-098425F3586A}"/>
              </a:ext>
            </a:extLst>
          </p:cNvPr>
          <p:cNvCxnSpPr>
            <a:cxnSpLocks/>
          </p:cNvCxnSpPr>
          <p:nvPr/>
        </p:nvCxnSpPr>
        <p:spPr>
          <a:xfrm flipH="1">
            <a:off x="3523865" y="5888137"/>
            <a:ext cx="403656" cy="199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D38D960-522A-7692-D09D-DA1F55931D2C}"/>
              </a:ext>
            </a:extLst>
          </p:cNvPr>
          <p:cNvSpPr/>
          <p:nvPr/>
        </p:nvSpPr>
        <p:spPr>
          <a:xfrm>
            <a:off x="10954513" y="171997"/>
            <a:ext cx="712997" cy="486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V1.1</a:t>
            </a:r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B8E0167-C0C1-191B-FE02-14FD9665AF06}"/>
              </a:ext>
            </a:extLst>
          </p:cNvPr>
          <p:cNvSpPr/>
          <p:nvPr/>
        </p:nvSpPr>
        <p:spPr>
          <a:xfrm>
            <a:off x="5831478" y="2997127"/>
            <a:ext cx="1133368" cy="2711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查看同学信息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B87169-7C61-2FFB-DD58-8CFAED91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42425" y="1822813"/>
            <a:ext cx="85351" cy="85351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20044848-12DB-D7FC-11AE-E96F4259FDE6}"/>
              </a:ext>
            </a:extLst>
          </p:cNvPr>
          <p:cNvGrpSpPr/>
          <p:nvPr/>
        </p:nvGrpSpPr>
        <p:grpSpPr>
          <a:xfrm>
            <a:off x="1643841" y="3140457"/>
            <a:ext cx="1690472" cy="517003"/>
            <a:chOff x="4423769" y="2325288"/>
            <a:chExt cx="1922460" cy="610735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7F53D19-B14D-A5E3-7ACC-FF7D762FE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5612" y="2488303"/>
              <a:ext cx="100617" cy="44772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7DB3F9F-9DC8-3728-A733-E75DDF048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5373" y="2594860"/>
              <a:ext cx="298315" cy="1023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AB263BF-E371-ADC2-539D-C98C04D3950D}"/>
                </a:ext>
              </a:extLst>
            </p:cNvPr>
            <p:cNvSpPr/>
            <p:nvPr/>
          </p:nvSpPr>
          <p:spPr>
            <a:xfrm>
              <a:off x="4423769" y="2325288"/>
              <a:ext cx="1543225" cy="4865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>
                  <a:solidFill>
                    <a:schemeClr val="tx1"/>
                  </a:solidFill>
                </a:rPr>
                <a:t>条件：点击进入教室按钮</a:t>
              </a:r>
              <a:endParaRPr lang="en-US" altLang="zh-CN" sz="800">
                <a:solidFill>
                  <a:schemeClr val="tx1"/>
                </a:solidFill>
              </a:endParaRPr>
            </a:p>
            <a:p>
              <a:r>
                <a:rPr lang="zh-CN" altLang="en-US" sz="800">
                  <a:solidFill>
                    <a:schemeClr val="tx1"/>
                  </a:solidFill>
                </a:rPr>
                <a:t>扩展点：进入教室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A5DBC837-CDF6-F1F8-DBD7-3C31CE6B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72427">
            <a:off x="3282451" y="3225944"/>
            <a:ext cx="85351" cy="85351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C55A7423-CB63-AF53-D01F-CD34FC148CE7}"/>
              </a:ext>
            </a:extLst>
          </p:cNvPr>
          <p:cNvCxnSpPr>
            <a:cxnSpLocks/>
            <a:stCxn id="81" idx="2"/>
          </p:cNvCxnSpPr>
          <p:nvPr/>
        </p:nvCxnSpPr>
        <p:spPr>
          <a:xfrm flipH="1" flipV="1">
            <a:off x="4061602" y="2990967"/>
            <a:ext cx="1769876" cy="1417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DC78D4-6448-2F54-3A7F-05DC528F5049}"/>
              </a:ext>
            </a:extLst>
          </p:cNvPr>
          <p:cNvCxnSpPr/>
          <p:nvPr/>
        </p:nvCxnSpPr>
        <p:spPr>
          <a:xfrm flipH="1">
            <a:off x="4046697" y="2990967"/>
            <a:ext cx="51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1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583</Words>
  <Application>Microsoft Office PowerPoint</Application>
  <PresentationFormat>宽屏</PresentationFormat>
  <Paragraphs>188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z</dc:creator>
  <cp:lastModifiedBy>y z</cp:lastModifiedBy>
  <cp:revision>97</cp:revision>
  <dcterms:created xsi:type="dcterms:W3CDTF">2023-10-03T15:45:01Z</dcterms:created>
  <dcterms:modified xsi:type="dcterms:W3CDTF">2023-10-06T08:50:01Z</dcterms:modified>
</cp:coreProperties>
</file>