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EDF-8193-41CD-9435-4A6D16DB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E65-C641-40BC-8B79-22D9543F9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2575-DE2D-4C6F-9BF8-75681D1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A14C-EF66-40E2-8A4C-582D3FE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C048-3E2C-4A78-B6D3-68DAD29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72D-0D76-4D7F-A38E-2EBE4146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0703-46D0-44ED-9D5F-37E75B63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6EC-8942-4DAD-AACB-32BB5D91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E78-A56B-4BAD-AA72-275757C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697C-FD9F-4E7E-90E1-71C015A3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1A821-C5BE-4D9F-8D8E-1EE74752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9A2C-332A-437B-95FA-3A0E452D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FD17-49C1-4537-8462-E2D28981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DBE0-FBF6-4C04-9EB0-20DECC5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76C7-9CDC-41B3-A4C9-ABACACE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098-254E-4336-AC3A-E822A90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063-06A9-48FD-B311-FEE1B6E0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DF25-11AC-4D5C-A2B3-DB877651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33F4-F882-4682-8C4F-D74167C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2F4B-9E7A-405B-A21E-513CEC7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17C3-788C-4A46-817A-C3DB6E1E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2736-9C70-4BB8-8EA3-4768CA3D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0E5-5FDA-479D-9F94-57AF6D0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04E-A2C2-47A8-B66F-C7C8045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0E73-EB82-4AC4-B1E1-5DEA6AC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C13-930F-4E39-8119-7505290B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E73A-325D-46D8-AD4C-BB54574F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76872-4F8D-4FE6-9B45-0652EA9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370A-DAE8-41D3-B025-0D13E58A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6DE0-2854-4FB9-AD02-A809C622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1C1E-6F21-48CF-866C-CAD3017A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E253-2BAB-4465-BCE6-085FD07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65D-294B-4B61-AE4C-64EDCA28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BD23-A170-46E1-9DFD-2A6B7DAB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71FB-C3A3-4A93-9E95-8A310538D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60704-B403-40F0-9D5B-DFDBAA50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74463-DCA0-4C6B-B824-E3BEFAA2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E85F-F0EC-4CBB-AC3F-1823836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302B-3CC5-4DB2-8142-2210192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9C5-BCB7-4DD2-89F4-30DB407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6876-5AF4-4D02-91BB-D88D712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C33-EEDC-44AD-AEAB-537D032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391C-5B17-4C9A-97CD-78BF8F2A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0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B087-A3EF-43FD-94E2-EDE1E3E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CD685-963F-499D-AE57-C02141A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AA73-DF0C-4010-80F2-B5FF96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F714-8A08-4674-897A-75453651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D353-73A1-4982-8B6E-B5729F3C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F75E-7905-411A-B17E-A2DDBC43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9728-D177-4479-B601-D8C7797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C624-0D7A-4BBF-8C46-FD2B829B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428-4517-4981-8EE8-B8D8F782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2BF-A24D-480D-891F-684F6A4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408A1-52D2-4816-8265-A5EBB3B4A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4A991-C2C8-4FA6-AF3D-1CA62CB5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A430-442E-44F8-BFD6-78B5AF9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6D4F-A02C-452A-B1B5-FE8CB11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661F-E173-41D5-A5E7-F35B1DC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F198C-7878-44CA-9B63-67E5BD7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AEEF-A1A5-437A-8D32-3DC05D76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6F4C-69D3-4D1B-B62F-41C956AF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43F-DA38-42CF-87A8-D64DD96A8D97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ED39-BD62-4D00-B473-D5D49730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A69D-D98A-4555-B8BB-1132FE2B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.html" TargetMode="External"/><Relationship Id="rId2" Type="http://schemas.openxmlformats.org/officeDocument/2006/relationships/hyperlink" Target="https://pandas.pydata.org/pandas-docs/version/0.15/tuto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riverbankcomputing.com/software/pyqt/intro" TargetMode="External"/><Relationship Id="rId4" Type="http://schemas.openxmlformats.org/officeDocument/2006/relationships/hyperlink" Target="http://pyqtgraph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A81-8D24-470D-ABEE-6DD947C5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81" y="1438882"/>
            <a:ext cx="10132381" cy="191757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Python</a:t>
            </a:r>
            <a:r>
              <a:rPr lang="zh-CN" altLang="en-US" b="1" dirty="0">
                <a:latin typeface="+mn-lt"/>
              </a:rPr>
              <a:t>常用库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2B17-BDFC-4E7A-8DED-CDD108CD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" y="4143800"/>
            <a:ext cx="12192000" cy="955962"/>
          </a:xfrm>
        </p:spPr>
        <p:txBody>
          <a:bodyPr>
            <a:normAutofit/>
          </a:bodyPr>
          <a:lstStyle/>
          <a:p>
            <a:r>
              <a:rPr lang="zh-CN" altLang="en-US" b="1" dirty="0"/>
              <a:t>陈 锋 </a:t>
            </a:r>
            <a:endParaRPr lang="en-US" altLang="zh-CN" b="1" dirty="0"/>
          </a:p>
          <a:p>
            <a:r>
              <a:rPr lang="zh-CN" altLang="en-US" b="1" dirty="0"/>
              <a:t>机械与运载工程学院</a:t>
            </a:r>
            <a:endParaRPr lang="en-GB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911AD5-9814-43CF-A6EB-79B88F4A023E}"/>
              </a:ext>
            </a:extLst>
          </p:cNvPr>
          <p:cNvSpPr txBox="1">
            <a:spLocks/>
          </p:cNvSpPr>
          <p:nvPr/>
        </p:nvSpPr>
        <p:spPr>
          <a:xfrm>
            <a:off x="0" y="6286367"/>
            <a:ext cx="6096000" cy="57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FC0B2-156D-48D0-8525-574E3A6C0C77}"/>
              </a:ext>
            </a:extLst>
          </p:cNvPr>
          <p:cNvSpPr txBox="1">
            <a:spLocks/>
          </p:cNvSpPr>
          <p:nvPr/>
        </p:nvSpPr>
        <p:spPr>
          <a:xfrm>
            <a:off x="6096000" y="6474691"/>
            <a:ext cx="6096000" cy="38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02</a:t>
            </a:r>
            <a:r>
              <a:rPr lang="zh-CN" altLang="en-US" sz="2000" dirty="0"/>
              <a:t>日 星期一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8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常用库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6342"/>
            <a:ext cx="12191999" cy="5721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计算和数据处理</a:t>
            </a:r>
            <a:r>
              <a:rPr lang="en-US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库介绍：</a:t>
            </a:r>
            <a:r>
              <a:rPr lang="en-US" altLang="zh-CN" sz="32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32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scipy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panda</a:t>
            </a:r>
            <a:endParaRPr lang="en-US" altLang="zh-CN" sz="32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可视化</a:t>
            </a:r>
            <a:r>
              <a:rPr lang="en-US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库介绍：</a:t>
            </a:r>
            <a:r>
              <a:rPr lang="en-US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matplotlib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32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pyqtgraph</a:t>
            </a:r>
            <a:r>
              <a:rPr lang="zh-CN" altLang="en-US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32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  <a:hlinkClick r:id="rId5"/>
              </a:rPr>
              <a:t>PyQt</a:t>
            </a:r>
            <a:endParaRPr lang="en-US" altLang="zh-CN" sz="32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人工智能框架介绍：</a:t>
            </a:r>
            <a:r>
              <a:rPr lang="en-US" altLang="zh-CN" sz="32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  <a:hlinkClick r:id="rId6"/>
              </a:rPr>
              <a:t>pytorch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38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安装及版本管理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6342"/>
            <a:ext cx="12191999" cy="57216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打开</a:t>
            </a:r>
            <a:r>
              <a:rPr lang="en-US" altLang="zh-CN" sz="3200" dirty="0" err="1"/>
              <a:t>miniconda</a:t>
            </a:r>
            <a:r>
              <a:rPr lang="zh-CN" altLang="en-US" sz="3200" dirty="0"/>
              <a:t>的命令行窗口，创建虚拟环境：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err="1"/>
              <a:t>conda</a:t>
            </a:r>
            <a:r>
              <a:rPr lang="en-US" altLang="zh-CN" sz="3200" dirty="0"/>
              <a:t> create -n </a:t>
            </a:r>
            <a:r>
              <a:rPr lang="en-US" altLang="zh-CN" sz="3200" dirty="0" err="1"/>
              <a:t>xiangmumingzi</a:t>
            </a:r>
            <a:r>
              <a:rPr lang="en-US" altLang="zh-CN" sz="3200" dirty="0"/>
              <a:t> python=3 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C4BD68-54E4-42C2-8B8E-2F08EF50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01" y="3047037"/>
            <a:ext cx="6657143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安装及版本管理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6342"/>
            <a:ext cx="12191999" cy="57216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安装</a:t>
            </a:r>
            <a:r>
              <a:rPr lang="en-US" altLang="zh-CN" sz="3200" dirty="0" err="1"/>
              <a:t>numpy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err="1"/>
              <a:t>conda</a:t>
            </a:r>
            <a:r>
              <a:rPr lang="en-US" altLang="zh-CN" sz="3200" dirty="0"/>
              <a:t> install -n </a:t>
            </a:r>
            <a:r>
              <a:rPr lang="en-US" altLang="zh-CN" sz="3200" dirty="0" err="1"/>
              <a:t>xiangmumingzi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numpy</a:t>
            </a:r>
            <a:r>
              <a:rPr lang="en-US" altLang="zh-CN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6BB9E2-45B5-42A7-A12C-929BC3F4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78" y="2911907"/>
            <a:ext cx="7952381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安装及版本管理</a:t>
            </a:r>
            <a:endParaRPr lang="en-GB" b="1" dirty="0">
              <a:latin typeface="+mn-lt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C352E5-6C00-40B6-A075-EEC87E0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6342"/>
            <a:ext cx="12191999" cy="57216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查看当前虚拟环境下所装的库：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err="1"/>
              <a:t>conda</a:t>
            </a:r>
            <a:r>
              <a:rPr lang="en-US" altLang="zh-CN" sz="3200" dirty="0"/>
              <a:t> list -n </a:t>
            </a:r>
            <a:r>
              <a:rPr lang="en-US" altLang="zh-CN" sz="3200" dirty="0" err="1"/>
              <a:t>xiangmumingzi</a:t>
            </a:r>
            <a:r>
              <a:rPr lang="en-US" altLang="zh-CN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6D39A-3B2C-4A98-B930-F58142E6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62" y="2763544"/>
            <a:ext cx="7785352" cy="39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1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100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Python常用库</vt:lpstr>
      <vt:lpstr>常用库</vt:lpstr>
      <vt:lpstr>安装及版本管理</vt:lpstr>
      <vt:lpstr>安装及版本管理</vt:lpstr>
      <vt:lpstr>安装及版本管理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Python</dc:title>
  <dc:creator>Feng Chen</dc:creator>
  <cp:lastModifiedBy> </cp:lastModifiedBy>
  <cp:revision>378</cp:revision>
  <dcterms:created xsi:type="dcterms:W3CDTF">2018-01-17T16:32:12Z</dcterms:created>
  <dcterms:modified xsi:type="dcterms:W3CDTF">2020-11-02T03:06:50Z</dcterms:modified>
</cp:coreProperties>
</file>