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6022E-AC77-4A19-A460-F762268D056D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7A3F0F7-3107-4F2B-8778-D2C5844FCFE5}">
      <dgm:prSet/>
      <dgm:spPr/>
      <dgm:t>
        <a:bodyPr/>
        <a:lstStyle/>
        <a:p>
          <a:r>
            <a:rPr lang="zh-CN"/>
            <a:t>人工智能</a:t>
          </a:r>
        </a:p>
      </dgm:t>
    </dgm:pt>
    <dgm:pt modelId="{60801C17-85E0-41CB-B5B2-F81B6B903AFF}" type="parTrans" cxnId="{68BD77A0-9502-416C-9D12-CB84D42092D6}">
      <dgm:prSet/>
      <dgm:spPr/>
      <dgm:t>
        <a:bodyPr/>
        <a:lstStyle/>
        <a:p>
          <a:endParaRPr lang="zh-CN" altLang="en-US"/>
        </a:p>
      </dgm:t>
    </dgm:pt>
    <dgm:pt modelId="{A9C1728D-85EE-4257-B84F-E5D0AF2674DE}" type="sibTrans" cxnId="{68BD77A0-9502-416C-9D12-CB84D42092D6}">
      <dgm:prSet/>
      <dgm:spPr/>
      <dgm:t>
        <a:bodyPr/>
        <a:lstStyle/>
        <a:p>
          <a:endParaRPr lang="zh-CN" altLang="en-US"/>
        </a:p>
      </dgm:t>
    </dgm:pt>
    <dgm:pt modelId="{5AAC4DD0-0455-40EA-8135-36C579D06936}">
      <dgm:prSet/>
      <dgm:spPr/>
      <dgm:t>
        <a:bodyPr/>
        <a:lstStyle/>
        <a:p>
          <a:r>
            <a:rPr lang="zh-CN" dirty="0"/>
            <a:t>机器学习</a:t>
          </a:r>
        </a:p>
      </dgm:t>
    </dgm:pt>
    <dgm:pt modelId="{5DEC822E-83D5-432E-8C40-2ED806AD5B7B}" type="parTrans" cxnId="{471C004D-3621-4C92-AA16-295B45E74E60}">
      <dgm:prSet/>
      <dgm:spPr/>
      <dgm:t>
        <a:bodyPr/>
        <a:lstStyle/>
        <a:p>
          <a:endParaRPr lang="zh-CN" altLang="en-US"/>
        </a:p>
      </dgm:t>
    </dgm:pt>
    <dgm:pt modelId="{C6669DA3-F3DF-4FF5-A25E-51D26DB62062}" type="sibTrans" cxnId="{471C004D-3621-4C92-AA16-295B45E74E60}">
      <dgm:prSet/>
      <dgm:spPr/>
      <dgm:t>
        <a:bodyPr/>
        <a:lstStyle/>
        <a:p>
          <a:endParaRPr lang="zh-CN" altLang="en-US"/>
        </a:p>
      </dgm:t>
    </dgm:pt>
    <dgm:pt modelId="{76619FBF-A9DC-4943-B657-F4A4449408A6}">
      <dgm:prSet/>
      <dgm:spPr/>
      <dgm:t>
        <a:bodyPr/>
        <a:lstStyle/>
        <a:p>
          <a:r>
            <a:rPr lang="zh-CN"/>
            <a:t>深度学习</a:t>
          </a:r>
        </a:p>
      </dgm:t>
    </dgm:pt>
    <dgm:pt modelId="{B844360B-658D-4D1F-9C71-F1A9E3A5F223}" type="parTrans" cxnId="{902D37FF-7E8F-4E16-BC2E-D44EE04A693E}">
      <dgm:prSet/>
      <dgm:spPr/>
      <dgm:t>
        <a:bodyPr/>
        <a:lstStyle/>
        <a:p>
          <a:endParaRPr lang="zh-CN" altLang="en-US"/>
        </a:p>
      </dgm:t>
    </dgm:pt>
    <dgm:pt modelId="{4A7193C8-E658-4003-8C44-1275848A46E5}" type="sibTrans" cxnId="{902D37FF-7E8F-4E16-BC2E-D44EE04A693E}">
      <dgm:prSet/>
      <dgm:spPr/>
      <dgm:t>
        <a:bodyPr/>
        <a:lstStyle/>
        <a:p>
          <a:endParaRPr lang="zh-CN" altLang="en-US"/>
        </a:p>
      </dgm:t>
    </dgm:pt>
    <dgm:pt modelId="{E9A4A85C-FA91-434E-9AB7-DC11D6254124}" type="pres">
      <dgm:prSet presAssocID="{8796022E-AC77-4A19-A460-F762268D056D}" presName="Name0" presStyleCnt="0">
        <dgm:presLayoutVars>
          <dgm:chMax val="7"/>
          <dgm:resizeHandles val="exact"/>
        </dgm:presLayoutVars>
      </dgm:prSet>
      <dgm:spPr/>
    </dgm:pt>
    <dgm:pt modelId="{E5321749-E36E-411F-BB3E-57108E4D08B4}" type="pres">
      <dgm:prSet presAssocID="{8796022E-AC77-4A19-A460-F762268D056D}" presName="comp1" presStyleCnt="0"/>
      <dgm:spPr/>
    </dgm:pt>
    <dgm:pt modelId="{F6CF375B-51BC-4DED-A58A-6A627E594D90}" type="pres">
      <dgm:prSet presAssocID="{8796022E-AC77-4A19-A460-F762268D056D}" presName="circle1" presStyleLbl="node1" presStyleIdx="0" presStyleCnt="3"/>
      <dgm:spPr/>
    </dgm:pt>
    <dgm:pt modelId="{19ED4978-B11B-4454-805F-69B6A3C6A8A5}" type="pres">
      <dgm:prSet presAssocID="{8796022E-AC77-4A19-A460-F762268D056D}" presName="c1text" presStyleLbl="node1" presStyleIdx="0" presStyleCnt="3">
        <dgm:presLayoutVars>
          <dgm:bulletEnabled val="1"/>
        </dgm:presLayoutVars>
      </dgm:prSet>
      <dgm:spPr/>
    </dgm:pt>
    <dgm:pt modelId="{D4ED5B68-F50A-4609-89B1-8B6F35788222}" type="pres">
      <dgm:prSet presAssocID="{8796022E-AC77-4A19-A460-F762268D056D}" presName="comp2" presStyleCnt="0"/>
      <dgm:spPr/>
    </dgm:pt>
    <dgm:pt modelId="{6650085A-76F3-4208-91E0-07289E16A8A8}" type="pres">
      <dgm:prSet presAssocID="{8796022E-AC77-4A19-A460-F762268D056D}" presName="circle2" presStyleLbl="node1" presStyleIdx="1" presStyleCnt="3" custScaleY="81019" custLinFactNeighborX="0" custLinFactNeighborY="9491"/>
      <dgm:spPr/>
    </dgm:pt>
    <dgm:pt modelId="{CF557454-137E-4EAD-BCE9-0D78D865ACDC}" type="pres">
      <dgm:prSet presAssocID="{8796022E-AC77-4A19-A460-F762268D056D}" presName="c2text" presStyleLbl="node1" presStyleIdx="1" presStyleCnt="3">
        <dgm:presLayoutVars>
          <dgm:bulletEnabled val="1"/>
        </dgm:presLayoutVars>
      </dgm:prSet>
      <dgm:spPr/>
    </dgm:pt>
    <dgm:pt modelId="{58BB720F-13F4-4F32-8D16-6A75F2B9C40A}" type="pres">
      <dgm:prSet presAssocID="{8796022E-AC77-4A19-A460-F762268D056D}" presName="comp3" presStyleCnt="0"/>
      <dgm:spPr/>
    </dgm:pt>
    <dgm:pt modelId="{578CF26D-0B67-438A-83B6-8056D9A4D26A}" type="pres">
      <dgm:prSet presAssocID="{8796022E-AC77-4A19-A460-F762268D056D}" presName="circle3" presStyleLbl="node1" presStyleIdx="2" presStyleCnt="3" custScaleY="62296" custLinFactNeighborX="0" custLinFactNeighborY="18852"/>
      <dgm:spPr/>
    </dgm:pt>
    <dgm:pt modelId="{1702C5E0-1906-49A7-B1BE-9F6F2EB5BCF7}" type="pres">
      <dgm:prSet presAssocID="{8796022E-AC77-4A19-A460-F762268D056D}" presName="c3text" presStyleLbl="node1" presStyleIdx="2" presStyleCnt="3">
        <dgm:presLayoutVars>
          <dgm:bulletEnabled val="1"/>
        </dgm:presLayoutVars>
      </dgm:prSet>
      <dgm:spPr/>
    </dgm:pt>
  </dgm:ptLst>
  <dgm:cxnLst>
    <dgm:cxn modelId="{7A125701-D438-4C36-B4BA-E5271551013A}" type="presOf" srcId="{76619FBF-A9DC-4943-B657-F4A4449408A6}" destId="{578CF26D-0B67-438A-83B6-8056D9A4D26A}" srcOrd="0" destOrd="0" presId="urn:microsoft.com/office/officeart/2005/8/layout/venn2"/>
    <dgm:cxn modelId="{AF470609-DCB4-4126-98C4-99D08B8FB2FA}" type="presOf" srcId="{76619FBF-A9DC-4943-B657-F4A4449408A6}" destId="{1702C5E0-1906-49A7-B1BE-9F6F2EB5BCF7}" srcOrd="1" destOrd="0" presId="urn:microsoft.com/office/officeart/2005/8/layout/venn2"/>
    <dgm:cxn modelId="{471C004D-3621-4C92-AA16-295B45E74E60}" srcId="{8796022E-AC77-4A19-A460-F762268D056D}" destId="{5AAC4DD0-0455-40EA-8135-36C579D06936}" srcOrd="1" destOrd="0" parTransId="{5DEC822E-83D5-432E-8C40-2ED806AD5B7B}" sibTransId="{C6669DA3-F3DF-4FF5-A25E-51D26DB62062}"/>
    <dgm:cxn modelId="{45E6E955-AF13-43C5-A88E-3F2BA9B5376D}" type="presOf" srcId="{37A3F0F7-3107-4F2B-8778-D2C5844FCFE5}" destId="{19ED4978-B11B-4454-805F-69B6A3C6A8A5}" srcOrd="1" destOrd="0" presId="urn:microsoft.com/office/officeart/2005/8/layout/venn2"/>
    <dgm:cxn modelId="{B079B88A-2F62-4B24-BBB1-9AC6550B575C}" type="presOf" srcId="{5AAC4DD0-0455-40EA-8135-36C579D06936}" destId="{CF557454-137E-4EAD-BCE9-0D78D865ACDC}" srcOrd="1" destOrd="0" presId="urn:microsoft.com/office/officeart/2005/8/layout/venn2"/>
    <dgm:cxn modelId="{D62B8D9C-2B8A-4B75-BCDC-809FF49F1704}" type="presOf" srcId="{37A3F0F7-3107-4F2B-8778-D2C5844FCFE5}" destId="{F6CF375B-51BC-4DED-A58A-6A627E594D90}" srcOrd="0" destOrd="0" presId="urn:microsoft.com/office/officeart/2005/8/layout/venn2"/>
    <dgm:cxn modelId="{68BD77A0-9502-416C-9D12-CB84D42092D6}" srcId="{8796022E-AC77-4A19-A460-F762268D056D}" destId="{37A3F0F7-3107-4F2B-8778-D2C5844FCFE5}" srcOrd="0" destOrd="0" parTransId="{60801C17-85E0-41CB-B5B2-F81B6B903AFF}" sibTransId="{A9C1728D-85EE-4257-B84F-E5D0AF2674DE}"/>
    <dgm:cxn modelId="{51B471C2-50BE-498C-8939-0FC4FEEFEF4F}" type="presOf" srcId="{8796022E-AC77-4A19-A460-F762268D056D}" destId="{E9A4A85C-FA91-434E-9AB7-DC11D6254124}" srcOrd="0" destOrd="0" presId="urn:microsoft.com/office/officeart/2005/8/layout/venn2"/>
    <dgm:cxn modelId="{1E9549E0-A0A1-4C09-A923-B870EBBECDB5}" type="presOf" srcId="{5AAC4DD0-0455-40EA-8135-36C579D06936}" destId="{6650085A-76F3-4208-91E0-07289E16A8A8}" srcOrd="0" destOrd="0" presId="urn:microsoft.com/office/officeart/2005/8/layout/venn2"/>
    <dgm:cxn modelId="{902D37FF-7E8F-4E16-BC2E-D44EE04A693E}" srcId="{8796022E-AC77-4A19-A460-F762268D056D}" destId="{76619FBF-A9DC-4943-B657-F4A4449408A6}" srcOrd="2" destOrd="0" parTransId="{B844360B-658D-4D1F-9C71-F1A9E3A5F223}" sibTransId="{4A7193C8-E658-4003-8C44-1275848A46E5}"/>
    <dgm:cxn modelId="{FA2E2CA9-610C-4F38-A6C1-A51145BD7D2A}" type="presParOf" srcId="{E9A4A85C-FA91-434E-9AB7-DC11D6254124}" destId="{E5321749-E36E-411F-BB3E-57108E4D08B4}" srcOrd="0" destOrd="0" presId="urn:microsoft.com/office/officeart/2005/8/layout/venn2"/>
    <dgm:cxn modelId="{067D0DA3-CE81-4521-9CC3-52B40C960F62}" type="presParOf" srcId="{E5321749-E36E-411F-BB3E-57108E4D08B4}" destId="{F6CF375B-51BC-4DED-A58A-6A627E594D90}" srcOrd="0" destOrd="0" presId="urn:microsoft.com/office/officeart/2005/8/layout/venn2"/>
    <dgm:cxn modelId="{1E5AE18D-011C-4261-B876-FF22905C2138}" type="presParOf" srcId="{E5321749-E36E-411F-BB3E-57108E4D08B4}" destId="{19ED4978-B11B-4454-805F-69B6A3C6A8A5}" srcOrd="1" destOrd="0" presId="urn:microsoft.com/office/officeart/2005/8/layout/venn2"/>
    <dgm:cxn modelId="{F4A11AEA-60A5-4F1A-9563-E44F343B3E05}" type="presParOf" srcId="{E9A4A85C-FA91-434E-9AB7-DC11D6254124}" destId="{D4ED5B68-F50A-4609-89B1-8B6F35788222}" srcOrd="1" destOrd="0" presId="urn:microsoft.com/office/officeart/2005/8/layout/venn2"/>
    <dgm:cxn modelId="{34BF1C4D-6CB3-40A5-9E04-85CA73A3B96D}" type="presParOf" srcId="{D4ED5B68-F50A-4609-89B1-8B6F35788222}" destId="{6650085A-76F3-4208-91E0-07289E16A8A8}" srcOrd="0" destOrd="0" presId="urn:microsoft.com/office/officeart/2005/8/layout/venn2"/>
    <dgm:cxn modelId="{2A134D89-0A64-418D-B889-7B9156A1AACB}" type="presParOf" srcId="{D4ED5B68-F50A-4609-89B1-8B6F35788222}" destId="{CF557454-137E-4EAD-BCE9-0D78D865ACDC}" srcOrd="1" destOrd="0" presId="urn:microsoft.com/office/officeart/2005/8/layout/venn2"/>
    <dgm:cxn modelId="{32DB66C7-9FCE-4B46-A8B5-483AC82C7CC6}" type="presParOf" srcId="{E9A4A85C-FA91-434E-9AB7-DC11D6254124}" destId="{58BB720F-13F4-4F32-8D16-6A75F2B9C40A}" srcOrd="2" destOrd="0" presId="urn:microsoft.com/office/officeart/2005/8/layout/venn2"/>
    <dgm:cxn modelId="{1671CDC7-8D4E-45F7-B246-3F8A72B9E7EB}" type="presParOf" srcId="{58BB720F-13F4-4F32-8D16-6A75F2B9C40A}" destId="{578CF26D-0B67-438A-83B6-8056D9A4D26A}" srcOrd="0" destOrd="0" presId="urn:microsoft.com/office/officeart/2005/8/layout/venn2"/>
    <dgm:cxn modelId="{CDC2FB32-F7E5-4D8B-998F-7757F890108C}" type="presParOf" srcId="{58BB720F-13F4-4F32-8D16-6A75F2B9C40A}" destId="{1702C5E0-1906-49A7-B1BE-9F6F2EB5BCF7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CEEDE3-BB18-40C3-BF69-08814BA67B52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93458D-4B4A-49BA-BF09-7361DC04F15E}">
      <dgm:prSet/>
      <dgm:spPr/>
      <dgm:t>
        <a:bodyPr/>
        <a:lstStyle/>
        <a:p>
          <a:r>
            <a:rPr lang="zh-CN" dirty="0"/>
            <a:t>实际问题数学化</a:t>
          </a:r>
          <a:r>
            <a:rPr lang="zh-CN" altLang="en-US" dirty="0"/>
            <a:t>（建模）</a:t>
          </a:r>
          <a:endParaRPr lang="zh-CN" dirty="0"/>
        </a:p>
      </dgm:t>
    </dgm:pt>
    <dgm:pt modelId="{8F352D6F-3AB1-4A8F-A612-A6A5E11A72CF}" type="parTrans" cxnId="{5A481E83-2F57-4B45-A0BA-DD8B79EB8E01}">
      <dgm:prSet/>
      <dgm:spPr/>
      <dgm:t>
        <a:bodyPr/>
        <a:lstStyle/>
        <a:p>
          <a:endParaRPr lang="zh-CN" altLang="en-US"/>
        </a:p>
      </dgm:t>
    </dgm:pt>
    <dgm:pt modelId="{7A4126F0-9B81-41B8-960B-D92A28462AA4}" type="sibTrans" cxnId="{5A481E83-2F57-4B45-A0BA-DD8B79EB8E01}">
      <dgm:prSet/>
      <dgm:spPr/>
      <dgm:t>
        <a:bodyPr/>
        <a:lstStyle/>
        <a:p>
          <a:endParaRPr lang="zh-CN" altLang="en-US"/>
        </a:p>
      </dgm:t>
    </dgm:pt>
    <dgm:pt modelId="{D9390BFF-EE2C-48B2-82D4-4CEB6E5239F5}">
      <dgm:prSet/>
      <dgm:spPr/>
      <dgm:t>
        <a:bodyPr/>
        <a:lstStyle/>
        <a:p>
          <a:r>
            <a:rPr lang="zh-CN" dirty="0"/>
            <a:t>利用数学方法对数学模型进行求解</a:t>
          </a:r>
          <a:r>
            <a:rPr lang="zh-CN" altLang="en-US" dirty="0"/>
            <a:t>（求解）</a:t>
          </a:r>
          <a:endParaRPr lang="zh-CN" dirty="0"/>
        </a:p>
      </dgm:t>
    </dgm:pt>
    <dgm:pt modelId="{EEDDAB41-325B-4271-916D-16C53DB83F33}" type="parTrans" cxnId="{B0B9DB81-066B-403B-B9D6-1E3F0221D20F}">
      <dgm:prSet/>
      <dgm:spPr/>
      <dgm:t>
        <a:bodyPr/>
        <a:lstStyle/>
        <a:p>
          <a:endParaRPr lang="zh-CN" altLang="en-US"/>
        </a:p>
      </dgm:t>
    </dgm:pt>
    <dgm:pt modelId="{02C3264B-F808-4463-9222-0493FF14688C}" type="sibTrans" cxnId="{B0B9DB81-066B-403B-B9D6-1E3F0221D20F}">
      <dgm:prSet/>
      <dgm:spPr/>
      <dgm:t>
        <a:bodyPr/>
        <a:lstStyle/>
        <a:p>
          <a:endParaRPr lang="zh-CN" altLang="en-US"/>
        </a:p>
      </dgm:t>
    </dgm:pt>
    <dgm:pt modelId="{18C39DD6-66EF-4281-B537-37C1A0CC9208}">
      <dgm:prSet/>
      <dgm:spPr/>
      <dgm:t>
        <a:bodyPr/>
        <a:lstStyle/>
        <a:p>
          <a:r>
            <a:rPr lang="zh-CN" dirty="0"/>
            <a:t>评估</a:t>
          </a:r>
          <a:r>
            <a:rPr lang="zh-CN" altLang="en-US" dirty="0"/>
            <a:t>和</a:t>
          </a:r>
          <a:r>
            <a:rPr lang="zh-CN" dirty="0"/>
            <a:t>优化</a:t>
          </a:r>
        </a:p>
      </dgm:t>
    </dgm:pt>
    <dgm:pt modelId="{9E37DE0D-5E01-46BF-94C6-5CBAFB327586}" type="parTrans" cxnId="{98FF0C5F-F410-4824-8489-CC654874E097}">
      <dgm:prSet/>
      <dgm:spPr/>
      <dgm:t>
        <a:bodyPr/>
        <a:lstStyle/>
        <a:p>
          <a:endParaRPr lang="zh-CN" altLang="en-US"/>
        </a:p>
      </dgm:t>
    </dgm:pt>
    <dgm:pt modelId="{88990566-CA95-45D8-BA29-720DDDF5EB55}" type="sibTrans" cxnId="{98FF0C5F-F410-4824-8489-CC654874E097}">
      <dgm:prSet/>
      <dgm:spPr/>
      <dgm:t>
        <a:bodyPr/>
        <a:lstStyle/>
        <a:p>
          <a:endParaRPr lang="zh-CN" altLang="en-US"/>
        </a:p>
      </dgm:t>
    </dgm:pt>
    <dgm:pt modelId="{32BD3534-277D-4212-A2B8-238582F7512B}" type="pres">
      <dgm:prSet presAssocID="{28CEEDE3-BB18-40C3-BF69-08814BA67B52}" presName="compositeShape" presStyleCnt="0">
        <dgm:presLayoutVars>
          <dgm:chMax val="7"/>
          <dgm:dir/>
          <dgm:resizeHandles val="exact"/>
        </dgm:presLayoutVars>
      </dgm:prSet>
      <dgm:spPr/>
    </dgm:pt>
    <dgm:pt modelId="{C2FB0F5B-D37D-41B4-9153-6C97F16B7DFC}" type="pres">
      <dgm:prSet presAssocID="{28CEEDE3-BB18-40C3-BF69-08814BA67B52}" presName="wedge1" presStyleLbl="node1" presStyleIdx="0" presStyleCnt="3" custLinFactNeighborX="-8456"/>
      <dgm:spPr/>
    </dgm:pt>
    <dgm:pt modelId="{C11BB053-A738-416A-A462-08125D189B66}" type="pres">
      <dgm:prSet presAssocID="{28CEEDE3-BB18-40C3-BF69-08814BA67B52}" presName="dummy1a" presStyleCnt="0"/>
      <dgm:spPr/>
    </dgm:pt>
    <dgm:pt modelId="{54790F34-8366-46EE-95C3-2131F234BC16}" type="pres">
      <dgm:prSet presAssocID="{28CEEDE3-BB18-40C3-BF69-08814BA67B52}" presName="dummy1b" presStyleCnt="0"/>
      <dgm:spPr/>
    </dgm:pt>
    <dgm:pt modelId="{DD56A000-402E-41A3-BA1B-BFE074DE8EFD}" type="pres">
      <dgm:prSet presAssocID="{28CEEDE3-BB18-40C3-BF69-08814BA67B5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73AB54-9030-4E9C-9C0D-9196D52CB603}" type="pres">
      <dgm:prSet presAssocID="{28CEEDE3-BB18-40C3-BF69-08814BA67B52}" presName="wedge2" presStyleLbl="node1" presStyleIdx="1" presStyleCnt="3" custLinFactNeighborX="-8456"/>
      <dgm:spPr/>
    </dgm:pt>
    <dgm:pt modelId="{FCCF9D55-32E0-459A-9EAB-93209D2B8217}" type="pres">
      <dgm:prSet presAssocID="{28CEEDE3-BB18-40C3-BF69-08814BA67B52}" presName="dummy2a" presStyleCnt="0"/>
      <dgm:spPr/>
    </dgm:pt>
    <dgm:pt modelId="{D73E687A-9D8D-4CC6-83FC-5AE3779CFFF5}" type="pres">
      <dgm:prSet presAssocID="{28CEEDE3-BB18-40C3-BF69-08814BA67B52}" presName="dummy2b" presStyleCnt="0"/>
      <dgm:spPr/>
    </dgm:pt>
    <dgm:pt modelId="{B6A39A29-904C-4011-A2CB-F450EDE75DF4}" type="pres">
      <dgm:prSet presAssocID="{28CEEDE3-BB18-40C3-BF69-08814BA67B5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AD4263B-9C72-4403-A03D-063E82DF5E54}" type="pres">
      <dgm:prSet presAssocID="{28CEEDE3-BB18-40C3-BF69-08814BA67B52}" presName="wedge3" presStyleLbl="node1" presStyleIdx="2" presStyleCnt="3" custLinFactNeighborX="-8456"/>
      <dgm:spPr/>
    </dgm:pt>
    <dgm:pt modelId="{9B1531C4-9508-4C3A-AEC8-9F2C000B944B}" type="pres">
      <dgm:prSet presAssocID="{28CEEDE3-BB18-40C3-BF69-08814BA67B52}" presName="dummy3a" presStyleCnt="0"/>
      <dgm:spPr/>
    </dgm:pt>
    <dgm:pt modelId="{2B22E763-DFE5-4654-B427-13D298447982}" type="pres">
      <dgm:prSet presAssocID="{28CEEDE3-BB18-40C3-BF69-08814BA67B52}" presName="dummy3b" presStyleCnt="0"/>
      <dgm:spPr/>
    </dgm:pt>
    <dgm:pt modelId="{67D08555-A9FA-4BFD-A425-F1C0EED0E21A}" type="pres">
      <dgm:prSet presAssocID="{28CEEDE3-BB18-40C3-BF69-08814BA67B5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F47ED90-4408-48C2-AFAB-7FA68498EAA5}" type="pres">
      <dgm:prSet presAssocID="{7A4126F0-9B81-41B8-960B-D92A28462AA4}" presName="arrowWedge1" presStyleLbl="fgSibTrans2D1" presStyleIdx="0" presStyleCnt="3" custLinFactNeighborX="-170" custLinFactNeighborY="-1377"/>
      <dgm:spPr/>
    </dgm:pt>
    <dgm:pt modelId="{8DC9F717-1E8A-4698-A255-5E5F94AA501D}" type="pres">
      <dgm:prSet presAssocID="{02C3264B-F808-4463-9222-0493FF14688C}" presName="arrowWedge2" presStyleLbl="fgSibTrans2D1" presStyleIdx="1" presStyleCnt="3" custLinFactNeighborX="-170" custLinFactNeighborY="-1377"/>
      <dgm:spPr/>
    </dgm:pt>
    <dgm:pt modelId="{A0664F89-C135-4D14-BFA4-DCCFDA9FEF4F}" type="pres">
      <dgm:prSet presAssocID="{88990566-CA95-45D8-BA29-720DDDF5EB55}" presName="arrowWedge3" presStyleLbl="fgSibTrans2D1" presStyleIdx="2" presStyleCnt="3" custLinFactNeighborX="-170" custLinFactNeighborY="-1377"/>
      <dgm:spPr/>
    </dgm:pt>
  </dgm:ptLst>
  <dgm:cxnLst>
    <dgm:cxn modelId="{3F8B360D-05F5-4E48-A735-D92DD2DD0D0A}" type="presOf" srcId="{D9390BFF-EE2C-48B2-82D4-4CEB6E5239F5}" destId="{B6A39A29-904C-4011-A2CB-F450EDE75DF4}" srcOrd="1" destOrd="0" presId="urn:microsoft.com/office/officeart/2005/8/layout/cycle8"/>
    <dgm:cxn modelId="{FEC8DD1E-7489-44CA-9D28-24C402288682}" type="presOf" srcId="{18C39DD6-66EF-4281-B537-37C1A0CC9208}" destId="{67D08555-A9FA-4BFD-A425-F1C0EED0E21A}" srcOrd="1" destOrd="0" presId="urn:microsoft.com/office/officeart/2005/8/layout/cycle8"/>
    <dgm:cxn modelId="{A7DD8A5B-5951-4B5A-9B70-519FDAD8C68B}" type="presOf" srcId="{D9390BFF-EE2C-48B2-82D4-4CEB6E5239F5}" destId="{8B73AB54-9030-4E9C-9C0D-9196D52CB603}" srcOrd="0" destOrd="0" presId="urn:microsoft.com/office/officeart/2005/8/layout/cycle8"/>
    <dgm:cxn modelId="{98FF0C5F-F410-4824-8489-CC654874E097}" srcId="{28CEEDE3-BB18-40C3-BF69-08814BA67B52}" destId="{18C39DD6-66EF-4281-B537-37C1A0CC9208}" srcOrd="2" destOrd="0" parTransId="{9E37DE0D-5E01-46BF-94C6-5CBAFB327586}" sibTransId="{88990566-CA95-45D8-BA29-720DDDF5EB55}"/>
    <dgm:cxn modelId="{9F841862-6804-4B21-9E94-2CE62C3499B8}" type="presOf" srcId="{8D93458D-4B4A-49BA-BF09-7361DC04F15E}" destId="{DD56A000-402E-41A3-BA1B-BFE074DE8EFD}" srcOrd="1" destOrd="0" presId="urn:microsoft.com/office/officeart/2005/8/layout/cycle8"/>
    <dgm:cxn modelId="{B0B9DB81-066B-403B-B9D6-1E3F0221D20F}" srcId="{28CEEDE3-BB18-40C3-BF69-08814BA67B52}" destId="{D9390BFF-EE2C-48B2-82D4-4CEB6E5239F5}" srcOrd="1" destOrd="0" parTransId="{EEDDAB41-325B-4271-916D-16C53DB83F33}" sibTransId="{02C3264B-F808-4463-9222-0493FF14688C}"/>
    <dgm:cxn modelId="{5A481E83-2F57-4B45-A0BA-DD8B79EB8E01}" srcId="{28CEEDE3-BB18-40C3-BF69-08814BA67B52}" destId="{8D93458D-4B4A-49BA-BF09-7361DC04F15E}" srcOrd="0" destOrd="0" parTransId="{8F352D6F-3AB1-4A8F-A612-A6A5E11A72CF}" sibTransId="{7A4126F0-9B81-41B8-960B-D92A28462AA4}"/>
    <dgm:cxn modelId="{79F380A7-D65B-400C-B6CB-FDFF10D6EEBB}" type="presOf" srcId="{18C39DD6-66EF-4281-B537-37C1A0CC9208}" destId="{AAD4263B-9C72-4403-A03D-063E82DF5E54}" srcOrd="0" destOrd="0" presId="urn:microsoft.com/office/officeart/2005/8/layout/cycle8"/>
    <dgm:cxn modelId="{75D201D8-E3DF-409F-9CA0-E191F4D83768}" type="presOf" srcId="{8D93458D-4B4A-49BA-BF09-7361DC04F15E}" destId="{C2FB0F5B-D37D-41B4-9153-6C97F16B7DFC}" srcOrd="0" destOrd="0" presId="urn:microsoft.com/office/officeart/2005/8/layout/cycle8"/>
    <dgm:cxn modelId="{F43836E4-6635-469A-B92E-F32C2D66AB52}" type="presOf" srcId="{28CEEDE3-BB18-40C3-BF69-08814BA67B52}" destId="{32BD3534-277D-4212-A2B8-238582F7512B}" srcOrd="0" destOrd="0" presId="urn:microsoft.com/office/officeart/2005/8/layout/cycle8"/>
    <dgm:cxn modelId="{8DD576FE-6C3B-4D0F-AFB8-B333D3A204FE}" type="presParOf" srcId="{32BD3534-277D-4212-A2B8-238582F7512B}" destId="{C2FB0F5B-D37D-41B4-9153-6C97F16B7DFC}" srcOrd="0" destOrd="0" presId="urn:microsoft.com/office/officeart/2005/8/layout/cycle8"/>
    <dgm:cxn modelId="{DF7030CE-BBE2-4AD7-8F2D-CC4459E90F05}" type="presParOf" srcId="{32BD3534-277D-4212-A2B8-238582F7512B}" destId="{C11BB053-A738-416A-A462-08125D189B66}" srcOrd="1" destOrd="0" presId="urn:microsoft.com/office/officeart/2005/8/layout/cycle8"/>
    <dgm:cxn modelId="{51EEE4A8-6BDC-41F3-B778-B75FB8FD50CB}" type="presParOf" srcId="{32BD3534-277D-4212-A2B8-238582F7512B}" destId="{54790F34-8366-46EE-95C3-2131F234BC16}" srcOrd="2" destOrd="0" presId="urn:microsoft.com/office/officeart/2005/8/layout/cycle8"/>
    <dgm:cxn modelId="{4505A7AE-BA93-453F-8277-D0786581FBAE}" type="presParOf" srcId="{32BD3534-277D-4212-A2B8-238582F7512B}" destId="{DD56A000-402E-41A3-BA1B-BFE074DE8EFD}" srcOrd="3" destOrd="0" presId="urn:microsoft.com/office/officeart/2005/8/layout/cycle8"/>
    <dgm:cxn modelId="{96F86D25-728D-40C8-B130-2F3A1399104A}" type="presParOf" srcId="{32BD3534-277D-4212-A2B8-238582F7512B}" destId="{8B73AB54-9030-4E9C-9C0D-9196D52CB603}" srcOrd="4" destOrd="0" presId="urn:microsoft.com/office/officeart/2005/8/layout/cycle8"/>
    <dgm:cxn modelId="{089566B6-0B10-46E4-BBC6-4E568F4EF75F}" type="presParOf" srcId="{32BD3534-277D-4212-A2B8-238582F7512B}" destId="{FCCF9D55-32E0-459A-9EAB-93209D2B8217}" srcOrd="5" destOrd="0" presId="urn:microsoft.com/office/officeart/2005/8/layout/cycle8"/>
    <dgm:cxn modelId="{357282C8-125A-4806-87B8-ADF27EA41603}" type="presParOf" srcId="{32BD3534-277D-4212-A2B8-238582F7512B}" destId="{D73E687A-9D8D-4CC6-83FC-5AE3779CFFF5}" srcOrd="6" destOrd="0" presId="urn:microsoft.com/office/officeart/2005/8/layout/cycle8"/>
    <dgm:cxn modelId="{A47F11BC-752E-4F45-A35B-F36A10817CA1}" type="presParOf" srcId="{32BD3534-277D-4212-A2B8-238582F7512B}" destId="{B6A39A29-904C-4011-A2CB-F450EDE75DF4}" srcOrd="7" destOrd="0" presId="urn:microsoft.com/office/officeart/2005/8/layout/cycle8"/>
    <dgm:cxn modelId="{03F59B25-193D-4C5A-81F0-09511D03167E}" type="presParOf" srcId="{32BD3534-277D-4212-A2B8-238582F7512B}" destId="{AAD4263B-9C72-4403-A03D-063E82DF5E54}" srcOrd="8" destOrd="0" presId="urn:microsoft.com/office/officeart/2005/8/layout/cycle8"/>
    <dgm:cxn modelId="{CDC33F6D-AE3F-4041-B56A-FC1051D613F3}" type="presParOf" srcId="{32BD3534-277D-4212-A2B8-238582F7512B}" destId="{9B1531C4-9508-4C3A-AEC8-9F2C000B944B}" srcOrd="9" destOrd="0" presId="urn:microsoft.com/office/officeart/2005/8/layout/cycle8"/>
    <dgm:cxn modelId="{61C1D75E-0CE7-4E14-85C3-FE107B3F9E7B}" type="presParOf" srcId="{32BD3534-277D-4212-A2B8-238582F7512B}" destId="{2B22E763-DFE5-4654-B427-13D298447982}" srcOrd="10" destOrd="0" presId="urn:microsoft.com/office/officeart/2005/8/layout/cycle8"/>
    <dgm:cxn modelId="{1EF33F82-3897-45FD-B44D-5D5E17FAC405}" type="presParOf" srcId="{32BD3534-277D-4212-A2B8-238582F7512B}" destId="{67D08555-A9FA-4BFD-A425-F1C0EED0E21A}" srcOrd="11" destOrd="0" presId="urn:microsoft.com/office/officeart/2005/8/layout/cycle8"/>
    <dgm:cxn modelId="{456A2D94-5712-4B08-B8F0-FFF61708A62C}" type="presParOf" srcId="{32BD3534-277D-4212-A2B8-238582F7512B}" destId="{3F47ED90-4408-48C2-AFAB-7FA68498EAA5}" srcOrd="12" destOrd="0" presId="urn:microsoft.com/office/officeart/2005/8/layout/cycle8"/>
    <dgm:cxn modelId="{8B1F7600-8554-4BA9-B4E7-C6AB8B79183B}" type="presParOf" srcId="{32BD3534-277D-4212-A2B8-238582F7512B}" destId="{8DC9F717-1E8A-4698-A255-5E5F94AA501D}" srcOrd="13" destOrd="0" presId="urn:microsoft.com/office/officeart/2005/8/layout/cycle8"/>
    <dgm:cxn modelId="{FFED529F-7B72-4421-887F-467C906A662C}" type="presParOf" srcId="{32BD3534-277D-4212-A2B8-238582F7512B}" destId="{A0664F89-C135-4D14-BFA4-DCCFDA9FEF4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9CA2B5-EE5F-49AA-B063-873DF6AE50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F0B5E4B-2211-49B6-B6D7-D161187F3AD6}">
      <dgm:prSet/>
      <dgm:spPr/>
      <dgm:t>
        <a:bodyPr/>
        <a:lstStyle/>
        <a:p>
          <a:r>
            <a:rPr lang="zh-CN" b="1" i="0" dirty="0"/>
            <a:t>计算金融学</a:t>
          </a:r>
          <a:r>
            <a:rPr lang="zh-CN" b="0" i="0" dirty="0"/>
            <a:t>，用于信用评估和算法交易</a:t>
          </a:r>
          <a:endParaRPr lang="zh-CN" dirty="0"/>
        </a:p>
      </dgm:t>
    </dgm:pt>
    <dgm:pt modelId="{19A5587A-3641-4BA8-88BE-40B2F78343E0}" type="parTrans" cxnId="{465DDDE0-C2DB-458F-828E-4D9F781AB4FA}">
      <dgm:prSet/>
      <dgm:spPr/>
      <dgm:t>
        <a:bodyPr/>
        <a:lstStyle/>
        <a:p>
          <a:endParaRPr lang="zh-CN" altLang="en-US"/>
        </a:p>
      </dgm:t>
    </dgm:pt>
    <dgm:pt modelId="{B2C806C3-4CA2-40D3-A38A-E685B59E51F6}" type="sibTrans" cxnId="{465DDDE0-C2DB-458F-828E-4D9F781AB4FA}">
      <dgm:prSet/>
      <dgm:spPr/>
      <dgm:t>
        <a:bodyPr/>
        <a:lstStyle/>
        <a:p>
          <a:endParaRPr lang="zh-CN" altLang="en-US"/>
        </a:p>
      </dgm:t>
    </dgm:pt>
    <dgm:pt modelId="{B35517C6-A703-467E-AC0E-5BC7A894B2E8}">
      <dgm:prSet/>
      <dgm:spPr/>
      <dgm:t>
        <a:bodyPr/>
        <a:lstStyle/>
        <a:p>
          <a:r>
            <a:rPr lang="zh-CN" b="1" i="0" dirty="0"/>
            <a:t>图像处理和计算机视觉</a:t>
          </a:r>
          <a:r>
            <a:rPr lang="zh-CN" b="0" i="0" dirty="0"/>
            <a:t>，用于人脸识别、运动检测和对象检测</a:t>
          </a:r>
          <a:endParaRPr lang="zh-CN" dirty="0"/>
        </a:p>
      </dgm:t>
    </dgm:pt>
    <dgm:pt modelId="{9CEA8095-36A7-4970-9A28-7412B44B5CAC}" type="parTrans" cxnId="{C31D39C6-94F0-47BA-9F03-F3222818426E}">
      <dgm:prSet/>
      <dgm:spPr/>
      <dgm:t>
        <a:bodyPr/>
        <a:lstStyle/>
        <a:p>
          <a:endParaRPr lang="zh-CN" altLang="en-US"/>
        </a:p>
      </dgm:t>
    </dgm:pt>
    <dgm:pt modelId="{4EB9759A-7F32-47AC-8A26-65DE4D7C006C}" type="sibTrans" cxnId="{C31D39C6-94F0-47BA-9F03-F3222818426E}">
      <dgm:prSet/>
      <dgm:spPr/>
      <dgm:t>
        <a:bodyPr/>
        <a:lstStyle/>
        <a:p>
          <a:endParaRPr lang="zh-CN" altLang="en-US"/>
        </a:p>
      </dgm:t>
    </dgm:pt>
    <dgm:pt modelId="{AB403156-F694-4DE6-896B-76A9419FE521}">
      <dgm:prSet/>
      <dgm:spPr/>
      <dgm:t>
        <a:bodyPr/>
        <a:lstStyle/>
        <a:p>
          <a:r>
            <a:rPr lang="zh-CN" b="1" i="0" dirty="0"/>
            <a:t>计算生物学</a:t>
          </a:r>
          <a:r>
            <a:rPr lang="zh-CN" b="0" i="0" dirty="0"/>
            <a:t>，用于肿瘤检测、药物发现和 </a:t>
          </a:r>
          <a:r>
            <a:rPr lang="en-US" b="0" i="0" dirty="0"/>
            <a:t>DNA </a:t>
          </a:r>
          <a:r>
            <a:rPr lang="zh-CN" b="0" i="0" dirty="0"/>
            <a:t>序列分析</a:t>
          </a:r>
          <a:endParaRPr lang="zh-CN" dirty="0"/>
        </a:p>
      </dgm:t>
    </dgm:pt>
    <dgm:pt modelId="{D7E38129-45A6-40EF-B93D-AD80DB66ADFE}" type="parTrans" cxnId="{5A91667E-766D-4AB2-AFC5-E49EB80DFF4B}">
      <dgm:prSet/>
      <dgm:spPr/>
      <dgm:t>
        <a:bodyPr/>
        <a:lstStyle/>
        <a:p>
          <a:endParaRPr lang="zh-CN" altLang="en-US"/>
        </a:p>
      </dgm:t>
    </dgm:pt>
    <dgm:pt modelId="{E834B075-9D16-4CCD-83A2-4D0A93F03967}" type="sibTrans" cxnId="{5A91667E-766D-4AB2-AFC5-E49EB80DFF4B}">
      <dgm:prSet/>
      <dgm:spPr/>
      <dgm:t>
        <a:bodyPr/>
        <a:lstStyle/>
        <a:p>
          <a:endParaRPr lang="zh-CN" altLang="en-US"/>
        </a:p>
      </dgm:t>
    </dgm:pt>
    <dgm:pt modelId="{40013DCF-9589-4372-85E7-3ACA805842A7}">
      <dgm:prSet/>
      <dgm:spPr/>
      <dgm:t>
        <a:bodyPr/>
        <a:lstStyle/>
        <a:p>
          <a:r>
            <a:rPr lang="zh-CN" b="1" i="0" dirty="0"/>
            <a:t>能源生产</a:t>
          </a:r>
          <a:r>
            <a:rPr lang="zh-CN" b="0" i="0" dirty="0"/>
            <a:t>，用于预测价格和负载</a:t>
          </a:r>
          <a:endParaRPr lang="zh-CN" dirty="0"/>
        </a:p>
      </dgm:t>
    </dgm:pt>
    <dgm:pt modelId="{FC1AA9AD-ACAB-471D-B9AE-B0565A8BC78D}" type="parTrans" cxnId="{63133A5F-70C5-4529-AC5D-2E50534CDD18}">
      <dgm:prSet/>
      <dgm:spPr/>
      <dgm:t>
        <a:bodyPr/>
        <a:lstStyle/>
        <a:p>
          <a:endParaRPr lang="zh-CN" altLang="en-US"/>
        </a:p>
      </dgm:t>
    </dgm:pt>
    <dgm:pt modelId="{36EF3F3B-06B3-46A6-A015-6B85E075EEE3}" type="sibTrans" cxnId="{63133A5F-70C5-4529-AC5D-2E50534CDD18}">
      <dgm:prSet/>
      <dgm:spPr/>
      <dgm:t>
        <a:bodyPr/>
        <a:lstStyle/>
        <a:p>
          <a:endParaRPr lang="zh-CN" altLang="en-US"/>
        </a:p>
      </dgm:t>
    </dgm:pt>
    <dgm:pt modelId="{925BD889-CE6F-4E45-8284-F0D8C8E334C9}">
      <dgm:prSet/>
      <dgm:spPr/>
      <dgm:t>
        <a:bodyPr/>
        <a:lstStyle/>
        <a:p>
          <a:r>
            <a:rPr lang="zh-CN" b="1" i="0" dirty="0"/>
            <a:t>汽车、航空航天和制造业</a:t>
          </a:r>
          <a:r>
            <a:rPr lang="zh-CN" b="0" i="0" dirty="0"/>
            <a:t>，用于预见性维护</a:t>
          </a:r>
          <a:endParaRPr lang="zh-CN" dirty="0"/>
        </a:p>
      </dgm:t>
    </dgm:pt>
    <dgm:pt modelId="{0BCE3D5E-33E9-44BE-804F-6E1A2CFE237C}" type="parTrans" cxnId="{128AECB2-9FE1-439D-878F-774FB5D8304D}">
      <dgm:prSet/>
      <dgm:spPr/>
      <dgm:t>
        <a:bodyPr/>
        <a:lstStyle/>
        <a:p>
          <a:endParaRPr lang="zh-CN" altLang="en-US"/>
        </a:p>
      </dgm:t>
    </dgm:pt>
    <dgm:pt modelId="{F0D8F995-FA5C-4E69-A282-FA9CAE0919A6}" type="sibTrans" cxnId="{128AECB2-9FE1-439D-878F-774FB5D8304D}">
      <dgm:prSet/>
      <dgm:spPr/>
      <dgm:t>
        <a:bodyPr/>
        <a:lstStyle/>
        <a:p>
          <a:endParaRPr lang="zh-CN" altLang="en-US"/>
        </a:p>
      </dgm:t>
    </dgm:pt>
    <dgm:pt modelId="{C8D89466-0D19-491E-85D8-A54A5F23759B}">
      <dgm:prSet/>
      <dgm:spPr/>
      <dgm:t>
        <a:bodyPr/>
        <a:lstStyle/>
        <a:p>
          <a:r>
            <a:rPr lang="zh-CN" b="1" i="0"/>
            <a:t>自然语言处理</a:t>
          </a:r>
          <a:r>
            <a:rPr lang="zh-CN" b="0" i="0"/>
            <a:t>，用于语音识别应用</a:t>
          </a:r>
          <a:endParaRPr lang="zh-CN"/>
        </a:p>
      </dgm:t>
    </dgm:pt>
    <dgm:pt modelId="{9D2CC48F-22B2-42D6-B010-CA81D856C60A}" type="parTrans" cxnId="{3EE7FB92-AD2E-495B-9819-BFB9427C78EF}">
      <dgm:prSet/>
      <dgm:spPr/>
      <dgm:t>
        <a:bodyPr/>
        <a:lstStyle/>
        <a:p>
          <a:endParaRPr lang="zh-CN" altLang="en-US"/>
        </a:p>
      </dgm:t>
    </dgm:pt>
    <dgm:pt modelId="{1F84650F-A8A6-44E0-91E0-7ABDD09E58C6}" type="sibTrans" cxnId="{3EE7FB92-AD2E-495B-9819-BFB9427C78EF}">
      <dgm:prSet/>
      <dgm:spPr/>
      <dgm:t>
        <a:bodyPr/>
        <a:lstStyle/>
        <a:p>
          <a:endParaRPr lang="zh-CN" altLang="en-US"/>
        </a:p>
      </dgm:t>
    </dgm:pt>
    <dgm:pt modelId="{E34972F8-7132-4348-AFF6-0C889D48201B}" type="pres">
      <dgm:prSet presAssocID="{BE9CA2B5-EE5F-49AA-B063-873DF6AE5025}" presName="linear" presStyleCnt="0">
        <dgm:presLayoutVars>
          <dgm:animLvl val="lvl"/>
          <dgm:resizeHandles val="exact"/>
        </dgm:presLayoutVars>
      </dgm:prSet>
      <dgm:spPr/>
    </dgm:pt>
    <dgm:pt modelId="{EF93CE38-1435-418F-A06D-ACC9CF2C7017}" type="pres">
      <dgm:prSet presAssocID="{FF0B5E4B-2211-49B6-B6D7-D161187F3AD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F4ACBB4-7858-4E82-8B9A-9CFBA5DAFF57}" type="pres">
      <dgm:prSet presAssocID="{B2C806C3-4CA2-40D3-A38A-E685B59E51F6}" presName="spacer" presStyleCnt="0"/>
      <dgm:spPr/>
    </dgm:pt>
    <dgm:pt modelId="{AD768F14-FE44-40E6-98A4-AC0F6BC011DB}" type="pres">
      <dgm:prSet presAssocID="{B35517C6-A703-467E-AC0E-5BC7A894B2E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D8D2E90-81DB-4F8A-A51A-E9D2CDBA5815}" type="pres">
      <dgm:prSet presAssocID="{4EB9759A-7F32-47AC-8A26-65DE4D7C006C}" presName="spacer" presStyleCnt="0"/>
      <dgm:spPr/>
    </dgm:pt>
    <dgm:pt modelId="{963317D2-00F6-4701-BFCD-B2183F850F55}" type="pres">
      <dgm:prSet presAssocID="{AB403156-F694-4DE6-896B-76A9419FE52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2BEC331-CB8A-4289-9149-42ADD4D00262}" type="pres">
      <dgm:prSet presAssocID="{E834B075-9D16-4CCD-83A2-4D0A93F03967}" presName="spacer" presStyleCnt="0"/>
      <dgm:spPr/>
    </dgm:pt>
    <dgm:pt modelId="{9F6A1C6C-48DD-4AA3-80F9-0D5E9EFD333E}" type="pres">
      <dgm:prSet presAssocID="{40013DCF-9589-4372-85E7-3ACA805842A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A5668DD-165A-4304-B5CF-CE3E6E9961C3}" type="pres">
      <dgm:prSet presAssocID="{36EF3F3B-06B3-46A6-A015-6B85E075EEE3}" presName="spacer" presStyleCnt="0"/>
      <dgm:spPr/>
    </dgm:pt>
    <dgm:pt modelId="{D0FCCD10-2B30-4099-B2E5-45396E9867C4}" type="pres">
      <dgm:prSet presAssocID="{925BD889-CE6F-4E45-8284-F0D8C8E334C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7CACFA2-C297-4B66-BBAE-ACC0BE73F49E}" type="pres">
      <dgm:prSet presAssocID="{F0D8F995-FA5C-4E69-A282-FA9CAE0919A6}" presName="spacer" presStyleCnt="0"/>
      <dgm:spPr/>
    </dgm:pt>
    <dgm:pt modelId="{3A251B36-76CF-41E2-8183-AFA0947EE269}" type="pres">
      <dgm:prSet presAssocID="{C8D89466-0D19-491E-85D8-A54A5F23759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275B301-2ED9-46C2-9C45-143E1606BB3A}" type="presOf" srcId="{B35517C6-A703-467E-AC0E-5BC7A894B2E8}" destId="{AD768F14-FE44-40E6-98A4-AC0F6BC011DB}" srcOrd="0" destOrd="0" presId="urn:microsoft.com/office/officeart/2005/8/layout/vList2"/>
    <dgm:cxn modelId="{63133A5F-70C5-4529-AC5D-2E50534CDD18}" srcId="{BE9CA2B5-EE5F-49AA-B063-873DF6AE5025}" destId="{40013DCF-9589-4372-85E7-3ACA805842A7}" srcOrd="3" destOrd="0" parTransId="{FC1AA9AD-ACAB-471D-B9AE-B0565A8BC78D}" sibTransId="{36EF3F3B-06B3-46A6-A015-6B85E075EEE3}"/>
    <dgm:cxn modelId="{EFD62E63-6C22-4FE5-BA50-0B2F1D809513}" type="presOf" srcId="{40013DCF-9589-4372-85E7-3ACA805842A7}" destId="{9F6A1C6C-48DD-4AA3-80F9-0D5E9EFD333E}" srcOrd="0" destOrd="0" presId="urn:microsoft.com/office/officeart/2005/8/layout/vList2"/>
    <dgm:cxn modelId="{BC1B9A6E-5BBF-49E8-9486-D3EF6548E8E4}" type="presOf" srcId="{C8D89466-0D19-491E-85D8-A54A5F23759B}" destId="{3A251B36-76CF-41E2-8183-AFA0947EE269}" srcOrd="0" destOrd="0" presId="urn:microsoft.com/office/officeart/2005/8/layout/vList2"/>
    <dgm:cxn modelId="{5A91667E-766D-4AB2-AFC5-E49EB80DFF4B}" srcId="{BE9CA2B5-EE5F-49AA-B063-873DF6AE5025}" destId="{AB403156-F694-4DE6-896B-76A9419FE521}" srcOrd="2" destOrd="0" parTransId="{D7E38129-45A6-40EF-B93D-AD80DB66ADFE}" sibTransId="{E834B075-9D16-4CCD-83A2-4D0A93F03967}"/>
    <dgm:cxn modelId="{3EE7FB92-AD2E-495B-9819-BFB9427C78EF}" srcId="{BE9CA2B5-EE5F-49AA-B063-873DF6AE5025}" destId="{C8D89466-0D19-491E-85D8-A54A5F23759B}" srcOrd="5" destOrd="0" parTransId="{9D2CC48F-22B2-42D6-B010-CA81D856C60A}" sibTransId="{1F84650F-A8A6-44E0-91E0-7ABDD09E58C6}"/>
    <dgm:cxn modelId="{DCABB596-885B-4094-96F2-FCDD30F338E3}" type="presOf" srcId="{FF0B5E4B-2211-49B6-B6D7-D161187F3AD6}" destId="{EF93CE38-1435-418F-A06D-ACC9CF2C7017}" srcOrd="0" destOrd="0" presId="urn:microsoft.com/office/officeart/2005/8/layout/vList2"/>
    <dgm:cxn modelId="{9BEB849F-9467-43F3-BE2A-968C23DBB8CB}" type="presOf" srcId="{AB403156-F694-4DE6-896B-76A9419FE521}" destId="{963317D2-00F6-4701-BFCD-B2183F850F55}" srcOrd="0" destOrd="0" presId="urn:microsoft.com/office/officeart/2005/8/layout/vList2"/>
    <dgm:cxn modelId="{128AECB2-9FE1-439D-878F-774FB5D8304D}" srcId="{BE9CA2B5-EE5F-49AA-B063-873DF6AE5025}" destId="{925BD889-CE6F-4E45-8284-F0D8C8E334C9}" srcOrd="4" destOrd="0" parTransId="{0BCE3D5E-33E9-44BE-804F-6E1A2CFE237C}" sibTransId="{F0D8F995-FA5C-4E69-A282-FA9CAE0919A6}"/>
    <dgm:cxn modelId="{C31D39C6-94F0-47BA-9F03-F3222818426E}" srcId="{BE9CA2B5-EE5F-49AA-B063-873DF6AE5025}" destId="{B35517C6-A703-467E-AC0E-5BC7A894B2E8}" srcOrd="1" destOrd="0" parTransId="{9CEA8095-36A7-4970-9A28-7412B44B5CAC}" sibTransId="{4EB9759A-7F32-47AC-8A26-65DE4D7C006C}"/>
    <dgm:cxn modelId="{C15868D5-509C-4915-AA99-28371DAAA24F}" type="presOf" srcId="{BE9CA2B5-EE5F-49AA-B063-873DF6AE5025}" destId="{E34972F8-7132-4348-AFF6-0C889D48201B}" srcOrd="0" destOrd="0" presId="urn:microsoft.com/office/officeart/2005/8/layout/vList2"/>
    <dgm:cxn modelId="{465DDDE0-C2DB-458F-828E-4D9F781AB4FA}" srcId="{BE9CA2B5-EE5F-49AA-B063-873DF6AE5025}" destId="{FF0B5E4B-2211-49B6-B6D7-D161187F3AD6}" srcOrd="0" destOrd="0" parTransId="{19A5587A-3641-4BA8-88BE-40B2F78343E0}" sibTransId="{B2C806C3-4CA2-40D3-A38A-E685B59E51F6}"/>
    <dgm:cxn modelId="{40ED42F7-0F3E-4ECF-A9A6-A71B9C5B48CB}" type="presOf" srcId="{925BD889-CE6F-4E45-8284-F0D8C8E334C9}" destId="{D0FCCD10-2B30-4099-B2E5-45396E9867C4}" srcOrd="0" destOrd="0" presId="urn:microsoft.com/office/officeart/2005/8/layout/vList2"/>
    <dgm:cxn modelId="{25057237-4D40-47DF-B866-E3165C1FFA2C}" type="presParOf" srcId="{E34972F8-7132-4348-AFF6-0C889D48201B}" destId="{EF93CE38-1435-418F-A06D-ACC9CF2C7017}" srcOrd="0" destOrd="0" presId="urn:microsoft.com/office/officeart/2005/8/layout/vList2"/>
    <dgm:cxn modelId="{84D4FCDE-2CB6-4645-965C-EEE82CE49006}" type="presParOf" srcId="{E34972F8-7132-4348-AFF6-0C889D48201B}" destId="{FF4ACBB4-7858-4E82-8B9A-9CFBA5DAFF57}" srcOrd="1" destOrd="0" presId="urn:microsoft.com/office/officeart/2005/8/layout/vList2"/>
    <dgm:cxn modelId="{BCB93C3F-8FB3-455B-BB37-F9C34A5D5821}" type="presParOf" srcId="{E34972F8-7132-4348-AFF6-0C889D48201B}" destId="{AD768F14-FE44-40E6-98A4-AC0F6BC011DB}" srcOrd="2" destOrd="0" presId="urn:microsoft.com/office/officeart/2005/8/layout/vList2"/>
    <dgm:cxn modelId="{BD35BBFC-E4C8-473E-8D5E-7863B06856DD}" type="presParOf" srcId="{E34972F8-7132-4348-AFF6-0C889D48201B}" destId="{6D8D2E90-81DB-4F8A-A51A-E9D2CDBA5815}" srcOrd="3" destOrd="0" presId="urn:microsoft.com/office/officeart/2005/8/layout/vList2"/>
    <dgm:cxn modelId="{F09CDE31-0EB0-470F-B39B-CD320811F6F6}" type="presParOf" srcId="{E34972F8-7132-4348-AFF6-0C889D48201B}" destId="{963317D2-00F6-4701-BFCD-B2183F850F55}" srcOrd="4" destOrd="0" presId="urn:microsoft.com/office/officeart/2005/8/layout/vList2"/>
    <dgm:cxn modelId="{5A45BEE2-3DD1-4146-AF1E-2F249834A4AD}" type="presParOf" srcId="{E34972F8-7132-4348-AFF6-0C889D48201B}" destId="{72BEC331-CB8A-4289-9149-42ADD4D00262}" srcOrd="5" destOrd="0" presId="urn:microsoft.com/office/officeart/2005/8/layout/vList2"/>
    <dgm:cxn modelId="{4653ED6E-1794-4B49-BFD3-BBB70AA0F2DE}" type="presParOf" srcId="{E34972F8-7132-4348-AFF6-0C889D48201B}" destId="{9F6A1C6C-48DD-4AA3-80F9-0D5E9EFD333E}" srcOrd="6" destOrd="0" presId="urn:microsoft.com/office/officeart/2005/8/layout/vList2"/>
    <dgm:cxn modelId="{50C88F4D-6B6D-40E1-B71F-27A00872F4F6}" type="presParOf" srcId="{E34972F8-7132-4348-AFF6-0C889D48201B}" destId="{FA5668DD-165A-4304-B5CF-CE3E6E9961C3}" srcOrd="7" destOrd="0" presId="urn:microsoft.com/office/officeart/2005/8/layout/vList2"/>
    <dgm:cxn modelId="{3A05C4C4-3E5A-469D-A629-E09F811271FC}" type="presParOf" srcId="{E34972F8-7132-4348-AFF6-0C889D48201B}" destId="{D0FCCD10-2B30-4099-B2E5-45396E9867C4}" srcOrd="8" destOrd="0" presId="urn:microsoft.com/office/officeart/2005/8/layout/vList2"/>
    <dgm:cxn modelId="{D5D1C45A-ABAE-4E40-AAD5-B3F4FF595D3E}" type="presParOf" srcId="{E34972F8-7132-4348-AFF6-0C889D48201B}" destId="{37CACFA2-C297-4B66-BBAE-ACC0BE73F49E}" srcOrd="9" destOrd="0" presId="urn:microsoft.com/office/officeart/2005/8/layout/vList2"/>
    <dgm:cxn modelId="{C08D9D38-9D4F-4750-8235-22C5A11D5A12}" type="presParOf" srcId="{E34972F8-7132-4348-AFF6-0C889D48201B}" destId="{3A251B36-76CF-41E2-8183-AFA0947EE26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1128C9-2116-4FEA-A23C-348FE65D9B0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E90409F-B645-4553-B983-D5A851742ECB}">
      <dgm:prSet/>
      <dgm:spPr/>
      <dgm:t>
        <a:bodyPr/>
        <a:lstStyle/>
        <a:p>
          <a:r>
            <a:rPr lang="zh-CN" b="0" i="0" dirty="0"/>
            <a:t>收集数据</a:t>
          </a:r>
          <a:endParaRPr lang="zh-CN" dirty="0"/>
        </a:p>
      </dgm:t>
    </dgm:pt>
    <dgm:pt modelId="{4D45E096-1A3F-42E0-81F1-165EA5C24AC8}" type="parTrans" cxnId="{EF868ECB-125D-4F8C-9E71-9EE91A256D43}">
      <dgm:prSet/>
      <dgm:spPr/>
      <dgm:t>
        <a:bodyPr/>
        <a:lstStyle/>
        <a:p>
          <a:endParaRPr lang="zh-CN" altLang="en-US"/>
        </a:p>
      </dgm:t>
    </dgm:pt>
    <dgm:pt modelId="{44074C1A-146D-42D8-AFDB-FECD412EC5DC}" type="sibTrans" cxnId="{EF868ECB-125D-4F8C-9E71-9EE91A256D43}">
      <dgm:prSet/>
      <dgm:spPr/>
      <dgm:t>
        <a:bodyPr/>
        <a:lstStyle/>
        <a:p>
          <a:endParaRPr lang="zh-CN" altLang="en-US"/>
        </a:p>
      </dgm:t>
    </dgm:pt>
    <dgm:pt modelId="{17194CB4-A95E-4E72-8093-360AA53C961A}">
      <dgm:prSet/>
      <dgm:spPr/>
      <dgm:t>
        <a:bodyPr/>
        <a:lstStyle/>
        <a:p>
          <a:r>
            <a:rPr lang="zh-CN" b="0" i="0" dirty="0"/>
            <a:t>数据准备</a:t>
          </a:r>
          <a:endParaRPr lang="zh-CN" dirty="0"/>
        </a:p>
      </dgm:t>
    </dgm:pt>
    <dgm:pt modelId="{871ED2F7-C0E3-4AC7-AE0F-5382C3A7F953}" type="parTrans" cxnId="{A201E30D-800E-45C8-9243-37A940F0AAEE}">
      <dgm:prSet/>
      <dgm:spPr/>
      <dgm:t>
        <a:bodyPr/>
        <a:lstStyle/>
        <a:p>
          <a:endParaRPr lang="zh-CN" altLang="en-US"/>
        </a:p>
      </dgm:t>
    </dgm:pt>
    <dgm:pt modelId="{556153F9-C435-42FA-AFBD-9D19DC35C10D}" type="sibTrans" cxnId="{A201E30D-800E-45C8-9243-37A940F0AAEE}">
      <dgm:prSet/>
      <dgm:spPr/>
      <dgm:t>
        <a:bodyPr/>
        <a:lstStyle/>
        <a:p>
          <a:endParaRPr lang="zh-CN" altLang="en-US"/>
        </a:p>
      </dgm:t>
    </dgm:pt>
    <dgm:pt modelId="{34F1D6DB-09CC-4D5A-A97A-1C5A69766489}">
      <dgm:prSet/>
      <dgm:spPr/>
      <dgm:t>
        <a:bodyPr/>
        <a:lstStyle/>
        <a:p>
          <a:r>
            <a:rPr lang="zh-CN" b="0" i="0"/>
            <a:t>选择一个模型</a:t>
          </a:r>
          <a:endParaRPr lang="zh-CN"/>
        </a:p>
      </dgm:t>
    </dgm:pt>
    <dgm:pt modelId="{4DBA8D6F-BB07-4FF5-AF2C-0B54CEA98CBF}" type="parTrans" cxnId="{DF7B1645-ACDD-4818-886E-5D42C1EC3D92}">
      <dgm:prSet/>
      <dgm:spPr/>
      <dgm:t>
        <a:bodyPr/>
        <a:lstStyle/>
        <a:p>
          <a:endParaRPr lang="zh-CN" altLang="en-US"/>
        </a:p>
      </dgm:t>
    </dgm:pt>
    <dgm:pt modelId="{4F690927-C581-43C3-B842-69E66E2438A4}" type="sibTrans" cxnId="{DF7B1645-ACDD-4818-886E-5D42C1EC3D92}">
      <dgm:prSet/>
      <dgm:spPr/>
      <dgm:t>
        <a:bodyPr/>
        <a:lstStyle/>
        <a:p>
          <a:endParaRPr lang="zh-CN" altLang="en-US"/>
        </a:p>
      </dgm:t>
    </dgm:pt>
    <dgm:pt modelId="{E2A697AF-A33A-433C-B96E-A8AE1AB62462}">
      <dgm:prSet/>
      <dgm:spPr/>
      <dgm:t>
        <a:bodyPr/>
        <a:lstStyle/>
        <a:p>
          <a:r>
            <a:rPr lang="zh-CN" b="0" i="0"/>
            <a:t>训练</a:t>
          </a:r>
          <a:endParaRPr lang="zh-CN"/>
        </a:p>
      </dgm:t>
    </dgm:pt>
    <dgm:pt modelId="{024D0D19-609B-47F5-A5F9-59EBACDDBE2B}" type="parTrans" cxnId="{0E8D00A7-4636-4791-9778-B0122E002469}">
      <dgm:prSet/>
      <dgm:spPr/>
      <dgm:t>
        <a:bodyPr/>
        <a:lstStyle/>
        <a:p>
          <a:endParaRPr lang="zh-CN" altLang="en-US"/>
        </a:p>
      </dgm:t>
    </dgm:pt>
    <dgm:pt modelId="{A6468F55-D127-4950-86C3-975F589D60DD}" type="sibTrans" cxnId="{0E8D00A7-4636-4791-9778-B0122E002469}">
      <dgm:prSet/>
      <dgm:spPr/>
      <dgm:t>
        <a:bodyPr/>
        <a:lstStyle/>
        <a:p>
          <a:endParaRPr lang="zh-CN" altLang="en-US"/>
        </a:p>
      </dgm:t>
    </dgm:pt>
    <dgm:pt modelId="{C15102C5-CC98-4A4E-AFAA-D8EE8F092E12}">
      <dgm:prSet/>
      <dgm:spPr/>
      <dgm:t>
        <a:bodyPr/>
        <a:lstStyle/>
        <a:p>
          <a:r>
            <a:rPr lang="zh-CN" b="0" i="0"/>
            <a:t>评估</a:t>
          </a:r>
          <a:endParaRPr lang="zh-CN"/>
        </a:p>
      </dgm:t>
    </dgm:pt>
    <dgm:pt modelId="{C0951B70-F823-4E4E-9E75-A901A6F4219C}" type="parTrans" cxnId="{B1CCC15B-940C-4000-B19B-F921E21112F8}">
      <dgm:prSet/>
      <dgm:spPr/>
      <dgm:t>
        <a:bodyPr/>
        <a:lstStyle/>
        <a:p>
          <a:endParaRPr lang="zh-CN" altLang="en-US"/>
        </a:p>
      </dgm:t>
    </dgm:pt>
    <dgm:pt modelId="{F96354E8-761B-4C8D-849A-8776EEC233D7}" type="sibTrans" cxnId="{B1CCC15B-940C-4000-B19B-F921E21112F8}">
      <dgm:prSet/>
      <dgm:spPr/>
      <dgm:t>
        <a:bodyPr/>
        <a:lstStyle/>
        <a:p>
          <a:endParaRPr lang="zh-CN" altLang="en-US"/>
        </a:p>
      </dgm:t>
    </dgm:pt>
    <dgm:pt modelId="{5AF8FC88-5194-4082-BAD5-4C0569A236E9}">
      <dgm:prSet/>
      <dgm:spPr/>
      <dgm:t>
        <a:bodyPr/>
        <a:lstStyle/>
        <a:p>
          <a:r>
            <a:rPr lang="zh-CN" b="0" i="0"/>
            <a:t>参数调整</a:t>
          </a:r>
          <a:endParaRPr lang="zh-CN"/>
        </a:p>
      </dgm:t>
    </dgm:pt>
    <dgm:pt modelId="{C5414506-54A9-4C8B-8C57-DE232C125B6D}" type="parTrans" cxnId="{8A11C08D-3825-418F-8CC1-862277B39952}">
      <dgm:prSet/>
      <dgm:spPr/>
      <dgm:t>
        <a:bodyPr/>
        <a:lstStyle/>
        <a:p>
          <a:endParaRPr lang="zh-CN" altLang="en-US"/>
        </a:p>
      </dgm:t>
    </dgm:pt>
    <dgm:pt modelId="{13BA9DAF-9AEF-48EE-A969-6FF0DDE07971}" type="sibTrans" cxnId="{8A11C08D-3825-418F-8CC1-862277B39952}">
      <dgm:prSet/>
      <dgm:spPr/>
      <dgm:t>
        <a:bodyPr/>
        <a:lstStyle/>
        <a:p>
          <a:endParaRPr lang="zh-CN" altLang="en-US"/>
        </a:p>
      </dgm:t>
    </dgm:pt>
    <dgm:pt modelId="{10A21905-C770-4FDB-BFE9-7C2F67CF654F}">
      <dgm:prSet/>
      <dgm:spPr/>
      <dgm:t>
        <a:bodyPr/>
        <a:lstStyle/>
        <a:p>
          <a:r>
            <a:rPr lang="zh-CN" b="0" i="0" dirty="0"/>
            <a:t>预测（开始使用）</a:t>
          </a:r>
          <a:endParaRPr lang="zh-CN" dirty="0"/>
        </a:p>
      </dgm:t>
    </dgm:pt>
    <dgm:pt modelId="{AADEC7B7-2925-40E2-9D24-818B2CAC3021}" type="parTrans" cxnId="{40394A93-7AF6-4956-A5F7-28F09861413E}">
      <dgm:prSet/>
      <dgm:spPr/>
      <dgm:t>
        <a:bodyPr/>
        <a:lstStyle/>
        <a:p>
          <a:endParaRPr lang="zh-CN" altLang="en-US"/>
        </a:p>
      </dgm:t>
    </dgm:pt>
    <dgm:pt modelId="{E3E938ED-11FA-4973-BD00-F75ABD80C580}" type="sibTrans" cxnId="{40394A93-7AF6-4956-A5F7-28F09861413E}">
      <dgm:prSet/>
      <dgm:spPr/>
      <dgm:t>
        <a:bodyPr/>
        <a:lstStyle/>
        <a:p>
          <a:endParaRPr lang="zh-CN" altLang="en-US"/>
        </a:p>
      </dgm:t>
    </dgm:pt>
    <dgm:pt modelId="{EB66F62C-AE9F-43AB-93F7-B56709500255}" type="pres">
      <dgm:prSet presAssocID="{1E1128C9-2116-4FEA-A23C-348FE65D9B0D}" presName="CompostProcess" presStyleCnt="0">
        <dgm:presLayoutVars>
          <dgm:dir/>
          <dgm:resizeHandles val="exact"/>
        </dgm:presLayoutVars>
      </dgm:prSet>
      <dgm:spPr/>
    </dgm:pt>
    <dgm:pt modelId="{9C581175-CE8A-4ECD-B541-CC347E00375F}" type="pres">
      <dgm:prSet presAssocID="{1E1128C9-2116-4FEA-A23C-348FE65D9B0D}" presName="arrow" presStyleLbl="bgShp" presStyleIdx="0" presStyleCnt="1"/>
      <dgm:spPr/>
    </dgm:pt>
    <dgm:pt modelId="{CF120104-1CCD-4F08-B3DC-1D1AFF8493BF}" type="pres">
      <dgm:prSet presAssocID="{1E1128C9-2116-4FEA-A23C-348FE65D9B0D}" presName="linearProcess" presStyleCnt="0"/>
      <dgm:spPr/>
    </dgm:pt>
    <dgm:pt modelId="{67AEC081-6ABA-46A8-BF56-2C0525254B43}" type="pres">
      <dgm:prSet presAssocID="{EE90409F-B645-4553-B983-D5A851742ECB}" presName="textNode" presStyleLbl="node1" presStyleIdx="0" presStyleCnt="7">
        <dgm:presLayoutVars>
          <dgm:bulletEnabled val="1"/>
        </dgm:presLayoutVars>
      </dgm:prSet>
      <dgm:spPr/>
    </dgm:pt>
    <dgm:pt modelId="{BBF5039A-11D0-46E7-A210-123E9BE963AF}" type="pres">
      <dgm:prSet presAssocID="{44074C1A-146D-42D8-AFDB-FECD412EC5DC}" presName="sibTrans" presStyleCnt="0"/>
      <dgm:spPr/>
    </dgm:pt>
    <dgm:pt modelId="{1F7B8701-8190-4762-BCAE-A8D2CEE7EBD4}" type="pres">
      <dgm:prSet presAssocID="{17194CB4-A95E-4E72-8093-360AA53C961A}" presName="textNode" presStyleLbl="node1" presStyleIdx="1" presStyleCnt="7">
        <dgm:presLayoutVars>
          <dgm:bulletEnabled val="1"/>
        </dgm:presLayoutVars>
      </dgm:prSet>
      <dgm:spPr/>
    </dgm:pt>
    <dgm:pt modelId="{BB0C50A2-871E-4BF8-8472-5FEF2AF778FD}" type="pres">
      <dgm:prSet presAssocID="{556153F9-C435-42FA-AFBD-9D19DC35C10D}" presName="sibTrans" presStyleCnt="0"/>
      <dgm:spPr/>
    </dgm:pt>
    <dgm:pt modelId="{47EA1BE3-B09B-4A7D-9C72-A468044A07D7}" type="pres">
      <dgm:prSet presAssocID="{34F1D6DB-09CC-4D5A-A97A-1C5A69766489}" presName="textNode" presStyleLbl="node1" presStyleIdx="2" presStyleCnt="7">
        <dgm:presLayoutVars>
          <dgm:bulletEnabled val="1"/>
        </dgm:presLayoutVars>
      </dgm:prSet>
      <dgm:spPr/>
    </dgm:pt>
    <dgm:pt modelId="{BC56C76A-B952-4FED-AA22-C783446D988D}" type="pres">
      <dgm:prSet presAssocID="{4F690927-C581-43C3-B842-69E66E2438A4}" presName="sibTrans" presStyleCnt="0"/>
      <dgm:spPr/>
    </dgm:pt>
    <dgm:pt modelId="{4E23C8C5-C5E8-4D39-AFE8-1F6C6BCFDCB8}" type="pres">
      <dgm:prSet presAssocID="{E2A697AF-A33A-433C-B96E-A8AE1AB62462}" presName="textNode" presStyleLbl="node1" presStyleIdx="3" presStyleCnt="7">
        <dgm:presLayoutVars>
          <dgm:bulletEnabled val="1"/>
        </dgm:presLayoutVars>
      </dgm:prSet>
      <dgm:spPr/>
    </dgm:pt>
    <dgm:pt modelId="{4CDB64AD-5F06-485D-9B0D-0C22AA134A9F}" type="pres">
      <dgm:prSet presAssocID="{A6468F55-D127-4950-86C3-975F589D60DD}" presName="sibTrans" presStyleCnt="0"/>
      <dgm:spPr/>
    </dgm:pt>
    <dgm:pt modelId="{8BCEAB91-490C-45BD-98D6-9D09C09CFEB4}" type="pres">
      <dgm:prSet presAssocID="{C15102C5-CC98-4A4E-AFAA-D8EE8F092E12}" presName="textNode" presStyleLbl="node1" presStyleIdx="4" presStyleCnt="7">
        <dgm:presLayoutVars>
          <dgm:bulletEnabled val="1"/>
        </dgm:presLayoutVars>
      </dgm:prSet>
      <dgm:spPr/>
    </dgm:pt>
    <dgm:pt modelId="{F2DE6A6A-9749-4A85-B90C-14DA16F47115}" type="pres">
      <dgm:prSet presAssocID="{F96354E8-761B-4C8D-849A-8776EEC233D7}" presName="sibTrans" presStyleCnt="0"/>
      <dgm:spPr/>
    </dgm:pt>
    <dgm:pt modelId="{B0CFE30A-7E36-40FF-9043-9D990B551DB6}" type="pres">
      <dgm:prSet presAssocID="{5AF8FC88-5194-4082-BAD5-4C0569A236E9}" presName="textNode" presStyleLbl="node1" presStyleIdx="5" presStyleCnt="7">
        <dgm:presLayoutVars>
          <dgm:bulletEnabled val="1"/>
        </dgm:presLayoutVars>
      </dgm:prSet>
      <dgm:spPr/>
    </dgm:pt>
    <dgm:pt modelId="{8B7C2188-51A0-476D-825F-B3031270286A}" type="pres">
      <dgm:prSet presAssocID="{13BA9DAF-9AEF-48EE-A969-6FF0DDE07971}" presName="sibTrans" presStyleCnt="0"/>
      <dgm:spPr/>
    </dgm:pt>
    <dgm:pt modelId="{C6775605-6DD0-4130-B942-EBA3DCB664C8}" type="pres">
      <dgm:prSet presAssocID="{10A21905-C770-4FDB-BFE9-7C2F67CF654F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D42B5506-94E9-41B1-8B1D-C4159A1020F6}" type="presOf" srcId="{34F1D6DB-09CC-4D5A-A97A-1C5A69766489}" destId="{47EA1BE3-B09B-4A7D-9C72-A468044A07D7}" srcOrd="0" destOrd="0" presId="urn:microsoft.com/office/officeart/2005/8/layout/hProcess9"/>
    <dgm:cxn modelId="{A201E30D-800E-45C8-9243-37A940F0AAEE}" srcId="{1E1128C9-2116-4FEA-A23C-348FE65D9B0D}" destId="{17194CB4-A95E-4E72-8093-360AA53C961A}" srcOrd="1" destOrd="0" parTransId="{871ED2F7-C0E3-4AC7-AE0F-5382C3A7F953}" sibTransId="{556153F9-C435-42FA-AFBD-9D19DC35C10D}"/>
    <dgm:cxn modelId="{B1CCC15B-940C-4000-B19B-F921E21112F8}" srcId="{1E1128C9-2116-4FEA-A23C-348FE65D9B0D}" destId="{C15102C5-CC98-4A4E-AFAA-D8EE8F092E12}" srcOrd="4" destOrd="0" parTransId="{C0951B70-F823-4E4E-9E75-A901A6F4219C}" sibTransId="{F96354E8-761B-4C8D-849A-8776EEC233D7}"/>
    <dgm:cxn modelId="{DF7B1645-ACDD-4818-886E-5D42C1EC3D92}" srcId="{1E1128C9-2116-4FEA-A23C-348FE65D9B0D}" destId="{34F1D6DB-09CC-4D5A-A97A-1C5A69766489}" srcOrd="2" destOrd="0" parTransId="{4DBA8D6F-BB07-4FF5-AF2C-0B54CEA98CBF}" sibTransId="{4F690927-C581-43C3-B842-69E66E2438A4}"/>
    <dgm:cxn modelId="{1B756C58-D6EC-4237-8D93-EAB95ACFC224}" type="presOf" srcId="{EE90409F-B645-4553-B983-D5A851742ECB}" destId="{67AEC081-6ABA-46A8-BF56-2C0525254B43}" srcOrd="0" destOrd="0" presId="urn:microsoft.com/office/officeart/2005/8/layout/hProcess9"/>
    <dgm:cxn modelId="{B7531879-77C8-48F5-8EF8-933BE912173E}" type="presOf" srcId="{C15102C5-CC98-4A4E-AFAA-D8EE8F092E12}" destId="{8BCEAB91-490C-45BD-98D6-9D09C09CFEB4}" srcOrd="0" destOrd="0" presId="urn:microsoft.com/office/officeart/2005/8/layout/hProcess9"/>
    <dgm:cxn modelId="{C1374C8C-C940-446A-A80B-8A1507811DF2}" type="presOf" srcId="{10A21905-C770-4FDB-BFE9-7C2F67CF654F}" destId="{C6775605-6DD0-4130-B942-EBA3DCB664C8}" srcOrd="0" destOrd="0" presId="urn:microsoft.com/office/officeart/2005/8/layout/hProcess9"/>
    <dgm:cxn modelId="{294D878D-8493-4A80-AEF9-BB6B6D492B18}" type="presOf" srcId="{1E1128C9-2116-4FEA-A23C-348FE65D9B0D}" destId="{EB66F62C-AE9F-43AB-93F7-B56709500255}" srcOrd="0" destOrd="0" presId="urn:microsoft.com/office/officeart/2005/8/layout/hProcess9"/>
    <dgm:cxn modelId="{8A11C08D-3825-418F-8CC1-862277B39952}" srcId="{1E1128C9-2116-4FEA-A23C-348FE65D9B0D}" destId="{5AF8FC88-5194-4082-BAD5-4C0569A236E9}" srcOrd="5" destOrd="0" parTransId="{C5414506-54A9-4C8B-8C57-DE232C125B6D}" sibTransId="{13BA9DAF-9AEF-48EE-A969-6FF0DDE07971}"/>
    <dgm:cxn modelId="{40394A93-7AF6-4956-A5F7-28F09861413E}" srcId="{1E1128C9-2116-4FEA-A23C-348FE65D9B0D}" destId="{10A21905-C770-4FDB-BFE9-7C2F67CF654F}" srcOrd="6" destOrd="0" parTransId="{AADEC7B7-2925-40E2-9D24-818B2CAC3021}" sibTransId="{E3E938ED-11FA-4973-BD00-F75ABD80C580}"/>
    <dgm:cxn modelId="{0E8D00A7-4636-4791-9778-B0122E002469}" srcId="{1E1128C9-2116-4FEA-A23C-348FE65D9B0D}" destId="{E2A697AF-A33A-433C-B96E-A8AE1AB62462}" srcOrd="3" destOrd="0" parTransId="{024D0D19-609B-47F5-A5F9-59EBACDDBE2B}" sibTransId="{A6468F55-D127-4950-86C3-975F589D60DD}"/>
    <dgm:cxn modelId="{EF868ECB-125D-4F8C-9E71-9EE91A256D43}" srcId="{1E1128C9-2116-4FEA-A23C-348FE65D9B0D}" destId="{EE90409F-B645-4553-B983-D5A851742ECB}" srcOrd="0" destOrd="0" parTransId="{4D45E096-1A3F-42E0-81F1-165EA5C24AC8}" sibTransId="{44074C1A-146D-42D8-AFDB-FECD412EC5DC}"/>
    <dgm:cxn modelId="{D449F8D0-DFCE-4D1A-BE0E-1802EC78B6E9}" type="presOf" srcId="{E2A697AF-A33A-433C-B96E-A8AE1AB62462}" destId="{4E23C8C5-C5E8-4D39-AFE8-1F6C6BCFDCB8}" srcOrd="0" destOrd="0" presId="urn:microsoft.com/office/officeart/2005/8/layout/hProcess9"/>
    <dgm:cxn modelId="{FE7903D1-F88F-4F23-B9D0-4391CD7732A2}" type="presOf" srcId="{5AF8FC88-5194-4082-BAD5-4C0569A236E9}" destId="{B0CFE30A-7E36-40FF-9043-9D990B551DB6}" srcOrd="0" destOrd="0" presId="urn:microsoft.com/office/officeart/2005/8/layout/hProcess9"/>
    <dgm:cxn modelId="{EC7391E3-7555-4824-8260-845E5AAFF7D6}" type="presOf" srcId="{17194CB4-A95E-4E72-8093-360AA53C961A}" destId="{1F7B8701-8190-4762-BCAE-A8D2CEE7EBD4}" srcOrd="0" destOrd="0" presId="urn:microsoft.com/office/officeart/2005/8/layout/hProcess9"/>
    <dgm:cxn modelId="{859DF175-CFAD-4ED3-89BD-E8E51203F171}" type="presParOf" srcId="{EB66F62C-AE9F-43AB-93F7-B56709500255}" destId="{9C581175-CE8A-4ECD-B541-CC347E00375F}" srcOrd="0" destOrd="0" presId="urn:microsoft.com/office/officeart/2005/8/layout/hProcess9"/>
    <dgm:cxn modelId="{63F59E94-E749-4679-96C0-73AF74A67C11}" type="presParOf" srcId="{EB66F62C-AE9F-43AB-93F7-B56709500255}" destId="{CF120104-1CCD-4F08-B3DC-1D1AFF8493BF}" srcOrd="1" destOrd="0" presId="urn:microsoft.com/office/officeart/2005/8/layout/hProcess9"/>
    <dgm:cxn modelId="{737007F5-ADA0-4BE4-8C45-D1EF85658559}" type="presParOf" srcId="{CF120104-1CCD-4F08-B3DC-1D1AFF8493BF}" destId="{67AEC081-6ABA-46A8-BF56-2C0525254B43}" srcOrd="0" destOrd="0" presId="urn:microsoft.com/office/officeart/2005/8/layout/hProcess9"/>
    <dgm:cxn modelId="{B37C129A-CADF-4736-AC1C-A172506FA92E}" type="presParOf" srcId="{CF120104-1CCD-4F08-B3DC-1D1AFF8493BF}" destId="{BBF5039A-11D0-46E7-A210-123E9BE963AF}" srcOrd="1" destOrd="0" presId="urn:microsoft.com/office/officeart/2005/8/layout/hProcess9"/>
    <dgm:cxn modelId="{10A81508-F3FA-4C08-A9D8-D409D59B37A8}" type="presParOf" srcId="{CF120104-1CCD-4F08-B3DC-1D1AFF8493BF}" destId="{1F7B8701-8190-4762-BCAE-A8D2CEE7EBD4}" srcOrd="2" destOrd="0" presId="urn:microsoft.com/office/officeart/2005/8/layout/hProcess9"/>
    <dgm:cxn modelId="{2FF8752C-F604-4639-B030-77E4E111A954}" type="presParOf" srcId="{CF120104-1CCD-4F08-B3DC-1D1AFF8493BF}" destId="{BB0C50A2-871E-4BF8-8472-5FEF2AF778FD}" srcOrd="3" destOrd="0" presId="urn:microsoft.com/office/officeart/2005/8/layout/hProcess9"/>
    <dgm:cxn modelId="{91728CE2-3634-4C18-A0B4-D9E981D5B4EF}" type="presParOf" srcId="{CF120104-1CCD-4F08-B3DC-1D1AFF8493BF}" destId="{47EA1BE3-B09B-4A7D-9C72-A468044A07D7}" srcOrd="4" destOrd="0" presId="urn:microsoft.com/office/officeart/2005/8/layout/hProcess9"/>
    <dgm:cxn modelId="{30B3DB9B-9A3F-4E77-B3AA-0B0CBECB43EA}" type="presParOf" srcId="{CF120104-1CCD-4F08-B3DC-1D1AFF8493BF}" destId="{BC56C76A-B952-4FED-AA22-C783446D988D}" srcOrd="5" destOrd="0" presId="urn:microsoft.com/office/officeart/2005/8/layout/hProcess9"/>
    <dgm:cxn modelId="{FC6ABD16-C993-4D35-9268-5AC325A595A1}" type="presParOf" srcId="{CF120104-1CCD-4F08-B3DC-1D1AFF8493BF}" destId="{4E23C8C5-C5E8-4D39-AFE8-1F6C6BCFDCB8}" srcOrd="6" destOrd="0" presId="urn:microsoft.com/office/officeart/2005/8/layout/hProcess9"/>
    <dgm:cxn modelId="{F385DEBA-4C07-474A-B18F-FC765A175A39}" type="presParOf" srcId="{CF120104-1CCD-4F08-B3DC-1D1AFF8493BF}" destId="{4CDB64AD-5F06-485D-9B0D-0C22AA134A9F}" srcOrd="7" destOrd="0" presId="urn:microsoft.com/office/officeart/2005/8/layout/hProcess9"/>
    <dgm:cxn modelId="{34A3273C-B016-4456-B20A-766CFD4F943B}" type="presParOf" srcId="{CF120104-1CCD-4F08-B3DC-1D1AFF8493BF}" destId="{8BCEAB91-490C-45BD-98D6-9D09C09CFEB4}" srcOrd="8" destOrd="0" presId="urn:microsoft.com/office/officeart/2005/8/layout/hProcess9"/>
    <dgm:cxn modelId="{86031DFA-D9CF-4C9D-B59D-444F18781A3F}" type="presParOf" srcId="{CF120104-1CCD-4F08-B3DC-1D1AFF8493BF}" destId="{F2DE6A6A-9749-4A85-B90C-14DA16F47115}" srcOrd="9" destOrd="0" presId="urn:microsoft.com/office/officeart/2005/8/layout/hProcess9"/>
    <dgm:cxn modelId="{33F7BCA1-DBE8-4A5B-B8CF-54910A5304A5}" type="presParOf" srcId="{CF120104-1CCD-4F08-B3DC-1D1AFF8493BF}" destId="{B0CFE30A-7E36-40FF-9043-9D990B551DB6}" srcOrd="10" destOrd="0" presId="urn:microsoft.com/office/officeart/2005/8/layout/hProcess9"/>
    <dgm:cxn modelId="{8F5475D5-AEC7-40E4-B876-024FD8CC7515}" type="presParOf" srcId="{CF120104-1CCD-4F08-B3DC-1D1AFF8493BF}" destId="{8B7C2188-51A0-476D-825F-B3031270286A}" srcOrd="11" destOrd="0" presId="urn:microsoft.com/office/officeart/2005/8/layout/hProcess9"/>
    <dgm:cxn modelId="{5A97E999-1F12-403E-8677-63FBF4A153A6}" type="presParOf" srcId="{CF120104-1CCD-4F08-B3DC-1D1AFF8493BF}" destId="{C6775605-6DD0-4130-B942-EBA3DCB664C8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F375B-51BC-4DED-A58A-6A627E594D90}">
      <dsp:nvSpPr>
        <dsp:cNvPr id="0" name=""/>
        <dsp:cNvSpPr/>
      </dsp:nvSpPr>
      <dsp:spPr>
        <a:xfrm>
          <a:off x="3235170" y="0"/>
          <a:ext cx="5721657" cy="57216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/>
            <a:t>人工智能</a:t>
          </a:r>
        </a:p>
      </dsp:txBody>
      <dsp:txXfrm>
        <a:off x="5096139" y="286082"/>
        <a:ext cx="1999719" cy="858248"/>
      </dsp:txXfrm>
    </dsp:sp>
    <dsp:sp modelId="{6650085A-76F3-4208-91E0-07289E16A8A8}">
      <dsp:nvSpPr>
        <dsp:cNvPr id="0" name=""/>
        <dsp:cNvSpPr/>
      </dsp:nvSpPr>
      <dsp:spPr>
        <a:xfrm>
          <a:off x="3950378" y="2244935"/>
          <a:ext cx="4291242" cy="3476721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机器学习</a:t>
          </a:r>
        </a:p>
      </dsp:txBody>
      <dsp:txXfrm>
        <a:off x="5096139" y="2462230"/>
        <a:ext cx="1999719" cy="651885"/>
      </dsp:txXfrm>
    </dsp:sp>
    <dsp:sp modelId="{578CF26D-0B67-438A-83B6-8056D9A4D26A}">
      <dsp:nvSpPr>
        <dsp:cNvPr id="0" name=""/>
        <dsp:cNvSpPr/>
      </dsp:nvSpPr>
      <dsp:spPr>
        <a:xfrm>
          <a:off x="4665585" y="3939475"/>
          <a:ext cx="2860828" cy="1782181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/>
            <a:t>深度学习</a:t>
          </a:r>
        </a:p>
      </dsp:txBody>
      <dsp:txXfrm>
        <a:off x="5084543" y="4385020"/>
        <a:ext cx="2022911" cy="891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B0F5B-D37D-41B4-9153-6C97F16B7DFC}">
      <dsp:nvSpPr>
        <dsp:cNvPr id="0" name=""/>
        <dsp:cNvSpPr/>
      </dsp:nvSpPr>
      <dsp:spPr>
        <a:xfrm>
          <a:off x="3385476" y="371907"/>
          <a:ext cx="4806191" cy="4806191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实际问题数学化（建模）</a:t>
          </a:r>
        </a:p>
      </dsp:txBody>
      <dsp:txXfrm>
        <a:off x="5918454" y="1390362"/>
        <a:ext cx="1716497" cy="1430414"/>
      </dsp:txXfrm>
    </dsp:sp>
    <dsp:sp modelId="{8B73AB54-9030-4E9C-9C0D-9196D52CB603}">
      <dsp:nvSpPr>
        <dsp:cNvPr id="0" name=""/>
        <dsp:cNvSpPr/>
      </dsp:nvSpPr>
      <dsp:spPr>
        <a:xfrm>
          <a:off x="3286491" y="543557"/>
          <a:ext cx="4806191" cy="4806191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利用数学方法对数学模型进行求解（求解）</a:t>
          </a:r>
        </a:p>
      </dsp:txBody>
      <dsp:txXfrm>
        <a:off x="4430823" y="3661860"/>
        <a:ext cx="2574745" cy="1258764"/>
      </dsp:txXfrm>
    </dsp:sp>
    <dsp:sp modelId="{AAD4263B-9C72-4403-A03D-063E82DF5E54}">
      <dsp:nvSpPr>
        <dsp:cNvPr id="0" name=""/>
        <dsp:cNvSpPr/>
      </dsp:nvSpPr>
      <dsp:spPr>
        <a:xfrm>
          <a:off x="3187507" y="371907"/>
          <a:ext cx="4806191" cy="4806191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评估和优化</a:t>
          </a:r>
        </a:p>
      </dsp:txBody>
      <dsp:txXfrm>
        <a:off x="3744224" y="1390362"/>
        <a:ext cx="1716497" cy="1430414"/>
      </dsp:txXfrm>
    </dsp:sp>
    <dsp:sp modelId="{3F47ED90-4408-48C2-AFAB-7FA68498EAA5}">
      <dsp:nvSpPr>
        <dsp:cNvPr id="0" name=""/>
        <dsp:cNvSpPr/>
      </dsp:nvSpPr>
      <dsp:spPr>
        <a:xfrm>
          <a:off x="3079165" y="6"/>
          <a:ext cx="5401244" cy="540124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9F717-1E8A-4698-A255-5E5F94AA501D}">
      <dsp:nvSpPr>
        <dsp:cNvPr id="0" name=""/>
        <dsp:cNvSpPr/>
      </dsp:nvSpPr>
      <dsp:spPr>
        <a:xfrm>
          <a:off x="2979783" y="171352"/>
          <a:ext cx="5401244" cy="540124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64F89-C135-4D14-BFA4-DCCFDA9FEF4F}">
      <dsp:nvSpPr>
        <dsp:cNvPr id="0" name=""/>
        <dsp:cNvSpPr/>
      </dsp:nvSpPr>
      <dsp:spPr>
        <a:xfrm>
          <a:off x="2880402" y="6"/>
          <a:ext cx="5401244" cy="540124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3CE38-1435-418F-A06D-ACC9CF2C7017}">
      <dsp:nvSpPr>
        <dsp:cNvPr id="0" name=""/>
        <dsp:cNvSpPr/>
      </dsp:nvSpPr>
      <dsp:spPr>
        <a:xfrm>
          <a:off x="0" y="17111"/>
          <a:ext cx="11684001" cy="763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i="0" kern="1200" dirty="0"/>
            <a:t>计算金融学</a:t>
          </a:r>
          <a:r>
            <a:rPr lang="zh-CN" altLang="en-US" sz="2900" b="0" i="0" kern="1200" dirty="0"/>
            <a:t>，用于信用评估和算法交易</a:t>
          </a:r>
          <a:endParaRPr lang="zh-CN" altLang="en-US" sz="2900" kern="1200" dirty="0"/>
        </a:p>
      </dsp:txBody>
      <dsp:txXfrm>
        <a:off x="37267" y="54378"/>
        <a:ext cx="11609467" cy="688891"/>
      </dsp:txXfrm>
    </dsp:sp>
    <dsp:sp modelId="{AD768F14-FE44-40E6-98A4-AC0F6BC011DB}">
      <dsp:nvSpPr>
        <dsp:cNvPr id="0" name=""/>
        <dsp:cNvSpPr/>
      </dsp:nvSpPr>
      <dsp:spPr>
        <a:xfrm>
          <a:off x="0" y="864056"/>
          <a:ext cx="11684001" cy="763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i="0" kern="1200" dirty="0"/>
            <a:t>图像处理和计算机视觉</a:t>
          </a:r>
          <a:r>
            <a:rPr lang="zh-CN" altLang="en-US" sz="2900" b="0" i="0" kern="1200" dirty="0"/>
            <a:t>，用于人脸识别、运动检测和对象检测</a:t>
          </a:r>
          <a:endParaRPr lang="zh-CN" altLang="en-US" sz="2900" kern="1200" dirty="0"/>
        </a:p>
      </dsp:txBody>
      <dsp:txXfrm>
        <a:off x="37267" y="901323"/>
        <a:ext cx="11609467" cy="688891"/>
      </dsp:txXfrm>
    </dsp:sp>
    <dsp:sp modelId="{963317D2-00F6-4701-BFCD-B2183F850F55}">
      <dsp:nvSpPr>
        <dsp:cNvPr id="0" name=""/>
        <dsp:cNvSpPr/>
      </dsp:nvSpPr>
      <dsp:spPr>
        <a:xfrm>
          <a:off x="0" y="1711001"/>
          <a:ext cx="11684001" cy="763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b="1" i="0" kern="1200" dirty="0"/>
            <a:t>计算生物学</a:t>
          </a:r>
          <a:r>
            <a:rPr lang="zh-CN" sz="2900" b="0" i="0" kern="1200" dirty="0"/>
            <a:t>，用于肿瘤检测、药物发现和 </a:t>
          </a:r>
          <a:r>
            <a:rPr lang="en-US" sz="2900" b="0" i="0" kern="1200" dirty="0"/>
            <a:t>DNA </a:t>
          </a:r>
          <a:r>
            <a:rPr lang="zh-CN" sz="2900" b="0" i="0" kern="1200" dirty="0"/>
            <a:t>序列分析</a:t>
          </a:r>
          <a:endParaRPr lang="zh-CN" sz="2900" kern="1200" dirty="0"/>
        </a:p>
      </dsp:txBody>
      <dsp:txXfrm>
        <a:off x="37267" y="1748268"/>
        <a:ext cx="11609467" cy="688891"/>
      </dsp:txXfrm>
    </dsp:sp>
    <dsp:sp modelId="{9F6A1C6C-48DD-4AA3-80F9-0D5E9EFD333E}">
      <dsp:nvSpPr>
        <dsp:cNvPr id="0" name=""/>
        <dsp:cNvSpPr/>
      </dsp:nvSpPr>
      <dsp:spPr>
        <a:xfrm>
          <a:off x="0" y="2557946"/>
          <a:ext cx="11684001" cy="763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i="0" kern="1200" dirty="0"/>
            <a:t>能源生产</a:t>
          </a:r>
          <a:r>
            <a:rPr lang="zh-CN" altLang="en-US" sz="2900" b="0" i="0" kern="1200" dirty="0"/>
            <a:t>，用于预测价格和负载</a:t>
          </a:r>
          <a:endParaRPr lang="zh-CN" altLang="en-US" sz="2900" kern="1200" dirty="0"/>
        </a:p>
      </dsp:txBody>
      <dsp:txXfrm>
        <a:off x="37267" y="2595213"/>
        <a:ext cx="11609467" cy="688891"/>
      </dsp:txXfrm>
    </dsp:sp>
    <dsp:sp modelId="{D0FCCD10-2B30-4099-B2E5-45396E9867C4}">
      <dsp:nvSpPr>
        <dsp:cNvPr id="0" name=""/>
        <dsp:cNvSpPr/>
      </dsp:nvSpPr>
      <dsp:spPr>
        <a:xfrm>
          <a:off x="0" y="3404892"/>
          <a:ext cx="11684001" cy="763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i="0" kern="1200" dirty="0"/>
            <a:t>汽车、航空航天和制造业</a:t>
          </a:r>
          <a:r>
            <a:rPr lang="zh-CN" altLang="en-US" sz="2900" b="0" i="0" kern="1200" dirty="0"/>
            <a:t>，用于预见性维护</a:t>
          </a:r>
          <a:endParaRPr lang="zh-CN" altLang="en-US" sz="2900" kern="1200" dirty="0"/>
        </a:p>
      </dsp:txBody>
      <dsp:txXfrm>
        <a:off x="37267" y="3442159"/>
        <a:ext cx="11609467" cy="688891"/>
      </dsp:txXfrm>
    </dsp:sp>
    <dsp:sp modelId="{3A251B36-76CF-41E2-8183-AFA0947EE269}">
      <dsp:nvSpPr>
        <dsp:cNvPr id="0" name=""/>
        <dsp:cNvSpPr/>
      </dsp:nvSpPr>
      <dsp:spPr>
        <a:xfrm>
          <a:off x="0" y="4251837"/>
          <a:ext cx="11684001" cy="763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i="0" kern="1200"/>
            <a:t>自然语言处理</a:t>
          </a:r>
          <a:r>
            <a:rPr lang="zh-CN" altLang="en-US" sz="2900" b="0" i="0" kern="1200"/>
            <a:t>，用于语音识别应用</a:t>
          </a:r>
          <a:endParaRPr lang="zh-CN" altLang="en-US" sz="2900" kern="1200"/>
        </a:p>
      </dsp:txBody>
      <dsp:txXfrm>
        <a:off x="37267" y="4289104"/>
        <a:ext cx="11609467" cy="6888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81175-CE8A-4ECD-B541-CC347E00375F}">
      <dsp:nvSpPr>
        <dsp:cNvPr id="0" name=""/>
        <dsp:cNvSpPr/>
      </dsp:nvSpPr>
      <dsp:spPr>
        <a:xfrm>
          <a:off x="914399" y="0"/>
          <a:ext cx="10363199" cy="58370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EC081-6ABA-46A8-BF56-2C0525254B43}">
      <dsp:nvSpPr>
        <dsp:cNvPr id="0" name=""/>
        <dsp:cNvSpPr/>
      </dsp:nvSpPr>
      <dsp:spPr>
        <a:xfrm>
          <a:off x="2019" y="1751120"/>
          <a:ext cx="1611656" cy="2334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b="0" i="0" kern="1200" dirty="0"/>
            <a:t>收集数据</a:t>
          </a:r>
          <a:endParaRPr lang="zh-CN" altLang="en-US" sz="3100" kern="1200" dirty="0"/>
        </a:p>
      </dsp:txBody>
      <dsp:txXfrm>
        <a:off x="80694" y="1829795"/>
        <a:ext cx="1454306" cy="2177476"/>
      </dsp:txXfrm>
    </dsp:sp>
    <dsp:sp modelId="{1F7B8701-8190-4762-BCAE-A8D2CEE7EBD4}">
      <dsp:nvSpPr>
        <dsp:cNvPr id="0" name=""/>
        <dsp:cNvSpPr/>
      </dsp:nvSpPr>
      <dsp:spPr>
        <a:xfrm>
          <a:off x="1764736" y="1751120"/>
          <a:ext cx="1611656" cy="2334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b="0" i="0" kern="1200" dirty="0"/>
            <a:t>数据准备</a:t>
          </a:r>
          <a:endParaRPr lang="zh-CN" altLang="en-US" sz="3100" kern="1200" dirty="0"/>
        </a:p>
      </dsp:txBody>
      <dsp:txXfrm>
        <a:off x="1843411" y="1829795"/>
        <a:ext cx="1454306" cy="2177476"/>
      </dsp:txXfrm>
    </dsp:sp>
    <dsp:sp modelId="{47EA1BE3-B09B-4A7D-9C72-A468044A07D7}">
      <dsp:nvSpPr>
        <dsp:cNvPr id="0" name=""/>
        <dsp:cNvSpPr/>
      </dsp:nvSpPr>
      <dsp:spPr>
        <a:xfrm>
          <a:off x="3527454" y="1751120"/>
          <a:ext cx="1611656" cy="2334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b="0" i="0" kern="1200"/>
            <a:t>选择一个模型</a:t>
          </a:r>
          <a:endParaRPr lang="zh-CN" altLang="en-US" sz="3100" kern="1200"/>
        </a:p>
      </dsp:txBody>
      <dsp:txXfrm>
        <a:off x="3606129" y="1829795"/>
        <a:ext cx="1454306" cy="2177476"/>
      </dsp:txXfrm>
    </dsp:sp>
    <dsp:sp modelId="{4E23C8C5-C5E8-4D39-AFE8-1F6C6BCFDCB8}">
      <dsp:nvSpPr>
        <dsp:cNvPr id="0" name=""/>
        <dsp:cNvSpPr/>
      </dsp:nvSpPr>
      <dsp:spPr>
        <a:xfrm>
          <a:off x="5290171" y="1751120"/>
          <a:ext cx="1611656" cy="2334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b="0" i="0" kern="1200"/>
            <a:t>训练</a:t>
          </a:r>
          <a:endParaRPr lang="zh-CN" altLang="en-US" sz="3100" kern="1200"/>
        </a:p>
      </dsp:txBody>
      <dsp:txXfrm>
        <a:off x="5368846" y="1829795"/>
        <a:ext cx="1454306" cy="2177476"/>
      </dsp:txXfrm>
    </dsp:sp>
    <dsp:sp modelId="{8BCEAB91-490C-45BD-98D6-9D09C09CFEB4}">
      <dsp:nvSpPr>
        <dsp:cNvPr id="0" name=""/>
        <dsp:cNvSpPr/>
      </dsp:nvSpPr>
      <dsp:spPr>
        <a:xfrm>
          <a:off x="7052888" y="1751120"/>
          <a:ext cx="1611656" cy="2334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b="0" i="0" kern="1200"/>
            <a:t>评估</a:t>
          </a:r>
          <a:endParaRPr lang="zh-CN" altLang="en-US" sz="3100" kern="1200"/>
        </a:p>
      </dsp:txBody>
      <dsp:txXfrm>
        <a:off x="7131563" y="1829795"/>
        <a:ext cx="1454306" cy="2177476"/>
      </dsp:txXfrm>
    </dsp:sp>
    <dsp:sp modelId="{B0CFE30A-7E36-40FF-9043-9D990B551DB6}">
      <dsp:nvSpPr>
        <dsp:cNvPr id="0" name=""/>
        <dsp:cNvSpPr/>
      </dsp:nvSpPr>
      <dsp:spPr>
        <a:xfrm>
          <a:off x="8815605" y="1751120"/>
          <a:ext cx="1611656" cy="2334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b="0" i="0" kern="1200"/>
            <a:t>参数调整</a:t>
          </a:r>
          <a:endParaRPr lang="zh-CN" altLang="en-US" sz="3100" kern="1200"/>
        </a:p>
      </dsp:txBody>
      <dsp:txXfrm>
        <a:off x="8894280" y="1829795"/>
        <a:ext cx="1454306" cy="2177476"/>
      </dsp:txXfrm>
    </dsp:sp>
    <dsp:sp modelId="{C6775605-6DD0-4130-B942-EBA3DCB664C8}">
      <dsp:nvSpPr>
        <dsp:cNvPr id="0" name=""/>
        <dsp:cNvSpPr/>
      </dsp:nvSpPr>
      <dsp:spPr>
        <a:xfrm>
          <a:off x="10578322" y="1751120"/>
          <a:ext cx="1611656" cy="2334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b="0" i="0" kern="1200" dirty="0"/>
            <a:t>预测（开始使用）</a:t>
          </a:r>
          <a:endParaRPr lang="zh-CN" altLang="en-US" sz="3100" kern="1200" dirty="0"/>
        </a:p>
      </dsp:txBody>
      <dsp:txXfrm>
        <a:off x="10656997" y="1829795"/>
        <a:ext cx="1454306" cy="2177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D1F96-EDD3-4053-959E-30DCA443C11A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977A5-8F40-4010-9B2D-94120173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09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977A5-8F40-4010-9B2D-9412017329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49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FEDF-8193-41CD-9435-4A6D16DBB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3DE65-C641-40BC-8B79-22D9543F9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02575-DE2D-4C6F-9BF8-75681D10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CA14C-EF66-40E2-8A4C-582D3FE0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3C048-3E2C-4A78-B6D3-68DAD296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54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372D-0D76-4D7F-A38E-2EBE4146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80703-46D0-44ED-9D5F-37E75B63F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96EC-8942-4DAD-AACB-32BB5D91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BE78-A56B-4BAD-AA72-275757C6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F697C-FD9F-4E7E-90E1-71C015A3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1A821-C5BE-4D9F-8D8E-1EE74752D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89A2C-332A-437B-95FA-3A0E452DE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FD17-49C1-4537-8462-E2D28981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CDBE0-FBF6-4C04-9EB0-20DECC5B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76C7-9CDC-41B3-A4C9-ABACACE0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12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6098-254E-4336-AC3A-E822A90B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3063-06A9-48FD-B311-FEE1B6E0E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FDF25-11AC-4D5C-A2B3-DB877651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33F4-F882-4682-8C4F-D74167C3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A2F4B-9E7A-405B-A21E-513CEC72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94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17C3-788C-4A46-817A-C3DB6E1E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C2736-9C70-4BB8-8EA3-4768CA3D0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650E5-5FDA-479D-9F94-57AF6D05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B04E-A2C2-47A8-B66F-C7C8045B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60E73-EB82-4AC4-B1E1-5DEA6AC3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35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AC13-930F-4E39-8119-7505290B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E73A-325D-46D8-AD4C-BB54574F8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76872-4F8D-4FE6-9B45-0652EA938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370A-DAE8-41D3-B025-0D13E58A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46DE0-2854-4FB9-AD02-A809C622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51C1E-6F21-48CF-866C-CAD3017A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1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E253-2BAB-4465-BCE6-085FD076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BC65D-294B-4B61-AE4C-64EDCA28B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8BD23-A170-46E1-9DFD-2A6B7DABB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71FB-C3A3-4A93-9E95-8A310538D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60704-B403-40F0-9D5B-DFDBAA505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74463-DCA0-4C6B-B824-E3BEFAA2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8E85F-F0EC-4CBB-AC3F-1823836F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A302B-3CC5-4DB2-8142-2210192B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39C5-BCB7-4DD2-89F4-30DB407D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F6876-5AF4-4D02-91BB-D88D7126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33C33-EEDC-44AD-AEAB-537D0322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D391C-5B17-4C9A-97CD-78BF8F2A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00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FB087-A3EF-43FD-94E2-EDE1E3EF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CD685-963F-499D-AE57-C02141A0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9AA73-DF0C-4010-80F2-B5FF96DD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7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F714-8A08-4674-897A-75453651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3D353-73A1-4982-8B6E-B5729F3C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FF75E-7905-411A-B17E-A2DDBC438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E9728-D177-4479-B601-D8C77978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6C624-0D7A-4BBF-8C46-FD2B829B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C3428-4517-4981-8EE8-B8D8F782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10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22BF-A24D-480D-891F-684F6A4C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408A1-52D2-4816-8265-A5EBB3B4A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4A991-C2C8-4FA6-AF3D-1CA62CB5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9A430-442E-44F8-BFD6-78B5AF9E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96D4F-A02C-452A-B1B5-FE8CB113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3661F-E173-41D5-A5E7-F35B1DCA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40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F198C-7878-44CA-9B63-67E5BD71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1AEEF-A1A5-437A-8D32-3DC05D76A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B6F4C-69D3-4D1B-B62F-41C956AF0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C643F-DA38-42CF-87A8-D64DD96A8D97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ED39-BD62-4D00-B473-D5D497309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4A69D-D98A-4555-B8BB-1132FE2BE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23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6A81-8D24-470D-ABEE-6DD947C56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281" y="1438882"/>
            <a:ext cx="10132381" cy="1917577"/>
          </a:xfrm>
        </p:spPr>
        <p:txBody>
          <a:bodyPr/>
          <a:lstStyle/>
          <a:p>
            <a:r>
              <a:rPr lang="en-GB" b="1" dirty="0">
                <a:latin typeface="+mn-lt"/>
              </a:rPr>
              <a:t>Python</a:t>
            </a:r>
            <a:r>
              <a:rPr lang="zh-CN" altLang="en-US" b="1" dirty="0">
                <a:latin typeface="+mn-lt"/>
              </a:rPr>
              <a:t>与机器学习</a:t>
            </a:r>
            <a:endParaRPr lang="en-GB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42B17-BDFC-4E7A-8DED-CDD108CD5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2" y="4143800"/>
            <a:ext cx="12192000" cy="955962"/>
          </a:xfrm>
        </p:spPr>
        <p:txBody>
          <a:bodyPr>
            <a:normAutofit/>
          </a:bodyPr>
          <a:lstStyle/>
          <a:p>
            <a:r>
              <a:rPr lang="zh-CN" altLang="en-US" b="1" dirty="0"/>
              <a:t>陈 锋 </a:t>
            </a:r>
            <a:endParaRPr lang="en-US" altLang="zh-CN" b="1" dirty="0"/>
          </a:p>
          <a:p>
            <a:r>
              <a:rPr lang="zh-CN" altLang="en-US" b="1" dirty="0"/>
              <a:t>机械与运载工程学院</a:t>
            </a:r>
            <a:endParaRPr lang="en-GB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E911AD5-9814-43CF-A6EB-79B88F4A023E}"/>
              </a:ext>
            </a:extLst>
          </p:cNvPr>
          <p:cNvSpPr txBox="1">
            <a:spLocks/>
          </p:cNvSpPr>
          <p:nvPr/>
        </p:nvSpPr>
        <p:spPr>
          <a:xfrm>
            <a:off x="0" y="6286367"/>
            <a:ext cx="6096000" cy="57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i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56FC0B2-156D-48D0-8525-574E3A6C0C77}"/>
              </a:ext>
            </a:extLst>
          </p:cNvPr>
          <p:cNvSpPr txBox="1">
            <a:spLocks/>
          </p:cNvSpPr>
          <p:nvPr/>
        </p:nvSpPr>
        <p:spPr>
          <a:xfrm>
            <a:off x="6096000" y="6474691"/>
            <a:ext cx="6096000" cy="383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 dirty="0"/>
              <a:t>2021</a:t>
            </a:r>
            <a:r>
              <a:rPr lang="zh-CN" altLang="en-US" sz="2000" dirty="0"/>
              <a:t>年</a:t>
            </a:r>
            <a:r>
              <a:rPr lang="en-US" altLang="zh-CN" sz="2000" dirty="0"/>
              <a:t>09</a:t>
            </a:r>
            <a:r>
              <a:rPr lang="zh-CN" altLang="en-US" sz="2000" dirty="0"/>
              <a:t>月</a:t>
            </a:r>
            <a:r>
              <a:rPr lang="en-US" altLang="zh-CN" sz="2000"/>
              <a:t>06</a:t>
            </a:r>
            <a:r>
              <a:rPr lang="zh-CN" altLang="en-US" sz="2000"/>
              <a:t>日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84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/>
              <a:t>什么是机器学习？</a:t>
            </a:r>
            <a:endParaRPr lang="en-GB" dirty="0">
              <a:latin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C352E5-6C00-40B6-A075-EEC87E0B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0932"/>
            <a:ext cx="12191999" cy="58370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/>
              <a:t>监督学习：</a:t>
            </a:r>
            <a:endParaRPr lang="en-US" altLang="zh-CN" sz="3200" b="1" dirty="0"/>
          </a:p>
          <a:p>
            <a:pPr lvl="1"/>
            <a:r>
              <a:rPr lang="zh-CN" altLang="en-US" sz="3200" dirty="0"/>
              <a:t>选择一个适合目标任务的数学模型</a:t>
            </a:r>
          </a:p>
          <a:p>
            <a:pPr lvl="1"/>
            <a:r>
              <a:rPr lang="zh-CN" altLang="en-US" sz="3200" dirty="0"/>
              <a:t>把一部分</a:t>
            </a:r>
            <a:r>
              <a:rPr lang="zh-CN" altLang="en-US" sz="3200" b="1" dirty="0"/>
              <a:t>已知的“问题和答案”</a:t>
            </a:r>
            <a:r>
              <a:rPr lang="zh-CN" altLang="en-US" sz="3200" dirty="0"/>
              <a:t>（训练集）给机器（模型）去学习</a:t>
            </a:r>
          </a:p>
          <a:p>
            <a:pPr lvl="1"/>
            <a:r>
              <a:rPr lang="zh-CN" altLang="en-US" sz="3200" dirty="0"/>
              <a:t>机器总结出了自己的“方法论”（得到合适的参数）</a:t>
            </a:r>
          </a:p>
          <a:p>
            <a:pPr lvl="1"/>
            <a:r>
              <a:rPr lang="zh-CN" altLang="en-US" sz="3200" dirty="0"/>
              <a:t>人类把”新的问题”（测试集）给模型，让模型预测答案</a:t>
            </a:r>
            <a:endParaRPr lang="en-US" altLang="zh-CN" sz="3200" dirty="0"/>
          </a:p>
          <a:p>
            <a:pPr lvl="1"/>
            <a:r>
              <a:rPr lang="zh-CN" altLang="en-US" sz="3200" dirty="0"/>
              <a:t>主要任务：</a:t>
            </a:r>
            <a:endParaRPr lang="en-US" altLang="zh-CN" sz="3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/>
              <a:t>回归：如房价预测、信用评分预测等</a:t>
            </a:r>
            <a:endParaRPr lang="en-US" altLang="zh-CN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/>
              <a:t>分类：如图像识别、离婚预测等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13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/>
              <a:t>什么是机器学习？</a:t>
            </a:r>
            <a:endParaRPr lang="en-GB" dirty="0">
              <a:latin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C352E5-6C00-40B6-A075-EEC87E0B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0932"/>
            <a:ext cx="12191999" cy="58370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/>
              <a:t>无监督学习：</a:t>
            </a:r>
            <a:endParaRPr lang="en-US" altLang="zh-CN" sz="3200" b="1" dirty="0"/>
          </a:p>
          <a:p>
            <a:pPr lvl="1"/>
            <a:r>
              <a:rPr lang="zh-CN" altLang="en-US" sz="2800" dirty="0"/>
              <a:t>无监督学习是一种机器学习的训练方式，它本质上是一个统计手段，在没有标签的数据里可以发现潜在的一些结构的一种训练方式</a:t>
            </a:r>
            <a:endParaRPr lang="en-US" altLang="zh-CN" sz="2800" dirty="0"/>
          </a:p>
          <a:p>
            <a:pPr lvl="1"/>
            <a:r>
              <a:rPr lang="zh-CN" altLang="en-US" sz="2800" dirty="0"/>
              <a:t>无监督学习没有明确的目的</a:t>
            </a:r>
            <a:endParaRPr lang="en-US" altLang="zh-CN" sz="2800" dirty="0"/>
          </a:p>
          <a:p>
            <a:pPr lvl="1"/>
            <a:r>
              <a:rPr lang="zh-CN" altLang="en-US" sz="2800" dirty="0"/>
              <a:t>无监督学习不需要给数据打标签</a:t>
            </a:r>
            <a:endParaRPr lang="en-US" altLang="zh-CN" sz="2800" dirty="0"/>
          </a:p>
          <a:p>
            <a:pPr lvl="1"/>
            <a:r>
              <a:rPr lang="zh-CN" altLang="en-US" sz="2800" dirty="0"/>
              <a:t>无监督学习无法量化效果</a:t>
            </a:r>
            <a:endParaRPr lang="en-US" altLang="zh-CN" sz="2800" dirty="0"/>
          </a:p>
          <a:p>
            <a:pPr lvl="1"/>
            <a:r>
              <a:rPr lang="zh-CN" altLang="en-US" sz="2800" dirty="0"/>
              <a:t>常见的算法：</a:t>
            </a:r>
            <a:endParaRPr lang="en-US" altLang="zh-CN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400" dirty="0"/>
              <a:t>聚类：使用场景如异常发现、推荐系统等</a:t>
            </a:r>
            <a:endParaRPr lang="en-US" altLang="zh-CN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400" dirty="0"/>
              <a:t>降维：尽可能保存相关的结构的同时降低数据的复杂度。主要作用是压缩数据与提升机器学习其他算法的效率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26DBE-0E9C-4C9E-9D29-11571409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905" y="1389460"/>
            <a:ext cx="3345440" cy="340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9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/>
              <a:t>什么是机器学习？</a:t>
            </a:r>
            <a:endParaRPr lang="en-GB" dirty="0">
              <a:latin typeface="+mn-lt"/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E8E9835-2356-4BC9-AC8B-0A96B7B95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707096"/>
              </p:ext>
            </p:extLst>
          </p:nvPr>
        </p:nvGraphicFramePr>
        <p:xfrm>
          <a:off x="-1" y="1020932"/>
          <a:ext cx="12191999" cy="583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15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/>
              <a:t>什么是深度学习？</a:t>
            </a:r>
            <a:endParaRPr lang="en-GB" dirty="0">
              <a:latin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C352E5-6C00-40B6-A075-EEC87E0B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0932"/>
            <a:ext cx="12191999" cy="58370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神经网络：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FF7FE4-71DE-4267-9D85-53B8D2AE7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151" y="1658072"/>
            <a:ext cx="6143625" cy="25812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A6B89F-B5C8-4148-A6A9-258BFF103EB0}"/>
              </a:ext>
            </a:extLst>
          </p:cNvPr>
          <p:cNvSpPr txBox="1"/>
          <p:nvPr/>
        </p:nvSpPr>
        <p:spPr>
          <a:xfrm>
            <a:off x="3773053" y="4537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1CABE8-FCF7-4F5B-BE41-E849C659F1D2}"/>
              </a:ext>
            </a:extLst>
          </p:cNvPr>
          <p:cNvSpPr txBox="1"/>
          <p:nvPr/>
        </p:nvSpPr>
        <p:spPr>
          <a:xfrm>
            <a:off x="5324763" y="45093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隐藏层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4A9F6C-7F77-4E55-8F30-5C6A344CD1D0}"/>
              </a:ext>
            </a:extLst>
          </p:cNvPr>
          <p:cNvSpPr txBox="1"/>
          <p:nvPr/>
        </p:nvSpPr>
        <p:spPr>
          <a:xfrm>
            <a:off x="6888016" y="449993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59461B-6966-4B14-B7F3-0815E1C574B2}"/>
              </a:ext>
            </a:extLst>
          </p:cNvPr>
          <p:cNvSpPr/>
          <p:nvPr/>
        </p:nvSpPr>
        <p:spPr>
          <a:xfrm>
            <a:off x="3888508" y="1658072"/>
            <a:ext cx="665019" cy="2581275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C36B1C-D1C6-4434-A501-4ABDC0107F16}"/>
              </a:ext>
            </a:extLst>
          </p:cNvPr>
          <p:cNvSpPr/>
          <p:nvPr/>
        </p:nvSpPr>
        <p:spPr>
          <a:xfrm>
            <a:off x="4936836" y="1658071"/>
            <a:ext cx="1704109" cy="2581275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7B48E1B-EC8D-42A7-9EAE-24B85A6D6125}"/>
              </a:ext>
            </a:extLst>
          </p:cNvPr>
          <p:cNvSpPr/>
          <p:nvPr/>
        </p:nvSpPr>
        <p:spPr>
          <a:xfrm>
            <a:off x="7012707" y="1658071"/>
            <a:ext cx="665019" cy="2581274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A60542-F09A-4CB6-87FE-286F08A05FCA}"/>
              </a:ext>
            </a:extLst>
          </p:cNvPr>
          <p:cNvSpPr txBox="1"/>
          <p:nvPr/>
        </p:nvSpPr>
        <p:spPr>
          <a:xfrm>
            <a:off x="6763326" y="10728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神经元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2514A0A-19EA-43C7-9FEE-A86F38C4E69A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419273" y="1257499"/>
            <a:ext cx="344053" cy="4546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D1FE34A-1DDD-4CFC-92F8-6A025E7EFCB5}"/>
              </a:ext>
            </a:extLst>
          </p:cNvPr>
          <p:cNvSpPr txBox="1"/>
          <p:nvPr/>
        </p:nvSpPr>
        <p:spPr>
          <a:xfrm>
            <a:off x="7146638" y="2317291"/>
            <a:ext cx="37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猫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AEB5A05-EEB7-48C1-A705-113C56618293}"/>
              </a:ext>
            </a:extLst>
          </p:cNvPr>
          <p:cNvSpPr txBox="1"/>
          <p:nvPr/>
        </p:nvSpPr>
        <p:spPr>
          <a:xfrm>
            <a:off x="7160746" y="2865586"/>
            <a:ext cx="37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狗</a:t>
            </a:r>
          </a:p>
        </p:txBody>
      </p:sp>
      <p:pic>
        <p:nvPicPr>
          <p:cNvPr id="4100" name="Picture 4" descr="Image result for 猫">
            <a:extLst>
              <a:ext uri="{FF2B5EF4-FFF2-40B4-BE49-F238E27FC236}">
                <a16:creationId xmlns:a16="http://schemas.microsoft.com/office/drawing/2014/main" id="{171953D7-144E-4507-847E-69EF2BF88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4" y="1874185"/>
            <a:ext cx="16859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62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23" grpId="0" animBg="1"/>
      <p:bldP spid="24" grpId="0" animBg="1"/>
      <p:bldP spid="25" grpId="0" animBg="1"/>
      <p:bldP spid="27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/>
              <a:t>什么是深度学习？</a:t>
            </a:r>
            <a:endParaRPr lang="en-GB" dirty="0">
              <a:latin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C352E5-6C00-40B6-A075-EEC87E0B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0932"/>
            <a:ext cx="12191999" cy="58370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神经网络：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FF7FE4-71DE-4267-9D85-53B8D2AE7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151" y="1658072"/>
            <a:ext cx="6143625" cy="25812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A6B89F-B5C8-4148-A6A9-258BFF103EB0}"/>
              </a:ext>
            </a:extLst>
          </p:cNvPr>
          <p:cNvSpPr txBox="1"/>
          <p:nvPr/>
        </p:nvSpPr>
        <p:spPr>
          <a:xfrm>
            <a:off x="3773053" y="4537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1CABE8-FCF7-4F5B-BE41-E849C659F1D2}"/>
              </a:ext>
            </a:extLst>
          </p:cNvPr>
          <p:cNvSpPr txBox="1"/>
          <p:nvPr/>
        </p:nvSpPr>
        <p:spPr>
          <a:xfrm>
            <a:off x="5324763" y="45093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隐藏层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4A9F6C-7F77-4E55-8F30-5C6A344CD1D0}"/>
              </a:ext>
            </a:extLst>
          </p:cNvPr>
          <p:cNvSpPr txBox="1"/>
          <p:nvPr/>
        </p:nvSpPr>
        <p:spPr>
          <a:xfrm>
            <a:off x="6888016" y="449993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59461B-6966-4B14-B7F3-0815E1C574B2}"/>
              </a:ext>
            </a:extLst>
          </p:cNvPr>
          <p:cNvSpPr/>
          <p:nvPr/>
        </p:nvSpPr>
        <p:spPr>
          <a:xfrm>
            <a:off x="3888508" y="1658072"/>
            <a:ext cx="665019" cy="2581275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C36B1C-D1C6-4434-A501-4ABDC0107F16}"/>
              </a:ext>
            </a:extLst>
          </p:cNvPr>
          <p:cNvSpPr/>
          <p:nvPr/>
        </p:nvSpPr>
        <p:spPr>
          <a:xfrm>
            <a:off x="4936836" y="1658071"/>
            <a:ext cx="1704109" cy="2581275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7B48E1B-EC8D-42A7-9EAE-24B85A6D6125}"/>
              </a:ext>
            </a:extLst>
          </p:cNvPr>
          <p:cNvSpPr/>
          <p:nvPr/>
        </p:nvSpPr>
        <p:spPr>
          <a:xfrm>
            <a:off x="7012707" y="1658071"/>
            <a:ext cx="665019" cy="2581274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A60542-F09A-4CB6-87FE-286F08A05FCA}"/>
              </a:ext>
            </a:extLst>
          </p:cNvPr>
          <p:cNvSpPr txBox="1"/>
          <p:nvPr/>
        </p:nvSpPr>
        <p:spPr>
          <a:xfrm>
            <a:off x="6763326" y="10728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神经元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2514A0A-19EA-43C7-9FEE-A86F38C4E69A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419273" y="1257499"/>
            <a:ext cx="344053" cy="4546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D1FE34A-1DDD-4CFC-92F8-6A025E7EFCB5}"/>
              </a:ext>
            </a:extLst>
          </p:cNvPr>
          <p:cNvSpPr txBox="1"/>
          <p:nvPr/>
        </p:nvSpPr>
        <p:spPr>
          <a:xfrm>
            <a:off x="7146638" y="2317291"/>
            <a:ext cx="37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猫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AEB5A05-EEB7-48C1-A705-113C56618293}"/>
              </a:ext>
            </a:extLst>
          </p:cNvPr>
          <p:cNvSpPr txBox="1"/>
          <p:nvPr/>
        </p:nvSpPr>
        <p:spPr>
          <a:xfrm>
            <a:off x="7160746" y="2865586"/>
            <a:ext cx="37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狗</a:t>
            </a:r>
          </a:p>
        </p:txBody>
      </p:sp>
      <p:pic>
        <p:nvPicPr>
          <p:cNvPr id="5122" name="Picture 2" descr="Image result for 狗">
            <a:extLst>
              <a:ext uri="{FF2B5EF4-FFF2-40B4-BE49-F238E27FC236}">
                <a16:creationId xmlns:a16="http://schemas.microsoft.com/office/drawing/2014/main" id="{9E4FE301-8CD8-4F5E-8335-2736F4DC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92" y="2317291"/>
            <a:ext cx="1376441" cy="91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0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/>
              <a:t>什么是深度学习？</a:t>
            </a:r>
            <a:endParaRPr lang="en-GB" dirty="0">
              <a:latin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C352E5-6C00-40B6-A075-EEC87E0B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0932"/>
            <a:ext cx="12191999" cy="58370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特点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深度学习在比以往更高的层次上实现了识别精确性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需要大量的</a:t>
            </a:r>
            <a:r>
              <a:rPr lang="zh-CN" altLang="en-US" b="1" dirty="0"/>
              <a:t>标签化数据</a:t>
            </a:r>
            <a:endParaRPr lang="en-US" altLang="zh-CN" b="1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需要巨大的</a:t>
            </a:r>
            <a:r>
              <a:rPr lang="zh-CN" altLang="en-US" b="1" dirty="0"/>
              <a:t>计算能力</a:t>
            </a:r>
            <a:endParaRPr lang="en-US" altLang="zh-CN" b="1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多隐层的神经网络具有优异的特征学习能力，学习得到的特征对数据有更本质的刻画，从而有利于可视化或分类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与传统机器学习的核心区别：自动提取特征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78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/>
              <a:t>什么是深度学习？</a:t>
            </a:r>
            <a:endParaRPr lang="en-GB" dirty="0">
              <a:latin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C352E5-6C00-40B6-A075-EEC87E0B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0932"/>
            <a:ext cx="12191999" cy="58370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主流网络包括：</a:t>
            </a:r>
            <a:endParaRPr lang="en-US" altLang="zh-CN" b="1" dirty="0"/>
          </a:p>
          <a:p>
            <a:r>
              <a:rPr lang="zh-CN" altLang="en-US" sz="3200" dirty="0"/>
              <a:t>卷积神经网络（</a:t>
            </a:r>
            <a:r>
              <a:rPr lang="en-US" altLang="zh-CN" sz="3200" dirty="0"/>
              <a:t>CNN</a:t>
            </a:r>
            <a:r>
              <a:rPr lang="zh-CN" altLang="en-US" sz="3200" dirty="0"/>
              <a:t>）：图片分类、检索，目标定位检测，目标分割，人脸识别，骨骼识别</a:t>
            </a:r>
            <a:endParaRPr lang="en-US" altLang="zh-CN" sz="3200" dirty="0"/>
          </a:p>
          <a:p>
            <a:r>
              <a:rPr lang="zh-CN" altLang="en-US" sz="3200" dirty="0"/>
              <a:t>循环神经网络 </a:t>
            </a:r>
            <a:r>
              <a:rPr lang="en-US" altLang="zh-CN" sz="3200" dirty="0"/>
              <a:t>– RNN</a:t>
            </a:r>
            <a:r>
              <a:rPr lang="zh-CN" altLang="en-US" sz="3200" dirty="0"/>
              <a:t>：一种能有效的处理序列数据的算法，用于文本生成，语音识别，机器翻译，生成图像描述，视频标记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生成对抗网络 </a:t>
            </a:r>
            <a:r>
              <a:rPr lang="en-US" altLang="zh-CN" sz="3200" dirty="0"/>
              <a:t>– GANs</a:t>
            </a:r>
          </a:p>
          <a:p>
            <a:pPr>
              <a:lnSpc>
                <a:spcPct val="150000"/>
              </a:lnSpc>
            </a:pPr>
            <a:r>
              <a:rPr lang="zh-CN" altLang="en-US" sz="3200" dirty="0"/>
              <a:t>深度强化学习 </a:t>
            </a:r>
            <a:r>
              <a:rPr lang="en-US" altLang="zh-CN" sz="3200" dirty="0"/>
              <a:t>– RL</a:t>
            </a:r>
          </a:p>
        </p:txBody>
      </p:sp>
    </p:spTree>
    <p:extLst>
      <p:ext uri="{BB962C8B-B14F-4D97-AF65-F5344CB8AC3E}">
        <p14:creationId xmlns:p14="http://schemas.microsoft.com/office/powerpoint/2010/main" val="1151262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/>
              <a:t>什么是深度学习？</a:t>
            </a:r>
            <a:endParaRPr lang="en-GB" dirty="0">
              <a:latin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C352E5-6C00-40B6-A075-EEC87E0B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0932"/>
            <a:ext cx="12191999" cy="58370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优缺点：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="0" i="0" dirty="0">
              <a:solidFill>
                <a:srgbClr val="232429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812FBAD-9DA6-4B18-BDFE-0AC6189DA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32659"/>
              </p:ext>
            </p:extLst>
          </p:nvPr>
        </p:nvGraphicFramePr>
        <p:xfrm>
          <a:off x="1764144" y="2041863"/>
          <a:ext cx="9522692" cy="320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346">
                  <a:extLst>
                    <a:ext uri="{9D8B030D-6E8A-4147-A177-3AD203B41FA5}">
                      <a16:colId xmlns:a16="http://schemas.microsoft.com/office/drawing/2014/main" val="3310509656"/>
                    </a:ext>
                  </a:extLst>
                </a:gridCol>
                <a:gridCol w="4761346">
                  <a:extLst>
                    <a:ext uri="{9D8B030D-6E8A-4147-A177-3AD203B41FA5}">
                      <a16:colId xmlns:a16="http://schemas.microsoft.com/office/drawing/2014/main" val="1648853789"/>
                    </a:ext>
                  </a:extLst>
                </a:gridCol>
              </a:tblGrid>
              <a:tr h="6408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5328"/>
                  </a:ext>
                </a:extLst>
              </a:tr>
              <a:tr h="6408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学习能力强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计算量大，便携性差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33949"/>
                  </a:ext>
                </a:extLst>
              </a:tr>
              <a:tr h="6408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覆盖范围广，适应性好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硬件需求高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614309"/>
                  </a:ext>
                </a:extLst>
              </a:tr>
              <a:tr h="6408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数据驱动，上限高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模型设计复杂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60817"/>
                  </a:ext>
                </a:extLst>
              </a:tr>
              <a:tr h="6408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可移植性好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没有”人性”，容易存在偏见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28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36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>
                <a:latin typeface="+mn-lt"/>
              </a:rPr>
              <a:t>人工智能、机器学习和深度学习的关系</a:t>
            </a:r>
            <a:endParaRPr lang="en-GB" b="1" dirty="0">
              <a:latin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C352E5-6C00-40B6-A075-EEC87E0B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36342"/>
            <a:ext cx="12191999" cy="57216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人工智能</a:t>
            </a:r>
            <a:r>
              <a:rPr lang="zh-CN" altLang="en-US" dirty="0"/>
              <a:t>：计算机很难解决，但人类通过直觉可以解决的问题（如自然语言理解、图像识别、语音识别等）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机器学习</a:t>
            </a:r>
            <a:r>
              <a:rPr lang="zh-CN" altLang="en-US" dirty="0"/>
              <a:t>：赋予机器学习的能力以此让它完成直接编程无法完成的功能的方法。研究和构建的是一种特殊算法（而非某一个特定的算法），能够让计算机自己在数据中学习从而具有预测能力，类似小孩子识字的过程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深度学习</a:t>
            </a:r>
            <a:r>
              <a:rPr lang="zh-CN" altLang="en-US" dirty="0"/>
              <a:t>：深度学习是机器学习的一个重要分支，源于人工神经网络的研究，利用多层的神经网络结构将简单的特征组合成更加复杂的特征，并用这些特征解决问题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7388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>
                <a:latin typeface="+mn-lt"/>
              </a:rPr>
              <a:t>人工智能、机器学习和深度学习的关系</a:t>
            </a:r>
            <a:endParaRPr lang="en-GB" b="1" dirty="0">
              <a:latin typeface="+mn-lt"/>
            </a:endParaRPr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F54550FA-D081-414E-B821-66B1BEFD1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350079"/>
              </p:ext>
            </p:extLst>
          </p:nvPr>
        </p:nvGraphicFramePr>
        <p:xfrm>
          <a:off x="-1" y="1136342"/>
          <a:ext cx="12191999" cy="5721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714F022A-E471-416A-ACF5-7FF9BC6ADF93}"/>
              </a:ext>
            </a:extLst>
          </p:cNvPr>
          <p:cNvSpPr/>
          <p:nvPr/>
        </p:nvSpPr>
        <p:spPr>
          <a:xfrm rot="19869082">
            <a:off x="4145872" y="4545366"/>
            <a:ext cx="1251752" cy="5859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决策树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4749AC3-3221-4252-9BD9-C304AF3D002A}"/>
              </a:ext>
            </a:extLst>
          </p:cNvPr>
          <p:cNvSpPr/>
          <p:nvPr/>
        </p:nvSpPr>
        <p:spPr>
          <a:xfrm rot="2006295">
            <a:off x="6904104" y="4466947"/>
            <a:ext cx="1251752" cy="5859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贝叶斯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CF4CC83-B667-45ED-B899-00C553180EED}"/>
              </a:ext>
            </a:extLst>
          </p:cNvPr>
          <p:cNvSpPr/>
          <p:nvPr/>
        </p:nvSpPr>
        <p:spPr>
          <a:xfrm>
            <a:off x="5524988" y="4392966"/>
            <a:ext cx="1251752" cy="58592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聚类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2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>
                <a:latin typeface="+mn-lt"/>
              </a:rPr>
              <a:t>什么是人工智能？</a:t>
            </a:r>
            <a:endParaRPr lang="en-GB" b="1" dirty="0">
              <a:latin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C352E5-6C00-40B6-A075-EEC87E0B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0932"/>
            <a:ext cx="12191999" cy="58370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/>
              <a:t>普通方法：基于一定的逻辑和规则。</a:t>
            </a:r>
            <a:r>
              <a:rPr lang="en-US" altLang="zh-CN" sz="3200" b="1" dirty="0"/>
              <a:t>IF</a:t>
            </a:r>
            <a:r>
              <a:rPr lang="en-US" altLang="zh-CN" sz="3200" dirty="0"/>
              <a:t> true</a:t>
            </a:r>
            <a:r>
              <a:rPr lang="zh-CN" altLang="en-US" sz="3200" dirty="0"/>
              <a:t>，</a:t>
            </a:r>
            <a:r>
              <a:rPr lang="en-US" altLang="zh-CN" sz="3200" b="1" dirty="0"/>
              <a:t>THEN</a:t>
            </a:r>
            <a:r>
              <a:rPr lang="en-US" altLang="zh-CN" sz="3200" dirty="0"/>
              <a:t> do something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/>
              <a:t>人工智能：</a:t>
            </a:r>
          </a:p>
        </p:txBody>
      </p:sp>
      <p:pic>
        <p:nvPicPr>
          <p:cNvPr id="1030" name="Picture 6" descr="database">
            <a:extLst>
              <a:ext uri="{FF2B5EF4-FFF2-40B4-BE49-F238E27FC236}">
                <a16:creationId xmlns:a16="http://schemas.microsoft.com/office/drawing/2014/main" id="{27CA5A0A-49AD-4F97-986F-B719B05C5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20" y="3094608"/>
            <a:ext cx="12096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F82BBD-08CB-463C-A288-367441BE5FC0}"/>
              </a:ext>
            </a:extLst>
          </p:cNvPr>
          <p:cNvSpPr txBox="1"/>
          <p:nvPr/>
        </p:nvSpPr>
        <p:spPr>
          <a:xfrm>
            <a:off x="1986795" y="44477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07785-A80C-4526-9862-40607776CB2C}"/>
              </a:ext>
            </a:extLst>
          </p:cNvPr>
          <p:cNvSpPr txBox="1"/>
          <p:nvPr/>
        </p:nvSpPr>
        <p:spPr>
          <a:xfrm>
            <a:off x="4018623" y="4447714"/>
            <a:ext cx="207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学习、总结和归纳</a:t>
            </a:r>
          </a:p>
        </p:txBody>
      </p:sp>
      <p:pic>
        <p:nvPicPr>
          <p:cNvPr id="1034" name="Picture 10" descr="Hammer Big">
            <a:extLst>
              <a:ext uri="{FF2B5EF4-FFF2-40B4-BE49-F238E27FC236}">
                <a16:creationId xmlns:a16="http://schemas.microsoft.com/office/drawing/2014/main" id="{AA522B94-2079-45CB-A108-FE9EDD7FC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674" y="30946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9204BCC-65EB-402E-9418-2B821756036F}"/>
              </a:ext>
            </a:extLst>
          </p:cNvPr>
          <p:cNvSpPr txBox="1"/>
          <p:nvPr/>
        </p:nvSpPr>
        <p:spPr>
          <a:xfrm>
            <a:off x="7714695" y="4447714"/>
            <a:ext cx="114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解决问题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191748-CC4A-4805-9E4B-489A71086127}"/>
              </a:ext>
            </a:extLst>
          </p:cNvPr>
          <p:cNvCxnSpPr>
            <a:cxnSpLocks/>
            <a:stCxn id="1030" idx="3"/>
          </p:cNvCxnSpPr>
          <p:nvPr/>
        </p:nvCxnSpPr>
        <p:spPr>
          <a:xfrm>
            <a:off x="2901195" y="3704208"/>
            <a:ext cx="1448863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FEA371-0694-4C58-B9A5-8F3E42C71841}"/>
              </a:ext>
            </a:extLst>
          </p:cNvPr>
          <p:cNvCxnSpPr>
            <a:cxnSpLocks/>
          </p:cNvCxnSpPr>
          <p:nvPr/>
        </p:nvCxnSpPr>
        <p:spPr>
          <a:xfrm>
            <a:off x="5935340" y="3704208"/>
            <a:ext cx="1592296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D308DCA6-C91D-467F-A834-398DC3ED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27" y="3202970"/>
            <a:ext cx="1188036" cy="89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42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/>
              <a:t>什么是人工智能？</a:t>
            </a:r>
            <a:endParaRPr lang="en-GB" b="1" dirty="0">
              <a:latin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C352E5-6C00-40B6-A075-EEC87E0B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0932"/>
            <a:ext cx="12191999" cy="58370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人工智能只解决特定问题（单一任务）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知其然，但不知所以然，属于归纳逻辑（黑匣子）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人工智能无法替代的功能：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社交智慧（洞察力、谈判技巧、同理心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创造力（原创力、艺术审美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感知和操作能力（手指灵敏度、协调操作能力、应付复杂环境的能力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能力边界：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3200" dirty="0"/>
          </a:p>
        </p:txBody>
      </p:sp>
      <p:pic>
        <p:nvPicPr>
          <p:cNvPr id="2050" name="Picture 2" descr="人工智能的能力边界">
            <a:extLst>
              <a:ext uri="{FF2B5EF4-FFF2-40B4-BE49-F238E27FC236}">
                <a16:creationId xmlns:a16="http://schemas.microsoft.com/office/drawing/2014/main" id="{CC218A69-C19F-4012-A8A2-013534853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054" y="3583709"/>
            <a:ext cx="6682021" cy="284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45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>
                <a:latin typeface="+mn-lt"/>
              </a:rPr>
              <a:t>什么是机器学习？</a:t>
            </a:r>
            <a:endParaRPr lang="en-GB" b="1" dirty="0">
              <a:latin typeface="+mn-lt"/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EAFFE4BE-8031-4CFC-B095-5ACF49525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721683"/>
              </p:ext>
            </p:extLst>
          </p:nvPr>
        </p:nvGraphicFramePr>
        <p:xfrm>
          <a:off x="-1" y="1136342"/>
          <a:ext cx="12191999" cy="5721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7FA603C-DFEE-4C8E-9CA7-09B14E709C15}"/>
              </a:ext>
            </a:extLst>
          </p:cNvPr>
          <p:cNvSpPr txBox="1"/>
          <p:nvPr/>
        </p:nvSpPr>
        <p:spPr>
          <a:xfrm>
            <a:off x="129308" y="1136342"/>
            <a:ext cx="2050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基本思路：</a:t>
            </a:r>
          </a:p>
        </p:txBody>
      </p:sp>
    </p:spTree>
    <p:extLst>
      <p:ext uri="{BB962C8B-B14F-4D97-AF65-F5344CB8AC3E}">
        <p14:creationId xmlns:p14="http://schemas.microsoft.com/office/powerpoint/2010/main" val="30409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>
                <a:latin typeface="+mn-lt"/>
              </a:rPr>
              <a:t>什么是机器学习？</a:t>
            </a:r>
            <a:endParaRPr lang="en-GB" b="1" dirty="0"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FA603C-DFEE-4C8E-9CA7-09B14E709C15}"/>
              </a:ext>
            </a:extLst>
          </p:cNvPr>
          <p:cNvSpPr txBox="1"/>
          <p:nvPr/>
        </p:nvSpPr>
        <p:spPr>
          <a:xfrm>
            <a:off x="129308" y="1136342"/>
            <a:ext cx="2050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应用领域：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5B29ACD7-749A-4468-AABA-7013E9F30C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570034"/>
              </p:ext>
            </p:extLst>
          </p:nvPr>
        </p:nvGraphicFramePr>
        <p:xfrm>
          <a:off x="277090" y="1770207"/>
          <a:ext cx="11684001" cy="5032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5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>
                <a:latin typeface="+mn-lt"/>
              </a:rPr>
              <a:t>什么是机器学习？</a:t>
            </a:r>
            <a:endParaRPr lang="en-GB" b="1" dirty="0">
              <a:latin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C352E5-6C00-40B6-A075-EEC87E0B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0932"/>
            <a:ext cx="4590474" cy="58370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基本原理：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输入数据：训练集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不同的数字具有不同的笔画和形状：特征提取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认知和学习过程：建模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从学习中总结规律并能识别不同的数字：模型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3200" dirty="0"/>
          </a:p>
        </p:txBody>
      </p:sp>
      <p:pic>
        <p:nvPicPr>
          <p:cNvPr id="3078" name="Picture 6" descr="See the source image">
            <a:extLst>
              <a:ext uri="{FF2B5EF4-FFF2-40B4-BE49-F238E27FC236}">
                <a16:creationId xmlns:a16="http://schemas.microsoft.com/office/drawing/2014/main" id="{3CBB04C0-B0D6-48CA-8833-FD1FC671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18" y="3039969"/>
            <a:ext cx="3298250" cy="10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27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/>
              <a:t>什么是机器学习？</a:t>
            </a:r>
            <a:endParaRPr lang="en-GB" b="1" dirty="0">
              <a:latin typeface="+mn-lt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4E43EA8-0856-46F8-B275-99001613D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0932"/>
            <a:ext cx="12192000" cy="58370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按照训练方法分类：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C5AB426-5215-4E6B-8B77-EE4623F06DEC}"/>
              </a:ext>
            </a:extLst>
          </p:cNvPr>
          <p:cNvSpPr/>
          <p:nvPr/>
        </p:nvSpPr>
        <p:spPr>
          <a:xfrm>
            <a:off x="913244" y="3222804"/>
            <a:ext cx="1274619" cy="591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机器学习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4F9E1C9-EF29-4D56-8A09-F52FF9C1FDCA}"/>
              </a:ext>
            </a:extLst>
          </p:cNvPr>
          <p:cNvSpPr/>
          <p:nvPr/>
        </p:nvSpPr>
        <p:spPr>
          <a:xfrm>
            <a:off x="3715327" y="4569284"/>
            <a:ext cx="1454728" cy="591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强化学习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7E511F4-5334-485B-92DE-EB14F6E7C94E}"/>
              </a:ext>
            </a:extLst>
          </p:cNvPr>
          <p:cNvSpPr/>
          <p:nvPr/>
        </p:nvSpPr>
        <p:spPr>
          <a:xfrm>
            <a:off x="3715327" y="3230993"/>
            <a:ext cx="1454728" cy="591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无监督学习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072C535-0670-41B7-AD01-5F15141F7224}"/>
              </a:ext>
            </a:extLst>
          </p:cNvPr>
          <p:cNvSpPr/>
          <p:nvPr/>
        </p:nvSpPr>
        <p:spPr>
          <a:xfrm>
            <a:off x="3715328" y="1949495"/>
            <a:ext cx="1454726" cy="591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监督学习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76B634F-B9E4-4499-A7DE-ECFDE78289CE}"/>
              </a:ext>
            </a:extLst>
          </p:cNvPr>
          <p:cNvSpPr/>
          <p:nvPr/>
        </p:nvSpPr>
        <p:spPr>
          <a:xfrm>
            <a:off x="6950362" y="1393008"/>
            <a:ext cx="2692402" cy="591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分类（对各种事物分门别类，离散型预测）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50971E3-4AB2-4E14-9D7F-DFD253AD572A}"/>
              </a:ext>
            </a:extLst>
          </p:cNvPr>
          <p:cNvSpPr/>
          <p:nvPr/>
        </p:nvSpPr>
        <p:spPr>
          <a:xfrm>
            <a:off x="6950360" y="2188266"/>
            <a:ext cx="2692401" cy="591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回归 （ 预测连续的、具体的数值） 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C82B017-19D0-47C1-87DC-9EE3ED937DBF}"/>
              </a:ext>
            </a:extLst>
          </p:cNvPr>
          <p:cNvSpPr/>
          <p:nvPr/>
        </p:nvSpPr>
        <p:spPr>
          <a:xfrm>
            <a:off x="6950360" y="2906834"/>
            <a:ext cx="1454726" cy="591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聚类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49C1E00-A731-49C6-B939-20344C567612}"/>
              </a:ext>
            </a:extLst>
          </p:cNvPr>
          <p:cNvSpPr/>
          <p:nvPr/>
        </p:nvSpPr>
        <p:spPr>
          <a:xfrm>
            <a:off x="6950358" y="4547488"/>
            <a:ext cx="1454728" cy="591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游戏场景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DFB8A0B-0942-4EA7-97F7-9EFF2FBECC5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2187863" y="2245059"/>
            <a:ext cx="1527465" cy="127330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96E947A-F2FE-4972-973C-F0C899495DA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187863" y="3518368"/>
            <a:ext cx="1527464" cy="818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9D931AF-F9E5-4715-9584-52F2836D845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187863" y="3518368"/>
            <a:ext cx="1527464" cy="134648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2282C94-F4B9-4163-BB58-EF14D65BD35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5170054" y="1688572"/>
            <a:ext cx="1780308" cy="5564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91FAA8E-7E28-4FF3-AF1D-6E1B66A980C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170054" y="2245059"/>
            <a:ext cx="1780306" cy="23877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2F6AE01-ED99-4145-8349-B5BFCA39DEB7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5170055" y="3202398"/>
            <a:ext cx="1780305" cy="32415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C98530C-2BB2-4FD3-B56F-F686F8204DDD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5170055" y="4843052"/>
            <a:ext cx="1780303" cy="21796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9EB1C8C4-C528-4073-99B8-95E6284C5E65}"/>
              </a:ext>
            </a:extLst>
          </p:cNvPr>
          <p:cNvSpPr/>
          <p:nvPr/>
        </p:nvSpPr>
        <p:spPr>
          <a:xfrm>
            <a:off x="6950360" y="3701162"/>
            <a:ext cx="1454726" cy="591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降维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E3E9958-5C62-4414-B97E-B76B60C00CF9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>
            <a:off x="5170055" y="3526557"/>
            <a:ext cx="1780305" cy="47016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33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849</Words>
  <Application>Microsoft Office PowerPoint</Application>
  <PresentationFormat>宽屏</PresentationFormat>
  <Paragraphs>128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Arial</vt:lpstr>
      <vt:lpstr>Calibri</vt:lpstr>
      <vt:lpstr>Calibri Light</vt:lpstr>
      <vt:lpstr>Wingdings</vt:lpstr>
      <vt:lpstr>Office Theme</vt:lpstr>
      <vt:lpstr>Python与机器学习</vt:lpstr>
      <vt:lpstr>人工智能、机器学习和深度学习的关系</vt:lpstr>
      <vt:lpstr>人工智能、机器学习和深度学习的关系</vt:lpstr>
      <vt:lpstr>什么是人工智能？</vt:lpstr>
      <vt:lpstr>什么是人工智能？</vt:lpstr>
      <vt:lpstr>什么是机器学习？</vt:lpstr>
      <vt:lpstr>什么是机器学习？</vt:lpstr>
      <vt:lpstr>什么是机器学习？</vt:lpstr>
      <vt:lpstr>什么是机器学习？</vt:lpstr>
      <vt:lpstr>什么是机器学习？</vt:lpstr>
      <vt:lpstr>什么是机器学习？</vt:lpstr>
      <vt:lpstr>什么是机器学习？</vt:lpstr>
      <vt:lpstr>什么是深度学习？</vt:lpstr>
      <vt:lpstr>什么是深度学习？</vt:lpstr>
      <vt:lpstr>什么是深度学习？</vt:lpstr>
      <vt:lpstr>什么是深度学习？</vt:lpstr>
      <vt:lpstr>什么是深度学习？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Python</dc:title>
  <dc:creator>Feng Chen</dc:creator>
  <cp:lastModifiedBy>陈 锋</cp:lastModifiedBy>
  <cp:revision>527</cp:revision>
  <dcterms:created xsi:type="dcterms:W3CDTF">2018-01-17T16:32:12Z</dcterms:created>
  <dcterms:modified xsi:type="dcterms:W3CDTF">2021-09-06T10:50:56Z</dcterms:modified>
</cp:coreProperties>
</file>