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FEDF-8193-41CD-9435-4A6D16DBB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3DE65-C641-40BC-8B79-22D9543F9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02575-DE2D-4C6F-9BF8-75681D10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A14C-EF66-40E2-8A4C-582D3FE0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3C048-3E2C-4A78-B6D3-68DAD296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4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372D-0D76-4D7F-A38E-2EBE4146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80703-46D0-44ED-9D5F-37E75B63F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96EC-8942-4DAD-AACB-32BB5D91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BE78-A56B-4BAD-AA72-275757C6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697C-FD9F-4E7E-90E1-71C015A3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1A821-C5BE-4D9F-8D8E-1EE74752D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89A2C-332A-437B-95FA-3A0E452DE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FD17-49C1-4537-8462-E2D28981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DBE0-FBF6-4C04-9EB0-20DECC5B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76C7-9CDC-41B3-A4C9-ABACACE0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12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36098-254E-4336-AC3A-E822A90B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3063-06A9-48FD-B311-FEE1B6E0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DF25-11AC-4D5C-A2B3-DB877651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33F4-F882-4682-8C4F-D74167C3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2F4B-9E7A-405B-A21E-513CEC72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4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17C3-788C-4A46-817A-C3DB6E1E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C2736-9C70-4BB8-8EA3-4768CA3D0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650E5-5FDA-479D-9F94-57AF6D05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B04E-A2C2-47A8-B66F-C7C8045B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0E73-EB82-4AC4-B1E1-5DEA6AC3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35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AC13-930F-4E39-8119-7505290B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E73A-325D-46D8-AD4C-BB54574F8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76872-4F8D-4FE6-9B45-0652EA938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370A-DAE8-41D3-B025-0D13E58A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46DE0-2854-4FB9-AD02-A809C622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51C1E-6F21-48CF-866C-CAD3017A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10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E253-2BAB-4465-BCE6-085FD076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C65D-294B-4B61-AE4C-64EDCA28B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8BD23-A170-46E1-9DFD-2A6B7DABB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71FB-C3A3-4A93-9E95-8A310538D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60704-B403-40F0-9D5B-DFDBAA505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74463-DCA0-4C6B-B824-E3BEFAA2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E85F-F0EC-4CBB-AC3F-1823836F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A302B-3CC5-4DB2-8142-2210192B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39C5-BCB7-4DD2-89F4-30DB407D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F6876-5AF4-4D02-91BB-D88D7126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33C33-EEDC-44AD-AEAB-537D0322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D391C-5B17-4C9A-97CD-78BF8F2A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0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FB087-A3EF-43FD-94E2-EDE1E3EF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CD685-963F-499D-AE57-C02141A0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9AA73-DF0C-4010-80F2-B5FF96DD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17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F714-8A08-4674-897A-75453651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D353-73A1-4982-8B6E-B5729F3C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FF75E-7905-411A-B17E-A2DDBC438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E9728-D177-4479-B601-D8C77978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6C624-0D7A-4BBF-8C46-FD2B829B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C3428-4517-4981-8EE8-B8D8F782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10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2BF-A24D-480D-891F-684F6A4C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408A1-52D2-4816-8265-A5EBB3B4A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4A991-C2C8-4FA6-AF3D-1CA62CB5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9A430-442E-44F8-BFD6-78B5AF9E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643F-DA38-42CF-87A8-D64DD96A8D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6D4F-A02C-452A-B1B5-FE8CB113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3661F-E173-41D5-A5E7-F35B1DCA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40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F198C-7878-44CA-9B63-67E5BD71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1AEEF-A1A5-437A-8D32-3DC05D76A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6F4C-69D3-4D1B-B62F-41C956AF0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643F-DA38-42CF-87A8-D64DD96A8D97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ED39-BD62-4D00-B473-D5D497309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4A69D-D98A-4555-B8BB-1132FE2BE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D6A7-760C-4100-A45F-A79153530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23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6A81-8D24-470D-ABEE-6DD947C56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281" y="1438882"/>
            <a:ext cx="10132381" cy="1917577"/>
          </a:xfrm>
        </p:spPr>
        <p:txBody>
          <a:bodyPr/>
          <a:lstStyle/>
          <a:p>
            <a:r>
              <a:rPr lang="en-US" altLang="zh-CN" b="1" dirty="0">
                <a:latin typeface="+mn-lt"/>
              </a:rPr>
              <a:t>Matplotlib</a:t>
            </a:r>
            <a:endParaRPr lang="en-GB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42B17-BDFC-4E7A-8DED-CDD108CD5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2" y="4143800"/>
            <a:ext cx="12192000" cy="955962"/>
          </a:xfrm>
        </p:spPr>
        <p:txBody>
          <a:bodyPr>
            <a:normAutofit/>
          </a:bodyPr>
          <a:lstStyle/>
          <a:p>
            <a:r>
              <a:rPr lang="zh-CN" altLang="en-US" b="1" dirty="0"/>
              <a:t>陈 锋 </a:t>
            </a:r>
            <a:endParaRPr lang="en-US" altLang="zh-CN" b="1" dirty="0"/>
          </a:p>
          <a:p>
            <a:r>
              <a:rPr lang="zh-CN" altLang="en-US" b="1" dirty="0"/>
              <a:t>机械与运载工程学院</a:t>
            </a:r>
            <a:endParaRPr lang="en-GB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E911AD5-9814-43CF-A6EB-79B88F4A023E}"/>
              </a:ext>
            </a:extLst>
          </p:cNvPr>
          <p:cNvSpPr txBox="1">
            <a:spLocks/>
          </p:cNvSpPr>
          <p:nvPr/>
        </p:nvSpPr>
        <p:spPr>
          <a:xfrm>
            <a:off x="0" y="6286367"/>
            <a:ext cx="6096000" cy="57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56FC0B2-156D-48D0-8525-574E3A6C0C77}"/>
              </a:ext>
            </a:extLst>
          </p:cNvPr>
          <p:cNvSpPr txBox="1">
            <a:spLocks/>
          </p:cNvSpPr>
          <p:nvPr/>
        </p:nvSpPr>
        <p:spPr>
          <a:xfrm>
            <a:off x="6096000" y="6474691"/>
            <a:ext cx="6096000" cy="383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2000" dirty="0"/>
              <a:t>2020</a:t>
            </a:r>
            <a:r>
              <a:rPr lang="zh-CN" altLang="en-US" sz="2000" dirty="0"/>
              <a:t>年</a:t>
            </a:r>
            <a:r>
              <a:rPr lang="en-US" altLang="zh-CN" sz="2000" dirty="0"/>
              <a:t>11</a:t>
            </a:r>
            <a:r>
              <a:rPr lang="zh-CN" altLang="en-US" sz="2000" dirty="0"/>
              <a:t>月</a:t>
            </a:r>
            <a:r>
              <a:rPr lang="en-US" altLang="zh-CN" sz="2000" dirty="0"/>
              <a:t>30</a:t>
            </a:r>
            <a:r>
              <a:rPr lang="zh-CN" altLang="en-US" sz="2000" dirty="0"/>
              <a:t>日 星期一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84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en-US" b="1" dirty="0">
                <a:latin typeface="+mn-lt"/>
              </a:rPr>
              <a:t>Markers</a:t>
            </a:r>
            <a:endParaRPr lang="en-GB" b="1" dirty="0"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8956F3-BE07-49A7-BD79-B0A1348AEDAC}"/>
              </a:ext>
            </a:extLst>
          </p:cNvPr>
          <p:cNvSpPr txBox="1"/>
          <p:nvPr/>
        </p:nvSpPr>
        <p:spPr>
          <a:xfrm>
            <a:off x="3190145" y="3971697"/>
            <a:ext cx="140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markerface</a:t>
            </a:r>
            <a:endParaRPr lang="en-US" altLang="zh-CN" b="1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780557BA-49E5-4B5C-982F-58B670F2DDAD}"/>
              </a:ext>
            </a:extLst>
          </p:cNvPr>
          <p:cNvSpPr/>
          <p:nvPr/>
        </p:nvSpPr>
        <p:spPr>
          <a:xfrm>
            <a:off x="5181600" y="3241963"/>
            <a:ext cx="1514764" cy="1265382"/>
          </a:xfrm>
          <a:prstGeom prst="flowChartProcess">
            <a:avLst/>
          </a:prstGeom>
          <a:solidFill>
            <a:srgbClr val="7030A0"/>
          </a:solidFill>
          <a:ln w="508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2CB2C2-8517-4FB1-8809-085FEC7A56F5}"/>
              </a:ext>
            </a:extLst>
          </p:cNvPr>
          <p:cNvCxnSpPr>
            <a:cxnSpLocks/>
          </p:cNvCxnSpPr>
          <p:nvPr/>
        </p:nvCxnSpPr>
        <p:spPr>
          <a:xfrm flipV="1">
            <a:off x="4405747" y="3874654"/>
            <a:ext cx="1209962" cy="28170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5CE628E-26D3-49AF-B564-A2BD8216AB64}"/>
              </a:ext>
            </a:extLst>
          </p:cNvPr>
          <p:cNvSpPr txBox="1"/>
          <p:nvPr/>
        </p:nvSpPr>
        <p:spPr>
          <a:xfrm>
            <a:off x="8090036" y="3874654"/>
            <a:ext cx="140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markeredge</a:t>
            </a:r>
            <a:endParaRPr lang="en-US" altLang="zh-CN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AB0B51-F1FE-4444-9933-D64144EEE136}"/>
              </a:ext>
            </a:extLst>
          </p:cNvPr>
          <p:cNvCxnSpPr>
            <a:cxnSpLocks/>
          </p:cNvCxnSpPr>
          <p:nvPr/>
        </p:nvCxnSpPr>
        <p:spPr>
          <a:xfrm flipH="1">
            <a:off x="6696364" y="4059320"/>
            <a:ext cx="1145309" cy="9704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8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en-US" altLang="zh-CN" b="1" dirty="0">
                <a:latin typeface="+mn-lt"/>
              </a:rPr>
              <a:t>Figure</a:t>
            </a:r>
            <a:endParaRPr lang="en-GB" b="1" dirty="0">
              <a:latin typeface="+mn-lt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E06199-2E4A-47E6-B9ED-B3596B47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942" y="1576581"/>
            <a:ext cx="685800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8956F3-BE07-49A7-BD79-B0A1348AEDAC}"/>
              </a:ext>
            </a:extLst>
          </p:cNvPr>
          <p:cNvSpPr txBox="1"/>
          <p:nvPr/>
        </p:nvSpPr>
        <p:spPr>
          <a:xfrm>
            <a:off x="2888942" y="5575177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画图板</a:t>
            </a:r>
            <a:r>
              <a:rPr lang="en-US" altLang="zh-CN" b="1" dirty="0"/>
              <a:t>/</a:t>
            </a:r>
            <a:r>
              <a:rPr lang="zh-CN" altLang="en-US" b="1" dirty="0"/>
              <a:t>画布：</a:t>
            </a:r>
            <a:r>
              <a:rPr lang="zh-CN" altLang="en-US" dirty="0"/>
              <a:t>这是一个基础载体，类似实际的画图板，用</a:t>
            </a:r>
            <a:r>
              <a:rPr lang="en-US" altLang="zh-CN" dirty="0" err="1"/>
              <a:t>pyplot.figure</a:t>
            </a:r>
            <a:r>
              <a:rPr lang="en-US" altLang="zh-CN" dirty="0"/>
              <a:t>() </a:t>
            </a:r>
            <a:r>
              <a:rPr lang="zh-CN" altLang="en-US" dirty="0"/>
              <a:t>函数创建，决定整个图片的大小。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7B62AB-4F9F-43D6-986D-A886085A8A31}"/>
              </a:ext>
            </a:extLst>
          </p:cNvPr>
          <p:cNvSpPr/>
          <p:nvPr/>
        </p:nvSpPr>
        <p:spPr>
          <a:xfrm>
            <a:off x="2888942" y="1576581"/>
            <a:ext cx="6858000" cy="34290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2CB2C2-8517-4FB1-8809-085FEC7A56F5}"/>
              </a:ext>
            </a:extLst>
          </p:cNvPr>
          <p:cNvCxnSpPr/>
          <p:nvPr/>
        </p:nvCxnSpPr>
        <p:spPr>
          <a:xfrm flipV="1">
            <a:off x="4239491" y="5080000"/>
            <a:ext cx="323273" cy="56341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en-US" b="1" dirty="0">
                <a:latin typeface="+mn-lt"/>
              </a:rPr>
              <a:t>Axes</a:t>
            </a:r>
            <a:endParaRPr lang="en-GB" b="1" dirty="0">
              <a:latin typeface="+mn-lt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E06199-2E4A-47E6-B9ED-B3596B47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942" y="1576581"/>
            <a:ext cx="685800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8956F3-BE07-49A7-BD79-B0A1348AEDAC}"/>
              </a:ext>
            </a:extLst>
          </p:cNvPr>
          <p:cNvSpPr txBox="1"/>
          <p:nvPr/>
        </p:nvSpPr>
        <p:spPr>
          <a:xfrm>
            <a:off x="2888942" y="5575177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图形区</a:t>
            </a:r>
            <a:r>
              <a:rPr lang="en-US" altLang="zh-CN" b="1" dirty="0"/>
              <a:t>/</a:t>
            </a:r>
            <a:r>
              <a:rPr lang="zh-CN" altLang="en-US" b="1" dirty="0"/>
              <a:t>绘图区：</a:t>
            </a:r>
            <a:r>
              <a:rPr lang="zh-CN" altLang="en-US" dirty="0"/>
              <a:t>用来绘图的实际区域，一般不直接获取，直接设定方式为</a:t>
            </a:r>
            <a:r>
              <a:rPr lang="en-US" altLang="zh-CN" dirty="0" err="1"/>
              <a:t>pyplot.axes</a:t>
            </a:r>
            <a:r>
              <a:rPr lang="en-US" altLang="zh-CN" dirty="0"/>
              <a:t>([x, y, w, h])</a:t>
            </a:r>
            <a:r>
              <a:rPr lang="zh-CN" altLang="en-US" dirty="0"/>
              <a:t>，即</a:t>
            </a:r>
            <a:r>
              <a:rPr lang="en-US" altLang="zh-CN" dirty="0"/>
              <a:t>axes</a:t>
            </a:r>
            <a:r>
              <a:rPr lang="zh-CN" altLang="en-US" dirty="0"/>
              <a:t>函数直接确定了该区域在画图板</a:t>
            </a:r>
            <a:r>
              <a:rPr lang="en-US" altLang="zh-CN" dirty="0"/>
              <a:t>/</a:t>
            </a:r>
            <a:r>
              <a:rPr lang="zh-CN" altLang="en-US" dirty="0"/>
              <a:t>画布中的位置。</a:t>
            </a:r>
            <a:r>
              <a:rPr lang="en-US" altLang="zh-CN" dirty="0"/>
              <a:t>x, y </a:t>
            </a:r>
            <a:r>
              <a:rPr lang="zh-CN" altLang="en-US" dirty="0"/>
              <a:t>为画图区的左下角的坐标，</a:t>
            </a:r>
            <a:r>
              <a:rPr lang="en-US" altLang="zh-CN" dirty="0"/>
              <a:t>w, h</a:t>
            </a:r>
            <a:r>
              <a:rPr lang="zh-CN" altLang="en-US" dirty="0"/>
              <a:t>为宽度和高度。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7B62AB-4F9F-43D6-986D-A886085A8A31}"/>
              </a:ext>
            </a:extLst>
          </p:cNvPr>
          <p:cNvSpPr/>
          <p:nvPr/>
        </p:nvSpPr>
        <p:spPr>
          <a:xfrm>
            <a:off x="2992582" y="1690255"/>
            <a:ext cx="6650182" cy="3214254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2CB2C2-8517-4FB1-8809-085FEC7A56F5}"/>
              </a:ext>
            </a:extLst>
          </p:cNvPr>
          <p:cNvCxnSpPr>
            <a:cxnSpLocks/>
          </p:cNvCxnSpPr>
          <p:nvPr/>
        </p:nvCxnSpPr>
        <p:spPr>
          <a:xfrm flipV="1">
            <a:off x="4239491" y="4904509"/>
            <a:ext cx="397164" cy="73890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4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en-US" b="1" dirty="0">
                <a:latin typeface="+mn-lt"/>
              </a:rPr>
              <a:t>Face</a:t>
            </a:r>
            <a:endParaRPr lang="en-GB" b="1" dirty="0">
              <a:latin typeface="+mn-lt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E06199-2E4A-47E6-B9ED-B3596B47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942" y="1576581"/>
            <a:ext cx="685800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8956F3-BE07-49A7-BD79-B0A1348AEDAC}"/>
              </a:ext>
            </a:extLst>
          </p:cNvPr>
          <p:cNvSpPr txBox="1"/>
          <p:nvPr/>
        </p:nvSpPr>
        <p:spPr>
          <a:xfrm>
            <a:off x="3947525" y="5643419"/>
            <a:ext cx="5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Face</a:t>
            </a:r>
            <a:r>
              <a:rPr lang="zh-CN" altLang="en-US" b="1" dirty="0"/>
              <a:t>：比如设置背景颜色</a:t>
            </a:r>
            <a:r>
              <a:rPr lang="en-US" altLang="zh-CN" b="1" dirty="0" err="1"/>
              <a:t>ax.set_facecolor</a:t>
            </a:r>
            <a:r>
              <a:rPr lang="en-US" altLang="zh-CN" b="1" dirty="0"/>
              <a:t>(‘blue’)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7B62AB-4F9F-43D6-986D-A886085A8A31}"/>
              </a:ext>
            </a:extLst>
          </p:cNvPr>
          <p:cNvSpPr/>
          <p:nvPr/>
        </p:nvSpPr>
        <p:spPr>
          <a:xfrm>
            <a:off x="3666836" y="1953491"/>
            <a:ext cx="5920509" cy="2276764"/>
          </a:xfrm>
          <a:prstGeom prst="rect">
            <a:avLst/>
          </a:prstGeom>
          <a:solidFill>
            <a:srgbClr val="00B0F0">
              <a:alpha val="3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2CB2C2-8517-4FB1-8809-085FEC7A56F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375565" y="3906983"/>
            <a:ext cx="1137870" cy="1736436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en-US" b="1" dirty="0">
                <a:latin typeface="+mn-lt"/>
              </a:rPr>
              <a:t>Axis and labels</a:t>
            </a:r>
            <a:endParaRPr lang="en-GB" b="1" dirty="0">
              <a:latin typeface="+mn-lt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E06199-2E4A-47E6-B9ED-B3596B47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942" y="1576581"/>
            <a:ext cx="685800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8956F3-BE07-49A7-BD79-B0A1348AEDAC}"/>
              </a:ext>
            </a:extLst>
          </p:cNvPr>
          <p:cNvSpPr txBox="1"/>
          <p:nvPr/>
        </p:nvSpPr>
        <p:spPr>
          <a:xfrm>
            <a:off x="5992360" y="5096753"/>
            <a:ext cx="131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轴的标签（</a:t>
            </a:r>
            <a:r>
              <a:rPr lang="en-US" altLang="zh-CN" dirty="0" err="1"/>
              <a:t>xlabel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3B1F82-6DF3-4332-A4FA-9F4C4EB70AB3}"/>
              </a:ext>
            </a:extLst>
          </p:cNvPr>
          <p:cNvSpPr txBox="1"/>
          <p:nvPr/>
        </p:nvSpPr>
        <p:spPr>
          <a:xfrm rot="5400000">
            <a:off x="1508106" y="2783250"/>
            <a:ext cx="131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r>
              <a:rPr lang="zh-CN" altLang="en-US" dirty="0"/>
              <a:t>轴的标签（</a:t>
            </a:r>
            <a:r>
              <a:rPr lang="en-US" altLang="zh-CN" dirty="0" err="1"/>
              <a:t>ylabel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02A940-7253-4AE2-B444-42B4D29E91BE}"/>
              </a:ext>
            </a:extLst>
          </p:cNvPr>
          <p:cNvSpPr txBox="1"/>
          <p:nvPr/>
        </p:nvSpPr>
        <p:spPr>
          <a:xfrm rot="3216400">
            <a:off x="1628177" y="5086797"/>
            <a:ext cx="176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坐标轴（</a:t>
            </a:r>
            <a:r>
              <a:rPr lang="en-US" altLang="zh-CN" dirty="0"/>
              <a:t>axis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532B1F3-3CA5-4BCD-996E-74E7FD745A7E}"/>
              </a:ext>
            </a:extLst>
          </p:cNvPr>
          <p:cNvCxnSpPr>
            <a:cxnSpLocks/>
          </p:cNvCxnSpPr>
          <p:nvPr/>
        </p:nvCxnSpPr>
        <p:spPr>
          <a:xfrm flipV="1">
            <a:off x="2488074" y="3763218"/>
            <a:ext cx="1151053" cy="114129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171E23-9F8D-4F62-ACEF-5974F8D966EA}"/>
              </a:ext>
            </a:extLst>
          </p:cNvPr>
          <p:cNvCxnSpPr>
            <a:cxnSpLocks/>
          </p:cNvCxnSpPr>
          <p:nvPr/>
        </p:nvCxnSpPr>
        <p:spPr>
          <a:xfrm flipV="1">
            <a:off x="2488074" y="4230255"/>
            <a:ext cx="1298835" cy="67425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DDD8929-2E26-4430-994E-9A45AEBD8E07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2488074" y="3106416"/>
            <a:ext cx="52298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92793C1-2969-421B-8384-EDA3871CCEE5}"/>
              </a:ext>
            </a:extLst>
          </p:cNvPr>
          <p:cNvCxnSpPr>
            <a:cxnSpLocks/>
          </p:cNvCxnSpPr>
          <p:nvPr/>
        </p:nvCxnSpPr>
        <p:spPr>
          <a:xfrm flipH="1" flipV="1">
            <a:off x="6622471" y="4830617"/>
            <a:ext cx="72871" cy="28460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4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en-US" b="1" dirty="0">
                <a:latin typeface="+mn-lt"/>
              </a:rPr>
              <a:t>Title and legend</a:t>
            </a:r>
            <a:endParaRPr lang="en-GB" b="1" dirty="0">
              <a:latin typeface="+mn-lt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E06199-2E4A-47E6-B9ED-B3596B47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942" y="1576581"/>
            <a:ext cx="685800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8956F3-BE07-49A7-BD79-B0A1348AEDAC}"/>
              </a:ext>
            </a:extLst>
          </p:cNvPr>
          <p:cNvSpPr txBox="1"/>
          <p:nvPr/>
        </p:nvSpPr>
        <p:spPr>
          <a:xfrm>
            <a:off x="7056582" y="1207249"/>
            <a:ext cx="130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标题（</a:t>
            </a:r>
            <a:r>
              <a:rPr lang="en-US" altLang="zh-CN" dirty="0"/>
              <a:t>title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7B62AB-4F9F-43D6-986D-A886085A8A31}"/>
              </a:ext>
            </a:extLst>
          </p:cNvPr>
          <p:cNvSpPr/>
          <p:nvPr/>
        </p:nvSpPr>
        <p:spPr>
          <a:xfrm>
            <a:off x="5624945" y="1690255"/>
            <a:ext cx="1902692" cy="24938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2CB2C2-8517-4FB1-8809-085FEC7A56F5}"/>
              </a:ext>
            </a:extLst>
          </p:cNvPr>
          <p:cNvCxnSpPr>
            <a:cxnSpLocks/>
          </p:cNvCxnSpPr>
          <p:nvPr/>
        </p:nvCxnSpPr>
        <p:spPr>
          <a:xfrm flipV="1">
            <a:off x="6576291" y="1468582"/>
            <a:ext cx="480291" cy="18607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5668DA8-32C0-4B85-AC3B-A2D33C8A12AF}"/>
              </a:ext>
            </a:extLst>
          </p:cNvPr>
          <p:cNvSpPr txBox="1"/>
          <p:nvPr/>
        </p:nvSpPr>
        <p:spPr>
          <a:xfrm>
            <a:off x="1549132" y="2198317"/>
            <a:ext cx="86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Legend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BF6870-2B8A-427D-BB94-8A8B6788594C}"/>
              </a:ext>
            </a:extLst>
          </p:cNvPr>
          <p:cNvSpPr/>
          <p:nvPr/>
        </p:nvSpPr>
        <p:spPr>
          <a:xfrm>
            <a:off x="3713018" y="2027259"/>
            <a:ext cx="1080655" cy="605105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682ACC-A80B-423B-905D-078529CD08F9}"/>
              </a:ext>
            </a:extLst>
          </p:cNvPr>
          <p:cNvCxnSpPr>
            <a:cxnSpLocks/>
          </p:cNvCxnSpPr>
          <p:nvPr/>
        </p:nvCxnSpPr>
        <p:spPr>
          <a:xfrm flipH="1">
            <a:off x="2445058" y="2382983"/>
            <a:ext cx="1240251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9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en-US" b="1" dirty="0">
                <a:latin typeface="+mn-lt"/>
              </a:rPr>
              <a:t>Ticks</a:t>
            </a:r>
            <a:endParaRPr lang="en-GB" b="1" dirty="0">
              <a:latin typeface="+mn-lt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E06199-2E4A-47E6-B9ED-B3596B47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942" y="1576581"/>
            <a:ext cx="685800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8956F3-BE07-49A7-BD79-B0A1348AEDAC}"/>
              </a:ext>
            </a:extLst>
          </p:cNvPr>
          <p:cNvSpPr txBox="1"/>
          <p:nvPr/>
        </p:nvSpPr>
        <p:spPr>
          <a:xfrm>
            <a:off x="6699962" y="5324765"/>
            <a:ext cx="65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xtick</a:t>
            </a:r>
            <a:endParaRPr lang="en-US" altLang="zh-CN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7B62AB-4F9F-43D6-986D-A886085A8A31}"/>
              </a:ext>
            </a:extLst>
          </p:cNvPr>
          <p:cNvSpPr/>
          <p:nvPr/>
        </p:nvSpPr>
        <p:spPr>
          <a:xfrm>
            <a:off x="3870035" y="4155018"/>
            <a:ext cx="5569528" cy="18607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2CB2C2-8517-4FB1-8809-085FEC7A56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654799" y="4384437"/>
            <a:ext cx="371255" cy="94032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5668DA8-32C0-4B85-AC3B-A2D33C8A12AF}"/>
              </a:ext>
            </a:extLst>
          </p:cNvPr>
          <p:cNvSpPr txBox="1"/>
          <p:nvPr/>
        </p:nvSpPr>
        <p:spPr>
          <a:xfrm>
            <a:off x="1549132" y="2198317"/>
            <a:ext cx="86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ytick</a:t>
            </a:r>
            <a:endParaRPr lang="en-US" altLang="zh-CN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BF6870-2B8A-427D-BB94-8A8B6788594C}"/>
              </a:ext>
            </a:extLst>
          </p:cNvPr>
          <p:cNvSpPr/>
          <p:nvPr/>
        </p:nvSpPr>
        <p:spPr>
          <a:xfrm>
            <a:off x="3537528" y="2027259"/>
            <a:ext cx="175490" cy="219375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682ACC-A80B-423B-905D-078529CD08F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216727" y="2438400"/>
            <a:ext cx="1320801" cy="68573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6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>
            <a:normAutofit/>
          </a:bodyPr>
          <a:lstStyle/>
          <a:p>
            <a:r>
              <a:rPr lang="en-US" b="1" dirty="0" err="1">
                <a:latin typeface="+mn-lt"/>
              </a:rPr>
              <a:t>Ticklabels</a:t>
            </a:r>
            <a:endParaRPr lang="en-GB" b="1" dirty="0">
              <a:latin typeface="+mn-lt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E06199-2E4A-47E6-B9ED-B3596B47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942" y="1576581"/>
            <a:ext cx="685800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8956F3-BE07-49A7-BD79-B0A1348AEDAC}"/>
              </a:ext>
            </a:extLst>
          </p:cNvPr>
          <p:cNvSpPr txBox="1"/>
          <p:nvPr/>
        </p:nvSpPr>
        <p:spPr>
          <a:xfrm>
            <a:off x="6699961" y="5324765"/>
            <a:ext cx="140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xticklabel</a:t>
            </a:r>
            <a:endParaRPr lang="en-US" altLang="zh-CN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7B62AB-4F9F-43D6-986D-A886085A8A31}"/>
              </a:ext>
            </a:extLst>
          </p:cNvPr>
          <p:cNvSpPr/>
          <p:nvPr/>
        </p:nvSpPr>
        <p:spPr>
          <a:xfrm>
            <a:off x="3733530" y="4291400"/>
            <a:ext cx="5816870" cy="317545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B2CB2C2-8517-4FB1-8809-085FEC7A56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699962" y="4608945"/>
            <a:ext cx="700164" cy="71582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5668DA8-32C0-4B85-AC3B-A2D33C8A12AF}"/>
              </a:ext>
            </a:extLst>
          </p:cNvPr>
          <p:cNvSpPr txBox="1"/>
          <p:nvPr/>
        </p:nvSpPr>
        <p:spPr>
          <a:xfrm>
            <a:off x="1099128" y="2198317"/>
            <a:ext cx="131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yticklabel</a:t>
            </a:r>
            <a:endParaRPr lang="en-US" altLang="zh-CN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BF6870-2B8A-427D-BB94-8A8B6788594C}"/>
              </a:ext>
            </a:extLst>
          </p:cNvPr>
          <p:cNvSpPr/>
          <p:nvPr/>
        </p:nvSpPr>
        <p:spPr>
          <a:xfrm>
            <a:off x="3280409" y="1847272"/>
            <a:ext cx="275051" cy="2453363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9682ACC-A80B-423B-905D-078529CD08F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059171" y="2516972"/>
            <a:ext cx="1221238" cy="556982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313339-B820-47DF-A0FC-10A01801560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788727" y="2186895"/>
            <a:ext cx="3505201" cy="330078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7E9DBAD-09B9-44E9-8F44-86917BCBF14B}"/>
              </a:ext>
            </a:extLst>
          </p:cNvPr>
          <p:cNvSpPr txBox="1"/>
          <p:nvPr/>
        </p:nvSpPr>
        <p:spPr>
          <a:xfrm>
            <a:off x="10293928" y="2002229"/>
            <a:ext cx="131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网格（</a:t>
            </a:r>
            <a:r>
              <a:rPr lang="en-US" altLang="zh-CN" b="1" dirty="0"/>
              <a:t>grid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7679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2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7EB4-14C8-457D-B3FA-C8932EB8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0931"/>
          </a:xfrm>
          <a:solidFill>
            <a:srgbClr val="7030A0">
              <a:alpha val="60000"/>
            </a:srgbClr>
          </a:solidFill>
        </p:spPr>
        <p:txBody>
          <a:bodyPr/>
          <a:lstStyle/>
          <a:p>
            <a:r>
              <a:rPr lang="en-US" b="1" dirty="0">
                <a:latin typeface="+mn-lt"/>
              </a:rPr>
              <a:t>Lines and markers</a:t>
            </a:r>
            <a:endParaRPr lang="en-GB" b="1" dirty="0">
              <a:latin typeface="+mn-lt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E06199-2E4A-47E6-B9ED-B3596B47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942" y="1576581"/>
            <a:ext cx="685800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313339-B820-47DF-A0FC-10A01801560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453745" y="3694545"/>
            <a:ext cx="1208676" cy="168201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7E9DBAD-09B9-44E9-8F44-86917BCBF14B}"/>
              </a:ext>
            </a:extLst>
          </p:cNvPr>
          <p:cNvSpPr txBox="1"/>
          <p:nvPr/>
        </p:nvSpPr>
        <p:spPr>
          <a:xfrm>
            <a:off x="8003310" y="5376564"/>
            <a:ext cx="131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线条（</a:t>
            </a:r>
            <a:r>
              <a:rPr lang="en-US" altLang="zh-CN" b="1" dirty="0"/>
              <a:t>lines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E0FB84-16E4-4B00-A094-417AF140D9A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69224" y="3519055"/>
            <a:ext cx="2293197" cy="185750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54B663-16BC-4D9F-AE43-0D658D25BF0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488218" y="2492554"/>
            <a:ext cx="174203" cy="288401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601F710-87E2-45A1-96A1-773BC6EAED6C}"/>
              </a:ext>
            </a:extLst>
          </p:cNvPr>
          <p:cNvCxnSpPr>
            <a:cxnSpLocks/>
          </p:cNvCxnSpPr>
          <p:nvPr/>
        </p:nvCxnSpPr>
        <p:spPr>
          <a:xfrm flipH="1">
            <a:off x="4969164" y="4095238"/>
            <a:ext cx="554181" cy="1281326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C9D12B-EB0E-4707-BE4B-32C1F6B6007D}"/>
              </a:ext>
            </a:extLst>
          </p:cNvPr>
          <p:cNvCxnSpPr>
            <a:cxnSpLocks/>
          </p:cNvCxnSpPr>
          <p:nvPr/>
        </p:nvCxnSpPr>
        <p:spPr>
          <a:xfrm>
            <a:off x="3906982" y="3338945"/>
            <a:ext cx="1062182" cy="203761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80202B1-ED43-485E-BFA5-5D6DFF75668A}"/>
              </a:ext>
            </a:extLst>
          </p:cNvPr>
          <p:cNvCxnSpPr>
            <a:cxnSpLocks/>
          </p:cNvCxnSpPr>
          <p:nvPr/>
        </p:nvCxnSpPr>
        <p:spPr>
          <a:xfrm>
            <a:off x="4959928" y="3694545"/>
            <a:ext cx="0" cy="168201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269411C-6C07-4B51-A758-25CD084E0E4B}"/>
              </a:ext>
            </a:extLst>
          </p:cNvPr>
          <p:cNvSpPr txBox="1"/>
          <p:nvPr/>
        </p:nvSpPr>
        <p:spPr>
          <a:xfrm>
            <a:off x="4310052" y="5392542"/>
            <a:ext cx="20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标记（</a:t>
            </a:r>
            <a:r>
              <a:rPr lang="en-US" altLang="zh-CN" b="1" dirty="0"/>
              <a:t>markers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949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188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Matplotlib</vt:lpstr>
      <vt:lpstr>Figure</vt:lpstr>
      <vt:lpstr>Axes</vt:lpstr>
      <vt:lpstr>Face</vt:lpstr>
      <vt:lpstr>Axis and labels</vt:lpstr>
      <vt:lpstr>Title and legend</vt:lpstr>
      <vt:lpstr>Ticks</vt:lpstr>
      <vt:lpstr>Ticklabels</vt:lpstr>
      <vt:lpstr>Lines and markers</vt:lpstr>
      <vt:lpstr>Markers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Python</dc:title>
  <dc:creator>Feng Chen</dc:creator>
  <cp:lastModifiedBy> </cp:lastModifiedBy>
  <cp:revision>410</cp:revision>
  <dcterms:created xsi:type="dcterms:W3CDTF">2018-01-17T16:32:12Z</dcterms:created>
  <dcterms:modified xsi:type="dcterms:W3CDTF">2020-11-30T04:41:10Z</dcterms:modified>
</cp:coreProperties>
</file>