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F85BD-E1BB-8E44-BD18-97BB53752A9A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5BB7E-C6EF-4247-8ACB-EB25B22A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/bao1981105/Google-Apps-Download-Prediction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5BB7E-C6EF-4247-8ACB-EB25B22A9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/lava18/google-play-store-apps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5BB7E-C6EF-4247-8ACB-EB25B22A9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o1981105/Google-Apps-Download-Predi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ava18/google-play-store-ap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40AB-C638-094A-9471-C37026233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What makes an Android App popular?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2083-F8FC-4A43-9E63-86E5BBA66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Presented by Xu Han, Data Science </a:t>
            </a:r>
            <a:r>
              <a:rPr lang="en-US" dirty="0" err="1"/>
              <a:t>ScM</a:t>
            </a:r>
            <a:endParaRPr lang="en-US" dirty="0"/>
          </a:p>
          <a:p>
            <a:pPr algn="r"/>
            <a:r>
              <a:rPr lang="en-US" dirty="0"/>
              <a:t>Oct 20, 2019</a:t>
            </a:r>
          </a:p>
          <a:p>
            <a:pPr algn="r"/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4E34-D97A-1B4F-8A07-00C3EB9E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A0CF-CA2F-054B-B96D-9BB21883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People nowadays spend more time with their phones. While this is a great opportunity for the market, it also becomes a challenge for developers to develop a popular app. The data was downloaded from </a:t>
            </a:r>
            <a:r>
              <a:rPr lang="en-US" sz="2200" dirty="0">
                <a:hlinkClick r:id="rId3"/>
              </a:rPr>
              <a:t>Kaggle</a:t>
            </a:r>
            <a:r>
              <a:rPr lang="en-US" sz="2200" dirty="0"/>
              <a:t>. </a:t>
            </a:r>
          </a:p>
          <a:p>
            <a:r>
              <a:rPr lang="en-US" sz="2200" dirty="0"/>
              <a:t>In this project, the goal is to predict the number of installs from features of the app itself such as category, size, current version, rating, paid or free etc.</a:t>
            </a:r>
          </a:p>
          <a:p>
            <a:r>
              <a:rPr lang="en-US" sz="2200" dirty="0"/>
              <a:t>Target variable: number of installs.  ‘&lt;10k’, ‘&lt;500k’, ‘&lt;5 million’, ‘&gt; 5 million’.</a:t>
            </a:r>
          </a:p>
          <a:p>
            <a:r>
              <a:rPr lang="en-US" sz="2200" dirty="0"/>
              <a:t>This is a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73022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B5DB-9DA1-0244-9333-41D829F0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 Original 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F8C3F-8108-B44E-BB27-C4F8010E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772" y="2557463"/>
            <a:ext cx="8750455" cy="3420178"/>
          </a:xfrm>
        </p:spPr>
      </p:pic>
    </p:spTree>
    <p:extLst>
      <p:ext uri="{BB962C8B-B14F-4D97-AF65-F5344CB8AC3E}">
        <p14:creationId xmlns:p14="http://schemas.microsoft.com/office/powerpoint/2010/main" val="35698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0927-4EAB-FA4D-B173-1A655631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Preprocessing: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941F-129B-0A42-9EE1-41D5DF96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df shape: (10841, 13); </a:t>
            </a:r>
            <a:r>
              <a:rPr lang="en-US" dirty="0" err="1"/>
              <a:t>df_preprocessed</a:t>
            </a:r>
            <a:r>
              <a:rPr lang="en-US" dirty="0"/>
              <a:t> shape: (9676, 68)</a:t>
            </a:r>
          </a:p>
          <a:p>
            <a:r>
              <a:rPr lang="en-US" dirty="0"/>
              <a:t>Drop duplicates, adjust columns that has datatype ‘Object’, use ordinal encoder to preprocess target variable and reduce the number of groups to four</a:t>
            </a:r>
          </a:p>
          <a:p>
            <a:r>
              <a:rPr lang="en-US" dirty="0"/>
              <a:t>Use Regular Expression to extract number from string and convert it back to int/float64.</a:t>
            </a:r>
          </a:p>
        </p:txBody>
      </p:sp>
    </p:spTree>
    <p:extLst>
      <p:ext uri="{BB962C8B-B14F-4D97-AF65-F5344CB8AC3E}">
        <p14:creationId xmlns:p14="http://schemas.microsoft.com/office/powerpoint/2010/main" val="244412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EE03-1EA9-D344-9CBF-F62E2287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F0E5-13BD-F74D-A5DF-071FC6AB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 MCAR test on </a:t>
            </a:r>
            <a:r>
              <a:rPr lang="en-US" dirty="0" err="1"/>
              <a:t>df_preprocessed</a:t>
            </a:r>
            <a:r>
              <a:rPr lang="en-US" dirty="0"/>
              <a:t> (test result p = 0)</a:t>
            </a:r>
          </a:p>
          <a:p>
            <a:r>
              <a:rPr lang="en-US" dirty="0"/>
              <a:t>Train test split</a:t>
            </a:r>
          </a:p>
          <a:p>
            <a:r>
              <a:rPr lang="en-US" dirty="0"/>
              <a:t>Iterative impute missing values for continuous features in test dataset</a:t>
            </a:r>
          </a:p>
          <a:p>
            <a:r>
              <a:rPr lang="en-US" dirty="0"/>
              <a:t>Use minmax scaler, standard scaler on continuous features, </a:t>
            </a:r>
            <a:r>
              <a:rPr lang="en-US" dirty="0" err="1"/>
              <a:t>onehot</a:t>
            </a:r>
            <a:r>
              <a:rPr lang="en-US" dirty="0"/>
              <a:t> encoder, ordinal encoder on categorical features in test dataset</a:t>
            </a:r>
          </a:p>
          <a:p>
            <a:r>
              <a:rPr lang="en-US" dirty="0"/>
              <a:t>For categorical features, make a new column for missing values</a:t>
            </a:r>
          </a:p>
          <a:p>
            <a:r>
              <a:rPr lang="en-US" dirty="0"/>
              <a:t>Check percentage of missing data and drop two columns that has 91% data missing</a:t>
            </a:r>
          </a:p>
        </p:txBody>
      </p:sp>
    </p:spTree>
    <p:extLst>
      <p:ext uri="{BB962C8B-B14F-4D97-AF65-F5344CB8AC3E}">
        <p14:creationId xmlns:p14="http://schemas.microsoft.com/office/powerpoint/2010/main" val="182822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DF26-BE8C-3D46-A13C-63DFA711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Data Balance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A3C695-8457-834C-8ACE-1088409B1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125" y="2557463"/>
            <a:ext cx="6636810" cy="3318405"/>
          </a:xfrm>
        </p:spPr>
      </p:pic>
    </p:spTree>
    <p:extLst>
      <p:ext uri="{BB962C8B-B14F-4D97-AF65-F5344CB8AC3E}">
        <p14:creationId xmlns:p14="http://schemas.microsoft.com/office/powerpoint/2010/main" val="21187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6851-68EC-B54E-AC12-FFB67940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EDA: Free &amp; entertainment apps have more downloads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8268D7D-A769-134A-AB88-154B685A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937" y="2545494"/>
            <a:ext cx="3005983" cy="331787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657299-1A23-8F45-83DE-BD806F8A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5" y="2557994"/>
            <a:ext cx="3098407" cy="33303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FE32D7-8F9F-194F-9BA8-8E79A4FAF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483" y="2545494"/>
            <a:ext cx="1815414" cy="36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3935-A26D-5741-A3A4-480E7523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People care about popular paid app?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261F72-14A4-5842-A7DD-7416A32C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27" y="2470965"/>
            <a:ext cx="5107354" cy="340490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7031FE-FD13-0346-9BE7-042F2943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81" y="2551214"/>
            <a:ext cx="4875771" cy="32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356</TotalTime>
  <Words>315</Words>
  <Application>Microsoft Macintosh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What makes an Android App popular? </vt:lpstr>
      <vt:lpstr>Introduction</vt:lpstr>
      <vt:lpstr>Preprocessing: Original df</vt:lpstr>
      <vt:lpstr>Preprocessing: Data Cleaning</vt:lpstr>
      <vt:lpstr>Preprocessing: Missing values</vt:lpstr>
      <vt:lpstr>EDA: Data Balance</vt:lpstr>
      <vt:lpstr>EDA: Free &amp; entertainment apps have more downloads</vt:lpstr>
      <vt:lpstr>EDA: People care about popular paid app?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an Android App popular? </dc:title>
  <dc:creator>Han, Xu</dc:creator>
  <cp:lastModifiedBy>Han, Xu</cp:lastModifiedBy>
  <cp:revision>25</cp:revision>
  <dcterms:created xsi:type="dcterms:W3CDTF">2019-10-20T21:03:07Z</dcterms:created>
  <dcterms:modified xsi:type="dcterms:W3CDTF">2019-10-21T03:11:10Z</dcterms:modified>
</cp:coreProperties>
</file>