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Saira SemiCondensed Medium"/>
      <p:regular r:id="rId10"/>
      <p:bold r:id="rId11"/>
    </p:embeddedFont>
    <p:embeddedFont>
      <p:font typeface="Titillium Web"/>
      <p:regular r:id="rId12"/>
      <p:bold r:id="rId13"/>
      <p:italic r:id="rId14"/>
      <p:boldItalic r:id="rId15"/>
    </p:embeddedFont>
    <p:embeddedFont>
      <p:font typeface="Inria Sans 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airaSemiCondensedMedium-bold.fntdata"/><Relationship Id="rId10" Type="http://schemas.openxmlformats.org/officeDocument/2006/relationships/font" Target="fonts/SairaSemiCondensedMedium-regular.fntdata"/><Relationship Id="rId13" Type="http://schemas.openxmlformats.org/officeDocument/2006/relationships/font" Target="fonts/TitilliumWeb-bold.fntdata"/><Relationship Id="rId12" Type="http://schemas.openxmlformats.org/officeDocument/2006/relationships/font" Target="fonts/TitilliumWe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TitilliumWeb-boldItalic.fntdata"/><Relationship Id="rId14" Type="http://schemas.openxmlformats.org/officeDocument/2006/relationships/font" Target="fonts/TitilliumWeb-italic.fntdata"/><Relationship Id="rId17" Type="http://schemas.openxmlformats.org/officeDocument/2006/relationships/font" Target="fonts/InriaSansLight-bold.fntdata"/><Relationship Id="rId16" Type="http://schemas.openxmlformats.org/officeDocument/2006/relationships/font" Target="fonts/InriaSans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InriaSansLight-boldItalic.fntdata"/><Relationship Id="rId6" Type="http://schemas.openxmlformats.org/officeDocument/2006/relationships/slide" Target="slides/slide1.xml"/><Relationship Id="rId18" Type="http://schemas.openxmlformats.org/officeDocument/2006/relationships/font" Target="fonts/InriaSans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cd8a66fca_0_1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cd8a66fc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cd8a66fca_0_14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cd8a66fca_0_1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cd8a66fca_0_3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cd8a66fca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9cd8a66fca_0_8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9cd8a66fca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rect b="b" l="l" r="r" t="t"/>
              <a:pathLst>
                <a:path extrusionOk="0" h="17087" w="12799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rect b="b" l="l" r="r" t="t"/>
              <a:pathLst>
                <a:path extrusionOk="0" h="5802" w="752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rect b="b" l="l" r="r" t="t"/>
              <a:pathLst>
                <a:path extrusionOk="0" h="48482" w="32375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rect b="b" l="l" r="r" t="t"/>
              <a:pathLst>
                <a:path extrusionOk="0" h="3902" w="5188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rect b="b" l="l" r="r" t="t"/>
              <a:pathLst>
                <a:path extrusionOk="0" h="3902" w="5223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rect b="b" l="l" r="r" t="t"/>
              <a:pathLst>
                <a:path extrusionOk="0" h="5780" w="9875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rect b="b" l="l" r="r" t="t"/>
              <a:pathLst>
                <a:path extrusionOk="0" h="5825" w="17007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rect b="b" l="l" r="r" t="t"/>
              <a:pathLst>
                <a:path extrusionOk="0" h="12354" w="8055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rect b="b" l="l" r="r" t="t"/>
              <a:pathLst>
                <a:path extrusionOk="0" h="5916" w="3289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rect b="b" l="l" r="r" t="t"/>
              <a:pathLst>
                <a:path extrusionOk="0" h="49142" w="63579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omplete grid">
  <p:cSld name="BLANK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0" y="0"/>
            <a:ext cx="9143953" cy="5143447"/>
          </a:xfrm>
          <a:custGeom>
            <a:rect b="b" l="l" r="r" t="t"/>
            <a:pathLst>
              <a:path extrusionOk="0" h="49142" w="87364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6" name="Google Shape;196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7" name="Google Shape;19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rect b="b" l="l" r="r" t="t"/>
              <a:pathLst>
                <a:path extrusionOk="0" h="9169" w="21455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rect b="b" l="l" r="r" t="t"/>
              <a:pathLst>
                <a:path extrusionOk="0" h="25413" w="30862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rect b="b" l="l" r="r" t="t"/>
              <a:pathLst>
                <a:path extrusionOk="0" h="13264" w="12321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rect b="b" l="l" r="r" t="t"/>
              <a:pathLst>
                <a:path extrusionOk="0" h="13207" w="17064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rect b="b" l="l" r="r" t="t"/>
              <a:pathLst>
                <a:path extrusionOk="0" h="9089" w="8589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rect b="b" l="l" r="r" t="t"/>
              <a:pathLst>
                <a:path extrusionOk="0" h="29509" w="21433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rect b="b" l="l" r="r" t="t"/>
              <a:pathLst>
                <a:path extrusionOk="0" h="5848" w="5188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rect b="b" l="l" r="r" t="t"/>
            <a:pathLst>
              <a:path extrusionOk="0" h="683" w="785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rect b="b" l="l" r="r" t="t"/>
            <a:pathLst>
              <a:path extrusionOk="0" h="888" w="1116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rect b="b" l="l" r="r" t="t"/>
            <a:pathLst>
              <a:path extrusionOk="0" h="9112" w="9522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rect b="b" l="l" r="r" t="t"/>
            <a:pathLst>
              <a:path extrusionOk="0" h="160" w="12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rect b="b" l="l" r="r" t="t"/>
            <a:pathLst>
              <a:path extrusionOk="0" h="9989" w="6132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rect b="b" l="l" r="r" t="t"/>
            <a:pathLst>
              <a:path extrusionOk="0" h="49142" w="47891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rect b="b" l="l" r="r" t="t"/>
            <a:pathLst>
              <a:path extrusionOk="0" h="5814" w="520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rect b="b" l="l" r="r" t="t"/>
            <a:pathLst>
              <a:path extrusionOk="0" h="31943" w="27189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 txBox="1"/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3"/>
          <p:cNvSpPr txBox="1"/>
          <p:nvPr>
            <p:ph idx="1" type="subTitle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/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indent="-431800" lvl="1" marL="9144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indent="-431800" lvl="2" marL="13716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indent="-431800" lvl="3" marL="18288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rtl="0" algn="ctr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4" name="Google Shape;84;p5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3" name="Google Shape;103;p6"/>
          <p:cNvSpPr txBox="1"/>
          <p:nvPr>
            <p:ph idx="1" type="body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4" name="Google Shape;104;p6"/>
          <p:cNvSpPr txBox="1"/>
          <p:nvPr>
            <p:ph idx="2" type="body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5" name="Google Shape;105;p6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7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11" name="Google Shape;111;p7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5" name="Google Shape;125;p7"/>
          <p:cNvSpPr txBox="1"/>
          <p:nvPr>
            <p:ph idx="2" type="body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6" name="Google Shape;126;p7"/>
          <p:cNvSpPr txBox="1"/>
          <p:nvPr>
            <p:ph idx="3" type="body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7" name="Google Shape;127;p7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8" name="Google Shape;128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9" name="Google Shape;129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6" name="Google Shape;146;p8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" name="Google Shape;147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rect b="b" l="l" r="r" t="t"/>
              <a:pathLst>
                <a:path extrusionOk="0" h="17769" w="11649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rect b="b" l="l" r="r" t="t"/>
              <a:pathLst>
                <a:path extrusionOk="0" h="16711" w="21671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rect b="b" l="l" r="r" t="t"/>
              <a:pathLst>
                <a:path extrusionOk="0" h="1" w="69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rect b="b" l="l" r="r" t="t"/>
              <a:pathLst>
                <a:path extrusionOk="0" h="24" w="195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rect b="b" l="l" r="r" t="t"/>
              <a:pathLst>
                <a:path extrusionOk="0" h="5882" w="975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rect b="b" l="l" r="r" t="t"/>
              <a:pathLst>
                <a:path extrusionOk="0" h="5518" w="5165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rect b="b" l="l" r="r" t="t"/>
              <a:pathLst>
                <a:path extrusionOk="0" h="6712" w="7554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rect b="b" l="l" r="r" t="t"/>
              <a:pathLst>
                <a:path extrusionOk="0" h="2594" w="5189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rect b="b" l="l" r="r" t="t"/>
              <a:pathLst>
                <a:path extrusionOk="0" h="10762" w="10307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rect b="b" l="l" r="r" t="t"/>
              <a:pathLst>
                <a:path extrusionOk="0" h="14050" w="10284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rect b="b" l="l" r="r" t="t"/>
              <a:pathLst>
                <a:path extrusionOk="0" h="22251" w="11115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rect b="b" l="l" r="r" t="t"/>
              <a:pathLst>
                <a:path extrusionOk="0" h="18247" w="13515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rect b="b" l="l" r="r" t="t"/>
              <a:pathLst>
                <a:path extrusionOk="0" h="3163" w="5131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rect b="b" l="l" r="r" t="t"/>
              <a:pathLst>
                <a:path extrusionOk="0" h="7292" w="6451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9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"/>
          <p:cNvSpPr txBox="1"/>
          <p:nvPr>
            <p:ph idx="1" type="body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68" name="Google Shape;168;p9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9"/>
          <p:cNvGrpSpPr/>
          <p:nvPr/>
        </p:nvGrpSpPr>
        <p:grpSpPr>
          <a:xfrm>
            <a:off x="1" y="4635437"/>
            <a:ext cx="731345" cy="306027"/>
            <a:chOff x="-57865" y="847489"/>
            <a:chExt cx="839565" cy="351311"/>
          </a:xfrm>
        </p:grpSpPr>
        <p:sp>
          <p:nvSpPr>
            <p:cNvPr id="170" name="Google Shape;170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rect b="b" l="l" r="r" t="t"/>
              <a:pathLst>
                <a:path extrusionOk="0" h="17769" w="11649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rect b="b" l="l" r="r" t="t"/>
              <a:pathLst>
                <a:path extrusionOk="0" h="16711" w="21671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rect b="b" l="l" r="r" t="t"/>
              <a:pathLst>
                <a:path extrusionOk="0" h="1" w="69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rect b="b" l="l" r="r" t="t"/>
              <a:pathLst>
                <a:path extrusionOk="0" h="24" w="195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rect b="b" l="l" r="r" t="t"/>
              <a:pathLst>
                <a:path extrusionOk="0" h="5882" w="975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rect b="b" l="l" r="r" t="t"/>
              <a:pathLst>
                <a:path extrusionOk="0" h="5518" w="5165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rect b="b" l="l" r="r" t="t"/>
              <a:pathLst>
                <a:path extrusionOk="0" h="6712" w="7554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rect b="b" l="l" r="r" t="t"/>
              <a:pathLst>
                <a:path extrusionOk="0" h="2594" w="5189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rect b="b" l="l" r="r" t="t"/>
              <a:pathLst>
                <a:path extrusionOk="0" h="10762" w="10307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rect b="b" l="l" r="r" t="t"/>
              <a:pathLst>
                <a:path extrusionOk="0" h="14050" w="10284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rect b="b" l="l" r="r" t="t"/>
              <a:pathLst>
                <a:path extrusionOk="0" h="22251" w="11115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rect b="b" l="l" r="r" t="t"/>
              <a:pathLst>
                <a:path extrusionOk="0" h="18247" w="13515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rect b="b" l="l" r="r" t="t"/>
              <a:pathLst>
                <a:path extrusionOk="0" h="3163" w="5131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rect b="b" l="l" r="r" t="t"/>
              <a:pathLst>
                <a:path extrusionOk="0" h="7292" w="6451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5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5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 txBox="1"/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CALLBACK, PROMISE AND ASYNC/AWAIT</a:t>
            </a:r>
            <a:endParaRPr/>
          </a:p>
        </p:txBody>
      </p:sp>
      <p:grpSp>
        <p:nvGrpSpPr>
          <p:cNvPr id="203" name="Google Shape;203;p13"/>
          <p:cNvGrpSpPr/>
          <p:nvPr/>
        </p:nvGrpSpPr>
        <p:grpSpPr>
          <a:xfrm>
            <a:off x="702369" y="2203333"/>
            <a:ext cx="651135" cy="641249"/>
            <a:chOff x="5961125" y="1623900"/>
            <a:chExt cx="427450" cy="448175"/>
          </a:xfrm>
        </p:grpSpPr>
        <p:sp>
          <p:nvSpPr>
            <p:cNvPr id="204" name="Google Shape;204;p13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solidFill>
              <a:srgbClr val="000000"/>
            </a:solidFill>
            <a:ln cap="rnd" cmpd="sng" w="1217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solidFill>
              <a:srgbClr val="000000"/>
            </a:solidFill>
            <a:ln cap="rnd" cmpd="sng" w="1217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solidFill>
              <a:srgbClr val="000000"/>
            </a:solidFill>
            <a:ln cap="rnd" cmpd="sng" w="1217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solidFill>
              <a:srgbClr val="000000"/>
            </a:solidFill>
            <a:ln cap="rnd" cmpd="sng" w="1217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solidFill>
              <a:srgbClr val="000000"/>
            </a:solidFill>
            <a:ln cap="rnd" cmpd="sng" w="1217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solidFill>
              <a:srgbClr val="000000"/>
            </a:solidFill>
            <a:ln cap="rnd" cmpd="sng" w="1217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solidFill>
              <a:srgbClr val="000000"/>
            </a:solidFill>
            <a:ln cap="rnd" cmpd="sng" w="1217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16" name="Google Shape;216;p14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14"/>
          <p:cNvSpPr txBox="1"/>
          <p:nvPr/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82A44">
                <a:alpha val="25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0E7D9"/>
              </a:buClr>
              <a:buSzPts val="1800"/>
              <a:buFont typeface="Inria Sans Light"/>
              <a:buChar char="⬥"/>
            </a:pPr>
            <a:r>
              <a:rPr lang="en" sz="2400">
                <a:solidFill>
                  <a:srgbClr val="FFFFFF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Here you have a list of items</a:t>
            </a:r>
            <a:endParaRPr sz="2400">
              <a:solidFill>
                <a:srgbClr val="FFFFFF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10E7D9"/>
              </a:buClr>
              <a:buSzPts val="1800"/>
              <a:buFont typeface="Inria Sans Light"/>
              <a:buChar char="⬥"/>
            </a:pPr>
            <a:r>
              <a:rPr lang="en" sz="2400">
                <a:solidFill>
                  <a:srgbClr val="FFFFFF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And some text</a:t>
            </a:r>
            <a:endParaRPr sz="2400">
              <a:solidFill>
                <a:srgbClr val="FFFFFF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10E7D9"/>
              </a:buClr>
              <a:buSzPts val="1800"/>
              <a:buFont typeface="Inria Sans Light"/>
              <a:buChar char="⬥"/>
            </a:pPr>
            <a:r>
              <a:rPr lang="en" sz="2400">
                <a:solidFill>
                  <a:srgbClr val="FFFFFF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But remember not to overload your slides with content</a:t>
            </a:r>
            <a:endParaRPr sz="2400">
              <a:solidFill>
                <a:srgbClr val="FFFFFF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Your audience will listen to you or read the content, but won’t do both. </a:t>
            </a:r>
            <a:endParaRPr sz="2400">
              <a:solidFill>
                <a:srgbClr val="FFFFFF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15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223" name="Google Shape;223;p15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15"/>
          <p:cNvGrpSpPr/>
          <p:nvPr/>
        </p:nvGrpSpPr>
        <p:grpSpPr>
          <a:xfrm>
            <a:off x="901439" y="399041"/>
            <a:ext cx="372594" cy="310145"/>
            <a:chOff x="1247825" y="322750"/>
            <a:chExt cx="443300" cy="369000"/>
          </a:xfrm>
        </p:grpSpPr>
        <p:sp>
          <p:nvSpPr>
            <p:cNvPr id="238" name="Google Shape;238;p15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p15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244" name="Google Shape;244;p15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15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5"/>
          <p:cNvSpPr/>
          <p:nvPr/>
        </p:nvSpPr>
        <p:spPr>
          <a:xfrm>
            <a:off x="2656888" y="387284"/>
            <a:ext cx="251793" cy="333679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" name="Google Shape;251;p15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252" name="Google Shape;252;p15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15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" name="Google Shape;257;p15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258" name="Google Shape;258;p15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" name="Google Shape;265;p15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266" name="Google Shape;266;p15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15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5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5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5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" name="Google Shape;274;p15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275" name="Google Shape;275;p15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15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278" name="Google Shape;278;p15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15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281" name="Google Shape;281;p15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" name="Google Shape;284;p15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285" name="Google Shape;285;p15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15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293" name="Google Shape;293;p15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15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300" name="Google Shape;300;p1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15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" name="Google Shape;305;p15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306" name="Google Shape;306;p15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" name="Google Shape;308;p15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309" name="Google Shape;309;p15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" name="Google Shape;314;p15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315" name="Google Shape;315;p15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" name="Google Shape;317;p15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318" name="Google Shape;318;p15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15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326" name="Google Shape;326;p15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15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332" name="Google Shape;332;p15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Google Shape;340;p15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341" name="Google Shape;341;p15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15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346" name="Google Shape;346;p15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15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351" name="Google Shape;351;p15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15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356" name="Google Shape;356;p15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15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359" name="Google Shape;359;p15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15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362" name="Google Shape;362;p15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" name="Google Shape;364;p15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5" name="Google Shape;365;p15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366" name="Google Shape;366;p15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p15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369" name="Google Shape;369;p15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15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5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9" name="Google Shape;379;p15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380" name="Google Shape;380;p15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p15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3" name="Google Shape;383;p15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384" name="Google Shape;384;p15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15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387" name="Google Shape;387;p1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15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392" name="Google Shape;392;p15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5" name="Google Shape;395;p15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6" name="Google Shape;396;p15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397" name="Google Shape;397;p15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15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404" name="Google Shape;404;p15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15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414" name="Google Shape;414;p15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15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418" name="Google Shape;418;p15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15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422" name="Google Shape;422;p15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15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428" name="Google Shape;428;p15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15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431" name="Google Shape;431;p15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15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439" name="Google Shape;439;p15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15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446" name="Google Shape;446;p15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15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449" name="Google Shape;449;p15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5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15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5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5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5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7" name="Google Shape;457;p15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458" name="Google Shape;458;p15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5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5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15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467" name="Google Shape;467;p15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15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470" name="Google Shape;470;p15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15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477" name="Google Shape;477;p15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15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485" name="Google Shape;485;p15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15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489" name="Google Shape;489;p15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15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496" name="Google Shape;496;p15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15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500" name="Google Shape;500;p15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15"/>
          <p:cNvGrpSpPr/>
          <p:nvPr/>
        </p:nvGrpSpPr>
        <p:grpSpPr>
          <a:xfrm>
            <a:off x="5461718" y="4356472"/>
            <a:ext cx="290183" cy="333679"/>
            <a:chOff x="6673500" y="5031175"/>
            <a:chExt cx="345250" cy="397000"/>
          </a:xfrm>
        </p:grpSpPr>
        <p:sp>
          <p:nvSpPr>
            <p:cNvPr id="504" name="Google Shape;504;p15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15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510" name="Google Shape;510;p15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5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538" name="Google Shape;538;p15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5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5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15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562" name="Google Shape;562;p15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15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577" name="Google Shape;577;p15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15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581" name="Google Shape;581;p15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5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Google Shape;587;p15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588" name="Google Shape;588;p1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" name="Google Shape;596;p15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597" name="Google Shape;597;p15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15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601" name="Google Shape;601;p15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15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607" name="Google Shape;607;p15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5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5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5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5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Google Shape;614;p15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615" name="Google Shape;615;p15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5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5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5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5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5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15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622" name="Google Shape;622;p15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5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5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5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5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5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5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5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15"/>
          <p:cNvGrpSpPr/>
          <p:nvPr/>
        </p:nvGrpSpPr>
        <p:grpSpPr>
          <a:xfrm>
            <a:off x="4251419" y="4291985"/>
            <a:ext cx="452420" cy="433992"/>
            <a:chOff x="5233525" y="4954450"/>
            <a:chExt cx="538275" cy="516350"/>
          </a:xfrm>
        </p:grpSpPr>
        <p:sp>
          <p:nvSpPr>
            <p:cNvPr id="632" name="Google Shape;632;p15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5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5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5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5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5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5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5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5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5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5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3" name="Google Shape;643;p15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644" name="Google Shape;644;p15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5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5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5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5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" name="Google Shape;649;p15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650" name="Google Shape;650;p15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5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5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5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5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5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5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15"/>
          <p:cNvGrpSpPr/>
          <p:nvPr/>
        </p:nvGrpSpPr>
        <p:grpSpPr>
          <a:xfrm>
            <a:off x="7167694" y="1955800"/>
            <a:ext cx="433992" cy="422729"/>
            <a:chOff x="5916675" y="927975"/>
            <a:chExt cx="516350" cy="502950"/>
          </a:xfrm>
        </p:grpSpPr>
        <p:sp>
          <p:nvSpPr>
            <p:cNvPr id="658" name="Google Shape;658;p15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0" name="Google Shape;660;p15"/>
          <p:cNvGrpSpPr/>
          <p:nvPr/>
        </p:nvGrpSpPr>
        <p:grpSpPr>
          <a:xfrm>
            <a:off x="6283714" y="2661702"/>
            <a:ext cx="1079481" cy="1051467"/>
            <a:chOff x="5916675" y="927975"/>
            <a:chExt cx="516350" cy="502950"/>
          </a:xfrm>
        </p:grpSpPr>
        <p:sp>
          <p:nvSpPr>
            <p:cNvPr id="661" name="Google Shape;661;p15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1C23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5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1C23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3" name="Google Shape;663;p15"/>
          <p:cNvGrpSpPr/>
          <p:nvPr/>
        </p:nvGrpSpPr>
        <p:grpSpPr>
          <a:xfrm>
            <a:off x="6283857" y="1955800"/>
            <a:ext cx="433992" cy="422729"/>
            <a:chOff x="5916675" y="927975"/>
            <a:chExt cx="516350" cy="502950"/>
          </a:xfrm>
        </p:grpSpPr>
        <p:sp>
          <p:nvSpPr>
            <p:cNvPr id="664" name="Google Shape;664;p15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5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6" name="Google Shape;666;p15"/>
          <p:cNvSpPr/>
          <p:nvPr/>
        </p:nvSpPr>
        <p:spPr>
          <a:xfrm>
            <a:off x="7359855" y="21921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15"/>
          <p:cNvSpPr/>
          <p:nvPr/>
        </p:nvSpPr>
        <p:spPr>
          <a:xfrm>
            <a:off x="6476018" y="21921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15"/>
          <p:cNvSpPr/>
          <p:nvPr/>
        </p:nvSpPr>
        <p:spPr>
          <a:xfrm>
            <a:off x="6837753" y="30973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15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0" name="Google Shape;670;p15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⬥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⬥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⬥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endParaRPr sz="900"/>
          </a:p>
        </p:txBody>
      </p:sp>
      <p:sp>
        <p:nvSpPr>
          <p:cNvPr id="671" name="Google Shape;671;p15"/>
          <p:cNvSpPr txBox="1"/>
          <p:nvPr>
            <p:ph idx="4294967295" type="body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676;p16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677" name="Google Shape;677;p16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3" name="Google Shape;683;p16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684" name="Google Shape;684;p16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16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8" name="Google Shape;688;p16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689" name="Google Shape;689;p16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2" name="Google Shape;692;p16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693" name="Google Shape;693;p16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8" name="Google Shape;698;p16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699" name="Google Shape;699;p16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16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2" name="Google Shape;702;p16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703" name="Google Shape;703;p16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7" name="Google Shape;707;p16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708" name="Google Shape;708;p16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6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6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6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3" name="Google Shape;713;p16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714" name="Google Shape;714;p16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6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721" name="Google Shape;721;p16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6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3" name="Google Shape;723;p16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724" name="Google Shape;724;p16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7" name="Google Shape;727;p16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728" name="Google Shape;728;p16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4" name="Google Shape;734;p16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735" name="Google Shape;735;p16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0" name="Google Shape;740;p16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741" name="Google Shape;741;p16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16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16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4" name="Google Shape;744;p16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745" name="Google Shape;745;p16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746" name="Google Shape;746;p16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16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16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16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16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16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16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16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16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16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56" name="Google Shape;756;p16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2" name="Google Shape;762;p16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763" name="Google Shape;763;p16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7" name="Google Shape;767;p16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768" name="Google Shape;768;p16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3" name="Google Shape;773;p16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774" name="Google Shape;774;p16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0" name="Google Shape;780;p16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781" name="Google Shape;781;p16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5" name="Google Shape;785;p16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786" name="Google Shape;786;p16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0" name="Google Shape;790;p16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791" name="Google Shape;791;p16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6" name="Google Shape;796;p16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797" name="Google Shape;797;p16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16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16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16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16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16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16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16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16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16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07" name="Google Shape;807;p16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808" name="Google Shape;808;p16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6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6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1" name="Google Shape;811;p16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812" name="Google Shape;812;p16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16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16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16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16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16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16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16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16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6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22" name="Google Shape;822;p16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823" name="Google Shape;823;p16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7" name="Google Shape;827;p16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828" name="Google Shape;828;p16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16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16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6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6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6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6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16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16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16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8" name="Google Shape;838;p16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839" name="Google Shape;839;p16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6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6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6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6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6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6" name="Google Shape;846;p16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847" name="Google Shape;847;p16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6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1" name="Google Shape;851;p16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852" name="Google Shape;852;p16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16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16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16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6" name="Google Shape;856;p16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57" name="Google Shape;857;p16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16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16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16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2" name="Google Shape;862;p16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863" name="Google Shape;863;p16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6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6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9" name="Google Shape;869;p16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870" name="Google Shape;870;p16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6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6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3" name="Google Shape;873;p16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874" name="Google Shape;874;p16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6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6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6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6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9" name="Google Shape;879;p16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880" name="Google Shape;880;p16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6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6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6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6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6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6" name="Google Shape;886;p16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887" name="Google Shape;887;p16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6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6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0" name="Google Shape;890;p16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891" name="Google Shape;891;p16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6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6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6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5" name="Google Shape;895;p16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896" name="Google Shape;896;p16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6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6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6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6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6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2" name="Google Shape;902;p16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903" name="Google Shape;903;p16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6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16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16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16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16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16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0" name="Google Shape;910;p16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911" name="Google Shape;911;p16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16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16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16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5" name="Google Shape;915;p16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916" name="Google Shape;916;p16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6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6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9" name="Google Shape;919;p16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920" name="Google Shape;920;p16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6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6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16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924" name="Google Shape;924;p16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6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6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6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8" name="Google Shape;928;p16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929" name="Google Shape;929;p16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6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6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6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3" name="Google Shape;933;p16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934" name="Google Shape;934;p16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6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6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6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6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9" name="Google Shape;939;p16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940" name="Google Shape;940;p16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6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6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6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6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6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6" name="Google Shape;946;p16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947" name="Google Shape;947;p16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6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6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6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6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6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6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16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955" name="Google Shape;955;p16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6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6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6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6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6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6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6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6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6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16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16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7" name="Google Shape;967;p16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68" name="Google Shape;968;p16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16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16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16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2" name="Google Shape;972;p16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73" name="Google Shape;973;p16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16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16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6" name="Google Shape;976;p16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977" name="Google Shape;977;p16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16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16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16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16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16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16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984" name="Google Shape;984;p16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16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16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6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6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6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6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6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2" name="Google Shape;992;p16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993" name="Google Shape;993;p16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16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16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16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16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16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16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16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16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16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16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16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5" name="Google Shape;1005;p16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006" name="Google Shape;1006;p16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16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16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16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16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16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16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16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16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16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16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16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8" name="Google Shape;1018;p16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019" name="Google Shape;1019;p16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16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16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16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16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16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16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16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16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16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16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16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1" name="Google Shape;1031;p16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032" name="Google Shape;1032;p16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16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16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16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16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16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8" name="Google Shape;1038;p16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039" name="Google Shape;1039;p16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16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16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16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16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16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16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16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16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16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16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16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16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16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16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4" name="Google Shape;1054;p16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055" name="Google Shape;1055;p16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16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16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16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0" name="Google Shape;1060;p16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061" name="Google Shape;1061;p16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62" name="Google Shape;1062;p16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16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16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5" name="Google Shape;1065;p16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66" name="Google Shape;1066;p16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16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16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9" name="Google Shape;1069;p16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70" name="Google Shape;1070;p16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16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16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3" name="Google Shape;1073;p16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74" name="Google Shape;1074;p16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16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16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77" name="Google Shape;1077;p16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078" name="Google Shape;1078;p16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16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16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16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16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16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16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16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6" name="Google Shape;1086;p16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087" name="Google Shape;1087;p16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16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16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16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16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16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16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16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16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16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16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16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16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16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16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16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16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16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16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16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16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16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16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16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1" name="Google Shape;1111;p16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112" name="Google Shape;1112;p16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113" name="Google Shape;1113;p16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16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5" name="Google Shape;1115;p16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116" name="Google Shape;1116;p16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16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8" name="Google Shape;1118;p16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119" name="Google Shape;1119;p16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16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21" name="Google Shape;1121;p16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122" name="Google Shape;1122;p16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