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C882F-CAE5-4CBE-8281-47774B7A4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CF0863-3639-430F-B703-B4B533B06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A065C-E68E-4A26-9BB5-571C4B26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C2292-E0EC-48B3-B658-A9BACBB2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2FEE8-34BC-499D-A290-A34FB751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0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FBB3B-BD34-4A70-A041-2C334B3A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FAF2A3-DF7C-4418-B905-A82727A2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5C1A3-BD36-4A78-B66B-451D5C3C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9B08E-4BE2-4A57-A580-22998CB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8CE4E-23B0-4843-93A8-B22976E3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EA5751-A694-40C3-8227-BE499CC84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96D438-1B90-4FC7-B26D-DD06D554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8057D-5998-4EF0-811A-3471F3AB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086D8-CD46-45DD-8EF7-436FB7C7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EB3EC4-9C6A-4C8A-A7DA-A2D0F655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5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E7920-4A18-4827-976E-B065EF0C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0695B-7661-4A1F-A626-6015B76D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9DD7A-D611-4782-8FD0-734535FA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EBC76-D2E9-4DF2-B93F-4F97C945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DC208-065A-4EFE-9CF4-8B626245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5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438C3-DC67-49E9-9D6C-766C86D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304A3D-17B6-4D4C-9CF4-266F1DB3C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6CB53-549C-4A3D-AB8A-2E014759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6C151-0BAA-4D1C-9167-797EAD2B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FDD83-5E7B-44A2-BA55-2666391A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2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08713-3DC9-4D79-A6E9-7A81A03D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FBA28-297A-46A8-8665-2C0AAE8EA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7F02D3-EDED-4AFA-B062-CB63C6A2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BC6DAF-DC88-4676-9174-B4B7D9C9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EFCF68-5F55-47A7-AF15-48F89026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274CE6-BE58-48A7-8E1E-0C4DB847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41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146CB-0905-465D-9F17-444C157E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948398-583C-49C7-8D24-830EC31F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F998F9-092C-4549-92B5-B3328B3D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557146-198B-4DEE-9BF8-8328EA7C7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092FDB-CE42-4BFC-BBA5-3253003DC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D2A814-1A3A-4463-A339-8F558392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780321-0689-4818-B9CC-7B587D85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055F75-F3B4-4F58-BDF4-7ED2EBA0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04E26-18A5-4E32-97FC-3162734C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998208-C617-4023-A9EF-296E7480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54F127-E284-44FD-A05A-AABB85B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9BC18-4633-48BF-87B9-6E6A2E2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96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209BA5-9230-4923-B95D-A20E701A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B79C0C-C227-4327-8DBF-7FE2FBAC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F323CE-43C3-4425-9453-013FF5A5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F25BB-4F18-4401-B269-A3429685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E57B2-9809-4FBA-B9E4-BDE3AE3D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43F41-F1B6-4314-B1EA-C83A2BDB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B8956-BD36-4CCC-B311-DBECF0CD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B2C6D-B51C-4708-914F-676D8053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2362D-972E-4CE7-A9DF-F686896E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75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88B74-18EF-4572-94FE-2EEFD836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8D38F1-0AAB-419F-A77A-E314C9B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49A080-235A-410B-ABFB-E8E65918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95BFBA-CA91-411B-A4FC-8AE03A71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5B3DA3-CC6C-407E-8726-2E4E909D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55316-5094-48A9-B71E-4724A169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CD603C-2508-47AF-AD37-97F294E8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6A993-406B-4DE5-94C4-D24CAC9A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678DA-5160-472B-A82C-D013BF42A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114A-690F-4019-A776-871FE928C364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4C56FD-7F47-4BD8-AA69-D8ECDD3A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706D1-4D64-42F9-B2CD-F941856F0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50B8-3083-4EC6-8B3F-22CCB9FA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99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B7FA63-17CF-4E3D-8149-3C543A80424D}"/>
              </a:ext>
            </a:extLst>
          </p:cNvPr>
          <p:cNvSpPr txBox="1"/>
          <p:nvPr/>
        </p:nvSpPr>
        <p:spPr>
          <a:xfrm>
            <a:off x="1454150" y="990600"/>
            <a:ext cx="2018501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name</a:t>
            </a:r>
            <a:endParaRPr lang="fr-FR" dirty="0"/>
          </a:p>
          <a:p>
            <a:r>
              <a:rPr lang="fr-FR" dirty="0" err="1"/>
              <a:t>price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crud</a:t>
            </a:r>
            <a:r>
              <a:rPr lang="fr-FR" dirty="0"/>
              <a:t>()</a:t>
            </a:r>
          </a:p>
          <a:p>
            <a:r>
              <a:rPr lang="fr-FR" dirty="0" err="1"/>
              <a:t>list</a:t>
            </a:r>
            <a:r>
              <a:rPr lang="fr-FR" dirty="0"/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AC8CC4-8690-40C9-AB93-E144BF5106F3}"/>
              </a:ext>
            </a:extLst>
          </p:cNvPr>
          <p:cNvSpPr txBox="1"/>
          <p:nvPr/>
        </p:nvSpPr>
        <p:spPr>
          <a:xfrm>
            <a:off x="7155331" y="1208617"/>
            <a:ext cx="2018501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Appointment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begin</a:t>
            </a:r>
            <a:endParaRPr lang="fr-FR" dirty="0"/>
          </a:p>
          <a:p>
            <a:r>
              <a:rPr lang="fr-FR" dirty="0"/>
              <a:t>end</a:t>
            </a:r>
          </a:p>
          <a:p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customer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/>
              <a:t>book(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r>
              <a:rPr lang="fr-FR" dirty="0"/>
              <a:t>cancel(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r>
              <a:rPr lang="fr-FR" dirty="0"/>
              <a:t>update(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8675C8-3F31-44F1-ADF1-82A01B11D158}"/>
              </a:ext>
            </a:extLst>
          </p:cNvPr>
          <p:cNvSpPr txBox="1"/>
          <p:nvPr/>
        </p:nvSpPr>
        <p:spPr>
          <a:xfrm>
            <a:off x="9914866" y="1646767"/>
            <a:ext cx="2018501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Customer</a:t>
            </a:r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name</a:t>
            </a:r>
            <a:endParaRPr lang="fr-FR" dirty="0"/>
          </a:p>
          <a:p>
            <a:r>
              <a:rPr lang="fr-FR" dirty="0" err="1"/>
              <a:t>address</a:t>
            </a:r>
            <a:endParaRPr lang="fr-FR" dirty="0"/>
          </a:p>
          <a:p>
            <a:r>
              <a:rPr lang="fr-FR" dirty="0"/>
              <a:t>zip</a:t>
            </a:r>
          </a:p>
          <a:p>
            <a:r>
              <a:rPr lang="fr-FR" dirty="0"/>
              <a:t>city</a:t>
            </a:r>
          </a:p>
          <a:p>
            <a:r>
              <a:rPr lang="fr-FR" dirty="0"/>
              <a:t>phone</a:t>
            </a:r>
          </a:p>
          <a:p>
            <a:r>
              <a:rPr lang="fr-FR" dirty="0"/>
              <a:t>email</a:t>
            </a:r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list</a:t>
            </a:r>
            <a:r>
              <a:rPr lang="fr-FR" dirty="0"/>
              <a:t>()</a:t>
            </a:r>
          </a:p>
          <a:p>
            <a:r>
              <a:rPr lang="fr-FR" dirty="0" err="1"/>
              <a:t>crud</a:t>
            </a:r>
            <a:r>
              <a:rPr lang="fr-FR" dirty="0"/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FC4095-E77E-40A0-8ED9-F960DC62BA06}"/>
              </a:ext>
            </a:extLst>
          </p:cNvPr>
          <p:cNvSpPr txBox="1"/>
          <p:nvPr/>
        </p:nvSpPr>
        <p:spPr>
          <a:xfrm>
            <a:off x="584200" y="3836076"/>
            <a:ext cx="201850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Iron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nbPieces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crud</a:t>
            </a:r>
            <a:r>
              <a:rPr lang="fr-FR" dirty="0"/>
              <a:t>()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8E3D364-DFCD-4C82-BD85-C044EB74304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1593451" y="3021925"/>
            <a:ext cx="869950" cy="81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58941B6-674D-43BE-93EF-A39D2A9D20BE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463401" y="3021925"/>
            <a:ext cx="1483523" cy="169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2AB7DC7-F02F-443D-9233-6086F732BE07}"/>
              </a:ext>
            </a:extLst>
          </p:cNvPr>
          <p:cNvSpPr txBox="1"/>
          <p:nvPr/>
        </p:nvSpPr>
        <p:spPr>
          <a:xfrm>
            <a:off x="2937673" y="4718673"/>
            <a:ext cx="201850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Petsetting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nbPets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crud</a:t>
            </a:r>
            <a:r>
              <a:rPr lang="fr-FR" dirty="0"/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D68F1FB-BD0A-483E-9810-E4497271B61A}"/>
              </a:ext>
            </a:extLst>
          </p:cNvPr>
          <p:cNvSpPr txBox="1"/>
          <p:nvPr/>
        </p:nvSpPr>
        <p:spPr>
          <a:xfrm>
            <a:off x="4541877" y="2922834"/>
            <a:ext cx="201850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Householding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nbRooms</a:t>
            </a:r>
            <a:endParaRPr lang="fr-FR" dirty="0"/>
          </a:p>
          <a:p>
            <a:r>
              <a:rPr lang="fr-FR" dirty="0"/>
              <a:t>--------------------------</a:t>
            </a:r>
          </a:p>
          <a:p>
            <a:r>
              <a:rPr lang="fr-FR" dirty="0" err="1"/>
              <a:t>crud</a:t>
            </a:r>
            <a:r>
              <a:rPr lang="fr-FR" dirty="0"/>
              <a:t>()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9004ABF-9449-4989-B957-857838E10467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>
            <a:off x="2463401" y="3021925"/>
            <a:ext cx="2078476" cy="63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38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Baobab Ingénierie</dc:creator>
  <cp:lastModifiedBy>Baobab Ingénierie</cp:lastModifiedBy>
  <cp:revision>5</cp:revision>
  <dcterms:created xsi:type="dcterms:W3CDTF">2024-02-09T08:57:39Z</dcterms:created>
  <dcterms:modified xsi:type="dcterms:W3CDTF">2024-02-09T09:28:43Z</dcterms:modified>
</cp:coreProperties>
</file>