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D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DF73-C96B-A07F-5260-E777F02EB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96011-8BB9-AF9E-30B5-B2255CF7E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34086-E308-839A-DACA-FA84C5AF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46C0-0D84-4452-91B8-F082CE92C78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30715-4C94-8A8A-11FF-18795EEB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593FA-4EBA-4703-2B6B-4D1CB899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DAA2-023D-426B-9EE0-BB7B893A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4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C178-DD50-7586-4051-B5E0DE58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B7C8F-937E-AEB6-3036-B29ED66C6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3DECC-F37F-F441-100A-BAD6204C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46C0-0D84-4452-91B8-F082CE92C78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D479D-50A6-61AF-3487-95C0CEAD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FD8E-40FD-7171-F30F-9A5A1FF5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DAA2-023D-426B-9EE0-BB7B893A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05DF6-89F9-EB62-792A-96843A261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08FC8-1334-E111-D5B4-8A671647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07A20-A317-60DB-A5EB-47708EF8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46C0-0D84-4452-91B8-F082CE92C78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B7FD-DB55-96D2-8C80-2F16F5F6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D7750-AEE1-B5E5-AF67-DD19D9A8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DAA2-023D-426B-9EE0-BB7B893A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6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6009-665D-93C3-C06B-1A99A53D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B5CF0-0DA5-D2F4-6AD1-EFFC06AB2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B7B96-8C42-29FA-7D03-C100C54C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46C0-0D84-4452-91B8-F082CE92C78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47680-C2D2-F57C-B9AD-3AB17B7A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DA216-2ABB-7AEC-FC57-18B1ED35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DAA2-023D-426B-9EE0-BB7B893A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3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B249-D885-026F-8D7E-A14BAC43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21760-E236-827C-6A98-C087C007D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FD1F4-2F7A-2F04-26D2-36C06E30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46C0-0D84-4452-91B8-F082CE92C78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C2939-E3BB-A52F-D1CC-839B3F73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A352F-060D-36C4-B977-6EB1AF82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DAA2-023D-426B-9EE0-BB7B893A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CF6C-C8DC-1E14-8CAB-A3768AD9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D2E6F-E282-5CE5-05FF-0EAC0ADDB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C36DE-2D07-B5EB-D04E-A2E738D03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DD057-770F-52B2-E9E2-D0A7ACCA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46C0-0D84-4452-91B8-F082CE92C78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BDC39-5383-D3ED-F2CB-A0C0E13B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2ED26-02FF-E4CF-07E2-6DC40663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DAA2-023D-426B-9EE0-BB7B893A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7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28E0-FA1B-F334-5246-E71B319E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3B4EC-F588-874C-07E2-96720AD2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50254-95A7-56F6-1135-A88018AF0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21C01-56E5-75B9-3EA8-C180CBA07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D326E-C9A9-A495-A50B-ABEAB7FBB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55323-95B8-FDD5-B989-213C2213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46C0-0D84-4452-91B8-F082CE92C78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0B0E8-262D-B1F9-EF69-784D2845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78956-8EDF-4425-44D8-EF14F8BD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DAA2-023D-426B-9EE0-BB7B893A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8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A153-916F-DB4B-3FB4-123BF7EE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482F1-7CA4-CF2A-AE2A-4A683823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46C0-0D84-4452-91B8-F082CE92C78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ABEDF-CCFF-121F-844A-3CA88172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07538-11F5-2CBC-0CFA-B32AB194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DAA2-023D-426B-9EE0-BB7B893A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8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02AA3-E554-3A28-ED20-E1E62983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46C0-0D84-4452-91B8-F082CE92C78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C1ABA-8AD4-91BE-54A8-E4281525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730E4-5E0C-71C9-0C1E-02292E50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DAA2-023D-426B-9EE0-BB7B893A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3AE9-79B1-378B-7C81-263D86A4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4201-FED1-0AF1-21D0-E2BA1EA6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B742D-4718-CFD0-02F9-B1FB8B41C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62739-82A1-B19C-1D4D-53A39F55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46C0-0D84-4452-91B8-F082CE92C78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84428-FCC0-C4A9-A601-8ED19095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E62D0-8E05-DA11-6097-D5042B0B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DAA2-023D-426B-9EE0-BB7B893A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0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6A71-41EF-C4B4-226C-8B66B062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3C304-1FFC-DCC9-7692-EA65B5EA1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3256A-0D32-1DD9-7B36-350C55091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43E5F-4EC6-445E-455A-BE043167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46C0-0D84-4452-91B8-F082CE92C78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D2930-4EC0-F286-5560-EA269421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2AD57-C955-AC1A-B860-65ED285A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DAA2-023D-426B-9EE0-BB7B893A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6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DDC53-D2A5-55B5-DB7A-A40F3863C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3E297-AA46-F77A-1A75-FF9D90DF8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AAFDA-F980-C4F7-EC96-C9962AEE6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F46C0-0D84-4452-91B8-F082CE92C78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1088-D88C-948A-ACD6-7EE1DDDFB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4802-4CA0-E796-7C81-9F12D7F31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0DAA2-023D-426B-9EE0-BB7B893AC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4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D8A5B3FA-FB8F-449D-A946-1049F485F65B}"/>
              </a:ext>
            </a:extLst>
          </p:cNvPr>
          <p:cNvSpPr/>
          <p:nvPr/>
        </p:nvSpPr>
        <p:spPr>
          <a:xfrm>
            <a:off x="1619250" y="3428999"/>
            <a:ext cx="8782050" cy="16668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536D43D-7206-4498-B0CA-B376FCA84C3F}"/>
              </a:ext>
            </a:extLst>
          </p:cNvPr>
          <p:cNvSpPr/>
          <p:nvPr/>
        </p:nvSpPr>
        <p:spPr>
          <a:xfrm>
            <a:off x="1828800" y="3428997"/>
            <a:ext cx="8782050" cy="16668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D9FD4A24-68D8-C461-B7F0-A6B90A07CF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/>
          <a:stretch/>
        </p:blipFill>
        <p:spPr>
          <a:xfrm>
            <a:off x="23864" y="-55418"/>
            <a:ext cx="12144271" cy="6040581"/>
          </a:xfrm>
          <a:prstGeom prst="rect">
            <a:avLst/>
          </a:prstGeom>
        </p:spPr>
      </p:pic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5BBFEBBA-B3FC-4B56-B0F4-1D0FBF636FC9}"/>
              </a:ext>
            </a:extLst>
          </p:cNvPr>
          <p:cNvSpPr/>
          <p:nvPr/>
        </p:nvSpPr>
        <p:spPr>
          <a:xfrm>
            <a:off x="1776412" y="3428995"/>
            <a:ext cx="8886825" cy="1666875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3DDC8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>
                <a:latin typeface="Bookman Old Style" panose="02050604050505020204" pitchFamily="18" charset="0"/>
              </a:rPr>
              <a:t>Virtualna</a:t>
            </a:r>
            <a:r>
              <a:rPr lang="en-US" sz="6000" dirty="0">
                <a:latin typeface="Bookman Old Style" panose="02050604050505020204" pitchFamily="18" charset="0"/>
              </a:rPr>
              <a:t> </a:t>
            </a:r>
            <a:r>
              <a:rPr lang="en-US" sz="6000" dirty="0" err="1">
                <a:latin typeface="Bookman Old Style" panose="02050604050505020204" pitchFamily="18" charset="0"/>
              </a:rPr>
              <a:t>slikovnica</a:t>
            </a:r>
            <a:endParaRPr lang="hr-HR" sz="6000" dirty="0">
              <a:latin typeface="Bookman Old Style" panose="02050604050505020204" pitchFamily="18" charset="0"/>
            </a:endParaRPr>
          </a:p>
          <a:p>
            <a:pPr algn="ctr"/>
            <a:endParaRPr lang="hr-HR" dirty="0">
              <a:latin typeface="Bookman Old Style" panose="02050604050505020204" pitchFamily="18" charset="0"/>
            </a:endParaRP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Barbara </a:t>
            </a:r>
            <a:r>
              <a:rPr lang="en-US" dirty="0" err="1">
                <a:latin typeface="Bookman Old Style" panose="02050604050505020204" pitchFamily="18" charset="0"/>
              </a:rPr>
              <a:t>Breš</a:t>
            </a:r>
            <a:r>
              <a:rPr lang="hr-HR" dirty="0">
                <a:latin typeface="Bookman Old Style" panose="02050604050505020204" pitchFamily="18" charset="0"/>
              </a:rPr>
              <a:t>, Ivana Štimac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5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E774595A-A9C8-FC62-93E3-F0362AF90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" r="-264" b="16729"/>
          <a:stretch/>
        </p:blipFill>
        <p:spPr>
          <a:xfrm>
            <a:off x="8053186" y="1952625"/>
            <a:ext cx="3608767" cy="4267200"/>
          </a:xfrm>
          <a:prstGeom prst="rect">
            <a:avLst/>
          </a:prstGeom>
        </p:spPr>
      </p:pic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A9B4CADA-D8EB-04D2-7817-98418387C194}"/>
              </a:ext>
            </a:extLst>
          </p:cNvPr>
          <p:cNvSpPr/>
          <p:nvPr/>
        </p:nvSpPr>
        <p:spPr>
          <a:xfrm>
            <a:off x="1157287" y="1228720"/>
            <a:ext cx="6977063" cy="952505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3DDC8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err="1">
                <a:latin typeface="Bookman Old Style" panose="02050604050505020204" pitchFamily="18" charset="0"/>
              </a:rPr>
              <a:t>Tehnologije</a:t>
            </a:r>
            <a:r>
              <a:rPr lang="en-US" sz="3500" dirty="0">
                <a:latin typeface="Bookman Old Style" panose="02050604050505020204" pitchFamily="18" charset="0"/>
              </a:rPr>
              <a:t> </a:t>
            </a:r>
            <a:r>
              <a:rPr lang="en-US" sz="3500" dirty="0" err="1">
                <a:latin typeface="Bookman Old Style" panose="02050604050505020204" pitchFamily="18" charset="0"/>
              </a:rPr>
              <a:t>i</a:t>
            </a:r>
            <a:r>
              <a:rPr lang="en-US" sz="3500" dirty="0">
                <a:latin typeface="Bookman Old Style" panose="02050604050505020204" pitchFamily="18" charset="0"/>
              </a:rPr>
              <a:t> </a:t>
            </a:r>
            <a:r>
              <a:rPr lang="en-US" sz="3500" dirty="0" err="1">
                <a:latin typeface="Bookman Old Style" panose="02050604050505020204" pitchFamily="18" charset="0"/>
              </a:rPr>
              <a:t>razvojni</a:t>
            </a:r>
            <a:r>
              <a:rPr lang="en-US" sz="3500" dirty="0">
                <a:latin typeface="Bookman Old Style" panose="02050604050505020204" pitchFamily="18" charset="0"/>
              </a:rPr>
              <a:t> </a:t>
            </a:r>
            <a:r>
              <a:rPr lang="en-US" sz="3500" dirty="0" err="1">
                <a:latin typeface="Bookman Old Style" panose="02050604050505020204" pitchFamily="18" charset="0"/>
              </a:rPr>
              <a:t>alat</a:t>
            </a:r>
            <a:endParaRPr lang="hr-HR" sz="3500" dirty="0"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E5929-559E-4751-9960-24D9997D4F3A}"/>
              </a:ext>
            </a:extLst>
          </p:cNvPr>
          <p:cNvSpPr txBox="1"/>
          <p:nvPr/>
        </p:nvSpPr>
        <p:spPr>
          <a:xfrm>
            <a:off x="2638426" y="2857500"/>
            <a:ext cx="4648200" cy="1702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Google </a:t>
            </a:r>
            <a:r>
              <a:rPr lang="hr-HR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hr-HR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Realtime</a:t>
            </a:r>
            <a:r>
              <a:rPr lang="hr-HR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en-US" sz="2000" dirty="0">
              <a:solidFill>
                <a:srgbClr val="22222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Google Firebase</a:t>
            </a:r>
            <a:r>
              <a:rPr lang="hr-HR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endParaRPr lang="en-US" sz="2000" dirty="0">
              <a:solidFill>
                <a:srgbClr val="22222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Google Firebase </a:t>
            </a:r>
            <a:r>
              <a:rPr lang="hr-HR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Cloud </a:t>
            </a:r>
            <a:r>
              <a:rPr lang="hr-HR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Messaging</a:t>
            </a:r>
            <a:endParaRPr lang="en-US" sz="2000" dirty="0">
              <a:solidFill>
                <a:srgbClr val="22222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Andriod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Studio IDE</a:t>
            </a:r>
            <a:endParaRPr lang="hr-H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7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A9B4CADA-D8EB-04D2-7817-98418387C194}"/>
              </a:ext>
            </a:extLst>
          </p:cNvPr>
          <p:cNvSpPr/>
          <p:nvPr/>
        </p:nvSpPr>
        <p:spPr>
          <a:xfrm>
            <a:off x="2231231" y="1352545"/>
            <a:ext cx="7729538" cy="952505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3DDC8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err="1">
                <a:latin typeface="Bookman Old Style" panose="02050604050505020204" pitchFamily="18" charset="0"/>
              </a:rPr>
              <a:t>Glavna</a:t>
            </a:r>
            <a:r>
              <a:rPr lang="en-US" sz="3500" dirty="0">
                <a:latin typeface="Bookman Old Style" panose="02050604050505020204" pitchFamily="18" charset="0"/>
              </a:rPr>
              <a:t> </a:t>
            </a:r>
            <a:r>
              <a:rPr lang="en-US" sz="3500" dirty="0" err="1">
                <a:latin typeface="Bookman Old Style" panose="02050604050505020204" pitchFamily="18" charset="0"/>
              </a:rPr>
              <a:t>ideja</a:t>
            </a:r>
            <a:r>
              <a:rPr lang="en-US" sz="3500" dirty="0">
                <a:latin typeface="Bookman Old Style" panose="02050604050505020204" pitchFamily="18" charset="0"/>
              </a:rPr>
              <a:t> </a:t>
            </a:r>
            <a:r>
              <a:rPr lang="en-US" sz="3500" dirty="0" err="1">
                <a:latin typeface="Bookman Old Style" panose="02050604050505020204" pitchFamily="18" charset="0"/>
              </a:rPr>
              <a:t>i</a:t>
            </a:r>
            <a:r>
              <a:rPr lang="en-US" sz="3500" dirty="0">
                <a:latin typeface="Bookman Old Style" panose="02050604050505020204" pitchFamily="18" charset="0"/>
              </a:rPr>
              <a:t> </a:t>
            </a:r>
            <a:r>
              <a:rPr lang="en-US" sz="3500" dirty="0" err="1">
                <a:latin typeface="Bookman Old Style" panose="02050604050505020204" pitchFamily="18" charset="0"/>
              </a:rPr>
              <a:t>funkcionalnosti</a:t>
            </a:r>
            <a:endParaRPr lang="hr-HR" sz="3500" dirty="0"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E5929-559E-4751-9960-24D9997D4F3A}"/>
              </a:ext>
            </a:extLst>
          </p:cNvPr>
          <p:cNvSpPr txBox="1"/>
          <p:nvPr/>
        </p:nvSpPr>
        <p:spPr>
          <a:xfrm>
            <a:off x="2769395" y="2634593"/>
            <a:ext cx="6981824" cy="299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digitaliziranje</a:t>
            </a:r>
            <a:r>
              <a:rPr lang="en-US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crteža</a:t>
            </a:r>
            <a:endParaRPr lang="en-US" sz="2000" dirty="0">
              <a:solidFill>
                <a:srgbClr val="22222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slikanje</a:t>
            </a:r>
            <a:r>
              <a:rPr lang="en-US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učitavanje</a:t>
            </a:r>
            <a:r>
              <a:rPr lang="en-US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slika</a:t>
            </a:r>
            <a:r>
              <a:rPr lang="en-US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 </a:t>
            </a:r>
            <a:r>
              <a:rPr lang="en-US" sz="2000" dirty="0" err="1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uređaja</a:t>
            </a:r>
            <a:r>
              <a:rPr lang="en-US" sz="20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izrada</a:t>
            </a:r>
            <a:r>
              <a:rPr lang="en-US" sz="20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slikovnica</a:t>
            </a:r>
            <a:r>
              <a:rPr lang="en-US" sz="20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iz</a:t>
            </a:r>
            <a:r>
              <a:rPr lang="en-US" sz="20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njih</a:t>
            </a:r>
            <a:r>
              <a:rPr lang="en-US" sz="20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uređivanje</a:t>
            </a:r>
            <a:r>
              <a:rPr lang="en-US" sz="20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stranica</a:t>
            </a:r>
            <a:endParaRPr lang="en-US" sz="2000" dirty="0">
              <a:solidFill>
                <a:srgbClr val="22222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dodavanje</a:t>
            </a:r>
            <a:r>
              <a:rPr lang="en-US" sz="20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teksta</a:t>
            </a:r>
            <a:endParaRPr lang="en-US" sz="2000" dirty="0">
              <a:solidFill>
                <a:srgbClr val="22222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organizacija</a:t>
            </a:r>
            <a:r>
              <a:rPr lang="en-US" sz="20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stranica</a:t>
            </a:r>
            <a:endParaRPr lang="en-US" sz="2000" dirty="0">
              <a:solidFill>
                <a:srgbClr val="22222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lokalno</a:t>
            </a:r>
            <a:r>
              <a:rPr lang="en-US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spremanje</a:t>
            </a:r>
            <a:r>
              <a:rPr lang="en-US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javna</a:t>
            </a:r>
            <a:r>
              <a:rPr lang="en-US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objava</a:t>
            </a:r>
            <a:r>
              <a:rPr lang="en-US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slikovnica</a:t>
            </a:r>
            <a:endParaRPr lang="en-US" sz="2000" dirty="0">
              <a:solidFill>
                <a:srgbClr val="22222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ocjenjivanje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komentiranje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javnih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slikovnica</a:t>
            </a:r>
            <a:endParaRPr lang="hr-H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8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ED585E-6379-0F42-0D8B-14777B94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ABA8C89-828A-E3EB-2ADC-1C3CFB7F4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/>
          <a:stretch/>
        </p:blipFill>
        <p:spPr>
          <a:xfrm>
            <a:off x="23862" y="0"/>
            <a:ext cx="12144271" cy="6040581"/>
          </a:xfrm>
          <a:prstGeom prst="rect">
            <a:avLst/>
          </a:prstGeom>
        </p:spPr>
      </p:pic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ECDF9C76-7DCB-D8EB-F7BA-B8F9F75405CA}"/>
              </a:ext>
            </a:extLst>
          </p:cNvPr>
          <p:cNvSpPr/>
          <p:nvPr/>
        </p:nvSpPr>
        <p:spPr>
          <a:xfrm>
            <a:off x="1652586" y="3429000"/>
            <a:ext cx="8886825" cy="1666875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3DDC8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>
                <a:latin typeface="Bookman Old Style" panose="02050604050505020204" pitchFamily="18" charset="0"/>
              </a:rPr>
              <a:t>Demonstracija</a:t>
            </a:r>
            <a:endParaRPr lang="hr-HR" sz="6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4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61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Ivana Štimac</cp:lastModifiedBy>
  <cp:revision>14</cp:revision>
  <dcterms:created xsi:type="dcterms:W3CDTF">2021-02-20T13:17:30Z</dcterms:created>
  <dcterms:modified xsi:type="dcterms:W3CDTF">2022-06-28T13:45:22Z</dcterms:modified>
</cp:coreProperties>
</file>