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58" r:id="rId6"/>
    <p:sldId id="257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googlesource.com/platform/development/+/master/samples/WiFiDirectDemo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obab2013/makesmileshut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MakeSmileShutter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Structure Examination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2019/05/28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301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544" y="764704"/>
            <a:ext cx="8064896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600" dirty="0" smtClean="0"/>
              <a:t>WiFiP2PManager</a:t>
            </a:r>
          </a:p>
          <a:p>
            <a:pPr algn="dist"/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A manager class which plays a role of main process of </a:t>
            </a:r>
            <a:r>
              <a:rPr lang="en-US" altLang="ja-JP" b="1" dirty="0" err="1" smtClean="0">
                <a:solidFill>
                  <a:schemeClr val="bg1"/>
                </a:solidFill>
              </a:rPr>
              <a:t>WiFi</a:t>
            </a:r>
            <a:r>
              <a:rPr lang="en-US" altLang="ja-JP" b="1" dirty="0" smtClean="0">
                <a:solidFill>
                  <a:schemeClr val="bg1"/>
                </a:solidFill>
              </a:rPr>
              <a:t> Direct.</a:t>
            </a:r>
          </a:p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Its instance can receive </a:t>
            </a:r>
            <a:r>
              <a:rPr lang="en-US" altLang="ja-JP" b="1" dirty="0">
                <a:solidFill>
                  <a:schemeClr val="bg1"/>
                </a:solidFill>
              </a:rPr>
              <a:t>from </a:t>
            </a:r>
            <a:r>
              <a:rPr lang="en-US" altLang="ja-JP" b="1" dirty="0" err="1">
                <a:solidFill>
                  <a:schemeClr val="bg1"/>
                </a:solidFill>
              </a:rPr>
              <a:t>getSystenService</a:t>
            </a:r>
            <a:r>
              <a:rPr lang="en-US" altLang="ja-JP" b="1" dirty="0">
                <a:solidFill>
                  <a:schemeClr val="bg1"/>
                </a:solidFill>
              </a:rPr>
              <a:t>(WIFI_P2P_SERVICE</a:t>
            </a:r>
            <a:r>
              <a:rPr lang="en-US" altLang="ja-JP" b="1" dirty="0" smtClean="0">
                <a:solidFill>
                  <a:schemeClr val="bg1"/>
                </a:solidFill>
              </a:rPr>
              <a:t>)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2924944"/>
            <a:ext cx="3240360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r>
              <a:rPr lang="en-US" altLang="ja-JP" dirty="0" smtClean="0"/>
              <a:t>WifiP2pManager.Channel</a:t>
            </a:r>
          </a:p>
          <a:p>
            <a:pPr algn="ctr"/>
            <a:endParaRPr lang="en-US" altLang="ja-JP" sz="1100" dirty="0" smtClean="0"/>
          </a:p>
          <a:p>
            <a:pPr algn="ctr"/>
            <a:r>
              <a:rPr lang="en-US" altLang="ja-JP" sz="1100" b="1" dirty="0" smtClean="0"/>
              <a:t>A channel which is used by App.</a:t>
            </a:r>
            <a:endParaRPr lang="ja-JP" altLang="en-US" sz="1100" b="1" dirty="0"/>
          </a:p>
          <a:p>
            <a:pPr algn="ctr"/>
            <a:r>
              <a:rPr lang="en-US" altLang="ja-JP" sz="1100" b="1" dirty="0" smtClean="0"/>
              <a:t>It’s almost used by WiFiP2pManager’s methods.</a:t>
            </a:r>
            <a:r>
              <a:rPr lang="ja-JP" altLang="en-US" sz="1100" b="1" dirty="0" smtClean="0"/>
              <a:t> </a:t>
            </a:r>
            <a:r>
              <a:rPr lang="en-US" altLang="ja-JP" sz="1100" b="1" dirty="0" smtClean="0"/>
              <a:t>Inside is concealed due to </a:t>
            </a:r>
            <a:r>
              <a:rPr lang="en-US" altLang="ja-JP" sz="1100" b="1" dirty="0"/>
              <a:t>private definition.</a:t>
            </a:r>
            <a:endParaRPr lang="ja-JP" altLang="en-US" sz="1100" b="1" dirty="0"/>
          </a:p>
          <a:p>
            <a:pPr algn="ctr"/>
            <a:endParaRPr lang="en-US" altLang="ja-JP" dirty="0"/>
          </a:p>
        </p:txBody>
      </p:sp>
      <p:sp>
        <p:nvSpPr>
          <p:cNvPr id="7" name="角丸四角形 6"/>
          <p:cNvSpPr/>
          <p:nvPr/>
        </p:nvSpPr>
        <p:spPr>
          <a:xfrm>
            <a:off x="4216256" y="2924944"/>
            <a:ext cx="3240360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WifiP2pDevice</a:t>
            </a:r>
            <a:endParaRPr lang="en-US" altLang="ja-JP" dirty="0"/>
          </a:p>
          <a:p>
            <a:pPr algn="ctr"/>
            <a:endParaRPr lang="en-US" altLang="ja-JP" sz="1100" dirty="0" smtClean="0"/>
          </a:p>
          <a:p>
            <a:pPr algn="ctr"/>
            <a:r>
              <a:rPr lang="en-US" altLang="ja-JP" sz="1100" b="1" dirty="0" smtClean="0"/>
              <a:t>Device information of mine or peer devices.</a:t>
            </a:r>
            <a:endParaRPr lang="ja-JP" altLang="en-US" sz="11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827584" y="4284226"/>
            <a:ext cx="3240360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WifiP2pConfig</a:t>
            </a:r>
            <a:endParaRPr lang="en-US" altLang="ja-JP" dirty="0"/>
          </a:p>
          <a:p>
            <a:pPr algn="ctr"/>
            <a:endParaRPr lang="en-US" altLang="ja-JP" sz="1100" dirty="0" smtClean="0"/>
          </a:p>
          <a:p>
            <a:pPr algn="ctr"/>
            <a:r>
              <a:rPr lang="en-US" altLang="ja-JP" sz="1100" b="1" dirty="0" smtClean="0"/>
              <a:t>Connecting Option</a:t>
            </a:r>
            <a:endParaRPr lang="ja-JP" altLang="en-US" sz="11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216256" y="4077072"/>
            <a:ext cx="3240360" cy="1368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WifiP2pDeviceList</a:t>
            </a:r>
          </a:p>
          <a:p>
            <a:pPr algn="ctr"/>
            <a:endParaRPr lang="en-US" altLang="ja-JP" dirty="0" smtClean="0"/>
          </a:p>
          <a:p>
            <a:pPr algn="ctr"/>
            <a:r>
              <a:rPr lang="en-US" altLang="ja-JP" sz="1100" b="1" dirty="0" smtClean="0"/>
              <a:t>The list of </a:t>
            </a:r>
            <a:r>
              <a:rPr lang="en-US" altLang="ja-JP" sz="1100" b="1" dirty="0"/>
              <a:t>WiFiP2pDevice</a:t>
            </a:r>
            <a:endParaRPr lang="ja-JP" altLang="en-US" sz="1100" b="1" dirty="0"/>
          </a:p>
          <a:p>
            <a:pPr algn="ctr"/>
            <a:r>
              <a:rPr lang="en-US" altLang="ja-JP" sz="1100" b="1" dirty="0" smtClean="0"/>
              <a:t>It can receive via </a:t>
            </a:r>
            <a:r>
              <a:rPr lang="en-US" altLang="ja-JP" sz="1100" b="1" dirty="0" err="1" smtClean="0"/>
              <a:t>WiFi</a:t>
            </a:r>
            <a:r>
              <a:rPr lang="en-US" altLang="ja-JP" sz="1100" b="1" dirty="0" smtClean="0"/>
              <a:t> Direct discovering and it’s a Parcel so it can communicate  via Intent. </a:t>
            </a:r>
            <a:endParaRPr lang="ja-JP" altLang="en-US" sz="1100" b="1" dirty="0"/>
          </a:p>
          <a:p>
            <a:pPr algn="ctr"/>
            <a:endParaRPr lang="ja-JP" altLang="en-US" sz="11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827584" y="5310837"/>
            <a:ext cx="3240360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WifiP2pInfo</a:t>
            </a:r>
            <a:endParaRPr lang="en-US" altLang="ja-JP" dirty="0"/>
          </a:p>
          <a:p>
            <a:pPr algn="ctr"/>
            <a:endParaRPr lang="en-US" altLang="ja-JP" sz="1100" dirty="0" smtClean="0"/>
          </a:p>
          <a:p>
            <a:pPr algn="ctr"/>
            <a:r>
              <a:rPr lang="en-US" altLang="ja-JP" sz="1100" b="1" dirty="0" smtClean="0"/>
              <a:t>Connecting Information of </a:t>
            </a:r>
            <a:r>
              <a:rPr lang="en-US" altLang="ja-JP" sz="1100" b="1" dirty="0" err="1" smtClean="0"/>
              <a:t>WiFi</a:t>
            </a:r>
            <a:r>
              <a:rPr lang="en-US" altLang="ja-JP" sz="1100" b="1" dirty="0" smtClean="0"/>
              <a:t> Direct.</a:t>
            </a:r>
            <a:endParaRPr lang="ja-JP" altLang="en-US" sz="11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6064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API</a:t>
            </a:r>
            <a:r>
              <a:rPr lang="ja-JP" altLang="en-US" dirty="0" smtClean="0"/>
              <a:t>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37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544" y="764704"/>
            <a:ext cx="8064896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3600" dirty="0"/>
              <a:t>WiFiP2PManager</a:t>
            </a:r>
            <a:endParaRPr kumimoji="1" lang="en-US" altLang="ja-JP" sz="3600" dirty="0" smtClean="0"/>
          </a:p>
          <a:p>
            <a:pPr algn="ctr"/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List</a:t>
            </a:r>
            <a:endParaRPr lang="ja-JP" altLang="en-US" dirty="0" smtClean="0"/>
          </a:p>
          <a:p>
            <a:pPr algn="ctr"/>
            <a:endParaRPr lang="ja-JP" altLang="en-US" sz="1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6064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API</a:t>
            </a:r>
            <a:r>
              <a:rPr lang="ja-JP" altLang="en-US" dirty="0" smtClean="0"/>
              <a:t>説明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827584" y="1818650"/>
            <a:ext cx="7344816" cy="6022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b="1" dirty="0" smtClean="0"/>
              <a:t>Request to start discovering  of </a:t>
            </a:r>
            <a:r>
              <a:rPr lang="en-US" altLang="ja-JP" sz="1000" b="1" dirty="0"/>
              <a:t>around</a:t>
            </a:r>
            <a:r>
              <a:rPr lang="en-US" altLang="ja-JP" sz="1000" b="1" dirty="0" smtClean="0"/>
              <a:t> devices enabled  </a:t>
            </a:r>
            <a:r>
              <a:rPr lang="en-US" altLang="ja-JP" sz="1000" b="1" dirty="0" err="1" smtClean="0"/>
              <a:t>WiFi</a:t>
            </a:r>
            <a:r>
              <a:rPr lang="en-US" altLang="ja-JP" sz="1000" b="1" dirty="0" smtClean="0"/>
              <a:t> Direct.</a:t>
            </a:r>
            <a:endParaRPr lang="en-US" altLang="ja-JP" sz="1000" b="1" dirty="0"/>
          </a:p>
          <a:p>
            <a:r>
              <a:rPr lang="en-US" altLang="ja-JP" sz="1000" dirty="0" smtClean="0"/>
              <a:t>void </a:t>
            </a:r>
            <a:r>
              <a:rPr lang="en-US" altLang="ja-JP" sz="1000" dirty="0" err="1"/>
              <a:t>discoverPeers</a:t>
            </a:r>
            <a:r>
              <a:rPr lang="en-US" altLang="ja-JP" sz="1000" dirty="0"/>
              <a:t> (WifiP2pManager.Channel c, WifiP2pManager.ActionListener listener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b="1" dirty="0" smtClean="0"/>
              <a:t>The result can receive via </a:t>
            </a:r>
            <a:r>
              <a:rPr lang="en-US" altLang="ja-JP" sz="1000" b="1" dirty="0" err="1" smtClean="0"/>
              <a:t>BroadcastReceiver</a:t>
            </a:r>
            <a:endParaRPr lang="en-US" altLang="ja-JP" sz="1000" b="1" dirty="0"/>
          </a:p>
        </p:txBody>
      </p:sp>
      <p:sp>
        <p:nvSpPr>
          <p:cNvPr id="15" name="角丸四角形 14"/>
          <p:cNvSpPr/>
          <p:nvPr/>
        </p:nvSpPr>
        <p:spPr>
          <a:xfrm>
            <a:off x="827584" y="3330818"/>
            <a:ext cx="7344816" cy="9622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b="1" dirty="0" smtClean="0"/>
              <a:t>Connect device.</a:t>
            </a:r>
            <a:endParaRPr lang="en-US" altLang="ja-JP" sz="1000" b="1" dirty="0"/>
          </a:p>
          <a:p>
            <a:r>
              <a:rPr lang="en-US" altLang="ja-JP" sz="1000" dirty="0" smtClean="0"/>
              <a:t>void </a:t>
            </a:r>
            <a:r>
              <a:rPr lang="en-US" altLang="ja-JP" sz="1000" dirty="0"/>
              <a:t>connect (WifiP2pManager.Channel c, WifiP2pConfig </a:t>
            </a:r>
            <a:r>
              <a:rPr lang="en-US" altLang="ja-JP" sz="1000" dirty="0" err="1"/>
              <a:t>config</a:t>
            </a:r>
            <a:r>
              <a:rPr lang="en-US" altLang="ja-JP" sz="1000" dirty="0"/>
              <a:t>, WifiP2pManager.ActionListener listener)</a:t>
            </a:r>
          </a:p>
          <a:p>
            <a:r>
              <a:rPr lang="en-US" altLang="ja-JP" sz="1000" b="1" dirty="0" smtClean="0"/>
              <a:t>WifiP2pConfig </a:t>
            </a:r>
            <a:r>
              <a:rPr lang="en-US" altLang="ja-JP" sz="1000" b="1" dirty="0" err="1"/>
              <a:t>config</a:t>
            </a:r>
            <a:r>
              <a:rPr lang="en-US" altLang="ja-JP" sz="1000" b="1" dirty="0"/>
              <a:t> = new WifiP2pConfig();</a:t>
            </a:r>
          </a:p>
          <a:p>
            <a:r>
              <a:rPr lang="en-US" altLang="ja-JP" sz="1000" b="1" dirty="0" err="1"/>
              <a:t>config.deviceAddress</a:t>
            </a:r>
            <a:r>
              <a:rPr lang="en-US" altLang="ja-JP" sz="1000" b="1" dirty="0"/>
              <a:t> = </a:t>
            </a:r>
            <a:r>
              <a:rPr lang="en-US" altLang="ja-JP" sz="1000" b="1" dirty="0" err="1"/>
              <a:t>device.deviceAddress</a:t>
            </a:r>
            <a:r>
              <a:rPr lang="en-US" altLang="ja-JP" sz="1000" b="1" dirty="0"/>
              <a:t>;</a:t>
            </a:r>
          </a:p>
          <a:p>
            <a:r>
              <a:rPr lang="en-US" altLang="ja-JP" sz="1000" b="1" dirty="0"/>
              <a:t>mP2PManager.connect(</a:t>
            </a:r>
            <a:r>
              <a:rPr lang="en-US" altLang="ja-JP" sz="1000" b="1" dirty="0" err="1"/>
              <a:t>myChannel</a:t>
            </a:r>
            <a:r>
              <a:rPr lang="en-US" altLang="ja-JP" sz="1000" b="1" dirty="0"/>
              <a:t>, </a:t>
            </a:r>
            <a:r>
              <a:rPr lang="en-US" altLang="ja-JP" sz="1000" b="1" dirty="0" err="1"/>
              <a:t>config</a:t>
            </a:r>
            <a:r>
              <a:rPr lang="en-US" altLang="ja-JP" sz="1000" b="1" dirty="0"/>
              <a:t>, new </a:t>
            </a:r>
            <a:r>
              <a:rPr lang="en-US" altLang="ja-JP" sz="1000" b="1" dirty="0" err="1"/>
              <a:t>ActionListener</a:t>
            </a:r>
            <a:r>
              <a:rPr lang="en-US" altLang="ja-JP" sz="1000" b="1" dirty="0"/>
              <a:t>() {…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827584" y="5229200"/>
            <a:ext cx="734481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b="1" dirty="0" smtClean="0"/>
              <a:t>Suitable method is different depend on </a:t>
            </a:r>
            <a:r>
              <a:rPr lang="en-US" altLang="ja-JP" sz="1000" b="1" dirty="0"/>
              <a:t>the </a:t>
            </a:r>
            <a:r>
              <a:rPr lang="en-US" altLang="ja-JP" sz="1000" b="1" dirty="0" smtClean="0"/>
              <a:t>WifiP2pDevice.status when we </a:t>
            </a:r>
            <a:r>
              <a:rPr lang="en-US" altLang="ja-JP" sz="1000" b="1" dirty="0" err="1" smtClean="0"/>
              <a:t>diconnect</a:t>
            </a:r>
            <a:r>
              <a:rPr lang="en-US" altLang="ja-JP" sz="1000" b="1" dirty="0" smtClean="0"/>
              <a:t>.</a:t>
            </a:r>
            <a:endParaRPr lang="ja-JP" altLang="en-US" sz="1000" b="1" dirty="0"/>
          </a:p>
          <a:p>
            <a:endParaRPr lang="en-US" altLang="ja-JP" sz="1000" b="1" dirty="0" smtClean="0"/>
          </a:p>
          <a:p>
            <a:r>
              <a:rPr lang="en-US" altLang="ja-JP" sz="1000" b="1" dirty="0" smtClean="0"/>
              <a:t>CONNECTED</a:t>
            </a:r>
            <a:endParaRPr lang="en-US" altLang="ja-JP" sz="1000" b="1" dirty="0"/>
          </a:p>
          <a:p>
            <a:r>
              <a:rPr lang="en-US" altLang="ja-JP" sz="1000" dirty="0"/>
              <a:t>public void </a:t>
            </a:r>
            <a:r>
              <a:rPr lang="en-US" altLang="ja-JP" sz="1000" dirty="0" err="1"/>
              <a:t>removeGroup</a:t>
            </a:r>
            <a:r>
              <a:rPr lang="en-US" altLang="ja-JP" sz="1000" dirty="0"/>
              <a:t> (WifiP2pManager.Channel c, WifiP2pManager.ActionListener listener)</a:t>
            </a:r>
          </a:p>
          <a:p>
            <a:r>
              <a:rPr lang="en-US" altLang="ja-JP" sz="1000" b="1" dirty="0"/>
              <a:t>INVITED</a:t>
            </a:r>
          </a:p>
          <a:p>
            <a:r>
              <a:rPr lang="en-US" altLang="ja-JP" sz="1000" dirty="0"/>
              <a:t>public void </a:t>
            </a:r>
            <a:r>
              <a:rPr lang="en-US" altLang="ja-JP" sz="1000" dirty="0" err="1"/>
              <a:t>cancelConnect</a:t>
            </a:r>
            <a:r>
              <a:rPr lang="en-US" altLang="ja-JP" sz="1000" dirty="0"/>
              <a:t> (WifiP2pManager.Channel c, WifiP2pManager.ActionListener listener)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830857" y="2492896"/>
            <a:ext cx="7341543" cy="7524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b="1" dirty="0" smtClean="0"/>
              <a:t>Get latest peer enable devices* Call it after receive </a:t>
            </a:r>
            <a:r>
              <a:rPr lang="en-US" altLang="ja-JP" sz="1000" b="1" dirty="0" err="1" smtClean="0"/>
              <a:t>BroadcastReceiver’s</a:t>
            </a:r>
            <a:r>
              <a:rPr lang="en-US" altLang="ja-JP" sz="1000" b="1" dirty="0" smtClean="0"/>
              <a:t> WIFI_P2P_PEERS_CHANGED_ACTION.</a:t>
            </a:r>
          </a:p>
          <a:p>
            <a:r>
              <a:rPr lang="en-US" altLang="ja-JP" sz="1000" dirty="0" smtClean="0"/>
              <a:t>void </a:t>
            </a:r>
            <a:r>
              <a:rPr lang="en-US" altLang="ja-JP" sz="1000" dirty="0" err="1" smtClean="0"/>
              <a:t>requestPeers</a:t>
            </a:r>
            <a:r>
              <a:rPr lang="en-US" altLang="ja-JP" sz="1000" dirty="0" smtClean="0"/>
              <a:t> (WifiP2pManager.Channel c, WifiP2pManager.PeerListListener listener)</a:t>
            </a:r>
          </a:p>
          <a:p>
            <a:r>
              <a:rPr lang="en-US" altLang="ja-JP" sz="1000" b="1" dirty="0" smtClean="0"/>
              <a:t>public </a:t>
            </a:r>
            <a:r>
              <a:rPr lang="en-US" altLang="ja-JP" sz="1000" b="1" dirty="0"/>
              <a:t>void </a:t>
            </a:r>
            <a:r>
              <a:rPr lang="en-US" altLang="ja-JP" sz="1000" b="1" dirty="0" err="1"/>
              <a:t>onPeersAvailable</a:t>
            </a:r>
            <a:r>
              <a:rPr lang="en-US" altLang="ja-JP" sz="1000" b="1" dirty="0"/>
              <a:t>(WifiP2pDeviceList peers) </a:t>
            </a:r>
            <a:r>
              <a:rPr lang="en-US" altLang="ja-JP" sz="1000" b="1" dirty="0" smtClean="0"/>
              <a:t>{  </a:t>
            </a:r>
            <a:r>
              <a:rPr lang="en-US" altLang="ja-JP" sz="1000" b="1" dirty="0"/>
              <a:t>List&lt;WifiP2pDevice&gt; </a:t>
            </a:r>
            <a:r>
              <a:rPr lang="en-US" altLang="ja-JP" sz="1000" b="1" dirty="0" err="1"/>
              <a:t>deviceList</a:t>
            </a:r>
            <a:r>
              <a:rPr lang="en-US" altLang="ja-JP" sz="1000" b="1" dirty="0"/>
              <a:t> = </a:t>
            </a:r>
            <a:r>
              <a:rPr lang="en-US" altLang="ja-JP" sz="1000" b="1" dirty="0" err="1"/>
              <a:t>peers.getDeviceList</a:t>
            </a:r>
            <a:r>
              <a:rPr lang="en-US" altLang="ja-JP" sz="1000" b="1" dirty="0"/>
              <a:t>();  </a:t>
            </a:r>
            <a:r>
              <a:rPr lang="en-US" altLang="ja-JP" sz="1000" b="1" dirty="0" smtClean="0"/>
              <a:t>}</a:t>
            </a:r>
            <a:endParaRPr lang="en-US" altLang="ja-JP" sz="1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821867" y="4365104"/>
            <a:ext cx="7344816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b="1" dirty="0" smtClean="0"/>
              <a:t>Request to give connected device information.</a:t>
            </a:r>
            <a:endParaRPr lang="en-US" altLang="ja-JP" sz="1000" b="1" dirty="0"/>
          </a:p>
          <a:p>
            <a:r>
              <a:rPr lang="en-US" altLang="ja-JP" sz="1000" dirty="0"/>
              <a:t>void </a:t>
            </a:r>
            <a:r>
              <a:rPr lang="en-US" altLang="ja-JP" sz="1000" dirty="0" err="1"/>
              <a:t>requestConnectionInfo</a:t>
            </a:r>
            <a:r>
              <a:rPr lang="en-US" altLang="ja-JP" sz="1000" dirty="0"/>
              <a:t> (WifiP2pManager.Channel c,WifiP2pManager.ConnectionInfoListener listener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 smtClean="0"/>
              <a:t>The result can receive through listener’s </a:t>
            </a:r>
            <a:r>
              <a:rPr lang="en-US" altLang="ja-JP" sz="1000" dirty="0" err="1" smtClean="0"/>
              <a:t>onConnectionInfoAvailable</a:t>
            </a:r>
            <a:r>
              <a:rPr lang="en-US" altLang="ja-JP" sz="1000" dirty="0" smtClean="0"/>
              <a:t>(info</a:t>
            </a:r>
            <a:r>
              <a:rPr lang="en-US" altLang="ja-JP" sz="1000" dirty="0"/>
              <a:t>: WifiP2pInfo</a:t>
            </a:r>
            <a:r>
              <a:rPr lang="en-US" altLang="ja-JP" sz="1000" dirty="0" smtClean="0"/>
              <a:t>)</a:t>
            </a:r>
            <a:r>
              <a:rPr lang="en-US" altLang="ja-JP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61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59532" y="764704"/>
            <a:ext cx="8280920" cy="5760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600" dirty="0" err="1" smtClean="0"/>
              <a:t>BroadcastReceiver</a:t>
            </a:r>
            <a:endParaRPr kumimoji="1" lang="en-US" altLang="ja-JP" sz="3600" dirty="0" smtClean="0"/>
          </a:p>
          <a:p>
            <a:pPr algn="dist"/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/>
              <a:t>Status </a:t>
            </a:r>
            <a:r>
              <a:rPr lang="en-US" altLang="ja-JP" dirty="0"/>
              <a:t>change is called via </a:t>
            </a:r>
            <a:r>
              <a:rPr lang="en-US" altLang="ja-JP" dirty="0" smtClean="0"/>
              <a:t>implicit intent in </a:t>
            </a:r>
            <a:r>
              <a:rPr lang="en-US" altLang="ja-JP" dirty="0" err="1" smtClean="0"/>
              <a:t>WiFi</a:t>
            </a:r>
            <a:r>
              <a:rPr lang="en-US" altLang="ja-JP" dirty="0" smtClean="0"/>
              <a:t> Direct.</a:t>
            </a:r>
          </a:p>
          <a:p>
            <a:pPr algn="ctr"/>
            <a:r>
              <a:rPr lang="en-US" altLang="ja-JP" dirty="0" smtClean="0"/>
              <a:t>We need to receive using Broadcast Receiver and check actions.</a:t>
            </a:r>
          </a:p>
          <a:p>
            <a:pPr algn="ctr"/>
            <a:r>
              <a:rPr lang="en-US" altLang="ja-JP" dirty="0" smtClean="0"/>
              <a:t>Receive action definitions are in the WifiP2pManager.</a:t>
            </a:r>
            <a:endParaRPr lang="ja-JP" altLang="en-US" sz="1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6064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API</a:t>
            </a:r>
            <a:r>
              <a:rPr lang="ja-JP" altLang="en-US" dirty="0" smtClean="0"/>
              <a:t>説明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827584" y="2852936"/>
            <a:ext cx="5688632" cy="5760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WIFI_P2P_PEERS_CHANGED_ACTION</a:t>
            </a:r>
            <a:endParaRPr lang="en-US" altLang="ja-JP" sz="1100" dirty="0" smtClean="0"/>
          </a:p>
          <a:p>
            <a:r>
              <a:rPr lang="en-US" altLang="ja-JP" sz="1100" b="1" dirty="0" smtClean="0"/>
              <a:t>Notified when peer devices status are changed</a:t>
            </a:r>
            <a:r>
              <a:rPr lang="ja-JP" altLang="en-US" sz="1100" b="1" dirty="0" smtClean="0"/>
              <a:t> </a:t>
            </a:r>
            <a:endParaRPr lang="en-US" altLang="ja-JP" dirty="0"/>
          </a:p>
        </p:txBody>
      </p:sp>
      <p:sp>
        <p:nvSpPr>
          <p:cNvPr id="15" name="角丸四角形 14"/>
          <p:cNvSpPr/>
          <p:nvPr/>
        </p:nvSpPr>
        <p:spPr>
          <a:xfrm>
            <a:off x="827584" y="4365104"/>
            <a:ext cx="5688632" cy="9361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WIFI_P2P_CONNECTION_CHANGED_ACTION</a:t>
            </a:r>
            <a:endParaRPr lang="en-US" altLang="ja-JP" sz="1100" dirty="0" smtClean="0"/>
          </a:p>
          <a:p>
            <a:r>
              <a:rPr lang="en-US" altLang="ja-JP" sz="1100" b="1" dirty="0" smtClean="0"/>
              <a:t>Notified when </a:t>
            </a:r>
            <a:r>
              <a:rPr lang="en-US" altLang="ja-JP" sz="1100" b="1" dirty="0" err="1" smtClean="0"/>
              <a:t>WiFi</a:t>
            </a:r>
            <a:r>
              <a:rPr lang="en-US" altLang="ja-JP" sz="1100" b="1" dirty="0" smtClean="0"/>
              <a:t> Direct  status is changed.</a:t>
            </a:r>
            <a:endParaRPr lang="ja-JP" altLang="en-US" sz="1100" b="1" dirty="0"/>
          </a:p>
          <a:p>
            <a:r>
              <a:rPr lang="en-US" altLang="ja-JP" sz="1100" b="1" dirty="0"/>
              <a:t>EXTRA_WIFI_P2P_INFO </a:t>
            </a:r>
            <a:r>
              <a:rPr lang="ja-JP" altLang="en-US" sz="1100" b="1" dirty="0" smtClean="0"/>
              <a:t> </a:t>
            </a:r>
            <a:r>
              <a:rPr lang="en-US" altLang="ja-JP" sz="1100" b="1" dirty="0" smtClean="0"/>
              <a:t>Check Group Info.</a:t>
            </a:r>
            <a:endParaRPr lang="ja-JP" altLang="en-US" sz="1100" b="1" dirty="0"/>
          </a:p>
          <a:p>
            <a:r>
              <a:rPr lang="en-US" altLang="ja-JP" sz="1100" b="1" dirty="0"/>
              <a:t>EXTRA_NETWORK_INFO </a:t>
            </a:r>
            <a:r>
              <a:rPr lang="en-US" altLang="ja-JP" sz="1100" b="1" dirty="0" smtClean="0"/>
              <a:t>Check Network Info.</a:t>
            </a:r>
            <a:endParaRPr lang="en-US" altLang="ja-JP" dirty="0"/>
          </a:p>
        </p:txBody>
      </p:sp>
      <p:sp>
        <p:nvSpPr>
          <p:cNvPr id="16" name="角丸四角形 15"/>
          <p:cNvSpPr/>
          <p:nvPr/>
        </p:nvSpPr>
        <p:spPr>
          <a:xfrm>
            <a:off x="827584" y="5356222"/>
            <a:ext cx="5685359" cy="80908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WIFI_P2P_THIS_DEVICE_CHANGED_ACTION</a:t>
            </a:r>
          </a:p>
          <a:p>
            <a:r>
              <a:rPr lang="en-US" altLang="ja-JP" sz="1100" b="1" dirty="0" smtClean="0"/>
              <a:t>Notified when device status is changed</a:t>
            </a:r>
            <a:endParaRPr lang="en-US" altLang="ja-JP" sz="1100" b="1" dirty="0"/>
          </a:p>
          <a:p>
            <a:r>
              <a:rPr lang="en-US" altLang="ja-JP" sz="1100" b="1" dirty="0"/>
              <a:t>EXTRA_WIFI_P2P_DEVICE </a:t>
            </a:r>
            <a:r>
              <a:rPr lang="ja-JP" altLang="en-US" sz="1100" b="1" dirty="0" smtClean="0"/>
              <a:t> </a:t>
            </a:r>
            <a:r>
              <a:rPr lang="en-US" altLang="ja-JP" sz="1100" b="1" dirty="0" smtClean="0"/>
              <a:t>Get device’s </a:t>
            </a:r>
            <a:r>
              <a:rPr lang="en-US" altLang="ja-JP" sz="1100" b="1" dirty="0" err="1" smtClean="0"/>
              <a:t>WiFi</a:t>
            </a:r>
            <a:r>
              <a:rPr lang="en-US" altLang="ja-JP" sz="1100" b="1" dirty="0" smtClean="0"/>
              <a:t> Direct </a:t>
            </a:r>
            <a:r>
              <a:rPr lang="en-US" altLang="ja-JP" sz="1100" b="1" dirty="0" err="1" smtClean="0"/>
              <a:t>Infrormation</a:t>
            </a:r>
            <a:r>
              <a:rPr lang="en-US" altLang="ja-JP" sz="1100" b="1" dirty="0"/>
              <a:t>.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830857" y="3501008"/>
            <a:ext cx="5685359" cy="80908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WIFI_P2P_STATE_CHANGED_ACTION</a:t>
            </a:r>
          </a:p>
          <a:p>
            <a:r>
              <a:rPr lang="en-US" altLang="ja-JP" sz="1100" b="1" dirty="0" smtClean="0"/>
              <a:t>Notified when </a:t>
            </a:r>
            <a:r>
              <a:rPr lang="en-US" altLang="ja-JP" sz="1100" b="1" dirty="0" err="1" smtClean="0"/>
              <a:t>Wifi</a:t>
            </a:r>
            <a:r>
              <a:rPr lang="en-US" altLang="ja-JP" sz="1100" b="1" dirty="0" smtClean="0"/>
              <a:t> Direct  Setting is enabled.</a:t>
            </a:r>
            <a:r>
              <a:rPr lang="ja-JP" altLang="en-US" sz="1100" b="1" dirty="0" smtClean="0"/>
              <a:t> </a:t>
            </a:r>
            <a:r>
              <a:rPr lang="en-US" altLang="ja-JP" sz="1100" b="1" dirty="0" smtClean="0"/>
              <a:t>(You can check </a:t>
            </a:r>
            <a:r>
              <a:rPr lang="en-US" altLang="ja-JP" sz="1100" b="1" dirty="0" err="1" smtClean="0"/>
              <a:t>WiFi</a:t>
            </a:r>
            <a:r>
              <a:rPr lang="en-US" altLang="ja-JP" sz="1100" b="1" dirty="0" smtClean="0"/>
              <a:t> Direct feasibility </a:t>
            </a:r>
            <a:r>
              <a:rPr lang="en-US" altLang="ja-JP" sz="1100" b="1" dirty="0" err="1" smtClean="0"/>
              <a:t>throufh</a:t>
            </a:r>
            <a:r>
              <a:rPr lang="en-US" altLang="ja-JP" sz="1100" b="1" dirty="0" smtClean="0"/>
              <a:t> EXTRA_WIFI_STATE)</a:t>
            </a:r>
            <a:endParaRPr lang="en-US" altLang="ja-JP" sz="1100" b="1" dirty="0"/>
          </a:p>
        </p:txBody>
      </p:sp>
      <p:sp>
        <p:nvSpPr>
          <p:cNvPr id="3" name="角丸四角形 2"/>
          <p:cNvSpPr/>
          <p:nvPr/>
        </p:nvSpPr>
        <p:spPr>
          <a:xfrm>
            <a:off x="7020272" y="2996952"/>
            <a:ext cx="1529420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discoverPeers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3" idx="1"/>
          </p:cNvCxnSpPr>
          <p:nvPr/>
        </p:nvCxnSpPr>
        <p:spPr>
          <a:xfrm>
            <a:off x="6516216" y="3140968"/>
            <a:ext cx="504056" cy="0"/>
          </a:xfrm>
          <a:prstGeom prst="straightConnector1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7016999" y="4527122"/>
            <a:ext cx="1529420" cy="6120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requestConnectionInfo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カギ線コネクタ 17"/>
          <p:cNvCxnSpPr>
            <a:stCxn id="15" idx="3"/>
            <a:endCxn id="19" idx="1"/>
          </p:cNvCxnSpPr>
          <p:nvPr/>
        </p:nvCxnSpPr>
        <p:spPr>
          <a:xfrm>
            <a:off x="6516216" y="4833156"/>
            <a:ext cx="500783" cy="0"/>
          </a:xfrm>
          <a:prstGeom prst="straightConnector1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0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Official sample’s structure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https://android.googlesource.com/platform/development/+/master/samples/WiFiDirectDemo/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8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75648" y="0"/>
            <a:ext cx="3168352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Activity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6228184" cy="23015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Broadcast Receiver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3606161"/>
            <a:ext cx="3168352" cy="2952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Fragment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442578" y="1052736"/>
            <a:ext cx="1944216" cy="3856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r>
              <a:rPr lang="en-US" altLang="ja-JP" dirty="0" err="1" smtClean="0"/>
              <a:t>discoverPeers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04048" y="2492896"/>
            <a:ext cx="3168352" cy="436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WiFiP2PManager</a:t>
            </a:r>
            <a:endParaRPr kumimoji="1" lang="ja-JP" altLang="en-US" dirty="0"/>
          </a:p>
        </p:txBody>
      </p:sp>
      <p:cxnSp>
        <p:nvCxnSpPr>
          <p:cNvPr id="10" name="カギ線コネクタ 9"/>
          <p:cNvCxnSpPr>
            <a:stCxn id="7" idx="3"/>
            <a:endCxn id="19" idx="3"/>
          </p:cNvCxnSpPr>
          <p:nvPr/>
        </p:nvCxnSpPr>
        <p:spPr>
          <a:xfrm flipH="1">
            <a:off x="7754652" y="1245539"/>
            <a:ext cx="632142" cy="2232862"/>
          </a:xfrm>
          <a:prstGeom prst="bentConnector3">
            <a:avLst>
              <a:gd name="adj1" fmla="val -36163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5378388" y="2951738"/>
            <a:ext cx="2376264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 smtClean="0"/>
              <a:t>②</a:t>
            </a:r>
            <a:r>
              <a:rPr lang="en-US" altLang="ja-JP" dirty="0" err="1" smtClean="0"/>
              <a:t>discoverPeers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6170476" y="3417696"/>
            <a:ext cx="792088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Channel</a:t>
            </a:r>
            <a:endParaRPr lang="en-US" altLang="ja-JP" sz="105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611560" y="4005064"/>
            <a:ext cx="2556792" cy="22322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/>
              <a:t>PeerListListener</a:t>
            </a:r>
            <a:endParaRPr lang="en-US" altLang="ja-JP" sz="1050" b="1" dirty="0"/>
          </a:p>
        </p:txBody>
      </p:sp>
      <p:cxnSp>
        <p:nvCxnSpPr>
          <p:cNvPr id="23" name="カギ線コネクタ 22"/>
          <p:cNvCxnSpPr>
            <a:stCxn id="19" idx="1"/>
            <a:endCxn id="27" idx="3"/>
          </p:cNvCxnSpPr>
          <p:nvPr/>
        </p:nvCxnSpPr>
        <p:spPr>
          <a:xfrm rot="10800000">
            <a:off x="4139952" y="1159685"/>
            <a:ext cx="1238436" cy="2318717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179512" y="575475"/>
            <a:ext cx="3960440" cy="11684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③</a:t>
            </a:r>
            <a:r>
              <a:rPr lang="en-US" altLang="ja-JP" sz="1600" dirty="0" smtClean="0"/>
              <a:t>WIFI_P2P_PEERS_CHANGED_ACTION</a:t>
            </a:r>
            <a:endParaRPr lang="ja-JP" altLang="en-US" sz="1600" dirty="0"/>
          </a:p>
        </p:txBody>
      </p:sp>
      <p:sp>
        <p:nvSpPr>
          <p:cNvPr id="32" name="角丸四角形 31"/>
          <p:cNvSpPr/>
          <p:nvPr/>
        </p:nvSpPr>
        <p:spPr>
          <a:xfrm>
            <a:off x="1008112" y="1076571"/>
            <a:ext cx="2160240" cy="477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④</a:t>
            </a:r>
            <a:r>
              <a:rPr lang="en-US" altLang="ja-JP" sz="1600" dirty="0" smtClean="0"/>
              <a:t>request Peers</a:t>
            </a:r>
            <a:endParaRPr lang="ja-JP" altLang="en-US" sz="1600" dirty="0"/>
          </a:p>
        </p:txBody>
      </p:sp>
      <p:sp>
        <p:nvSpPr>
          <p:cNvPr id="36" name="角丸四角形 35"/>
          <p:cNvSpPr/>
          <p:nvPr/>
        </p:nvSpPr>
        <p:spPr>
          <a:xfrm>
            <a:off x="6444208" y="1721654"/>
            <a:ext cx="2049562" cy="4246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⑤</a:t>
            </a:r>
            <a:r>
              <a:rPr lang="en-US" altLang="ja-JP" sz="1600" dirty="0" smtClean="0"/>
              <a:t>request Peers</a:t>
            </a:r>
            <a:endParaRPr lang="ja-JP" altLang="en-US" sz="1600" dirty="0"/>
          </a:p>
        </p:txBody>
      </p:sp>
      <p:cxnSp>
        <p:nvCxnSpPr>
          <p:cNvPr id="37" name="カギ線コネクタ 36"/>
          <p:cNvCxnSpPr>
            <a:stCxn id="32" idx="2"/>
            <a:endCxn id="36" idx="1"/>
          </p:cNvCxnSpPr>
          <p:nvPr/>
        </p:nvCxnSpPr>
        <p:spPr>
          <a:xfrm rot="16200000" flipH="1">
            <a:off x="4076159" y="-434095"/>
            <a:ext cx="380123" cy="4355976"/>
          </a:xfrm>
          <a:prstGeom prst="bentConnector2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6" idx="3"/>
            <a:endCxn id="43" idx="3"/>
          </p:cNvCxnSpPr>
          <p:nvPr/>
        </p:nvCxnSpPr>
        <p:spPr>
          <a:xfrm flipH="1">
            <a:off x="7806962" y="1933955"/>
            <a:ext cx="686808" cy="2954728"/>
          </a:xfrm>
          <a:prstGeom prst="bentConnector3">
            <a:avLst>
              <a:gd name="adj1" fmla="val -5966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5430698" y="4362020"/>
            <a:ext cx="2376264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 smtClean="0"/>
              <a:t>⑥</a:t>
            </a:r>
            <a:r>
              <a:rPr lang="en-US" altLang="ja-JP" dirty="0" err="1" smtClean="0"/>
              <a:t>requestPeers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6542910" y="4803617"/>
            <a:ext cx="1134888" cy="382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err="1"/>
              <a:t>PeerListListener</a:t>
            </a:r>
            <a:endParaRPr lang="en-US" altLang="ja-JP" sz="1050" b="1" dirty="0"/>
          </a:p>
        </p:txBody>
      </p:sp>
      <p:sp>
        <p:nvSpPr>
          <p:cNvPr id="45" name="角丸四角形 44"/>
          <p:cNvSpPr/>
          <p:nvPr/>
        </p:nvSpPr>
        <p:spPr>
          <a:xfrm>
            <a:off x="5579604" y="4803617"/>
            <a:ext cx="792088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Channel</a:t>
            </a:r>
            <a:endParaRPr lang="en-US" altLang="ja-JP" sz="1050" b="1" dirty="0"/>
          </a:p>
        </p:txBody>
      </p:sp>
      <p:cxnSp>
        <p:nvCxnSpPr>
          <p:cNvPr id="55" name="カギ線コネクタ 54"/>
          <p:cNvCxnSpPr>
            <a:stCxn id="22" idx="2"/>
            <a:endCxn id="21" idx="3"/>
          </p:cNvCxnSpPr>
          <p:nvPr/>
        </p:nvCxnSpPr>
        <p:spPr>
          <a:xfrm rot="5400000" flipH="1">
            <a:off x="5106814" y="3182726"/>
            <a:ext cx="65077" cy="3942002"/>
          </a:xfrm>
          <a:prstGeom prst="bentConnector4">
            <a:avLst>
              <a:gd name="adj1" fmla="val -351276"/>
              <a:gd name="adj2" fmla="val 57197"/>
            </a:avLst>
          </a:prstGeom>
          <a:ln w="317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718724" y="4459425"/>
            <a:ext cx="2269100" cy="16338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050" b="1" dirty="0" smtClean="0"/>
              <a:t>⑦</a:t>
            </a:r>
            <a:r>
              <a:rPr lang="en-US" altLang="ja-JP" sz="1050" b="1" dirty="0" err="1" smtClean="0"/>
              <a:t>onPeerAvailable</a:t>
            </a:r>
            <a:endParaRPr lang="en-US" altLang="ja-JP" sz="1050" b="1" dirty="0"/>
          </a:p>
        </p:txBody>
      </p:sp>
      <p:sp>
        <p:nvSpPr>
          <p:cNvPr id="62" name="角丸四角形 61"/>
          <p:cNvSpPr/>
          <p:nvPr/>
        </p:nvSpPr>
        <p:spPr>
          <a:xfrm>
            <a:off x="1008112" y="4785848"/>
            <a:ext cx="1691680" cy="1163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 smtClean="0"/>
              <a:t>DeviceList</a:t>
            </a:r>
            <a:endParaRPr lang="en-US" altLang="ja-JP" sz="105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23528" y="256490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Request peer enable devices search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Get Peer enable devices </a:t>
            </a:r>
            <a:r>
              <a:rPr lang="ja-JP" altLang="en-US" dirty="0" smtClean="0"/>
              <a:t>→ </a:t>
            </a:r>
            <a:r>
              <a:rPr lang="en-US" altLang="ja-JP" dirty="0" smtClean="0"/>
              <a:t>Go to device detail</a:t>
            </a:r>
            <a:endParaRPr kumimoji="1" lang="ja-JP" altLang="en-US" dirty="0"/>
          </a:p>
        </p:txBody>
      </p:sp>
      <p:cxnSp>
        <p:nvCxnSpPr>
          <p:cNvPr id="76" name="カギ線コネクタ 75"/>
          <p:cNvCxnSpPr>
            <a:stCxn id="84" idx="2"/>
          </p:cNvCxnSpPr>
          <p:nvPr/>
        </p:nvCxnSpPr>
        <p:spPr>
          <a:xfrm flipH="1">
            <a:off x="1853952" y="5789801"/>
            <a:ext cx="17748" cy="735544"/>
          </a:xfrm>
          <a:prstGeom prst="straightConnector1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1187624" y="5106113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  <p:sp>
        <p:nvSpPr>
          <p:cNvPr id="83" name="角丸四角形 82"/>
          <p:cNvSpPr/>
          <p:nvPr/>
        </p:nvSpPr>
        <p:spPr>
          <a:xfrm>
            <a:off x="1187624" y="5353235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  <p:sp>
        <p:nvSpPr>
          <p:cNvPr id="84" name="角丸四角形 83"/>
          <p:cNvSpPr/>
          <p:nvPr/>
        </p:nvSpPr>
        <p:spPr>
          <a:xfrm>
            <a:off x="1187624" y="5600357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</p:spTree>
    <p:extLst>
      <p:ext uri="{BB962C8B-B14F-4D97-AF65-F5344CB8AC3E}">
        <p14:creationId xmlns:p14="http://schemas.microsoft.com/office/powerpoint/2010/main" val="5209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75648" y="0"/>
            <a:ext cx="3168352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Activity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6156176" cy="23015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Broadcast Receiver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3356992"/>
            <a:ext cx="3168352" cy="3201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Fragment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442578" y="1052736"/>
            <a:ext cx="1944216" cy="3856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②</a:t>
            </a:r>
            <a:r>
              <a:rPr lang="en-US" altLang="ja-JP" dirty="0" smtClean="0"/>
              <a:t>connect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04048" y="2492896"/>
            <a:ext cx="3168352" cy="436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WiFiP2PManager</a:t>
            </a:r>
            <a:endParaRPr kumimoji="1" lang="ja-JP" altLang="en-US" dirty="0"/>
          </a:p>
        </p:txBody>
      </p:sp>
      <p:cxnSp>
        <p:nvCxnSpPr>
          <p:cNvPr id="10" name="カギ線コネクタ 9"/>
          <p:cNvCxnSpPr>
            <a:stCxn id="7" idx="3"/>
            <a:endCxn id="19" idx="3"/>
          </p:cNvCxnSpPr>
          <p:nvPr/>
        </p:nvCxnSpPr>
        <p:spPr>
          <a:xfrm flipH="1">
            <a:off x="7754652" y="1245539"/>
            <a:ext cx="632142" cy="2232862"/>
          </a:xfrm>
          <a:prstGeom prst="bentConnector3">
            <a:avLst>
              <a:gd name="adj1" fmla="val -36163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5378388" y="2951738"/>
            <a:ext cx="2376264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 smtClean="0"/>
              <a:t>③</a:t>
            </a:r>
            <a:r>
              <a:rPr lang="en-US" altLang="ja-JP" dirty="0" smtClean="0"/>
              <a:t>connect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97606" y="3429000"/>
            <a:ext cx="1137828" cy="3826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WifiP2pConfig</a:t>
            </a:r>
            <a:endParaRPr lang="en-US" altLang="ja-JP" sz="105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179511" y="575474"/>
            <a:ext cx="4464497" cy="15707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③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WIFI_P2P_CONNECTION_CHANGED_ACTION</a:t>
            </a:r>
          </a:p>
          <a:p>
            <a:r>
              <a:rPr lang="en-US" altLang="ja-JP" sz="800" dirty="0" err="1"/>
              <a:t>val</a:t>
            </a:r>
            <a:r>
              <a:rPr lang="en-US" altLang="ja-JP" sz="800" dirty="0"/>
              <a:t> </a:t>
            </a:r>
            <a:r>
              <a:rPr lang="en-US" altLang="ja-JP" sz="800" dirty="0" err="1"/>
              <a:t>networkInfo</a:t>
            </a:r>
            <a:r>
              <a:rPr lang="en-US" altLang="ja-JP" sz="800" dirty="0"/>
              <a:t> = intent</a:t>
            </a:r>
            <a:br>
              <a:rPr lang="en-US" altLang="ja-JP" sz="800" dirty="0"/>
            </a:br>
            <a:r>
              <a:rPr lang="en-US" altLang="ja-JP" sz="800" dirty="0"/>
              <a:t>        .</a:t>
            </a:r>
            <a:r>
              <a:rPr lang="en-US" altLang="ja-JP" sz="800" dirty="0" err="1"/>
              <a:t>getParcelableExtra</a:t>
            </a:r>
            <a:r>
              <a:rPr lang="en-US" altLang="ja-JP" sz="800" dirty="0"/>
              <a:t>&lt;</a:t>
            </a:r>
            <a:r>
              <a:rPr lang="en-US" altLang="ja-JP" sz="800" dirty="0" err="1"/>
              <a:t>Parcelable</a:t>
            </a:r>
            <a:r>
              <a:rPr lang="en-US" altLang="ja-JP" sz="800" dirty="0"/>
              <a:t>&gt;(WifiP2pManager.</a:t>
            </a:r>
            <a:r>
              <a:rPr lang="en-US" altLang="ja-JP" sz="800" i="1" dirty="0"/>
              <a:t>EXTRA_NETWORK_INFO</a:t>
            </a:r>
            <a:r>
              <a:rPr lang="en-US" altLang="ja-JP" sz="800" dirty="0"/>
              <a:t>) as </a:t>
            </a:r>
            <a:r>
              <a:rPr lang="en-US" altLang="ja-JP" sz="800" dirty="0" err="1" smtClean="0"/>
              <a:t>NetworkInfo</a:t>
            </a:r>
            <a:endParaRPr lang="en-US" altLang="ja-JP" sz="800" dirty="0" smtClean="0"/>
          </a:p>
          <a:p>
            <a:r>
              <a:rPr lang="en-US" altLang="ja-JP" sz="800" dirty="0"/>
              <a:t>if (</a:t>
            </a:r>
            <a:r>
              <a:rPr lang="en-US" altLang="ja-JP" sz="800" dirty="0" err="1"/>
              <a:t>networkInfo.</a:t>
            </a:r>
            <a:r>
              <a:rPr lang="en-US" altLang="ja-JP" sz="800" i="1" dirty="0" err="1"/>
              <a:t>isConnected</a:t>
            </a:r>
            <a:r>
              <a:rPr lang="en-US" altLang="ja-JP" sz="800" dirty="0"/>
              <a:t>) </a:t>
            </a:r>
            <a:r>
              <a:rPr lang="en-US" altLang="ja-JP" sz="800" dirty="0" smtClean="0"/>
              <a:t>{</a:t>
            </a:r>
          </a:p>
          <a:p>
            <a:r>
              <a:rPr lang="en-US" altLang="ja-JP" sz="800" dirty="0"/>
              <a:t>}</a:t>
            </a:r>
            <a:endParaRPr lang="ja-JP" altLang="en-US" sz="800" dirty="0"/>
          </a:p>
        </p:txBody>
      </p:sp>
      <p:sp>
        <p:nvSpPr>
          <p:cNvPr id="32" name="角丸四角形 31"/>
          <p:cNvSpPr/>
          <p:nvPr/>
        </p:nvSpPr>
        <p:spPr>
          <a:xfrm>
            <a:off x="1007836" y="1505262"/>
            <a:ext cx="2916092" cy="477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④</a:t>
            </a:r>
            <a:r>
              <a:rPr lang="en-US" altLang="ja-JP" sz="1600" dirty="0" err="1" smtClean="0"/>
              <a:t>requestConnectionInfo</a:t>
            </a:r>
            <a:endParaRPr lang="ja-JP" altLang="en-US" sz="1600" dirty="0"/>
          </a:p>
        </p:txBody>
      </p:sp>
      <p:sp>
        <p:nvSpPr>
          <p:cNvPr id="36" name="角丸四角形 35"/>
          <p:cNvSpPr/>
          <p:nvPr/>
        </p:nvSpPr>
        <p:spPr>
          <a:xfrm>
            <a:off x="6444208" y="1721654"/>
            <a:ext cx="2304256" cy="4246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⑤</a:t>
            </a:r>
            <a:r>
              <a:rPr lang="en-US" altLang="ja-JP" sz="1600" dirty="0"/>
              <a:t> </a:t>
            </a:r>
            <a:r>
              <a:rPr lang="en-US" altLang="ja-JP" sz="1400" dirty="0" err="1"/>
              <a:t>requestConnectionInfo</a:t>
            </a:r>
            <a:endParaRPr lang="ja-JP" altLang="en-US" sz="1400" dirty="0"/>
          </a:p>
        </p:txBody>
      </p:sp>
      <p:cxnSp>
        <p:nvCxnSpPr>
          <p:cNvPr id="37" name="カギ線コネクタ 36"/>
          <p:cNvCxnSpPr>
            <a:stCxn id="32" idx="3"/>
            <a:endCxn id="36" idx="1"/>
          </p:cNvCxnSpPr>
          <p:nvPr/>
        </p:nvCxnSpPr>
        <p:spPr>
          <a:xfrm>
            <a:off x="3923928" y="1743893"/>
            <a:ext cx="2520280" cy="190062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5430698" y="4362020"/>
            <a:ext cx="2376264" cy="15872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 smtClean="0"/>
              <a:t>⑥</a:t>
            </a:r>
            <a:r>
              <a:rPr lang="en-US" altLang="ja-JP" dirty="0"/>
              <a:t> </a:t>
            </a:r>
            <a:r>
              <a:rPr lang="en-US" altLang="ja-JP" sz="1400" dirty="0" err="1"/>
              <a:t>requestConnectionInfo</a:t>
            </a:r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5579604" y="5366751"/>
            <a:ext cx="1555830" cy="382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err="1"/>
              <a:t>ConnectionInfoListener</a:t>
            </a:r>
            <a:r>
              <a:rPr lang="en-US" altLang="ja-JP" sz="1050" b="1" dirty="0"/>
              <a:t> 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5579604" y="4869160"/>
            <a:ext cx="792088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Channel</a:t>
            </a:r>
            <a:endParaRPr lang="en-US" altLang="ja-JP" sz="1050" b="1" dirty="0"/>
          </a:p>
        </p:txBody>
      </p:sp>
      <p:sp>
        <p:nvSpPr>
          <p:cNvPr id="62" name="角丸四角形 61"/>
          <p:cNvSpPr/>
          <p:nvPr/>
        </p:nvSpPr>
        <p:spPr>
          <a:xfrm>
            <a:off x="612200" y="3713822"/>
            <a:ext cx="2556152" cy="10338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 smtClean="0"/>
              <a:t>DeviceDetail</a:t>
            </a:r>
            <a:endParaRPr lang="en-US" altLang="ja-JP" sz="105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918168" y="4096470"/>
            <a:ext cx="1944216" cy="3856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r>
              <a:rPr lang="en-US" altLang="ja-JP" dirty="0" smtClean="0"/>
              <a:t>connect</a:t>
            </a:r>
            <a:endParaRPr kumimoji="1" lang="ja-JP" altLang="en-US" dirty="0"/>
          </a:p>
        </p:txBody>
      </p:sp>
      <p:cxnSp>
        <p:nvCxnSpPr>
          <p:cNvPr id="40" name="カギ線コネクタ 39"/>
          <p:cNvCxnSpPr>
            <a:stCxn id="24" idx="3"/>
            <a:endCxn id="7" idx="1"/>
          </p:cNvCxnSpPr>
          <p:nvPr/>
        </p:nvCxnSpPr>
        <p:spPr>
          <a:xfrm flipV="1">
            <a:off x="2862384" y="1245539"/>
            <a:ext cx="3580194" cy="3043734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23528" y="2643051"/>
            <a:ext cx="41764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Request to Connect</a:t>
            </a:r>
            <a:r>
              <a:rPr lang="ja-JP" altLang="en-US" sz="1600" dirty="0" smtClean="0"/>
              <a:t>→ </a:t>
            </a:r>
            <a:r>
              <a:rPr lang="en-US" altLang="ja-JP" dirty="0" smtClean="0"/>
              <a:t>Connecting Status </a:t>
            </a:r>
            <a:r>
              <a:rPr lang="ja-JP" altLang="en-US" sz="1600" dirty="0" smtClean="0"/>
              <a:t>→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Get Connecting Information</a:t>
            </a:r>
            <a:endParaRPr kumimoji="1" lang="ja-JP" altLang="en-US" sz="1600" dirty="0"/>
          </a:p>
        </p:txBody>
      </p:sp>
      <p:cxnSp>
        <p:nvCxnSpPr>
          <p:cNvPr id="30" name="カギ線コネクタ 29"/>
          <p:cNvCxnSpPr>
            <a:stCxn id="19" idx="1"/>
            <a:endCxn id="27" idx="2"/>
          </p:cNvCxnSpPr>
          <p:nvPr/>
        </p:nvCxnSpPr>
        <p:spPr>
          <a:xfrm rot="10800000">
            <a:off x="2411760" y="2146255"/>
            <a:ext cx="2966628" cy="1332146"/>
          </a:xfrm>
          <a:prstGeom prst="bentConnector2">
            <a:avLst/>
          </a:prstGeom>
          <a:ln w="317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36" idx="3"/>
            <a:endCxn id="43" idx="3"/>
          </p:cNvCxnSpPr>
          <p:nvPr/>
        </p:nvCxnSpPr>
        <p:spPr>
          <a:xfrm flipH="1">
            <a:off x="7806962" y="1933955"/>
            <a:ext cx="941502" cy="3221695"/>
          </a:xfrm>
          <a:prstGeom prst="bentConnector3">
            <a:avLst>
              <a:gd name="adj1" fmla="val -2428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62"/>
          <p:cNvSpPr/>
          <p:nvPr/>
        </p:nvSpPr>
        <p:spPr>
          <a:xfrm>
            <a:off x="585318" y="4827149"/>
            <a:ext cx="2583034" cy="16338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 smtClean="0"/>
              <a:t>ConnectionInfoListener</a:t>
            </a:r>
            <a:endParaRPr lang="en-US" altLang="ja-JP" sz="1050" b="1" dirty="0"/>
          </a:p>
        </p:txBody>
      </p:sp>
      <p:sp>
        <p:nvSpPr>
          <p:cNvPr id="65" name="角丸四角形 64"/>
          <p:cNvSpPr/>
          <p:nvPr/>
        </p:nvSpPr>
        <p:spPr>
          <a:xfrm>
            <a:off x="724001" y="5132345"/>
            <a:ext cx="2263823" cy="12489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050" b="1" dirty="0"/>
              <a:t>⑦</a:t>
            </a:r>
            <a:r>
              <a:rPr lang="en-US" altLang="ja-JP" sz="1050" b="1" dirty="0" err="1" smtClean="0"/>
              <a:t>onConnectionInfoAvailable</a:t>
            </a:r>
            <a:endParaRPr lang="en-US" altLang="ja-JP" sz="1050" b="1" dirty="0"/>
          </a:p>
        </p:txBody>
      </p:sp>
      <p:cxnSp>
        <p:nvCxnSpPr>
          <p:cNvPr id="66" name="カギ線コネクタ 65"/>
          <p:cNvCxnSpPr>
            <a:stCxn id="22" idx="1"/>
            <a:endCxn id="65" idx="3"/>
          </p:cNvCxnSpPr>
          <p:nvPr/>
        </p:nvCxnSpPr>
        <p:spPr>
          <a:xfrm rot="10800000" flipV="1">
            <a:off x="2987824" y="5558075"/>
            <a:ext cx="2591780" cy="198762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1098920" y="5539350"/>
            <a:ext cx="1555830" cy="382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WifiP2pInfo</a:t>
            </a:r>
            <a:endParaRPr lang="en-US" altLang="ja-JP" sz="1050" b="1" dirty="0"/>
          </a:p>
        </p:txBody>
      </p:sp>
    </p:spTree>
    <p:extLst>
      <p:ext uri="{BB962C8B-B14F-4D97-AF65-F5344CB8AC3E}">
        <p14:creationId xmlns:p14="http://schemas.microsoft.com/office/powerpoint/2010/main" val="407634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Improved Structure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dirty="0"/>
              <a:t>MVVM +  Android Architecture </a:t>
            </a:r>
            <a:r>
              <a:rPr lang="en-US" altLang="ja-JP" b="1" dirty="0" smtClean="0"/>
              <a:t>Components</a:t>
            </a:r>
          </a:p>
          <a:p>
            <a:r>
              <a:rPr lang="en-US" altLang="ja-JP" dirty="0">
                <a:hlinkClick r:id="rId2"/>
              </a:rPr>
              <a:t>https://github.com/baobab2013/makesmileshutter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43569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251812" y="298341"/>
            <a:ext cx="4403149" cy="62440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Repository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32240" y="287556"/>
            <a:ext cx="2411760" cy="6570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Activity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897116" y="4365105"/>
            <a:ext cx="2013112" cy="21772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Fragment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7219988" y="985582"/>
            <a:ext cx="1690239" cy="3856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①</a:t>
            </a:r>
            <a:r>
              <a:rPr lang="en-US" altLang="ja-JP" sz="1400" dirty="0" err="1" smtClean="0"/>
              <a:t>discoverPeers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517459" y="1401310"/>
            <a:ext cx="2003403" cy="303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WiFiP2PManager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603943" y="1859522"/>
            <a:ext cx="1844911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/>
              <a:t>③</a:t>
            </a:r>
            <a:r>
              <a:rPr lang="en-US" altLang="ja-JP" sz="1400" dirty="0" err="1" smtClean="0"/>
              <a:t>discoverPeers</a:t>
            </a:r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3130355" y="2325480"/>
            <a:ext cx="792088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Channel</a:t>
            </a:r>
            <a:endParaRPr lang="en-US" altLang="ja-JP" sz="1050" b="1" dirty="0"/>
          </a:p>
        </p:txBody>
      </p:sp>
      <p:sp>
        <p:nvSpPr>
          <p:cNvPr id="43" name="角丸四角形 42"/>
          <p:cNvSpPr/>
          <p:nvPr/>
        </p:nvSpPr>
        <p:spPr>
          <a:xfrm>
            <a:off x="2603943" y="3235802"/>
            <a:ext cx="1831314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/>
              <a:t>⑤</a:t>
            </a:r>
            <a:r>
              <a:rPr lang="en-US" altLang="ja-JP" sz="1400" dirty="0" err="1" smtClean="0"/>
              <a:t>requestPeers</a:t>
            </a:r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3381555" y="3677399"/>
            <a:ext cx="924537" cy="382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b="1" dirty="0" err="1"/>
              <a:t>PeerListListener</a:t>
            </a:r>
            <a:endParaRPr lang="en-US" altLang="ja-JP" sz="800" b="1" dirty="0"/>
          </a:p>
        </p:txBody>
      </p:sp>
      <p:sp>
        <p:nvSpPr>
          <p:cNvPr id="45" name="角丸四角形 44"/>
          <p:cNvSpPr/>
          <p:nvPr/>
        </p:nvSpPr>
        <p:spPr>
          <a:xfrm>
            <a:off x="2733483" y="3677399"/>
            <a:ext cx="582959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Channel</a:t>
            </a:r>
            <a:endParaRPr lang="en-US" altLang="ja-JP" sz="800" b="1" dirty="0"/>
          </a:p>
        </p:txBody>
      </p:sp>
      <p:sp>
        <p:nvSpPr>
          <p:cNvPr id="62" name="角丸四角形 61"/>
          <p:cNvSpPr/>
          <p:nvPr/>
        </p:nvSpPr>
        <p:spPr>
          <a:xfrm>
            <a:off x="7040477" y="4850115"/>
            <a:ext cx="1691680" cy="1163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 smtClean="0"/>
              <a:t>DeviceListLiveData</a:t>
            </a:r>
            <a:endParaRPr lang="en-US" altLang="ja-JP" sz="105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897116" y="1865620"/>
            <a:ext cx="2139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Request peer enable devices search</a:t>
            </a:r>
            <a:r>
              <a:rPr lang="ja-JP" altLang="en-US" dirty="0"/>
              <a:t> → </a:t>
            </a:r>
            <a:r>
              <a:rPr lang="en-US" altLang="ja-JP" dirty="0"/>
              <a:t>Get Peer enable devices </a:t>
            </a:r>
            <a:r>
              <a:rPr lang="ja-JP" altLang="en-US" dirty="0"/>
              <a:t>→ </a:t>
            </a:r>
            <a:r>
              <a:rPr lang="en-US" altLang="ja-JP" dirty="0"/>
              <a:t>Go to device detail</a:t>
            </a:r>
            <a:endParaRPr lang="ja-JP" altLang="en-US" dirty="0"/>
          </a:p>
        </p:txBody>
      </p:sp>
      <p:sp>
        <p:nvSpPr>
          <p:cNvPr id="81" name="角丸四角形 80"/>
          <p:cNvSpPr/>
          <p:nvPr/>
        </p:nvSpPr>
        <p:spPr>
          <a:xfrm>
            <a:off x="7219989" y="5170380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  <p:sp>
        <p:nvSpPr>
          <p:cNvPr id="83" name="角丸四角形 82"/>
          <p:cNvSpPr/>
          <p:nvPr/>
        </p:nvSpPr>
        <p:spPr>
          <a:xfrm>
            <a:off x="7219989" y="5417502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  <p:sp>
        <p:nvSpPr>
          <p:cNvPr id="84" name="角丸四角形 83"/>
          <p:cNvSpPr/>
          <p:nvPr/>
        </p:nvSpPr>
        <p:spPr>
          <a:xfrm>
            <a:off x="7219989" y="5664624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90432" y="1331363"/>
            <a:ext cx="2177311" cy="1858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Broadcast Receiver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179511" y="1883246"/>
            <a:ext cx="1980045" cy="11684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800" b="1" dirty="0" smtClean="0"/>
              <a:t>④</a:t>
            </a:r>
            <a:r>
              <a:rPr lang="en-US" altLang="ja-JP" sz="800" b="1" dirty="0" smtClean="0"/>
              <a:t>WIFI_P2P_PEERS_CHANGED_ACTION</a:t>
            </a:r>
            <a:endParaRPr lang="ja-JP" altLang="en-US" sz="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395535" y="2265390"/>
            <a:ext cx="1468933" cy="477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/>
              <a:t>④</a:t>
            </a:r>
            <a:r>
              <a:rPr lang="en-US" altLang="ja-JP" sz="1400" dirty="0" smtClean="0"/>
              <a:t>request Peers</a:t>
            </a:r>
            <a:endParaRPr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2517459" y="4713144"/>
            <a:ext cx="2080682" cy="16450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/>
              <a:t>PeerListListener</a:t>
            </a:r>
            <a:endParaRPr lang="en-US" altLang="ja-JP" sz="1050" b="1" dirty="0"/>
          </a:p>
        </p:txBody>
      </p:sp>
      <p:sp>
        <p:nvSpPr>
          <p:cNvPr id="44" name="角丸四角形 43"/>
          <p:cNvSpPr/>
          <p:nvPr/>
        </p:nvSpPr>
        <p:spPr>
          <a:xfrm>
            <a:off x="2733483" y="5170379"/>
            <a:ext cx="1684130" cy="10438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050" b="1" dirty="0" smtClean="0"/>
              <a:t>⑦</a:t>
            </a:r>
            <a:r>
              <a:rPr lang="en-US" altLang="ja-JP" sz="1050" b="1" dirty="0" err="1" smtClean="0"/>
              <a:t>onPeerAvailable</a:t>
            </a:r>
            <a:endParaRPr lang="en-US" altLang="ja-JP" sz="1050" b="1" dirty="0"/>
          </a:p>
        </p:txBody>
      </p:sp>
      <p:sp>
        <p:nvSpPr>
          <p:cNvPr id="46" name="正方形/長方形 45"/>
          <p:cNvSpPr/>
          <p:nvPr/>
        </p:nvSpPr>
        <p:spPr>
          <a:xfrm>
            <a:off x="4795251" y="2406667"/>
            <a:ext cx="1813698" cy="41356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ViewMode</a:t>
            </a:r>
            <a:r>
              <a:rPr lang="en-US" altLang="ja-JP" dirty="0" err="1"/>
              <a:t>l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5011274" y="5450464"/>
            <a:ext cx="1256197" cy="392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900" b="1" dirty="0" err="1" smtClean="0"/>
              <a:t>DeviceListLiveData</a:t>
            </a:r>
            <a:r>
              <a:rPr lang="en-US" altLang="ja-JP" sz="900" b="1" dirty="0" smtClean="0"/>
              <a:t>.</a:t>
            </a:r>
          </a:p>
          <a:p>
            <a:pPr algn="ctr"/>
            <a:r>
              <a:rPr lang="en-US" altLang="ja-JP" sz="900" b="1" dirty="0" err="1" smtClean="0"/>
              <a:t>postData</a:t>
            </a:r>
            <a:endParaRPr lang="en-US" altLang="ja-JP" sz="900" b="1" dirty="0"/>
          </a:p>
        </p:txBody>
      </p:sp>
      <p:sp>
        <p:nvSpPr>
          <p:cNvPr id="49" name="角丸四角形 48"/>
          <p:cNvSpPr/>
          <p:nvPr/>
        </p:nvSpPr>
        <p:spPr>
          <a:xfrm>
            <a:off x="4961057" y="2920274"/>
            <a:ext cx="1478856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/>
              <a:t>②</a:t>
            </a:r>
            <a:r>
              <a:rPr lang="en-US" altLang="ja-JP" sz="1400" dirty="0" err="1" smtClean="0"/>
              <a:t>discoverPeers</a:t>
            </a:r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5235014" y="3386232"/>
            <a:ext cx="792088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Channel</a:t>
            </a:r>
            <a:endParaRPr lang="en-US" altLang="ja-JP" sz="1050" b="1" dirty="0"/>
          </a:p>
        </p:txBody>
      </p:sp>
      <p:cxnSp>
        <p:nvCxnSpPr>
          <p:cNvPr id="51" name="カギ線コネクタ 50"/>
          <p:cNvCxnSpPr>
            <a:stCxn id="7" idx="1"/>
            <a:endCxn id="49" idx="3"/>
          </p:cNvCxnSpPr>
          <p:nvPr/>
        </p:nvCxnSpPr>
        <p:spPr>
          <a:xfrm rot="10800000" flipV="1">
            <a:off x="6439914" y="1178385"/>
            <a:ext cx="780075" cy="2268552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9" idx="1"/>
            <a:endCxn id="19" idx="3"/>
          </p:cNvCxnSpPr>
          <p:nvPr/>
        </p:nvCxnSpPr>
        <p:spPr>
          <a:xfrm rot="10800000">
            <a:off x="4448855" y="2386185"/>
            <a:ext cx="512203" cy="1060752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4961057" y="4235883"/>
            <a:ext cx="1356630" cy="47726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/>
              <a:t>⑤</a:t>
            </a:r>
            <a:r>
              <a:rPr lang="en-US" altLang="ja-JP" sz="1200" dirty="0" smtClean="0"/>
              <a:t>request Peers</a:t>
            </a:r>
            <a:endParaRPr lang="ja-JP" altLang="en-US" sz="1200" dirty="0"/>
          </a:p>
        </p:txBody>
      </p:sp>
      <p:cxnSp>
        <p:nvCxnSpPr>
          <p:cNvPr id="57" name="カギ線コネクタ 56"/>
          <p:cNvCxnSpPr>
            <a:stCxn id="32" idx="2"/>
            <a:endCxn id="43" idx="1"/>
          </p:cNvCxnSpPr>
          <p:nvPr/>
        </p:nvCxnSpPr>
        <p:spPr>
          <a:xfrm rot="16200000" flipH="1">
            <a:off x="1357065" y="2515587"/>
            <a:ext cx="1019814" cy="1473941"/>
          </a:xfrm>
          <a:prstGeom prst="bentConnector2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56" idx="1"/>
            <a:endCxn id="43" idx="3"/>
          </p:cNvCxnSpPr>
          <p:nvPr/>
        </p:nvCxnSpPr>
        <p:spPr>
          <a:xfrm rot="10800000">
            <a:off x="4435257" y="3762466"/>
            <a:ext cx="525800" cy="712049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22" idx="2"/>
            <a:endCxn id="44" idx="1"/>
          </p:cNvCxnSpPr>
          <p:nvPr/>
        </p:nvCxnSpPr>
        <p:spPr>
          <a:xfrm rot="5400000">
            <a:off x="2472532" y="4320999"/>
            <a:ext cx="1632245" cy="1110341"/>
          </a:xfrm>
          <a:prstGeom prst="bentConnector4">
            <a:avLst>
              <a:gd name="adj1" fmla="val 34012"/>
              <a:gd name="adj2" fmla="val 120588"/>
            </a:avLst>
          </a:prstGeom>
          <a:ln w="317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endCxn id="47" idx="1"/>
          </p:cNvCxnSpPr>
          <p:nvPr/>
        </p:nvCxnSpPr>
        <p:spPr>
          <a:xfrm flipV="1">
            <a:off x="4448854" y="5646600"/>
            <a:ext cx="562420" cy="18024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47" idx="3"/>
            <a:endCxn id="62" idx="1"/>
          </p:cNvCxnSpPr>
          <p:nvPr/>
        </p:nvCxnSpPr>
        <p:spPr>
          <a:xfrm flipV="1">
            <a:off x="6267471" y="5431831"/>
            <a:ext cx="773006" cy="214769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9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475</Words>
  <Application>Microsoft Office PowerPoint</Application>
  <PresentationFormat>画面に合わせる 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MakeSmileShutter Structure Examination</vt:lpstr>
      <vt:lpstr>PowerPoint プレゼンテーション</vt:lpstr>
      <vt:lpstr>PowerPoint プレゼンテーション</vt:lpstr>
      <vt:lpstr>PowerPoint プレゼンテーション</vt:lpstr>
      <vt:lpstr>Official sample’s structure</vt:lpstr>
      <vt:lpstr>PowerPoint プレゼンテーション</vt:lpstr>
      <vt:lpstr>PowerPoint プレゼンテーション</vt:lpstr>
      <vt:lpstr>Improved Structure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MakeSmileShutter図解</dc:title>
  <dc:creator>Chisato Karakama</dc:creator>
  <cp:lastModifiedBy>Chisato Karakama</cp:lastModifiedBy>
  <cp:revision>120</cp:revision>
  <dcterms:created xsi:type="dcterms:W3CDTF">2019-05-21T01:29:23Z</dcterms:created>
  <dcterms:modified xsi:type="dcterms:W3CDTF">2019-07-04T09:26:40Z</dcterms:modified>
</cp:coreProperties>
</file>