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1" r:id="rId5"/>
    <p:sldId id="258" r:id="rId6"/>
    <p:sldId id="257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MakeSmileShutter</a:t>
            </a:r>
            <a:r>
              <a:rPr kumimoji="1" lang="ja-JP" altLang="en-US" dirty="0" smtClean="0"/>
              <a:t>図解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2019/05/28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301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67544" y="764704"/>
            <a:ext cx="8064896" cy="576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3600" dirty="0" smtClean="0"/>
              <a:t>WiFiP2PManager</a:t>
            </a:r>
          </a:p>
          <a:p>
            <a:pPr algn="dist"/>
            <a:endParaRPr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b="1" dirty="0" err="1">
                <a:solidFill>
                  <a:schemeClr val="bg1"/>
                </a:solidFill>
              </a:rPr>
              <a:t>WiFi</a:t>
            </a:r>
            <a:r>
              <a:rPr lang="ja-JP" altLang="en-US" b="1" dirty="0">
                <a:solidFill>
                  <a:schemeClr val="bg1"/>
                </a:solidFill>
              </a:rPr>
              <a:t>ダイレクトのメインの処理を行うクラス</a:t>
            </a:r>
          </a:p>
          <a:p>
            <a:pPr algn="ctr"/>
            <a:r>
              <a:rPr lang="en-US" altLang="ja-JP" b="1" dirty="0" err="1">
                <a:solidFill>
                  <a:schemeClr val="bg1"/>
                </a:solidFill>
              </a:rPr>
              <a:t>getSystemService</a:t>
            </a:r>
            <a:r>
              <a:rPr lang="en-US" altLang="ja-JP" b="1" dirty="0">
                <a:solidFill>
                  <a:schemeClr val="bg1"/>
                </a:solidFill>
              </a:rPr>
              <a:t>() </a:t>
            </a:r>
            <a:r>
              <a:rPr lang="ja-JP" altLang="en-US" b="1" dirty="0">
                <a:solidFill>
                  <a:schemeClr val="bg1"/>
                </a:solidFill>
              </a:rPr>
              <a:t>に</a:t>
            </a:r>
            <a:r>
              <a:rPr lang="en-US" altLang="ja-JP" b="1" dirty="0">
                <a:solidFill>
                  <a:schemeClr val="bg1"/>
                </a:solidFill>
              </a:rPr>
              <a:t>WIFI_P2P_SERVICE</a:t>
            </a:r>
            <a:r>
              <a:rPr lang="ja-JP" altLang="en-US" b="1" dirty="0">
                <a:solidFill>
                  <a:schemeClr val="bg1"/>
                </a:solidFill>
              </a:rPr>
              <a:t>を渡すとインスタンスがもらえる</a:t>
            </a:r>
          </a:p>
          <a:p>
            <a:pPr algn="ctr"/>
            <a:endParaRPr lang="ja-JP" altLang="en-US" sz="1400" b="1" dirty="0"/>
          </a:p>
        </p:txBody>
      </p:sp>
      <p:sp>
        <p:nvSpPr>
          <p:cNvPr id="6" name="角丸四角形 5"/>
          <p:cNvSpPr/>
          <p:nvPr/>
        </p:nvSpPr>
        <p:spPr>
          <a:xfrm>
            <a:off x="827584" y="2924944"/>
            <a:ext cx="3240360" cy="11521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  <a:p>
            <a:pPr algn="ctr"/>
            <a:r>
              <a:rPr lang="en-US" altLang="ja-JP" dirty="0" smtClean="0"/>
              <a:t>WifiP2pManager.Channel</a:t>
            </a:r>
          </a:p>
          <a:p>
            <a:pPr algn="ctr"/>
            <a:endParaRPr lang="en-US" altLang="ja-JP" sz="1100" dirty="0" smtClean="0"/>
          </a:p>
          <a:p>
            <a:pPr algn="ctr"/>
            <a:r>
              <a:rPr lang="ja-JP" altLang="en-US" sz="1100" b="1" dirty="0" smtClean="0"/>
              <a:t>アプリ</a:t>
            </a:r>
            <a:r>
              <a:rPr lang="ja-JP" altLang="en-US" sz="1100" b="1" dirty="0"/>
              <a:t>が使用するチャンネル</a:t>
            </a:r>
          </a:p>
          <a:p>
            <a:pPr algn="ctr"/>
            <a:r>
              <a:rPr lang="en-US" altLang="ja-JP" sz="1100" b="1" dirty="0"/>
              <a:t>WiFiP2pManager</a:t>
            </a:r>
            <a:r>
              <a:rPr lang="ja-JP" altLang="en-US" sz="1100" b="1" dirty="0"/>
              <a:t>のほとんどの処理に必要</a:t>
            </a:r>
          </a:p>
          <a:p>
            <a:pPr algn="ctr"/>
            <a:r>
              <a:rPr lang="ja-JP" altLang="en-US" sz="1100" b="1" dirty="0"/>
              <a:t>中身は</a:t>
            </a:r>
            <a:r>
              <a:rPr lang="en-US" altLang="ja-JP" sz="1100" b="1" dirty="0"/>
              <a:t>private</a:t>
            </a:r>
            <a:r>
              <a:rPr lang="ja-JP" altLang="en-US" sz="1100" b="1" dirty="0" err="1"/>
              <a:t>なので</a:t>
            </a:r>
            <a:r>
              <a:rPr lang="ja-JP" altLang="en-US" sz="1100" b="1" dirty="0"/>
              <a:t>外からは何も見えない</a:t>
            </a:r>
          </a:p>
          <a:p>
            <a:pPr algn="ctr"/>
            <a:endParaRPr lang="en-US" altLang="ja-JP" dirty="0"/>
          </a:p>
        </p:txBody>
      </p:sp>
      <p:sp>
        <p:nvSpPr>
          <p:cNvPr id="7" name="角丸四角形 6"/>
          <p:cNvSpPr/>
          <p:nvPr/>
        </p:nvSpPr>
        <p:spPr>
          <a:xfrm>
            <a:off x="4216256" y="2924944"/>
            <a:ext cx="3240360" cy="8640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WifiP2pDevice</a:t>
            </a:r>
            <a:endParaRPr lang="en-US" altLang="ja-JP" dirty="0"/>
          </a:p>
          <a:p>
            <a:pPr algn="ctr"/>
            <a:endParaRPr lang="en-US" altLang="ja-JP" sz="1100" dirty="0" smtClean="0"/>
          </a:p>
          <a:p>
            <a:pPr algn="ctr"/>
            <a:r>
              <a:rPr lang="ja-JP" altLang="en-US" sz="1100" b="1" dirty="0"/>
              <a:t>自分や検索した端末の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10" name="角丸四角形 9"/>
          <p:cNvSpPr/>
          <p:nvPr/>
        </p:nvSpPr>
        <p:spPr>
          <a:xfrm>
            <a:off x="827584" y="4284226"/>
            <a:ext cx="3240360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WifiP2pConfig</a:t>
            </a:r>
            <a:endParaRPr lang="en-US" altLang="ja-JP" dirty="0"/>
          </a:p>
          <a:p>
            <a:pPr algn="ctr"/>
            <a:endParaRPr lang="en-US" altLang="ja-JP" sz="1100" dirty="0" smtClean="0"/>
          </a:p>
          <a:p>
            <a:pPr algn="ctr"/>
            <a:r>
              <a:rPr lang="en-US" altLang="ja-JP" sz="1100" b="1" dirty="0" smtClean="0"/>
              <a:t>Connect</a:t>
            </a:r>
            <a:r>
              <a:rPr lang="ja-JP" altLang="en-US" sz="1100" b="1" dirty="0" smtClean="0"/>
              <a:t>時のオプション</a:t>
            </a:r>
            <a:endParaRPr lang="ja-JP" altLang="en-US" sz="11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4216256" y="4077072"/>
            <a:ext cx="3240360" cy="13681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WifiP2pDeviceList</a:t>
            </a:r>
          </a:p>
          <a:p>
            <a:pPr algn="ctr"/>
            <a:endParaRPr lang="en-US" altLang="ja-JP" dirty="0"/>
          </a:p>
          <a:p>
            <a:pPr algn="ctr"/>
            <a:r>
              <a:rPr lang="en-US" altLang="ja-JP" sz="1100" b="1" dirty="0"/>
              <a:t>WiFiP2pDevice</a:t>
            </a:r>
            <a:r>
              <a:rPr lang="ja-JP" altLang="en-US" sz="1100" b="1" dirty="0"/>
              <a:t>のリストを持つクラス</a:t>
            </a:r>
          </a:p>
          <a:p>
            <a:pPr algn="ctr"/>
            <a:r>
              <a:rPr lang="en-US" altLang="ja-JP" sz="1100" b="1" dirty="0"/>
              <a:t>Parcel</a:t>
            </a:r>
            <a:r>
              <a:rPr lang="ja-JP" altLang="en-US" sz="1100" b="1" dirty="0"/>
              <a:t>で</a:t>
            </a:r>
            <a:r>
              <a:rPr lang="en-US" altLang="ja-JP" sz="1100" b="1" dirty="0"/>
              <a:t>Intent</a:t>
            </a:r>
            <a:r>
              <a:rPr lang="ja-JP" altLang="en-US" sz="1100" b="1" dirty="0"/>
              <a:t>受け渡しできるようにしてある</a:t>
            </a:r>
            <a:r>
              <a:rPr lang="en-US" altLang="ja-JP" sz="1100" b="1" dirty="0" err="1"/>
              <a:t>WiFi</a:t>
            </a:r>
            <a:r>
              <a:rPr lang="ja-JP" altLang="en-US" sz="1100" b="1" dirty="0"/>
              <a:t>ダイレクト検索で受け取れる</a:t>
            </a:r>
          </a:p>
          <a:p>
            <a:pPr algn="ctr"/>
            <a:endParaRPr lang="ja-JP" altLang="en-US" sz="1100" b="1" dirty="0"/>
          </a:p>
        </p:txBody>
      </p:sp>
      <p:sp>
        <p:nvSpPr>
          <p:cNvPr id="12" name="角丸四角形 11"/>
          <p:cNvSpPr/>
          <p:nvPr/>
        </p:nvSpPr>
        <p:spPr>
          <a:xfrm>
            <a:off x="827584" y="5310837"/>
            <a:ext cx="3240360" cy="864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WifiP2pInfo</a:t>
            </a:r>
            <a:endParaRPr lang="en-US" altLang="ja-JP" dirty="0"/>
          </a:p>
          <a:p>
            <a:pPr algn="ctr"/>
            <a:endParaRPr lang="en-US" altLang="ja-JP" sz="1100" dirty="0" smtClean="0"/>
          </a:p>
          <a:p>
            <a:pPr algn="ctr"/>
            <a:r>
              <a:rPr lang="en-US" altLang="ja-JP" sz="1100" b="1" dirty="0" err="1" smtClean="0"/>
              <a:t>WiFi</a:t>
            </a:r>
            <a:r>
              <a:rPr lang="ja-JP" altLang="en-US" sz="1100" b="1" dirty="0" smtClean="0"/>
              <a:t>ダイレクトの接続情報</a:t>
            </a:r>
            <a:endParaRPr lang="ja-JP" altLang="en-US" sz="11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6064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API</a:t>
            </a:r>
            <a:r>
              <a:rPr lang="ja-JP" altLang="en-US" dirty="0" smtClean="0"/>
              <a:t>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837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67544" y="764704"/>
            <a:ext cx="8064896" cy="576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3600" dirty="0"/>
              <a:t>WiFiP2PManager</a:t>
            </a:r>
            <a:endParaRPr kumimoji="1" lang="en-US" altLang="ja-JP" sz="3600" dirty="0" smtClean="0"/>
          </a:p>
          <a:p>
            <a:pPr algn="ctr"/>
            <a:r>
              <a:rPr lang="en-US" altLang="ja-JP" dirty="0" smtClean="0"/>
              <a:t>API</a:t>
            </a:r>
            <a:r>
              <a:rPr lang="ja-JP" altLang="en-US" dirty="0" smtClean="0"/>
              <a:t>一覧</a:t>
            </a:r>
          </a:p>
          <a:p>
            <a:pPr algn="ctr"/>
            <a:endParaRPr lang="ja-JP" altLang="en-US" sz="14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6064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API</a:t>
            </a:r>
            <a:r>
              <a:rPr lang="ja-JP" altLang="en-US" dirty="0" smtClean="0"/>
              <a:t>説明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827584" y="1818650"/>
            <a:ext cx="7344816" cy="6022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b="1" dirty="0"/>
              <a:t>近くにある</a:t>
            </a:r>
            <a:r>
              <a:rPr lang="en-US" altLang="ja-JP" sz="1000" b="1" dirty="0" err="1"/>
              <a:t>WiFi</a:t>
            </a:r>
            <a:r>
              <a:rPr lang="ja-JP" altLang="en-US" sz="1000" b="1" dirty="0"/>
              <a:t>ダイレクトが</a:t>
            </a:r>
            <a:r>
              <a:rPr lang="en-US" altLang="ja-JP" sz="1000" b="1" dirty="0"/>
              <a:t>ON</a:t>
            </a:r>
            <a:r>
              <a:rPr lang="ja-JP" altLang="en-US" sz="1000" b="1" dirty="0"/>
              <a:t>になっている端末の検索作業開始依頼。</a:t>
            </a:r>
            <a:r>
              <a:rPr lang="en-US" altLang="ja-JP" sz="1000" b="1" dirty="0"/>
              <a:t>Listener</a:t>
            </a:r>
            <a:r>
              <a:rPr lang="ja-JP" altLang="en-US" sz="1000" b="1" dirty="0"/>
              <a:t>から成功失敗を受け取れる。</a:t>
            </a:r>
            <a:endParaRPr lang="en-US" altLang="ja-JP" sz="1000" b="1" dirty="0"/>
          </a:p>
          <a:p>
            <a:r>
              <a:rPr lang="en-US" altLang="ja-JP" sz="1000" dirty="0" smtClean="0"/>
              <a:t>void </a:t>
            </a:r>
            <a:r>
              <a:rPr lang="en-US" altLang="ja-JP" sz="1000" dirty="0" err="1"/>
              <a:t>discoverPeers</a:t>
            </a:r>
            <a:r>
              <a:rPr lang="en-US" altLang="ja-JP" sz="1000" dirty="0"/>
              <a:t> (WifiP2pManager.Channel c, WifiP2pManager.ActionListener listener</a:t>
            </a:r>
            <a:r>
              <a:rPr lang="en-US" altLang="ja-JP" sz="1000" dirty="0" smtClean="0"/>
              <a:t>)</a:t>
            </a:r>
          </a:p>
          <a:p>
            <a:r>
              <a:rPr lang="ja-JP" altLang="en-US" sz="1000" b="1" dirty="0" smtClean="0"/>
              <a:t>結果</a:t>
            </a:r>
            <a:r>
              <a:rPr lang="ja-JP" altLang="en-US" sz="1000" b="1" dirty="0"/>
              <a:t>は</a:t>
            </a:r>
            <a:r>
              <a:rPr lang="en-US" altLang="ja-JP" sz="1000" b="1" dirty="0" err="1"/>
              <a:t>BroadcastReceiver</a:t>
            </a:r>
            <a:r>
              <a:rPr lang="ja-JP" altLang="en-US" sz="1000" b="1" dirty="0"/>
              <a:t>で受け取る</a:t>
            </a:r>
            <a:endParaRPr lang="en-US" altLang="ja-JP" sz="1000" b="1" dirty="0"/>
          </a:p>
        </p:txBody>
      </p:sp>
      <p:sp>
        <p:nvSpPr>
          <p:cNvPr id="15" name="角丸四角形 14"/>
          <p:cNvSpPr/>
          <p:nvPr/>
        </p:nvSpPr>
        <p:spPr>
          <a:xfrm>
            <a:off x="827584" y="3330818"/>
            <a:ext cx="7344816" cy="9622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b="1" dirty="0"/>
              <a:t>端末に接続</a:t>
            </a:r>
            <a:endParaRPr lang="en-US" altLang="ja-JP" sz="1000" b="1" dirty="0"/>
          </a:p>
          <a:p>
            <a:r>
              <a:rPr lang="en-US" altLang="ja-JP" sz="1000" dirty="0" smtClean="0"/>
              <a:t>void </a:t>
            </a:r>
            <a:r>
              <a:rPr lang="en-US" altLang="ja-JP" sz="1000" dirty="0"/>
              <a:t>connect (WifiP2pManager.Channel c, WifiP2pConfig </a:t>
            </a:r>
            <a:r>
              <a:rPr lang="en-US" altLang="ja-JP" sz="1000" dirty="0" err="1"/>
              <a:t>config</a:t>
            </a:r>
            <a:r>
              <a:rPr lang="en-US" altLang="ja-JP" sz="1000" dirty="0"/>
              <a:t>, WifiP2pManager.ActionListener listener)</a:t>
            </a:r>
          </a:p>
          <a:p>
            <a:r>
              <a:rPr lang="en-US" altLang="ja-JP" sz="1000" b="1" dirty="0" smtClean="0"/>
              <a:t>WifiP2pConfig </a:t>
            </a:r>
            <a:r>
              <a:rPr lang="en-US" altLang="ja-JP" sz="1000" b="1" dirty="0" err="1"/>
              <a:t>config</a:t>
            </a:r>
            <a:r>
              <a:rPr lang="en-US" altLang="ja-JP" sz="1000" b="1" dirty="0"/>
              <a:t> = new WifiP2pConfig();</a:t>
            </a:r>
          </a:p>
          <a:p>
            <a:r>
              <a:rPr lang="en-US" altLang="ja-JP" sz="1000" b="1" dirty="0" err="1"/>
              <a:t>config.deviceAddress</a:t>
            </a:r>
            <a:r>
              <a:rPr lang="en-US" altLang="ja-JP" sz="1000" b="1" dirty="0"/>
              <a:t> = </a:t>
            </a:r>
            <a:r>
              <a:rPr lang="en-US" altLang="ja-JP" sz="1000" b="1" dirty="0" err="1"/>
              <a:t>device.deviceAddress</a:t>
            </a:r>
            <a:r>
              <a:rPr lang="en-US" altLang="ja-JP" sz="1000" b="1" dirty="0"/>
              <a:t>;</a:t>
            </a:r>
          </a:p>
          <a:p>
            <a:r>
              <a:rPr lang="en-US" altLang="ja-JP" sz="1000" b="1" dirty="0"/>
              <a:t>mP2PManager.connect(</a:t>
            </a:r>
            <a:r>
              <a:rPr lang="en-US" altLang="ja-JP" sz="1000" b="1" dirty="0" err="1"/>
              <a:t>myChannel</a:t>
            </a:r>
            <a:r>
              <a:rPr lang="en-US" altLang="ja-JP" sz="1000" b="1" dirty="0"/>
              <a:t>, </a:t>
            </a:r>
            <a:r>
              <a:rPr lang="en-US" altLang="ja-JP" sz="1000" b="1" dirty="0" err="1"/>
              <a:t>config</a:t>
            </a:r>
            <a:r>
              <a:rPr lang="en-US" altLang="ja-JP" sz="1000" b="1" dirty="0"/>
              <a:t>, new </a:t>
            </a:r>
            <a:r>
              <a:rPr lang="en-US" altLang="ja-JP" sz="1000" b="1" dirty="0" err="1"/>
              <a:t>ActionListener</a:t>
            </a:r>
            <a:r>
              <a:rPr lang="en-US" altLang="ja-JP" sz="1000" b="1" dirty="0"/>
              <a:t>() {…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827584" y="5229200"/>
            <a:ext cx="7344816" cy="1080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b="1" dirty="0"/>
              <a:t>端末間の接続をやめる場合、端末の状態によって呼び出すメソッドが</a:t>
            </a:r>
            <a:r>
              <a:rPr lang="ja-JP" altLang="en-US" sz="1000" b="1" dirty="0" smtClean="0"/>
              <a:t>変わ</a:t>
            </a:r>
            <a:r>
              <a:rPr lang="ja-JP" altLang="en-US" sz="1000" b="1" dirty="0"/>
              <a:t>る</a:t>
            </a:r>
            <a:r>
              <a:rPr lang="ja-JP" altLang="en-US" sz="1000" b="1" dirty="0" smtClean="0"/>
              <a:t>。</a:t>
            </a:r>
            <a:endParaRPr lang="ja-JP" altLang="en-US" sz="1000" b="1" dirty="0"/>
          </a:p>
          <a:p>
            <a:r>
              <a:rPr lang="ja-JP" altLang="en-US" sz="1000" b="1" dirty="0"/>
              <a:t>状態というのは、</a:t>
            </a:r>
            <a:r>
              <a:rPr lang="en-US" altLang="ja-JP" sz="1000" b="1" dirty="0"/>
              <a:t>WifiP2pDevice</a:t>
            </a:r>
            <a:r>
              <a:rPr lang="ja-JP" altLang="en-US" sz="1000" b="1" dirty="0"/>
              <a:t>の</a:t>
            </a:r>
            <a:r>
              <a:rPr lang="en-US" altLang="ja-JP" sz="1000" b="1" dirty="0"/>
              <a:t>status</a:t>
            </a:r>
            <a:r>
              <a:rPr lang="ja-JP" altLang="en-US" sz="1000" b="1" dirty="0"/>
              <a:t>のことです。</a:t>
            </a:r>
          </a:p>
          <a:p>
            <a:r>
              <a:rPr lang="en-US" altLang="ja-JP" sz="1000" b="1" dirty="0"/>
              <a:t>CONNECTED</a:t>
            </a:r>
          </a:p>
          <a:p>
            <a:r>
              <a:rPr lang="en-US" altLang="ja-JP" sz="1000" dirty="0"/>
              <a:t>public void </a:t>
            </a:r>
            <a:r>
              <a:rPr lang="en-US" altLang="ja-JP" sz="1000" dirty="0" err="1"/>
              <a:t>removeGroup</a:t>
            </a:r>
            <a:r>
              <a:rPr lang="en-US" altLang="ja-JP" sz="1000" dirty="0"/>
              <a:t> (WifiP2pManager.Channel c, WifiP2pManager.ActionListener listener)</a:t>
            </a:r>
          </a:p>
          <a:p>
            <a:r>
              <a:rPr lang="en-US" altLang="ja-JP" sz="1000" b="1" dirty="0"/>
              <a:t>INVITED</a:t>
            </a:r>
          </a:p>
          <a:p>
            <a:r>
              <a:rPr lang="en-US" altLang="ja-JP" sz="1000" dirty="0"/>
              <a:t>public void </a:t>
            </a:r>
            <a:r>
              <a:rPr lang="en-US" altLang="ja-JP" sz="1000" dirty="0" err="1"/>
              <a:t>cancelConnect</a:t>
            </a:r>
            <a:r>
              <a:rPr lang="en-US" altLang="ja-JP" sz="1000" dirty="0"/>
              <a:t> (WifiP2pManager.Channel c, WifiP2pManager.ActionListener listener)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830857" y="2492896"/>
            <a:ext cx="7341543" cy="7524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b="1" dirty="0"/>
              <a:t>最新のペアリング可能端末一覧を取得</a:t>
            </a:r>
            <a:r>
              <a:rPr lang="en-US" altLang="ja-JP" sz="1000" b="1" dirty="0"/>
              <a:t>※</a:t>
            </a:r>
            <a:r>
              <a:rPr lang="en-US" altLang="ja-JP" sz="1000" b="1" dirty="0" err="1"/>
              <a:t>BroadcastReceiver</a:t>
            </a:r>
            <a:r>
              <a:rPr lang="ja-JP" altLang="en-US" sz="1000" b="1" dirty="0"/>
              <a:t>の</a:t>
            </a:r>
            <a:r>
              <a:rPr lang="en-US" altLang="ja-JP" sz="1000" b="1" dirty="0"/>
              <a:t>WIFI_P2P_PEERS_CHANGED_ACTION</a:t>
            </a:r>
            <a:r>
              <a:rPr lang="ja-JP" altLang="en-US" sz="1000" b="1" dirty="0" err="1"/>
              <a:t>を受</a:t>
            </a:r>
            <a:r>
              <a:rPr lang="ja-JP" altLang="en-US" sz="1000" b="1" dirty="0"/>
              <a:t>けっとったら</a:t>
            </a:r>
            <a:r>
              <a:rPr lang="ja-JP" altLang="en-US" sz="1000" b="1" dirty="0" smtClean="0"/>
              <a:t>呼ぶ</a:t>
            </a:r>
            <a:endParaRPr lang="en-US" altLang="ja-JP" sz="1000" dirty="0" smtClean="0"/>
          </a:p>
          <a:p>
            <a:r>
              <a:rPr lang="en-US" altLang="ja-JP" sz="1000" dirty="0" smtClean="0"/>
              <a:t>void </a:t>
            </a:r>
            <a:r>
              <a:rPr lang="en-US" altLang="ja-JP" sz="1000" dirty="0" err="1"/>
              <a:t>requestPeers</a:t>
            </a:r>
            <a:r>
              <a:rPr lang="en-US" altLang="ja-JP" sz="1000" dirty="0"/>
              <a:t> (WifiP2pManager.Channel c, WifiP2pManager.PeerListListener listener)</a:t>
            </a:r>
          </a:p>
          <a:p>
            <a:r>
              <a:rPr lang="en-US" altLang="ja-JP" sz="1000" b="1" dirty="0" smtClean="0"/>
              <a:t>public </a:t>
            </a:r>
            <a:r>
              <a:rPr lang="en-US" altLang="ja-JP" sz="1000" b="1" dirty="0"/>
              <a:t>void </a:t>
            </a:r>
            <a:r>
              <a:rPr lang="en-US" altLang="ja-JP" sz="1000" b="1" dirty="0" err="1"/>
              <a:t>onPeersAvailable</a:t>
            </a:r>
            <a:r>
              <a:rPr lang="en-US" altLang="ja-JP" sz="1000" b="1" dirty="0"/>
              <a:t>(WifiP2pDeviceList peers) </a:t>
            </a:r>
            <a:r>
              <a:rPr lang="en-US" altLang="ja-JP" sz="1000" b="1" dirty="0" smtClean="0"/>
              <a:t>{  </a:t>
            </a:r>
            <a:r>
              <a:rPr lang="en-US" altLang="ja-JP" sz="1000" b="1" dirty="0"/>
              <a:t>List&lt;WifiP2pDevice&gt; </a:t>
            </a:r>
            <a:r>
              <a:rPr lang="en-US" altLang="ja-JP" sz="1000" b="1" dirty="0" err="1"/>
              <a:t>deviceList</a:t>
            </a:r>
            <a:r>
              <a:rPr lang="en-US" altLang="ja-JP" sz="1000" b="1" dirty="0"/>
              <a:t> = </a:t>
            </a:r>
            <a:r>
              <a:rPr lang="en-US" altLang="ja-JP" sz="1000" b="1" dirty="0" err="1"/>
              <a:t>peers.getDeviceList</a:t>
            </a:r>
            <a:r>
              <a:rPr lang="en-US" altLang="ja-JP" sz="1000" b="1" dirty="0"/>
              <a:t>();  </a:t>
            </a:r>
            <a:r>
              <a:rPr lang="en-US" altLang="ja-JP" sz="1000" b="1" dirty="0" smtClean="0"/>
              <a:t>}</a:t>
            </a:r>
            <a:endParaRPr lang="en-US" altLang="ja-JP" sz="1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821867" y="4365104"/>
            <a:ext cx="7344816" cy="720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b="1" dirty="0"/>
              <a:t>接続端末</a:t>
            </a:r>
            <a:r>
              <a:rPr lang="ja-JP" altLang="en-US" sz="1000" b="1" dirty="0" smtClean="0"/>
              <a:t>の情報取得要求</a:t>
            </a:r>
            <a:endParaRPr lang="en-US" altLang="ja-JP" sz="1000" b="1" dirty="0"/>
          </a:p>
          <a:p>
            <a:r>
              <a:rPr lang="en-US" altLang="ja-JP" sz="1000" dirty="0"/>
              <a:t>void </a:t>
            </a:r>
            <a:r>
              <a:rPr lang="en-US" altLang="ja-JP" sz="1000" dirty="0" err="1"/>
              <a:t>requestConnectionInfo</a:t>
            </a:r>
            <a:r>
              <a:rPr lang="en-US" altLang="ja-JP" sz="1000" dirty="0"/>
              <a:t> (WifiP2pManager.Channel c,WifiP2pManager.ConnectionInfoListener listener</a:t>
            </a:r>
            <a:r>
              <a:rPr lang="en-US" altLang="ja-JP" sz="1000" dirty="0" smtClean="0"/>
              <a:t>)</a:t>
            </a:r>
          </a:p>
          <a:p>
            <a:r>
              <a:rPr lang="ja-JP" altLang="en-US" sz="1000" dirty="0" smtClean="0"/>
              <a:t>結果は</a:t>
            </a:r>
            <a:r>
              <a:rPr lang="en-US" altLang="ja-JP" sz="1000" dirty="0" smtClean="0"/>
              <a:t>listener</a:t>
            </a:r>
            <a:r>
              <a:rPr lang="ja-JP" altLang="en-US" sz="1000" dirty="0" smtClean="0"/>
              <a:t>の</a:t>
            </a:r>
            <a:r>
              <a:rPr lang="en-US" altLang="ja-JP" sz="1000" dirty="0" err="1"/>
              <a:t>onConnectionInfoAvailable</a:t>
            </a:r>
            <a:r>
              <a:rPr lang="en-US" altLang="ja-JP" sz="1000" dirty="0"/>
              <a:t>(info: WifiP2pInfo)</a:t>
            </a:r>
            <a:r>
              <a:rPr lang="ja-JP" altLang="en-US" sz="1000" dirty="0" smtClean="0"/>
              <a:t>で受け取る</a:t>
            </a:r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58261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59532" y="764704"/>
            <a:ext cx="8280920" cy="5760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3600" dirty="0" err="1" smtClean="0"/>
              <a:t>BroadcastReceiver</a:t>
            </a:r>
            <a:endParaRPr kumimoji="1" lang="en-US" altLang="ja-JP" sz="3600" dirty="0" smtClean="0"/>
          </a:p>
          <a:p>
            <a:pPr algn="dist"/>
            <a:endParaRPr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dirty="0" err="1" smtClean="0"/>
              <a:t>WiFi</a:t>
            </a:r>
            <a:r>
              <a:rPr lang="ja-JP" altLang="en-US" dirty="0" smtClean="0"/>
              <a:t>ダイレクトでは、状態変更</a:t>
            </a:r>
            <a:r>
              <a:rPr lang="ja-JP" altLang="en-US" dirty="0"/>
              <a:t>通知</a:t>
            </a:r>
            <a:r>
              <a:rPr lang="ja-JP" altLang="en-US" dirty="0" smtClean="0"/>
              <a:t>が暗黙的</a:t>
            </a:r>
            <a:r>
              <a:rPr lang="en-US" altLang="ja-JP" dirty="0" smtClean="0"/>
              <a:t>Intent</a:t>
            </a:r>
            <a:r>
              <a:rPr lang="ja-JP" altLang="en-US" dirty="0" smtClean="0"/>
              <a:t>として飛んできます。</a:t>
            </a:r>
          </a:p>
          <a:p>
            <a:pPr algn="ctr"/>
            <a:r>
              <a:rPr lang="ja-JP" altLang="en-US" dirty="0" smtClean="0"/>
              <a:t>そのため、</a:t>
            </a:r>
            <a:r>
              <a:rPr lang="en-US" altLang="ja-JP" dirty="0" err="1" smtClean="0"/>
              <a:t>BroadcastReceiver</a:t>
            </a:r>
            <a:r>
              <a:rPr lang="ja-JP" altLang="en-US" dirty="0" smtClean="0"/>
              <a:t>を使って適宜アクションを受信する必要があります。</a:t>
            </a:r>
          </a:p>
          <a:p>
            <a:pPr algn="ctr"/>
            <a:r>
              <a:rPr lang="ja-JP" altLang="en-US" dirty="0" smtClean="0"/>
              <a:t>受信する</a:t>
            </a:r>
            <a:r>
              <a:rPr lang="en-US" altLang="ja-JP" dirty="0" smtClean="0"/>
              <a:t>action</a:t>
            </a:r>
            <a:r>
              <a:rPr lang="ja-JP" altLang="en-US" dirty="0" smtClean="0"/>
              <a:t>は</a:t>
            </a:r>
            <a:r>
              <a:rPr lang="en-US" altLang="ja-JP" dirty="0" smtClean="0"/>
              <a:t>WifiP2pManager</a:t>
            </a:r>
            <a:r>
              <a:rPr lang="ja-JP" altLang="en-US" dirty="0" smtClean="0"/>
              <a:t>に定義されています。</a:t>
            </a:r>
          </a:p>
          <a:p>
            <a:pPr algn="ctr"/>
            <a:endParaRPr lang="ja-JP" altLang="en-US" sz="14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6064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API</a:t>
            </a:r>
            <a:r>
              <a:rPr lang="ja-JP" altLang="en-US" dirty="0" smtClean="0"/>
              <a:t>説明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827584" y="2852936"/>
            <a:ext cx="5688632" cy="57606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dirty="0" smtClean="0"/>
          </a:p>
          <a:p>
            <a:r>
              <a:rPr lang="en-US" altLang="ja-JP" dirty="0" smtClean="0"/>
              <a:t>WIFI_P2P_PEERS_CHANGED_ACTION</a:t>
            </a:r>
            <a:endParaRPr lang="en-US" altLang="ja-JP" sz="1100" dirty="0" smtClean="0"/>
          </a:p>
          <a:p>
            <a:r>
              <a:rPr lang="ja-JP" altLang="en-US" sz="1100" b="1" dirty="0" smtClean="0"/>
              <a:t>付近</a:t>
            </a:r>
            <a:r>
              <a:rPr lang="ja-JP" altLang="en-US" sz="1100" b="1" dirty="0"/>
              <a:t>の</a:t>
            </a:r>
            <a:r>
              <a:rPr lang="en-US" altLang="ja-JP" sz="1100" b="1" dirty="0"/>
              <a:t>Peer</a:t>
            </a:r>
            <a:r>
              <a:rPr lang="ja-JP" altLang="en-US" sz="1100" b="1" dirty="0"/>
              <a:t>検索に変化があったことの通知 </a:t>
            </a:r>
            <a:r>
              <a:rPr lang="en-US" altLang="ja-JP" sz="1100" b="1" dirty="0"/>
              <a:t>(</a:t>
            </a:r>
            <a:r>
              <a:rPr lang="ja-JP" altLang="en-US" sz="1100" b="1" dirty="0"/>
              <a:t>いなくなったことは通知されない模様？</a:t>
            </a:r>
            <a:r>
              <a:rPr lang="en-US" altLang="ja-JP" sz="1100" b="1" dirty="0"/>
              <a:t>)</a:t>
            </a:r>
          </a:p>
          <a:p>
            <a:pPr algn="ctr"/>
            <a:endParaRPr lang="en-US" altLang="ja-JP" dirty="0"/>
          </a:p>
        </p:txBody>
      </p:sp>
      <p:sp>
        <p:nvSpPr>
          <p:cNvPr id="15" name="角丸四角形 14"/>
          <p:cNvSpPr/>
          <p:nvPr/>
        </p:nvSpPr>
        <p:spPr>
          <a:xfrm>
            <a:off x="827584" y="4365104"/>
            <a:ext cx="5688632" cy="93610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WIFI_P2P_CONNECTION_CHANGED_ACTION</a:t>
            </a:r>
            <a:endParaRPr lang="en-US" altLang="ja-JP" sz="1100" dirty="0" smtClean="0"/>
          </a:p>
          <a:p>
            <a:r>
              <a:rPr lang="en-US" altLang="ja-JP" sz="1100" b="1" dirty="0" err="1"/>
              <a:t>WiFi</a:t>
            </a:r>
            <a:r>
              <a:rPr lang="ja-JP" altLang="en-US" sz="1100" b="1" dirty="0"/>
              <a:t>ダイレクトの接続状態が変化したことの通知</a:t>
            </a:r>
          </a:p>
          <a:p>
            <a:r>
              <a:rPr lang="en-US" altLang="ja-JP" sz="1100" b="1" dirty="0"/>
              <a:t>EXTRA_WIFI_P2P_INFO </a:t>
            </a:r>
            <a:r>
              <a:rPr lang="ja-JP" altLang="en-US" sz="1100" b="1" dirty="0"/>
              <a:t>で、グループの情報が確認できる</a:t>
            </a:r>
          </a:p>
          <a:p>
            <a:r>
              <a:rPr lang="en-US" altLang="ja-JP" sz="1100" b="1" dirty="0"/>
              <a:t>EXTRA_NETWORK_INFO </a:t>
            </a:r>
            <a:r>
              <a:rPr lang="ja-JP" altLang="en-US" sz="1100" b="1" dirty="0"/>
              <a:t>で、通信の情報が確認できる</a:t>
            </a:r>
            <a:endParaRPr lang="en-US" altLang="ja-JP" dirty="0"/>
          </a:p>
        </p:txBody>
      </p:sp>
      <p:sp>
        <p:nvSpPr>
          <p:cNvPr id="16" name="角丸四角形 15"/>
          <p:cNvSpPr/>
          <p:nvPr/>
        </p:nvSpPr>
        <p:spPr>
          <a:xfrm>
            <a:off x="827584" y="5356222"/>
            <a:ext cx="5685359" cy="80908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/>
              <a:t>WIFI_P2P_THIS_DEVICE_CHANGED_ACTION</a:t>
            </a:r>
          </a:p>
          <a:p>
            <a:r>
              <a:rPr lang="ja-JP" altLang="en-US" sz="1100" b="1" dirty="0"/>
              <a:t>自分の端末の状態が変化したことの通知 </a:t>
            </a:r>
            <a:r>
              <a:rPr lang="en-US" altLang="ja-JP" sz="1100" b="1" dirty="0"/>
              <a:t>(</a:t>
            </a:r>
            <a:r>
              <a:rPr lang="ja-JP" altLang="en-US" sz="1100" b="1" dirty="0"/>
              <a:t>接続したとか主に</a:t>
            </a:r>
            <a:r>
              <a:rPr lang="en-US" altLang="ja-JP" sz="1100" b="1" dirty="0"/>
              <a:t>Status</a:t>
            </a:r>
            <a:r>
              <a:rPr lang="ja-JP" altLang="en-US" sz="1100" b="1" dirty="0"/>
              <a:t>が替わった</a:t>
            </a:r>
            <a:r>
              <a:rPr lang="en-US" altLang="ja-JP" sz="1100" b="1" dirty="0"/>
              <a:t>)</a:t>
            </a:r>
          </a:p>
          <a:p>
            <a:r>
              <a:rPr lang="en-US" altLang="ja-JP" sz="1100" b="1" dirty="0"/>
              <a:t>EXTRA_WIFI_P2P_DEVICE </a:t>
            </a:r>
            <a:r>
              <a:rPr lang="ja-JP" altLang="en-US" sz="1100" b="1" dirty="0"/>
              <a:t>で、端末の</a:t>
            </a:r>
            <a:r>
              <a:rPr lang="en-US" altLang="ja-JP" sz="1100" b="1" dirty="0" err="1"/>
              <a:t>WiFi</a:t>
            </a:r>
            <a:r>
              <a:rPr lang="ja-JP" altLang="en-US" sz="1100" b="1" dirty="0"/>
              <a:t>ダイレクト情報が取得できる</a:t>
            </a:r>
            <a:endParaRPr lang="en-US" altLang="ja-JP" sz="1100" b="1" dirty="0"/>
          </a:p>
        </p:txBody>
      </p:sp>
      <p:sp>
        <p:nvSpPr>
          <p:cNvPr id="17" name="角丸四角形 16"/>
          <p:cNvSpPr/>
          <p:nvPr/>
        </p:nvSpPr>
        <p:spPr>
          <a:xfrm>
            <a:off x="830857" y="3501008"/>
            <a:ext cx="5685359" cy="80908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/>
              <a:t>WIFI_P2P_STATE_CHANGED_ACTION</a:t>
            </a:r>
          </a:p>
          <a:p>
            <a:r>
              <a:rPr lang="ja-JP" altLang="en-US" sz="1100" b="1" dirty="0"/>
              <a:t>端末設定の</a:t>
            </a:r>
            <a:r>
              <a:rPr lang="en-US" altLang="ja-JP" sz="1100" b="1" dirty="0" err="1"/>
              <a:t>WiFi</a:t>
            </a:r>
            <a:r>
              <a:rPr lang="ja-JP" altLang="en-US" sz="1100" b="1" dirty="0"/>
              <a:t>ダイレクトの設定</a:t>
            </a:r>
            <a:r>
              <a:rPr lang="ja-JP" altLang="en-US" sz="1100" b="1" dirty="0" smtClean="0"/>
              <a:t>が有効化された</a:t>
            </a:r>
            <a:r>
              <a:rPr lang="ja-JP" altLang="en-US" sz="1100" b="1" dirty="0"/>
              <a:t>ことの通知 </a:t>
            </a:r>
            <a:r>
              <a:rPr lang="en-US" altLang="ja-JP" sz="1100" b="1" dirty="0"/>
              <a:t>(</a:t>
            </a:r>
            <a:r>
              <a:rPr lang="en-US" altLang="ja-JP" sz="1100" b="1" dirty="0" err="1"/>
              <a:t>WiFi</a:t>
            </a:r>
            <a:r>
              <a:rPr lang="ja-JP" altLang="en-US" sz="1100" b="1" dirty="0"/>
              <a:t>ダイレクト自体の使用有無の変更</a:t>
            </a:r>
            <a:r>
              <a:rPr lang="en-US" altLang="ja-JP" sz="1100" b="1" dirty="0" smtClean="0"/>
              <a:t>)EXTRA_WIFI_STATE </a:t>
            </a:r>
            <a:r>
              <a:rPr lang="ja-JP" altLang="en-US" sz="1100" b="1" dirty="0"/>
              <a:t>で、</a:t>
            </a:r>
            <a:r>
              <a:rPr lang="en-US" altLang="ja-JP" sz="1100" b="1" dirty="0"/>
              <a:t>state</a:t>
            </a:r>
            <a:r>
              <a:rPr lang="ja-JP" altLang="en-US" sz="1100" b="1" dirty="0"/>
              <a:t>が確認できる</a:t>
            </a:r>
            <a:endParaRPr lang="en-US" altLang="ja-JP" sz="1100" b="1" dirty="0"/>
          </a:p>
        </p:txBody>
      </p:sp>
      <p:sp>
        <p:nvSpPr>
          <p:cNvPr id="3" name="角丸四角形 2"/>
          <p:cNvSpPr/>
          <p:nvPr/>
        </p:nvSpPr>
        <p:spPr>
          <a:xfrm>
            <a:off x="7020272" y="2996952"/>
            <a:ext cx="1529420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discoverPeers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カギ線コネクタ 17"/>
          <p:cNvCxnSpPr>
            <a:endCxn id="3" idx="1"/>
          </p:cNvCxnSpPr>
          <p:nvPr/>
        </p:nvCxnSpPr>
        <p:spPr>
          <a:xfrm>
            <a:off x="6516216" y="3140968"/>
            <a:ext cx="504056" cy="0"/>
          </a:xfrm>
          <a:prstGeom prst="straightConnector1">
            <a:avLst/>
          </a:prstGeom>
          <a:ln w="317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角丸四角形 18"/>
          <p:cNvSpPr/>
          <p:nvPr/>
        </p:nvSpPr>
        <p:spPr>
          <a:xfrm>
            <a:off x="7016999" y="4527122"/>
            <a:ext cx="1529420" cy="6120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requestConnectionInfo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カギ線コネクタ 17"/>
          <p:cNvCxnSpPr>
            <a:stCxn id="15" idx="3"/>
            <a:endCxn id="19" idx="1"/>
          </p:cNvCxnSpPr>
          <p:nvPr/>
        </p:nvCxnSpPr>
        <p:spPr>
          <a:xfrm>
            <a:off x="6516216" y="4833156"/>
            <a:ext cx="500783" cy="0"/>
          </a:xfrm>
          <a:prstGeom prst="straightConnector1">
            <a:avLst/>
          </a:prstGeom>
          <a:ln w="317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80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改修前の処理遷移図面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3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975648" y="0"/>
            <a:ext cx="3168352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Activity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6228184" cy="23015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Broadcast Receiver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23528" y="3606161"/>
            <a:ext cx="3168352" cy="2952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Fragment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6442578" y="1052736"/>
            <a:ext cx="1944216" cy="3856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①</a:t>
            </a:r>
            <a:r>
              <a:rPr lang="en-US" altLang="ja-JP" dirty="0" err="1" smtClean="0"/>
              <a:t>discoverPeers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004048" y="2492896"/>
            <a:ext cx="3168352" cy="436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WiFiP2PManager</a:t>
            </a:r>
            <a:endParaRPr kumimoji="1" lang="ja-JP" altLang="en-US" dirty="0"/>
          </a:p>
        </p:txBody>
      </p:sp>
      <p:cxnSp>
        <p:nvCxnSpPr>
          <p:cNvPr id="10" name="カギ線コネクタ 9"/>
          <p:cNvCxnSpPr>
            <a:stCxn id="7" idx="3"/>
            <a:endCxn id="19" idx="3"/>
          </p:cNvCxnSpPr>
          <p:nvPr/>
        </p:nvCxnSpPr>
        <p:spPr>
          <a:xfrm flipH="1">
            <a:off x="7754652" y="1245539"/>
            <a:ext cx="632142" cy="2232862"/>
          </a:xfrm>
          <a:prstGeom prst="bentConnector3">
            <a:avLst>
              <a:gd name="adj1" fmla="val -36163"/>
            </a:avLst>
          </a:prstGeom>
          <a:ln w="317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角丸四角形 18"/>
          <p:cNvSpPr/>
          <p:nvPr/>
        </p:nvSpPr>
        <p:spPr>
          <a:xfrm>
            <a:off x="5378388" y="2951738"/>
            <a:ext cx="2376264" cy="10533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dirty="0" smtClean="0"/>
              <a:t>②</a:t>
            </a:r>
            <a:r>
              <a:rPr lang="en-US" altLang="ja-JP" dirty="0" err="1" smtClean="0"/>
              <a:t>discoverPeers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6170476" y="3417696"/>
            <a:ext cx="792088" cy="382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 smtClean="0"/>
              <a:t>Channel</a:t>
            </a:r>
            <a:endParaRPr lang="en-US" altLang="ja-JP" sz="1050" b="1" dirty="0"/>
          </a:p>
        </p:txBody>
      </p:sp>
      <p:sp>
        <p:nvSpPr>
          <p:cNvPr id="21" name="角丸四角形 20"/>
          <p:cNvSpPr/>
          <p:nvPr/>
        </p:nvSpPr>
        <p:spPr>
          <a:xfrm>
            <a:off x="611560" y="4005064"/>
            <a:ext cx="2556792" cy="22322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050" b="1" dirty="0" err="1"/>
              <a:t>PeerListListener</a:t>
            </a:r>
            <a:endParaRPr lang="en-US" altLang="ja-JP" sz="1050" b="1" dirty="0"/>
          </a:p>
        </p:txBody>
      </p:sp>
      <p:cxnSp>
        <p:nvCxnSpPr>
          <p:cNvPr id="23" name="カギ線コネクタ 22"/>
          <p:cNvCxnSpPr>
            <a:stCxn id="19" idx="1"/>
            <a:endCxn id="27" idx="3"/>
          </p:cNvCxnSpPr>
          <p:nvPr/>
        </p:nvCxnSpPr>
        <p:spPr>
          <a:xfrm rot="10800000">
            <a:off x="4139952" y="1159685"/>
            <a:ext cx="1238436" cy="2318717"/>
          </a:xfrm>
          <a:prstGeom prst="bentConnector3">
            <a:avLst>
              <a:gd name="adj1" fmla="val 50000"/>
            </a:avLst>
          </a:prstGeom>
          <a:ln w="31750">
            <a:solidFill>
              <a:schemeClr val="bg1">
                <a:lumMod val="8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179512" y="575475"/>
            <a:ext cx="3960440" cy="11684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dirty="0" smtClean="0"/>
              <a:t>③</a:t>
            </a:r>
            <a:r>
              <a:rPr lang="en-US" altLang="ja-JP" sz="1600" dirty="0" smtClean="0"/>
              <a:t>WIFI_P2P_PEERS_CHANGED_ACTION</a:t>
            </a:r>
            <a:endParaRPr lang="ja-JP" altLang="en-US" sz="1600" dirty="0"/>
          </a:p>
        </p:txBody>
      </p:sp>
      <p:sp>
        <p:nvSpPr>
          <p:cNvPr id="32" name="角丸四角形 31"/>
          <p:cNvSpPr/>
          <p:nvPr/>
        </p:nvSpPr>
        <p:spPr>
          <a:xfrm>
            <a:off x="1008112" y="1076571"/>
            <a:ext cx="2160240" cy="47726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dirty="0" smtClean="0"/>
              <a:t>④</a:t>
            </a:r>
            <a:r>
              <a:rPr lang="en-US" altLang="ja-JP" sz="1600" dirty="0" smtClean="0"/>
              <a:t>request Peers</a:t>
            </a:r>
            <a:endParaRPr lang="ja-JP" altLang="en-US" sz="1600" dirty="0"/>
          </a:p>
        </p:txBody>
      </p:sp>
      <p:sp>
        <p:nvSpPr>
          <p:cNvPr id="36" name="角丸四角形 35"/>
          <p:cNvSpPr/>
          <p:nvPr/>
        </p:nvSpPr>
        <p:spPr>
          <a:xfrm>
            <a:off x="6444208" y="1721654"/>
            <a:ext cx="2049562" cy="42460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dirty="0" smtClean="0"/>
              <a:t>⑤</a:t>
            </a:r>
            <a:r>
              <a:rPr lang="en-US" altLang="ja-JP" sz="1600" dirty="0" smtClean="0"/>
              <a:t>request Peers</a:t>
            </a:r>
            <a:endParaRPr lang="ja-JP" altLang="en-US" sz="1600" dirty="0"/>
          </a:p>
        </p:txBody>
      </p:sp>
      <p:cxnSp>
        <p:nvCxnSpPr>
          <p:cNvPr id="37" name="カギ線コネクタ 36"/>
          <p:cNvCxnSpPr>
            <a:stCxn id="32" idx="2"/>
            <a:endCxn id="36" idx="1"/>
          </p:cNvCxnSpPr>
          <p:nvPr/>
        </p:nvCxnSpPr>
        <p:spPr>
          <a:xfrm rot="16200000" flipH="1">
            <a:off x="4076159" y="-434095"/>
            <a:ext cx="380123" cy="4355976"/>
          </a:xfrm>
          <a:prstGeom prst="bentConnector2">
            <a:avLst/>
          </a:prstGeom>
          <a:ln w="317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36" idx="3"/>
            <a:endCxn id="43" idx="3"/>
          </p:cNvCxnSpPr>
          <p:nvPr/>
        </p:nvCxnSpPr>
        <p:spPr>
          <a:xfrm flipH="1">
            <a:off x="7806962" y="1933955"/>
            <a:ext cx="686808" cy="2954728"/>
          </a:xfrm>
          <a:prstGeom prst="bentConnector3">
            <a:avLst>
              <a:gd name="adj1" fmla="val -59660"/>
            </a:avLst>
          </a:prstGeom>
          <a:ln w="317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角丸四角形 42"/>
          <p:cNvSpPr/>
          <p:nvPr/>
        </p:nvSpPr>
        <p:spPr>
          <a:xfrm>
            <a:off x="5430698" y="4362020"/>
            <a:ext cx="2376264" cy="10533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dirty="0" smtClean="0"/>
              <a:t>⑥</a:t>
            </a:r>
            <a:r>
              <a:rPr lang="en-US" altLang="ja-JP" dirty="0" err="1" smtClean="0"/>
              <a:t>requestPeers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6542910" y="4803617"/>
            <a:ext cx="1134888" cy="382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 err="1"/>
              <a:t>PeerListListener</a:t>
            </a:r>
            <a:endParaRPr lang="en-US" altLang="ja-JP" sz="1050" b="1" dirty="0"/>
          </a:p>
        </p:txBody>
      </p:sp>
      <p:sp>
        <p:nvSpPr>
          <p:cNvPr id="45" name="角丸四角形 44"/>
          <p:cNvSpPr/>
          <p:nvPr/>
        </p:nvSpPr>
        <p:spPr>
          <a:xfrm>
            <a:off x="5579604" y="4803617"/>
            <a:ext cx="792088" cy="382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 smtClean="0"/>
              <a:t>Channel</a:t>
            </a:r>
            <a:endParaRPr lang="en-US" altLang="ja-JP" sz="1050" b="1" dirty="0"/>
          </a:p>
        </p:txBody>
      </p:sp>
      <p:cxnSp>
        <p:nvCxnSpPr>
          <p:cNvPr id="55" name="カギ線コネクタ 54"/>
          <p:cNvCxnSpPr>
            <a:stCxn id="22" idx="2"/>
            <a:endCxn id="21" idx="3"/>
          </p:cNvCxnSpPr>
          <p:nvPr/>
        </p:nvCxnSpPr>
        <p:spPr>
          <a:xfrm rot="5400000" flipH="1">
            <a:off x="5106814" y="3182726"/>
            <a:ext cx="65077" cy="3942002"/>
          </a:xfrm>
          <a:prstGeom prst="bentConnector4">
            <a:avLst>
              <a:gd name="adj1" fmla="val -351276"/>
              <a:gd name="adj2" fmla="val 57197"/>
            </a:avLst>
          </a:prstGeom>
          <a:ln w="31750">
            <a:solidFill>
              <a:schemeClr val="bg1">
                <a:lumMod val="8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718724" y="4459425"/>
            <a:ext cx="2269100" cy="163387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050" b="1" dirty="0" smtClean="0"/>
              <a:t>⑦</a:t>
            </a:r>
            <a:r>
              <a:rPr lang="en-US" altLang="ja-JP" sz="1050" b="1" dirty="0" err="1" smtClean="0"/>
              <a:t>onPeerAvailable</a:t>
            </a:r>
            <a:endParaRPr lang="en-US" altLang="ja-JP" sz="1050" b="1" dirty="0"/>
          </a:p>
        </p:txBody>
      </p:sp>
      <p:sp>
        <p:nvSpPr>
          <p:cNvPr id="62" name="角丸四角形 61"/>
          <p:cNvSpPr/>
          <p:nvPr/>
        </p:nvSpPr>
        <p:spPr>
          <a:xfrm>
            <a:off x="1008112" y="4785848"/>
            <a:ext cx="1691680" cy="116343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050" b="1" dirty="0" err="1" smtClean="0"/>
              <a:t>DeviceList</a:t>
            </a:r>
            <a:endParaRPr lang="en-US" altLang="ja-JP" sz="1050" b="1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323528" y="2564904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ペアリング可能端末の検索要求 → ペアリング端末一覧の取得要求→端末詳細へ</a:t>
            </a:r>
            <a:endParaRPr kumimoji="1" lang="ja-JP" altLang="en-US" dirty="0"/>
          </a:p>
        </p:txBody>
      </p:sp>
      <p:cxnSp>
        <p:nvCxnSpPr>
          <p:cNvPr id="76" name="カギ線コネクタ 75"/>
          <p:cNvCxnSpPr>
            <a:stCxn id="84" idx="2"/>
          </p:cNvCxnSpPr>
          <p:nvPr/>
        </p:nvCxnSpPr>
        <p:spPr>
          <a:xfrm flipH="1">
            <a:off x="1853952" y="5789801"/>
            <a:ext cx="17748" cy="735544"/>
          </a:xfrm>
          <a:prstGeom prst="straightConnector1">
            <a:avLst/>
          </a:prstGeom>
          <a:ln w="317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1187624" y="5106113"/>
            <a:ext cx="1368152" cy="1894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 smtClean="0"/>
              <a:t>Device</a:t>
            </a:r>
            <a:endParaRPr lang="en-US" altLang="ja-JP" sz="1050" b="1" dirty="0"/>
          </a:p>
        </p:txBody>
      </p:sp>
      <p:sp>
        <p:nvSpPr>
          <p:cNvPr id="83" name="角丸四角形 82"/>
          <p:cNvSpPr/>
          <p:nvPr/>
        </p:nvSpPr>
        <p:spPr>
          <a:xfrm>
            <a:off x="1187624" y="5353235"/>
            <a:ext cx="1368152" cy="1894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 smtClean="0"/>
              <a:t>Device</a:t>
            </a:r>
            <a:endParaRPr lang="en-US" altLang="ja-JP" sz="1050" b="1" dirty="0"/>
          </a:p>
        </p:txBody>
      </p:sp>
      <p:sp>
        <p:nvSpPr>
          <p:cNvPr id="84" name="角丸四角形 83"/>
          <p:cNvSpPr/>
          <p:nvPr/>
        </p:nvSpPr>
        <p:spPr>
          <a:xfrm>
            <a:off x="1187624" y="5600357"/>
            <a:ext cx="1368152" cy="1894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 smtClean="0"/>
              <a:t>Device</a:t>
            </a:r>
            <a:endParaRPr lang="en-US" altLang="ja-JP" sz="1050" b="1" dirty="0"/>
          </a:p>
        </p:txBody>
      </p:sp>
    </p:spTree>
    <p:extLst>
      <p:ext uri="{BB962C8B-B14F-4D97-AF65-F5344CB8AC3E}">
        <p14:creationId xmlns:p14="http://schemas.microsoft.com/office/powerpoint/2010/main" val="52093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975648" y="0"/>
            <a:ext cx="3168352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Activity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6156176" cy="23015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Broadcast Receiver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23528" y="3356992"/>
            <a:ext cx="3168352" cy="32014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Fragment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6442578" y="1052736"/>
            <a:ext cx="1944216" cy="3856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②</a:t>
            </a:r>
            <a:r>
              <a:rPr lang="en-US" altLang="ja-JP" dirty="0" smtClean="0"/>
              <a:t>connect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004048" y="2492896"/>
            <a:ext cx="3168352" cy="436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WiFiP2PManager</a:t>
            </a:r>
            <a:endParaRPr kumimoji="1" lang="ja-JP" altLang="en-US" dirty="0"/>
          </a:p>
        </p:txBody>
      </p:sp>
      <p:cxnSp>
        <p:nvCxnSpPr>
          <p:cNvPr id="10" name="カギ線コネクタ 9"/>
          <p:cNvCxnSpPr>
            <a:stCxn id="7" idx="3"/>
            <a:endCxn id="19" idx="3"/>
          </p:cNvCxnSpPr>
          <p:nvPr/>
        </p:nvCxnSpPr>
        <p:spPr>
          <a:xfrm flipH="1">
            <a:off x="7754652" y="1245539"/>
            <a:ext cx="632142" cy="2232862"/>
          </a:xfrm>
          <a:prstGeom prst="bentConnector3">
            <a:avLst>
              <a:gd name="adj1" fmla="val -36163"/>
            </a:avLst>
          </a:prstGeom>
          <a:ln w="317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角丸四角形 18"/>
          <p:cNvSpPr/>
          <p:nvPr/>
        </p:nvSpPr>
        <p:spPr>
          <a:xfrm>
            <a:off x="5378388" y="2951738"/>
            <a:ext cx="2376264" cy="10533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dirty="0" smtClean="0"/>
              <a:t>③</a:t>
            </a:r>
            <a:r>
              <a:rPr lang="en-US" altLang="ja-JP" dirty="0" smtClean="0"/>
              <a:t>connect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5997606" y="3429000"/>
            <a:ext cx="1137828" cy="3826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 smtClean="0"/>
              <a:t>WifiP2pConfig</a:t>
            </a:r>
            <a:endParaRPr lang="en-US" altLang="ja-JP" sz="1050" b="1" dirty="0"/>
          </a:p>
        </p:txBody>
      </p:sp>
      <p:sp>
        <p:nvSpPr>
          <p:cNvPr id="27" name="角丸四角形 26"/>
          <p:cNvSpPr/>
          <p:nvPr/>
        </p:nvSpPr>
        <p:spPr>
          <a:xfrm>
            <a:off x="179511" y="575474"/>
            <a:ext cx="4464497" cy="157078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dirty="0" smtClean="0"/>
              <a:t>③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WIFI_P2P_CONNECTION_CHANGED_ACTION</a:t>
            </a:r>
          </a:p>
          <a:p>
            <a:r>
              <a:rPr lang="en-US" altLang="ja-JP" sz="800" dirty="0" err="1"/>
              <a:t>val</a:t>
            </a:r>
            <a:r>
              <a:rPr lang="en-US" altLang="ja-JP" sz="800" dirty="0"/>
              <a:t> </a:t>
            </a:r>
            <a:r>
              <a:rPr lang="en-US" altLang="ja-JP" sz="800" dirty="0" err="1"/>
              <a:t>networkInfo</a:t>
            </a:r>
            <a:r>
              <a:rPr lang="en-US" altLang="ja-JP" sz="800" dirty="0"/>
              <a:t> = intent</a:t>
            </a:r>
            <a:br>
              <a:rPr lang="en-US" altLang="ja-JP" sz="800" dirty="0"/>
            </a:br>
            <a:r>
              <a:rPr lang="en-US" altLang="ja-JP" sz="800" dirty="0"/>
              <a:t>        .</a:t>
            </a:r>
            <a:r>
              <a:rPr lang="en-US" altLang="ja-JP" sz="800" dirty="0" err="1"/>
              <a:t>getParcelableExtra</a:t>
            </a:r>
            <a:r>
              <a:rPr lang="en-US" altLang="ja-JP" sz="800" dirty="0"/>
              <a:t>&lt;</a:t>
            </a:r>
            <a:r>
              <a:rPr lang="en-US" altLang="ja-JP" sz="800" dirty="0" err="1"/>
              <a:t>Parcelable</a:t>
            </a:r>
            <a:r>
              <a:rPr lang="en-US" altLang="ja-JP" sz="800" dirty="0"/>
              <a:t>&gt;(WifiP2pManager.</a:t>
            </a:r>
            <a:r>
              <a:rPr lang="en-US" altLang="ja-JP" sz="800" i="1" dirty="0"/>
              <a:t>EXTRA_NETWORK_INFO</a:t>
            </a:r>
            <a:r>
              <a:rPr lang="en-US" altLang="ja-JP" sz="800" dirty="0"/>
              <a:t>) as </a:t>
            </a:r>
            <a:r>
              <a:rPr lang="en-US" altLang="ja-JP" sz="800" dirty="0" err="1" smtClean="0"/>
              <a:t>NetworkInfo</a:t>
            </a:r>
            <a:endParaRPr lang="en-US" altLang="ja-JP" sz="800" dirty="0" smtClean="0"/>
          </a:p>
          <a:p>
            <a:r>
              <a:rPr lang="en-US" altLang="ja-JP" sz="800" dirty="0"/>
              <a:t>if (</a:t>
            </a:r>
            <a:r>
              <a:rPr lang="en-US" altLang="ja-JP" sz="800" dirty="0" err="1"/>
              <a:t>networkInfo.</a:t>
            </a:r>
            <a:r>
              <a:rPr lang="en-US" altLang="ja-JP" sz="800" i="1" dirty="0" err="1"/>
              <a:t>isConnected</a:t>
            </a:r>
            <a:r>
              <a:rPr lang="en-US" altLang="ja-JP" sz="800" dirty="0"/>
              <a:t>) </a:t>
            </a:r>
            <a:r>
              <a:rPr lang="en-US" altLang="ja-JP" sz="800" dirty="0" smtClean="0"/>
              <a:t>{</a:t>
            </a:r>
          </a:p>
          <a:p>
            <a:r>
              <a:rPr lang="en-US" altLang="ja-JP" sz="800" dirty="0"/>
              <a:t>}</a:t>
            </a:r>
            <a:endParaRPr lang="ja-JP" altLang="en-US" sz="800" dirty="0"/>
          </a:p>
        </p:txBody>
      </p:sp>
      <p:sp>
        <p:nvSpPr>
          <p:cNvPr id="32" name="角丸四角形 31"/>
          <p:cNvSpPr/>
          <p:nvPr/>
        </p:nvSpPr>
        <p:spPr>
          <a:xfrm>
            <a:off x="1007836" y="1505262"/>
            <a:ext cx="2916092" cy="47726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dirty="0" smtClean="0"/>
              <a:t>④</a:t>
            </a:r>
            <a:r>
              <a:rPr lang="en-US" altLang="ja-JP" sz="1600" dirty="0" err="1" smtClean="0"/>
              <a:t>requestConnectionInfo</a:t>
            </a:r>
            <a:endParaRPr lang="ja-JP" altLang="en-US" sz="1600" dirty="0"/>
          </a:p>
        </p:txBody>
      </p:sp>
      <p:sp>
        <p:nvSpPr>
          <p:cNvPr id="36" name="角丸四角形 35"/>
          <p:cNvSpPr/>
          <p:nvPr/>
        </p:nvSpPr>
        <p:spPr>
          <a:xfrm>
            <a:off x="6444208" y="1721654"/>
            <a:ext cx="2304256" cy="4246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dirty="0" smtClean="0"/>
              <a:t>⑤</a:t>
            </a:r>
            <a:r>
              <a:rPr lang="en-US" altLang="ja-JP" sz="1600" dirty="0"/>
              <a:t> </a:t>
            </a:r>
            <a:r>
              <a:rPr lang="en-US" altLang="ja-JP" sz="1400" dirty="0" err="1"/>
              <a:t>requestConnectionInfo</a:t>
            </a:r>
            <a:endParaRPr lang="ja-JP" altLang="en-US" sz="1400" dirty="0"/>
          </a:p>
        </p:txBody>
      </p:sp>
      <p:cxnSp>
        <p:nvCxnSpPr>
          <p:cNvPr id="37" name="カギ線コネクタ 36"/>
          <p:cNvCxnSpPr>
            <a:stCxn id="32" idx="3"/>
            <a:endCxn id="36" idx="1"/>
          </p:cNvCxnSpPr>
          <p:nvPr/>
        </p:nvCxnSpPr>
        <p:spPr>
          <a:xfrm>
            <a:off x="3923928" y="1743893"/>
            <a:ext cx="2520280" cy="190062"/>
          </a:xfrm>
          <a:prstGeom prst="bentConnector3">
            <a:avLst>
              <a:gd name="adj1" fmla="val 50000"/>
            </a:avLst>
          </a:prstGeom>
          <a:ln w="317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角丸四角形 42"/>
          <p:cNvSpPr/>
          <p:nvPr/>
        </p:nvSpPr>
        <p:spPr>
          <a:xfrm>
            <a:off x="5430698" y="4362020"/>
            <a:ext cx="2376264" cy="15872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dirty="0" smtClean="0"/>
              <a:t>⑥</a:t>
            </a:r>
            <a:r>
              <a:rPr lang="en-US" altLang="ja-JP" dirty="0"/>
              <a:t> </a:t>
            </a:r>
            <a:r>
              <a:rPr lang="en-US" altLang="ja-JP" sz="1400" dirty="0" err="1"/>
              <a:t>requestConnectionInfo</a:t>
            </a:r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5579604" y="5366751"/>
            <a:ext cx="1555830" cy="382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 err="1"/>
              <a:t>ConnectionInfoListener</a:t>
            </a:r>
            <a:r>
              <a:rPr lang="en-US" altLang="ja-JP" sz="1050" b="1" dirty="0"/>
              <a:t> 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5579604" y="4869160"/>
            <a:ext cx="792088" cy="382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 smtClean="0"/>
              <a:t>Channel</a:t>
            </a:r>
            <a:endParaRPr lang="en-US" altLang="ja-JP" sz="1050" b="1" dirty="0"/>
          </a:p>
        </p:txBody>
      </p:sp>
      <p:sp>
        <p:nvSpPr>
          <p:cNvPr id="62" name="角丸四角形 61"/>
          <p:cNvSpPr/>
          <p:nvPr/>
        </p:nvSpPr>
        <p:spPr>
          <a:xfrm>
            <a:off x="612200" y="3713822"/>
            <a:ext cx="2556152" cy="10338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050" b="1" dirty="0" err="1" smtClean="0"/>
              <a:t>DeviceDetail</a:t>
            </a:r>
            <a:endParaRPr lang="en-US" altLang="ja-JP" sz="1050" b="1" dirty="0"/>
          </a:p>
        </p:txBody>
      </p:sp>
      <p:sp>
        <p:nvSpPr>
          <p:cNvPr id="24" name="角丸四角形 23"/>
          <p:cNvSpPr/>
          <p:nvPr/>
        </p:nvSpPr>
        <p:spPr>
          <a:xfrm>
            <a:off x="918168" y="4096470"/>
            <a:ext cx="1944216" cy="38560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①</a:t>
            </a:r>
            <a:r>
              <a:rPr lang="en-US" altLang="ja-JP" dirty="0" smtClean="0"/>
              <a:t>connect</a:t>
            </a:r>
            <a:endParaRPr kumimoji="1" lang="ja-JP" altLang="en-US" dirty="0"/>
          </a:p>
        </p:txBody>
      </p:sp>
      <p:cxnSp>
        <p:nvCxnSpPr>
          <p:cNvPr id="40" name="カギ線コネクタ 39"/>
          <p:cNvCxnSpPr>
            <a:stCxn id="24" idx="3"/>
            <a:endCxn id="7" idx="1"/>
          </p:cNvCxnSpPr>
          <p:nvPr/>
        </p:nvCxnSpPr>
        <p:spPr>
          <a:xfrm flipV="1">
            <a:off x="2862384" y="1245539"/>
            <a:ext cx="3580194" cy="3043734"/>
          </a:xfrm>
          <a:prstGeom prst="bentConnector3">
            <a:avLst>
              <a:gd name="adj1" fmla="val 50000"/>
            </a:avLst>
          </a:prstGeom>
          <a:ln w="317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23528" y="2643051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端末接続</a:t>
            </a:r>
            <a:r>
              <a:rPr lang="ja-JP" altLang="en-US" sz="1600" dirty="0" smtClean="0"/>
              <a:t>要求 → 接続状態→接続情報取得</a:t>
            </a:r>
            <a:endParaRPr kumimoji="1" lang="ja-JP" altLang="en-US" sz="1600" dirty="0"/>
          </a:p>
        </p:txBody>
      </p:sp>
      <p:cxnSp>
        <p:nvCxnSpPr>
          <p:cNvPr id="30" name="カギ線コネクタ 29"/>
          <p:cNvCxnSpPr>
            <a:stCxn id="19" idx="1"/>
            <a:endCxn id="27" idx="2"/>
          </p:cNvCxnSpPr>
          <p:nvPr/>
        </p:nvCxnSpPr>
        <p:spPr>
          <a:xfrm rot="10800000">
            <a:off x="2411760" y="2146255"/>
            <a:ext cx="2966628" cy="1332146"/>
          </a:xfrm>
          <a:prstGeom prst="bentConnector2">
            <a:avLst/>
          </a:prstGeom>
          <a:ln w="31750">
            <a:solidFill>
              <a:schemeClr val="bg1">
                <a:lumMod val="8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36" idx="3"/>
            <a:endCxn id="43" idx="3"/>
          </p:cNvCxnSpPr>
          <p:nvPr/>
        </p:nvCxnSpPr>
        <p:spPr>
          <a:xfrm flipH="1">
            <a:off x="7806962" y="1933955"/>
            <a:ext cx="941502" cy="3221695"/>
          </a:xfrm>
          <a:prstGeom prst="bentConnector3">
            <a:avLst>
              <a:gd name="adj1" fmla="val -24280"/>
            </a:avLst>
          </a:prstGeom>
          <a:ln w="317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62"/>
          <p:cNvSpPr/>
          <p:nvPr/>
        </p:nvSpPr>
        <p:spPr>
          <a:xfrm>
            <a:off x="585318" y="4827149"/>
            <a:ext cx="2583034" cy="163387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050" b="1" dirty="0" err="1" smtClean="0"/>
              <a:t>ConnectionInfoListener</a:t>
            </a:r>
            <a:endParaRPr lang="en-US" altLang="ja-JP" sz="1050" b="1" dirty="0"/>
          </a:p>
        </p:txBody>
      </p:sp>
      <p:sp>
        <p:nvSpPr>
          <p:cNvPr id="65" name="角丸四角形 64"/>
          <p:cNvSpPr/>
          <p:nvPr/>
        </p:nvSpPr>
        <p:spPr>
          <a:xfrm>
            <a:off x="724001" y="5132345"/>
            <a:ext cx="2263823" cy="124898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050" b="1" dirty="0"/>
              <a:t>⑦</a:t>
            </a:r>
            <a:r>
              <a:rPr lang="en-US" altLang="ja-JP" sz="1050" b="1" dirty="0" err="1" smtClean="0"/>
              <a:t>onConnectionInfoAvailable</a:t>
            </a:r>
            <a:endParaRPr lang="en-US" altLang="ja-JP" sz="1050" b="1" dirty="0"/>
          </a:p>
        </p:txBody>
      </p:sp>
      <p:cxnSp>
        <p:nvCxnSpPr>
          <p:cNvPr id="66" name="カギ線コネクタ 65"/>
          <p:cNvCxnSpPr>
            <a:stCxn id="22" idx="1"/>
            <a:endCxn id="65" idx="3"/>
          </p:cNvCxnSpPr>
          <p:nvPr/>
        </p:nvCxnSpPr>
        <p:spPr>
          <a:xfrm rot="10800000" flipV="1">
            <a:off x="2987824" y="5558075"/>
            <a:ext cx="2591780" cy="198762"/>
          </a:xfrm>
          <a:prstGeom prst="bentConnector3">
            <a:avLst>
              <a:gd name="adj1" fmla="val 50000"/>
            </a:avLst>
          </a:prstGeom>
          <a:ln w="31750">
            <a:solidFill>
              <a:schemeClr val="bg1">
                <a:lumMod val="8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1098920" y="5539350"/>
            <a:ext cx="1555830" cy="382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 smtClean="0"/>
              <a:t>WifiP2pInfo</a:t>
            </a:r>
            <a:endParaRPr lang="en-US" altLang="ja-JP" sz="1050" b="1" dirty="0"/>
          </a:p>
        </p:txBody>
      </p:sp>
    </p:spTree>
    <p:extLst>
      <p:ext uri="{BB962C8B-B14F-4D97-AF65-F5344CB8AC3E}">
        <p14:creationId xmlns:p14="http://schemas.microsoft.com/office/powerpoint/2010/main" val="407634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改修後の処理遷移図面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69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251812" y="298341"/>
            <a:ext cx="4403149" cy="62440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Repository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732240" y="287556"/>
            <a:ext cx="2411760" cy="6570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Activity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897116" y="4365105"/>
            <a:ext cx="2013112" cy="21772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Fragment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7219988" y="985582"/>
            <a:ext cx="1690239" cy="3856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①</a:t>
            </a:r>
            <a:r>
              <a:rPr lang="en-US" altLang="ja-JP" sz="1400" dirty="0" err="1" smtClean="0"/>
              <a:t>discoverPeers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2517459" y="1401310"/>
            <a:ext cx="2003403" cy="303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WiFiP2PManager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2603943" y="1859522"/>
            <a:ext cx="1844911" cy="10533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400" dirty="0"/>
              <a:t>③</a:t>
            </a:r>
            <a:r>
              <a:rPr lang="en-US" altLang="ja-JP" sz="1400" dirty="0" err="1" smtClean="0"/>
              <a:t>discoverPeers</a:t>
            </a:r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3130355" y="2325480"/>
            <a:ext cx="792088" cy="382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 smtClean="0"/>
              <a:t>Channel</a:t>
            </a:r>
            <a:endParaRPr lang="en-US" altLang="ja-JP" sz="1050" b="1" dirty="0"/>
          </a:p>
        </p:txBody>
      </p:sp>
      <p:sp>
        <p:nvSpPr>
          <p:cNvPr id="43" name="角丸四角形 42"/>
          <p:cNvSpPr/>
          <p:nvPr/>
        </p:nvSpPr>
        <p:spPr>
          <a:xfrm>
            <a:off x="2603943" y="3235802"/>
            <a:ext cx="1831314" cy="10533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/>
              <a:t>⑤</a:t>
            </a:r>
            <a:r>
              <a:rPr lang="en-US" altLang="ja-JP" sz="1400" dirty="0" err="1" smtClean="0"/>
              <a:t>requestPeers</a:t>
            </a:r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3381555" y="3677399"/>
            <a:ext cx="924537" cy="382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b="1" dirty="0" err="1"/>
              <a:t>PeerListListener</a:t>
            </a:r>
            <a:endParaRPr lang="en-US" altLang="ja-JP" sz="800" b="1" dirty="0"/>
          </a:p>
        </p:txBody>
      </p:sp>
      <p:sp>
        <p:nvSpPr>
          <p:cNvPr id="45" name="角丸四角形 44"/>
          <p:cNvSpPr/>
          <p:nvPr/>
        </p:nvSpPr>
        <p:spPr>
          <a:xfrm>
            <a:off x="2733483" y="3677399"/>
            <a:ext cx="582959" cy="382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Channel</a:t>
            </a:r>
            <a:endParaRPr lang="en-US" altLang="ja-JP" sz="800" b="1" dirty="0"/>
          </a:p>
        </p:txBody>
      </p:sp>
      <p:sp>
        <p:nvSpPr>
          <p:cNvPr id="62" name="角丸四角形 61"/>
          <p:cNvSpPr/>
          <p:nvPr/>
        </p:nvSpPr>
        <p:spPr>
          <a:xfrm>
            <a:off x="7040477" y="4850115"/>
            <a:ext cx="1691680" cy="116343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050" b="1" dirty="0" err="1" smtClean="0"/>
              <a:t>DeviceListLiveData</a:t>
            </a:r>
            <a:endParaRPr lang="en-US" altLang="ja-JP" sz="1050" b="1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897116" y="1865620"/>
            <a:ext cx="21393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ペアリング可能端末の検索要求 → </a:t>
            </a:r>
            <a:endParaRPr lang="en-US" altLang="ja-JP" dirty="0" smtClean="0"/>
          </a:p>
          <a:p>
            <a:r>
              <a:rPr lang="ja-JP" altLang="en-US" dirty="0" smtClean="0"/>
              <a:t>ペアリング端末一覧の取得要求→</a:t>
            </a:r>
            <a:endParaRPr lang="en-US" altLang="ja-JP" dirty="0" smtClean="0"/>
          </a:p>
          <a:p>
            <a:r>
              <a:rPr lang="ja-JP" altLang="en-US" dirty="0" smtClean="0"/>
              <a:t>端末詳細へ</a:t>
            </a:r>
            <a:endParaRPr kumimoji="1" lang="ja-JP" altLang="en-US" dirty="0"/>
          </a:p>
        </p:txBody>
      </p:sp>
      <p:sp>
        <p:nvSpPr>
          <p:cNvPr id="81" name="角丸四角形 80"/>
          <p:cNvSpPr/>
          <p:nvPr/>
        </p:nvSpPr>
        <p:spPr>
          <a:xfrm>
            <a:off x="7219989" y="5170380"/>
            <a:ext cx="1368152" cy="1894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 smtClean="0"/>
              <a:t>Device</a:t>
            </a:r>
            <a:endParaRPr lang="en-US" altLang="ja-JP" sz="1050" b="1" dirty="0"/>
          </a:p>
        </p:txBody>
      </p:sp>
      <p:sp>
        <p:nvSpPr>
          <p:cNvPr id="83" name="角丸四角形 82"/>
          <p:cNvSpPr/>
          <p:nvPr/>
        </p:nvSpPr>
        <p:spPr>
          <a:xfrm>
            <a:off x="7219989" y="5417502"/>
            <a:ext cx="1368152" cy="1894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 smtClean="0"/>
              <a:t>Device</a:t>
            </a:r>
            <a:endParaRPr lang="en-US" altLang="ja-JP" sz="1050" b="1" dirty="0"/>
          </a:p>
        </p:txBody>
      </p:sp>
      <p:sp>
        <p:nvSpPr>
          <p:cNvPr id="84" name="角丸四角形 83"/>
          <p:cNvSpPr/>
          <p:nvPr/>
        </p:nvSpPr>
        <p:spPr>
          <a:xfrm>
            <a:off x="7219989" y="5664624"/>
            <a:ext cx="1368152" cy="1894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 smtClean="0"/>
              <a:t>Device</a:t>
            </a:r>
            <a:endParaRPr lang="en-US" altLang="ja-JP" sz="1050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90432" y="1331363"/>
            <a:ext cx="2177311" cy="18587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Broadcast Receiver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179511" y="1883246"/>
            <a:ext cx="1980045" cy="11684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800" b="1" dirty="0" smtClean="0"/>
              <a:t>④</a:t>
            </a:r>
            <a:r>
              <a:rPr lang="en-US" altLang="ja-JP" sz="800" b="1" dirty="0" smtClean="0"/>
              <a:t>WIFI_P2P_PEERS_CHANGED_ACTION</a:t>
            </a:r>
            <a:endParaRPr lang="ja-JP" altLang="en-US" sz="800" b="1" dirty="0"/>
          </a:p>
        </p:txBody>
      </p:sp>
      <p:sp>
        <p:nvSpPr>
          <p:cNvPr id="32" name="角丸四角形 31"/>
          <p:cNvSpPr/>
          <p:nvPr/>
        </p:nvSpPr>
        <p:spPr>
          <a:xfrm>
            <a:off x="395535" y="2265390"/>
            <a:ext cx="1468933" cy="47726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400" dirty="0"/>
              <a:t>④</a:t>
            </a:r>
            <a:r>
              <a:rPr lang="en-US" altLang="ja-JP" sz="1400" dirty="0" smtClean="0"/>
              <a:t>request Peers</a:t>
            </a:r>
            <a:endParaRPr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2517459" y="4713144"/>
            <a:ext cx="2080682" cy="16450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050" b="1" dirty="0" err="1"/>
              <a:t>PeerListListener</a:t>
            </a:r>
            <a:endParaRPr lang="en-US" altLang="ja-JP" sz="1050" b="1" dirty="0"/>
          </a:p>
        </p:txBody>
      </p:sp>
      <p:sp>
        <p:nvSpPr>
          <p:cNvPr id="44" name="角丸四角形 43"/>
          <p:cNvSpPr/>
          <p:nvPr/>
        </p:nvSpPr>
        <p:spPr>
          <a:xfrm>
            <a:off x="2733483" y="5170379"/>
            <a:ext cx="1684130" cy="104382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050" b="1" dirty="0" smtClean="0"/>
              <a:t>⑦</a:t>
            </a:r>
            <a:r>
              <a:rPr lang="en-US" altLang="ja-JP" sz="1050" b="1" dirty="0" err="1" smtClean="0"/>
              <a:t>onPeerAvailable</a:t>
            </a:r>
            <a:endParaRPr lang="en-US" altLang="ja-JP" sz="1050" b="1" dirty="0"/>
          </a:p>
        </p:txBody>
      </p:sp>
      <p:sp>
        <p:nvSpPr>
          <p:cNvPr id="46" name="正方形/長方形 45"/>
          <p:cNvSpPr/>
          <p:nvPr/>
        </p:nvSpPr>
        <p:spPr>
          <a:xfrm>
            <a:off x="4795251" y="2406667"/>
            <a:ext cx="1813698" cy="41356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/>
              <a:t>ViewMode</a:t>
            </a:r>
            <a:r>
              <a:rPr lang="en-US" altLang="ja-JP" dirty="0" err="1"/>
              <a:t>l</a:t>
            </a:r>
            <a:endParaRPr kumimoji="1" lang="ja-JP" altLang="en-US" dirty="0"/>
          </a:p>
        </p:txBody>
      </p:sp>
      <p:sp>
        <p:nvSpPr>
          <p:cNvPr id="47" name="角丸四角形 46"/>
          <p:cNvSpPr/>
          <p:nvPr/>
        </p:nvSpPr>
        <p:spPr>
          <a:xfrm>
            <a:off x="5011274" y="5450464"/>
            <a:ext cx="1256197" cy="3922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900" b="1" dirty="0" err="1" smtClean="0"/>
              <a:t>DeviceListLiveData</a:t>
            </a:r>
            <a:r>
              <a:rPr lang="en-US" altLang="ja-JP" sz="900" b="1" dirty="0" smtClean="0"/>
              <a:t>.</a:t>
            </a:r>
          </a:p>
          <a:p>
            <a:pPr algn="ctr"/>
            <a:r>
              <a:rPr lang="en-US" altLang="ja-JP" sz="900" b="1" dirty="0" err="1" smtClean="0"/>
              <a:t>postData</a:t>
            </a:r>
            <a:endParaRPr lang="en-US" altLang="ja-JP" sz="900" b="1" dirty="0"/>
          </a:p>
        </p:txBody>
      </p:sp>
      <p:sp>
        <p:nvSpPr>
          <p:cNvPr id="49" name="角丸四角形 48"/>
          <p:cNvSpPr/>
          <p:nvPr/>
        </p:nvSpPr>
        <p:spPr>
          <a:xfrm>
            <a:off x="4961057" y="2920274"/>
            <a:ext cx="1478856" cy="10533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/>
              <a:t>②</a:t>
            </a:r>
            <a:r>
              <a:rPr lang="en-US" altLang="ja-JP" sz="1400" dirty="0" err="1" smtClean="0"/>
              <a:t>discoverPeers</a:t>
            </a:r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5235014" y="3386232"/>
            <a:ext cx="792088" cy="382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 smtClean="0"/>
              <a:t>Channel</a:t>
            </a:r>
            <a:endParaRPr lang="en-US" altLang="ja-JP" sz="1050" b="1" dirty="0"/>
          </a:p>
        </p:txBody>
      </p:sp>
      <p:cxnSp>
        <p:nvCxnSpPr>
          <p:cNvPr id="51" name="カギ線コネクタ 50"/>
          <p:cNvCxnSpPr>
            <a:stCxn id="7" idx="1"/>
            <a:endCxn id="49" idx="3"/>
          </p:cNvCxnSpPr>
          <p:nvPr/>
        </p:nvCxnSpPr>
        <p:spPr>
          <a:xfrm rot="10800000" flipV="1">
            <a:off x="6439914" y="1178385"/>
            <a:ext cx="780075" cy="2268552"/>
          </a:xfrm>
          <a:prstGeom prst="bentConnector3">
            <a:avLst>
              <a:gd name="adj1" fmla="val 50000"/>
            </a:avLst>
          </a:prstGeom>
          <a:ln w="317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49" idx="1"/>
            <a:endCxn id="19" idx="3"/>
          </p:cNvCxnSpPr>
          <p:nvPr/>
        </p:nvCxnSpPr>
        <p:spPr>
          <a:xfrm rot="10800000">
            <a:off x="4448855" y="2386185"/>
            <a:ext cx="512203" cy="1060752"/>
          </a:xfrm>
          <a:prstGeom prst="bentConnector3">
            <a:avLst>
              <a:gd name="adj1" fmla="val 50000"/>
            </a:avLst>
          </a:prstGeom>
          <a:ln w="317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4961057" y="4235883"/>
            <a:ext cx="1356630" cy="47726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200" dirty="0" smtClean="0"/>
              <a:t>⑤</a:t>
            </a:r>
            <a:r>
              <a:rPr lang="en-US" altLang="ja-JP" sz="1200" dirty="0" smtClean="0"/>
              <a:t>request Peers</a:t>
            </a:r>
            <a:endParaRPr lang="ja-JP" altLang="en-US" sz="1200" dirty="0"/>
          </a:p>
        </p:txBody>
      </p:sp>
      <p:cxnSp>
        <p:nvCxnSpPr>
          <p:cNvPr id="57" name="カギ線コネクタ 56"/>
          <p:cNvCxnSpPr>
            <a:stCxn id="32" idx="2"/>
            <a:endCxn id="43" idx="1"/>
          </p:cNvCxnSpPr>
          <p:nvPr/>
        </p:nvCxnSpPr>
        <p:spPr>
          <a:xfrm rot="16200000" flipH="1">
            <a:off x="1357065" y="2515587"/>
            <a:ext cx="1019814" cy="1473941"/>
          </a:xfrm>
          <a:prstGeom prst="bentConnector2">
            <a:avLst/>
          </a:prstGeom>
          <a:ln w="317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カギ線コネクタ 60"/>
          <p:cNvCxnSpPr>
            <a:stCxn id="56" idx="1"/>
            <a:endCxn id="43" idx="3"/>
          </p:cNvCxnSpPr>
          <p:nvPr/>
        </p:nvCxnSpPr>
        <p:spPr>
          <a:xfrm rot="10800000">
            <a:off x="4435257" y="3762466"/>
            <a:ext cx="525800" cy="712049"/>
          </a:xfrm>
          <a:prstGeom prst="bentConnector3">
            <a:avLst>
              <a:gd name="adj1" fmla="val 50000"/>
            </a:avLst>
          </a:prstGeom>
          <a:ln w="317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64"/>
          <p:cNvCxnSpPr>
            <a:stCxn id="22" idx="2"/>
            <a:endCxn id="44" idx="1"/>
          </p:cNvCxnSpPr>
          <p:nvPr/>
        </p:nvCxnSpPr>
        <p:spPr>
          <a:xfrm rot="5400000">
            <a:off x="2472532" y="4320999"/>
            <a:ext cx="1632245" cy="1110341"/>
          </a:xfrm>
          <a:prstGeom prst="bentConnector4">
            <a:avLst>
              <a:gd name="adj1" fmla="val 34012"/>
              <a:gd name="adj2" fmla="val 120588"/>
            </a:avLst>
          </a:prstGeom>
          <a:ln w="31750">
            <a:solidFill>
              <a:schemeClr val="bg1">
                <a:lumMod val="8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カギ線コネクタ 69"/>
          <p:cNvCxnSpPr>
            <a:endCxn id="47" idx="1"/>
          </p:cNvCxnSpPr>
          <p:nvPr/>
        </p:nvCxnSpPr>
        <p:spPr>
          <a:xfrm flipV="1">
            <a:off x="4448854" y="5646600"/>
            <a:ext cx="562420" cy="18024"/>
          </a:xfrm>
          <a:prstGeom prst="bentConnector3">
            <a:avLst>
              <a:gd name="adj1" fmla="val 50000"/>
            </a:avLst>
          </a:prstGeom>
          <a:ln w="317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>
            <a:stCxn id="47" idx="3"/>
            <a:endCxn id="62" idx="1"/>
          </p:cNvCxnSpPr>
          <p:nvPr/>
        </p:nvCxnSpPr>
        <p:spPr>
          <a:xfrm flipV="1">
            <a:off x="6267471" y="5431831"/>
            <a:ext cx="773006" cy="214769"/>
          </a:xfrm>
          <a:prstGeom prst="bentConnector3">
            <a:avLst>
              <a:gd name="adj1" fmla="val 50000"/>
            </a:avLst>
          </a:prstGeom>
          <a:ln w="317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89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571</Words>
  <Application>Microsoft Office PowerPoint</Application>
  <PresentationFormat>画面に合わせる (4:3)</PresentationFormat>
  <Paragraphs>141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テーマ</vt:lpstr>
      <vt:lpstr>MakeSmileShutter図解</vt:lpstr>
      <vt:lpstr>PowerPoint プレゼンテーション</vt:lpstr>
      <vt:lpstr>PowerPoint プレゼンテーション</vt:lpstr>
      <vt:lpstr>PowerPoint プレゼンテーション</vt:lpstr>
      <vt:lpstr>改修前の処理遷移図面</vt:lpstr>
      <vt:lpstr>PowerPoint プレゼンテーション</vt:lpstr>
      <vt:lpstr>PowerPoint プレゼンテーション</vt:lpstr>
      <vt:lpstr>改修後の処理遷移図面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MakeSmileShutter図解</dc:title>
  <dc:creator>Chisato Karakama</dc:creator>
  <cp:lastModifiedBy>Chisato Karakama</cp:lastModifiedBy>
  <cp:revision>93</cp:revision>
  <dcterms:created xsi:type="dcterms:W3CDTF">2019-05-21T01:29:23Z</dcterms:created>
  <dcterms:modified xsi:type="dcterms:W3CDTF">2019-05-28T01:07:29Z</dcterms:modified>
</cp:coreProperties>
</file>