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6"/>
  </p:notesMasterIdLst>
  <p:handoutMasterIdLst>
    <p:handoutMasterId r:id="rId47"/>
  </p:handoutMasterIdLst>
  <p:sldIdLst>
    <p:sldId id="256" r:id="rId3"/>
    <p:sldId id="269" r:id="rId4"/>
    <p:sldId id="258" r:id="rId5"/>
    <p:sldId id="271" r:id="rId6"/>
    <p:sldId id="302" r:id="rId7"/>
    <p:sldId id="273" r:id="rId8"/>
    <p:sldId id="303" r:id="rId9"/>
    <p:sldId id="304" r:id="rId10"/>
    <p:sldId id="307" r:id="rId11"/>
    <p:sldId id="308" r:id="rId12"/>
    <p:sldId id="309" r:id="rId13"/>
    <p:sldId id="311" r:id="rId14"/>
    <p:sldId id="310" r:id="rId15"/>
    <p:sldId id="312" r:id="rId16"/>
    <p:sldId id="313" r:id="rId17"/>
    <p:sldId id="305" r:id="rId18"/>
    <p:sldId id="315"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06" r:id="rId32"/>
    <p:sldId id="327" r:id="rId33"/>
    <p:sldId id="328" r:id="rId34"/>
    <p:sldId id="329" r:id="rId35"/>
    <p:sldId id="337" r:id="rId36"/>
    <p:sldId id="330" r:id="rId37"/>
    <p:sldId id="331" r:id="rId38"/>
    <p:sldId id="336" r:id="rId39"/>
    <p:sldId id="333" r:id="rId40"/>
    <p:sldId id="332" r:id="rId41"/>
    <p:sldId id="335" r:id="rId42"/>
    <p:sldId id="338" r:id="rId43"/>
    <p:sldId id="339" r:id="rId44"/>
    <p:sldId id="261" r:id="rId45"/>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FF"/>
    <a:srgbClr val="4F86FF"/>
    <a:srgbClr val="81CBFF"/>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55" autoAdjust="0"/>
    <p:restoredTop sz="96182" autoAdjust="0"/>
  </p:normalViewPr>
  <p:slideViewPr>
    <p:cSldViewPr snapToGrid="0">
      <p:cViewPr>
        <p:scale>
          <a:sx n="66" d="100"/>
          <a:sy n="66" d="100"/>
        </p:scale>
        <p:origin x="835" y="71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39" d="100"/>
        <a:sy n="139"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5.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Slide 1">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715233"/>
          </a:xfrm>
          <a:prstGeom prst="rect">
            <a:avLst/>
          </a:prstGeom>
        </p:spPr>
      </p:pic>
      <p:sp>
        <p:nvSpPr>
          <p:cNvPr id="9801" name="副标题 9800"/>
          <p:cNvSpPr>
            <a:spLocks noGrp="1"/>
          </p:cNvSpPr>
          <p:nvPr userDrawn="1">
            <p:ph type="subTitle" idx="1" hasCustomPrompt="1"/>
          </p:nvPr>
        </p:nvSpPr>
        <p:spPr>
          <a:xfrm>
            <a:off x="1058688" y="4126794"/>
            <a:ext cx="6119586" cy="558799"/>
          </a:xfrm>
          <a:prstGeom prst="rect">
            <a:avLst/>
          </a:prstGeom>
        </p:spPr>
        <p:txBody>
          <a:bodyPr anchor="b" anchorCtr="0">
            <a:norm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www.freepptbackgrounds.net</a:t>
            </a:r>
            <a:endParaRPr lang="en-US" dirty="0"/>
          </a:p>
        </p:txBody>
      </p:sp>
      <p:sp>
        <p:nvSpPr>
          <p:cNvPr id="9802" name="标题 9801"/>
          <p:cNvSpPr>
            <a:spLocks noGrp="1"/>
          </p:cNvSpPr>
          <p:nvPr userDrawn="1">
            <p:ph type="ctrTitle" hasCustomPrompt="1"/>
          </p:nvPr>
        </p:nvSpPr>
        <p:spPr>
          <a:xfrm>
            <a:off x="1058688" y="4833729"/>
            <a:ext cx="6119586" cy="1251248"/>
          </a:xfrm>
          <a:prstGeom prst="rect">
            <a:avLst/>
          </a:prstGeom>
        </p:spPr>
        <p:txBody>
          <a:bodyPr anchor="t" anchorCtr="0">
            <a:normAutofit/>
          </a:bodyPr>
          <a:lstStyle>
            <a:lvl1pPr algn="l">
              <a:defRPr sz="4000">
                <a:solidFill>
                  <a:schemeClr val="accent1"/>
                </a:solidFill>
              </a:defRPr>
            </a:lvl1pPr>
          </a:lstStyle>
          <a:p>
            <a:r>
              <a:rPr lang="en-US" dirty="0"/>
              <a:t>Freepptbackgrounds.net</a:t>
            </a:r>
            <a:endParaRPr lang="zh-CN" altLang="en-US" dirty="0"/>
          </a:p>
        </p:txBody>
      </p:sp>
      <p:cxnSp>
        <p:nvCxnSpPr>
          <p:cNvPr id="7" name="直接连接符 6"/>
          <p:cNvCxnSpPr/>
          <p:nvPr userDrawn="1"/>
        </p:nvCxnSpPr>
        <p:spPr>
          <a:xfrm>
            <a:off x="1058688" y="4730320"/>
            <a:ext cx="2555369" cy="0"/>
          </a:xfrm>
          <a:prstGeom prst="line">
            <a:avLst/>
          </a:prstGeom>
          <a:ln>
            <a:solidFill>
              <a:srgbClr val="538DFF"/>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Slide 2">
    <p:spTree>
      <p:nvGrpSpPr>
        <p:cNvPr id="1" name=""/>
        <p:cNvGrpSpPr/>
        <p:nvPr/>
      </p:nvGrpSpPr>
      <p:grpSpPr>
        <a:xfrm>
          <a:off x="0" y="0"/>
          <a:ext cx="0" cy="0"/>
          <a:chOff x="0" y="0"/>
          <a:chExt cx="0" cy="0"/>
        </a:xfrm>
      </p:grpSpPr>
      <p:sp>
        <p:nvSpPr>
          <p:cNvPr id="3" name="í$ḷîḑê"/>
          <p:cNvSpPr/>
          <p:nvPr userDrawn="1"/>
        </p:nvSpPr>
        <p:spPr>
          <a:xfrm>
            <a:off x="-2359" y="-38530"/>
            <a:ext cx="12192000" cy="3783256"/>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sp>
        <p:nvSpPr>
          <p:cNvPr id="20" name="标题 19"/>
          <p:cNvSpPr>
            <a:spLocks noGrp="1"/>
          </p:cNvSpPr>
          <p:nvPr userDrawn="1">
            <p:ph type="title" hasCustomPrompt="1"/>
          </p:nvPr>
        </p:nvSpPr>
        <p:spPr>
          <a:xfrm>
            <a:off x="675698" y="4185069"/>
            <a:ext cx="5419185" cy="895350"/>
          </a:xfrm>
          <a:prstGeom prst="rect">
            <a:avLst/>
          </a:prstGeom>
        </p:spPr>
        <p:txBody>
          <a:bodyPr anchor="b">
            <a:normAutofit/>
          </a:bodyPr>
          <a:lstStyle>
            <a:lvl1pPr algn="l">
              <a:defRPr sz="2400" b="1">
                <a:solidFill>
                  <a:schemeClr val="accent1">
                    <a:lumMod val="75000"/>
                  </a:schemeClr>
                </a:solidFill>
              </a:defRPr>
            </a:lvl1pPr>
          </a:lstStyle>
          <a:p>
            <a:r>
              <a:rPr lang="tr-TR" altLang="zh-CN" dirty="0"/>
              <a:t>Freepptbackgrounds.net</a:t>
            </a:r>
            <a:endParaRPr lang="zh-CN" altLang="en-US" dirty="0"/>
          </a:p>
        </p:txBody>
      </p:sp>
      <p:sp>
        <p:nvSpPr>
          <p:cNvPr id="21" name="文本占位符 20"/>
          <p:cNvSpPr>
            <a:spLocks noGrp="1"/>
          </p:cNvSpPr>
          <p:nvPr userDrawn="1">
            <p:ph type="body" idx="1" hasCustomPrompt="1"/>
          </p:nvPr>
        </p:nvSpPr>
        <p:spPr>
          <a:xfrm>
            <a:off x="676814" y="5080419"/>
            <a:ext cx="5419185" cy="1015623"/>
          </a:xfrm>
          <a:prstGeom prst="rect">
            <a:avLst/>
          </a:prstGeom>
        </p:spPr>
        <p:txBody>
          <a:bodyPr anchor="t">
            <a:normAutofit/>
          </a:bodyPr>
          <a:lstStyle>
            <a:lvl1pPr marL="0" indent="0" algn="l">
              <a:lnSpc>
                <a:spcPct val="150000"/>
              </a:lnSpc>
              <a:spcBef>
                <a:spcPts val="0"/>
              </a:spcBef>
              <a:buNone/>
              <a:defRPr sz="11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6" name="íṥḻiḓe"/>
          <p:cNvSpPr/>
          <p:nvPr/>
        </p:nvSpPr>
        <p:spPr>
          <a:xfrm>
            <a:off x="8316982" y="3324591"/>
            <a:ext cx="935729" cy="2752145"/>
          </a:xfrm>
          <a:custGeom>
            <a:avLst/>
            <a:gdLst>
              <a:gd name="connsiteX0" fmla="*/ 591711 w 935729"/>
              <a:gd name="connsiteY0" fmla="*/ 0 h 2752144"/>
              <a:gd name="connsiteX1" fmla="*/ 478873 w 935729"/>
              <a:gd name="connsiteY1" fmla="*/ 0 h 2752144"/>
              <a:gd name="connsiteX2" fmla="*/ 476121 w 935729"/>
              <a:gd name="connsiteY2" fmla="*/ 0 h 2752144"/>
              <a:gd name="connsiteX3" fmla="*/ 363283 w 935729"/>
              <a:gd name="connsiteY3" fmla="*/ 0 h 2752144"/>
              <a:gd name="connsiteX4" fmla="*/ 0 w 935729"/>
              <a:gd name="connsiteY4" fmla="*/ 2774162 h 2752144"/>
              <a:gd name="connsiteX5" fmla="*/ 952241 w 935729"/>
              <a:gd name="connsiteY5" fmla="*/ 2774162 h 2752144"/>
              <a:gd name="connsiteX6" fmla="*/ 591711 w 935729"/>
              <a:gd name="connsiteY6" fmla="*/ 0 h 275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729" h="2752144">
                <a:moveTo>
                  <a:pt x="591711" y="0"/>
                </a:moveTo>
                <a:lnTo>
                  <a:pt x="478873" y="0"/>
                </a:lnTo>
                <a:lnTo>
                  <a:pt x="476121" y="0"/>
                </a:lnTo>
                <a:lnTo>
                  <a:pt x="363283" y="0"/>
                </a:lnTo>
                <a:cubicBezTo>
                  <a:pt x="363283" y="1315525"/>
                  <a:pt x="0" y="2774162"/>
                  <a:pt x="0" y="2774162"/>
                </a:cubicBezTo>
                <a:lnTo>
                  <a:pt x="952241" y="2774162"/>
                </a:lnTo>
                <a:cubicBezTo>
                  <a:pt x="954994" y="2774162"/>
                  <a:pt x="591711" y="1315525"/>
                  <a:pt x="591711" y="0"/>
                </a:cubicBezTo>
                <a:close/>
              </a:path>
            </a:pathLst>
          </a:custGeom>
          <a:solidFill>
            <a:srgbClr val="F0E0A8"/>
          </a:solidFill>
          <a:ln w="27521" cap="flat">
            <a:noFill/>
            <a:prstDash val="solid"/>
            <a:miter/>
          </a:ln>
        </p:spPr>
        <p:txBody>
          <a:bodyPr rtlCol="0" anchor="ctr"/>
          <a:lstStyle/>
          <a:p>
            <a:endParaRPr lang="zh-CN" altLang="en-US"/>
          </a:p>
        </p:txBody>
      </p:sp>
      <p:sp>
        <p:nvSpPr>
          <p:cNvPr id="7" name="îŝļïḓe"/>
          <p:cNvSpPr/>
          <p:nvPr/>
        </p:nvSpPr>
        <p:spPr>
          <a:xfrm>
            <a:off x="8603205" y="3236522"/>
            <a:ext cx="385300" cy="825643"/>
          </a:xfrm>
          <a:custGeom>
            <a:avLst/>
            <a:gdLst>
              <a:gd name="connsiteX0" fmla="*/ 385300 w 385300"/>
              <a:gd name="connsiteY0" fmla="*/ 192650 h 825643"/>
              <a:gd name="connsiteX1" fmla="*/ 192650 w 385300"/>
              <a:gd name="connsiteY1" fmla="*/ 850413 h 825643"/>
              <a:gd name="connsiteX2" fmla="*/ 0 w 385300"/>
              <a:gd name="connsiteY2" fmla="*/ 192650 h 825643"/>
              <a:gd name="connsiteX3" fmla="*/ 192650 w 385300"/>
              <a:gd name="connsiteY3" fmla="*/ 0 h 825643"/>
              <a:gd name="connsiteX4" fmla="*/ 385300 w 385300"/>
              <a:gd name="connsiteY4" fmla="*/ 19265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25643">
                <a:moveTo>
                  <a:pt x="385300" y="192650"/>
                </a:moveTo>
                <a:cubicBezTo>
                  <a:pt x="385300" y="299984"/>
                  <a:pt x="192650" y="850413"/>
                  <a:pt x="192650" y="850413"/>
                </a:cubicBezTo>
                <a:cubicBezTo>
                  <a:pt x="192650" y="850413"/>
                  <a:pt x="0" y="297232"/>
                  <a:pt x="0" y="192650"/>
                </a:cubicBezTo>
                <a:cubicBezTo>
                  <a:pt x="0" y="85316"/>
                  <a:pt x="85317" y="0"/>
                  <a:pt x="192650" y="0"/>
                </a:cubicBezTo>
                <a:cubicBezTo>
                  <a:pt x="299984" y="0"/>
                  <a:pt x="385300" y="85316"/>
                  <a:pt x="385300" y="192650"/>
                </a:cubicBezTo>
                <a:close/>
              </a:path>
            </a:pathLst>
          </a:custGeom>
          <a:solidFill>
            <a:srgbClr val="FFC72B"/>
          </a:solidFill>
          <a:ln w="27521" cap="flat">
            <a:noFill/>
            <a:prstDash val="solid"/>
            <a:miter/>
          </a:ln>
        </p:spPr>
        <p:txBody>
          <a:bodyPr rtlCol="0" anchor="ctr"/>
          <a:lstStyle/>
          <a:p>
            <a:endParaRPr lang="zh-CN" altLang="en-US"/>
          </a:p>
        </p:txBody>
      </p:sp>
      <p:sp>
        <p:nvSpPr>
          <p:cNvPr id="8" name="îṣľïdê"/>
          <p:cNvSpPr/>
          <p:nvPr/>
        </p:nvSpPr>
        <p:spPr>
          <a:xfrm>
            <a:off x="8578436" y="3123684"/>
            <a:ext cx="412822" cy="247693"/>
          </a:xfrm>
          <a:custGeom>
            <a:avLst/>
            <a:gdLst>
              <a:gd name="connsiteX0" fmla="*/ 434839 w 412821"/>
              <a:gd name="connsiteY0" fmla="*/ 247693 h 247693"/>
              <a:gd name="connsiteX1" fmla="*/ 0 w 412821"/>
              <a:gd name="connsiteY1" fmla="*/ 247693 h 247693"/>
              <a:gd name="connsiteX2" fmla="*/ 35778 w 412821"/>
              <a:gd name="connsiteY2" fmla="*/ 0 h 247693"/>
              <a:gd name="connsiteX3" fmla="*/ 399061 w 412821"/>
              <a:gd name="connsiteY3" fmla="*/ 0 h 247693"/>
            </a:gdLst>
            <a:ahLst/>
            <a:cxnLst>
              <a:cxn ang="0">
                <a:pos x="connsiteX0" y="connsiteY0"/>
              </a:cxn>
              <a:cxn ang="0">
                <a:pos x="connsiteX1" y="connsiteY1"/>
              </a:cxn>
              <a:cxn ang="0">
                <a:pos x="connsiteX2" y="connsiteY2"/>
              </a:cxn>
              <a:cxn ang="0">
                <a:pos x="connsiteX3" y="connsiteY3"/>
              </a:cxn>
            </a:cxnLst>
            <a:rect l="l" t="t" r="r" b="b"/>
            <a:pathLst>
              <a:path w="412821" h="247693">
                <a:moveTo>
                  <a:pt x="434839" y="247693"/>
                </a:moveTo>
                <a:lnTo>
                  <a:pt x="0" y="247693"/>
                </a:lnTo>
                <a:lnTo>
                  <a:pt x="35778" y="0"/>
                </a:lnTo>
                <a:lnTo>
                  <a:pt x="399061" y="0"/>
                </a:lnTo>
                <a:close/>
              </a:path>
            </a:pathLst>
          </a:custGeom>
          <a:solidFill>
            <a:srgbClr val="526075"/>
          </a:solidFill>
          <a:ln w="27521" cap="flat">
            <a:noFill/>
            <a:prstDash val="solid"/>
            <a:miter/>
          </a:ln>
        </p:spPr>
        <p:txBody>
          <a:bodyPr rtlCol="0" anchor="ctr"/>
          <a:lstStyle/>
          <a:p>
            <a:endParaRPr lang="zh-CN" altLang="en-US"/>
          </a:p>
        </p:txBody>
      </p:sp>
      <p:sp>
        <p:nvSpPr>
          <p:cNvPr id="9" name="ïsľiḋê"/>
          <p:cNvSpPr/>
          <p:nvPr/>
        </p:nvSpPr>
        <p:spPr>
          <a:xfrm>
            <a:off x="8160109" y="2765905"/>
            <a:ext cx="385300" cy="880686"/>
          </a:xfrm>
          <a:custGeom>
            <a:avLst/>
            <a:gdLst>
              <a:gd name="connsiteX0" fmla="*/ 322001 w 385300"/>
              <a:gd name="connsiteY0" fmla="*/ 0 h 880686"/>
              <a:gd name="connsiteX1" fmla="*/ 0 w 385300"/>
              <a:gd name="connsiteY1" fmla="*/ 330257 h 880686"/>
              <a:gd name="connsiteX2" fmla="*/ 283471 w 385300"/>
              <a:gd name="connsiteY2" fmla="*/ 880686 h 880686"/>
              <a:gd name="connsiteX3" fmla="*/ 399061 w 385300"/>
              <a:gd name="connsiteY3" fmla="*/ 880686 h 880686"/>
              <a:gd name="connsiteX4" fmla="*/ 399061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322001" y="0"/>
                </a:moveTo>
                <a:lnTo>
                  <a:pt x="0" y="330257"/>
                </a:lnTo>
                <a:lnTo>
                  <a:pt x="283471" y="880686"/>
                </a:lnTo>
                <a:lnTo>
                  <a:pt x="399061" y="880686"/>
                </a:lnTo>
                <a:lnTo>
                  <a:pt x="399061" y="0"/>
                </a:lnTo>
                <a:close/>
              </a:path>
            </a:pathLst>
          </a:custGeom>
          <a:solidFill>
            <a:srgbClr val="CBF060"/>
          </a:solidFill>
          <a:ln w="27521" cap="flat">
            <a:noFill/>
            <a:prstDash val="solid"/>
            <a:miter/>
          </a:ln>
        </p:spPr>
        <p:txBody>
          <a:bodyPr rtlCol="0" anchor="ctr"/>
          <a:lstStyle/>
          <a:p>
            <a:endParaRPr lang="zh-CN" altLang="en-US"/>
          </a:p>
        </p:txBody>
      </p:sp>
      <p:sp>
        <p:nvSpPr>
          <p:cNvPr id="10" name="íṥ1íde"/>
          <p:cNvSpPr/>
          <p:nvPr/>
        </p:nvSpPr>
        <p:spPr>
          <a:xfrm>
            <a:off x="9032539" y="2765905"/>
            <a:ext cx="385300" cy="880686"/>
          </a:xfrm>
          <a:custGeom>
            <a:avLst/>
            <a:gdLst>
              <a:gd name="connsiteX0" fmla="*/ 74307 w 385300"/>
              <a:gd name="connsiteY0" fmla="*/ 0 h 880686"/>
              <a:gd name="connsiteX1" fmla="*/ 399061 w 385300"/>
              <a:gd name="connsiteY1" fmla="*/ 330257 h 880686"/>
              <a:gd name="connsiteX2" fmla="*/ 115590 w 385300"/>
              <a:gd name="connsiteY2" fmla="*/ 880686 h 880686"/>
              <a:gd name="connsiteX3" fmla="*/ 0 w 385300"/>
              <a:gd name="connsiteY3" fmla="*/ 880686 h 880686"/>
              <a:gd name="connsiteX4" fmla="*/ 0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74307" y="0"/>
                </a:moveTo>
                <a:lnTo>
                  <a:pt x="399061" y="330257"/>
                </a:lnTo>
                <a:lnTo>
                  <a:pt x="115590" y="880686"/>
                </a:lnTo>
                <a:lnTo>
                  <a:pt x="0" y="880686"/>
                </a:lnTo>
                <a:lnTo>
                  <a:pt x="0" y="0"/>
                </a:lnTo>
                <a:close/>
              </a:path>
            </a:pathLst>
          </a:custGeom>
          <a:solidFill>
            <a:srgbClr val="CBF060"/>
          </a:solidFill>
          <a:ln w="27521" cap="flat">
            <a:noFill/>
            <a:prstDash val="solid"/>
            <a:miter/>
          </a:ln>
        </p:spPr>
        <p:txBody>
          <a:bodyPr rtlCol="0" anchor="ctr"/>
          <a:lstStyle/>
          <a:p>
            <a:endParaRPr lang="zh-CN" altLang="en-US"/>
          </a:p>
        </p:txBody>
      </p:sp>
      <p:sp>
        <p:nvSpPr>
          <p:cNvPr id="11" name="iṧḻídê"/>
          <p:cNvSpPr/>
          <p:nvPr/>
        </p:nvSpPr>
        <p:spPr>
          <a:xfrm>
            <a:off x="8290252" y="1629270"/>
            <a:ext cx="990772" cy="1596244"/>
          </a:xfrm>
          <a:custGeom>
            <a:avLst/>
            <a:gdLst>
              <a:gd name="connsiteX0" fmla="*/ 978972 w 990772"/>
              <a:gd name="connsiteY0" fmla="*/ 0 h 1596243"/>
              <a:gd name="connsiteX1" fmla="*/ 505603 w 990772"/>
              <a:gd name="connsiteY1" fmla="*/ 85316 h 1596243"/>
              <a:gd name="connsiteX2" fmla="*/ 32234 w 990772"/>
              <a:gd name="connsiteY2" fmla="*/ 0 h 1596243"/>
              <a:gd name="connsiteX3" fmla="*/ 268919 w 990772"/>
              <a:gd name="connsiteY3" fmla="*/ 1604500 h 1596243"/>
              <a:gd name="connsiteX4" fmla="*/ 505603 w 990772"/>
              <a:gd name="connsiteY4" fmla="*/ 1604500 h 1596243"/>
              <a:gd name="connsiteX5" fmla="*/ 742288 w 990772"/>
              <a:gd name="connsiteY5" fmla="*/ 1604500 h 1596243"/>
              <a:gd name="connsiteX6" fmla="*/ 978972 w 990772"/>
              <a:gd name="connsiteY6" fmla="*/ 0 h 159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772" h="1596243">
                <a:moveTo>
                  <a:pt x="978972" y="0"/>
                </a:moveTo>
                <a:lnTo>
                  <a:pt x="505603" y="85316"/>
                </a:lnTo>
                <a:lnTo>
                  <a:pt x="32234" y="0"/>
                </a:lnTo>
                <a:cubicBezTo>
                  <a:pt x="-110877" y="935729"/>
                  <a:pt x="268919" y="1604500"/>
                  <a:pt x="268919" y="1604500"/>
                </a:cubicBezTo>
                <a:lnTo>
                  <a:pt x="505603" y="1604500"/>
                </a:lnTo>
                <a:lnTo>
                  <a:pt x="742288" y="1604500"/>
                </a:lnTo>
                <a:cubicBezTo>
                  <a:pt x="742288" y="1607252"/>
                  <a:pt x="1119331" y="935729"/>
                  <a:pt x="978972" y="0"/>
                </a:cubicBezTo>
                <a:close/>
              </a:path>
            </a:pathLst>
          </a:custGeom>
          <a:solidFill>
            <a:srgbClr val="FFFFFF"/>
          </a:solidFill>
          <a:ln w="27521" cap="flat">
            <a:noFill/>
            <a:prstDash val="solid"/>
            <a:miter/>
          </a:ln>
        </p:spPr>
        <p:txBody>
          <a:bodyPr rtlCol="0" anchor="ctr"/>
          <a:lstStyle/>
          <a:p>
            <a:endParaRPr lang="zh-CN" altLang="en-US"/>
          </a:p>
        </p:txBody>
      </p:sp>
      <p:sp>
        <p:nvSpPr>
          <p:cNvPr id="12" name="ïśļîḓé"/>
          <p:cNvSpPr/>
          <p:nvPr/>
        </p:nvSpPr>
        <p:spPr>
          <a:xfrm>
            <a:off x="8322486" y="891695"/>
            <a:ext cx="935729" cy="825643"/>
          </a:xfrm>
          <a:custGeom>
            <a:avLst/>
            <a:gdLst>
              <a:gd name="connsiteX0" fmla="*/ 473369 w 935729"/>
              <a:gd name="connsiteY0" fmla="*/ 0 h 825643"/>
              <a:gd name="connsiteX1" fmla="*/ 0 w 935729"/>
              <a:gd name="connsiteY1" fmla="*/ 737575 h 825643"/>
              <a:gd name="connsiteX2" fmla="*/ 473369 w 935729"/>
              <a:gd name="connsiteY2" fmla="*/ 842156 h 825643"/>
              <a:gd name="connsiteX3" fmla="*/ 946738 w 935729"/>
              <a:gd name="connsiteY3" fmla="*/ 737575 h 825643"/>
              <a:gd name="connsiteX4" fmla="*/ 473369 w 935729"/>
              <a:gd name="connsiteY4" fmla="*/ 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29" h="825643">
                <a:moveTo>
                  <a:pt x="473369" y="0"/>
                </a:moveTo>
                <a:cubicBezTo>
                  <a:pt x="88069" y="288975"/>
                  <a:pt x="0" y="737575"/>
                  <a:pt x="0" y="737575"/>
                </a:cubicBezTo>
                <a:cubicBezTo>
                  <a:pt x="0" y="737575"/>
                  <a:pt x="211915" y="842156"/>
                  <a:pt x="473369" y="842156"/>
                </a:cubicBezTo>
                <a:cubicBezTo>
                  <a:pt x="734823" y="842156"/>
                  <a:pt x="946738" y="737575"/>
                  <a:pt x="946738" y="737575"/>
                </a:cubicBezTo>
                <a:cubicBezTo>
                  <a:pt x="946738" y="737575"/>
                  <a:pt x="858669" y="288975"/>
                  <a:pt x="473369" y="0"/>
                </a:cubicBezTo>
                <a:close/>
              </a:path>
            </a:pathLst>
          </a:custGeom>
          <a:solidFill>
            <a:srgbClr val="CBF060"/>
          </a:solidFill>
          <a:ln w="27521" cap="flat">
            <a:noFill/>
            <a:prstDash val="solid"/>
            <a:miter/>
          </a:ln>
        </p:spPr>
        <p:txBody>
          <a:bodyPr rtlCol="0" anchor="ctr"/>
          <a:lstStyle/>
          <a:p>
            <a:endParaRPr lang="zh-CN" altLang="en-US"/>
          </a:p>
        </p:txBody>
      </p:sp>
      <p:sp>
        <p:nvSpPr>
          <p:cNvPr id="13" name="ïşḷïḋé"/>
          <p:cNvSpPr/>
          <p:nvPr/>
        </p:nvSpPr>
        <p:spPr>
          <a:xfrm>
            <a:off x="8526145" y="1821920"/>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BFC5F2"/>
          </a:solidFill>
          <a:ln w="27521" cap="flat">
            <a:noFill/>
            <a:prstDash val="solid"/>
            <a:miter/>
          </a:ln>
        </p:spPr>
        <p:txBody>
          <a:bodyPr rtlCol="0" anchor="ctr"/>
          <a:lstStyle/>
          <a:p>
            <a:endParaRPr lang="zh-CN" altLang="en-US"/>
          </a:p>
        </p:txBody>
      </p:sp>
      <p:sp>
        <p:nvSpPr>
          <p:cNvPr id="14" name="iṩ1ïďè"/>
          <p:cNvSpPr/>
          <p:nvPr/>
        </p:nvSpPr>
        <p:spPr>
          <a:xfrm>
            <a:off x="8526145" y="1794398"/>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FFFFFF"/>
          </a:solidFill>
          <a:ln w="27521" cap="flat">
            <a:noFill/>
            <a:prstDash val="solid"/>
            <a:miter/>
          </a:ln>
        </p:spPr>
        <p:txBody>
          <a:bodyPr rtlCol="0" anchor="ctr"/>
          <a:lstStyle/>
          <a:p>
            <a:endParaRPr lang="zh-CN" altLang="en-US"/>
          </a:p>
        </p:txBody>
      </p:sp>
      <p:sp>
        <p:nvSpPr>
          <p:cNvPr id="15" name="îṡlïḓe"/>
          <p:cNvSpPr/>
          <p:nvPr/>
        </p:nvSpPr>
        <p:spPr>
          <a:xfrm>
            <a:off x="8570179" y="1838433"/>
            <a:ext cx="440343" cy="440343"/>
          </a:xfrm>
          <a:custGeom>
            <a:avLst/>
            <a:gdLst>
              <a:gd name="connsiteX0" fmla="*/ 451351 w 440343"/>
              <a:gd name="connsiteY0" fmla="*/ 225676 h 440343"/>
              <a:gd name="connsiteX1" fmla="*/ 225675 w 440343"/>
              <a:gd name="connsiteY1" fmla="*/ 451352 h 440343"/>
              <a:gd name="connsiteX2" fmla="*/ -1 w 440343"/>
              <a:gd name="connsiteY2" fmla="*/ 225676 h 440343"/>
              <a:gd name="connsiteX3" fmla="*/ 225675 w 440343"/>
              <a:gd name="connsiteY3" fmla="*/ 0 h 440343"/>
              <a:gd name="connsiteX4" fmla="*/ 451351 w 440343"/>
              <a:gd name="connsiteY4" fmla="*/ 225676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451351" y="225676"/>
                </a:moveTo>
                <a:cubicBezTo>
                  <a:pt x="451351" y="350313"/>
                  <a:pt x="350313" y="451352"/>
                  <a:pt x="225675" y="451352"/>
                </a:cubicBezTo>
                <a:cubicBezTo>
                  <a:pt x="101038" y="451352"/>
                  <a:pt x="-1" y="350313"/>
                  <a:pt x="-1" y="225676"/>
                </a:cubicBezTo>
                <a:cubicBezTo>
                  <a:pt x="-1" y="101039"/>
                  <a:pt x="101038" y="0"/>
                  <a:pt x="225675" y="0"/>
                </a:cubicBezTo>
                <a:cubicBezTo>
                  <a:pt x="350313" y="0"/>
                  <a:pt x="451351" y="101039"/>
                  <a:pt x="451351" y="225676"/>
                </a:cubicBezTo>
                <a:close/>
              </a:path>
            </a:pathLst>
          </a:custGeom>
          <a:solidFill>
            <a:srgbClr val="364459"/>
          </a:solidFill>
          <a:ln w="27521" cap="flat">
            <a:noFill/>
            <a:prstDash val="solid"/>
            <a:miter/>
          </a:ln>
        </p:spPr>
        <p:txBody>
          <a:bodyPr rtlCol="0" anchor="ctr"/>
          <a:lstStyle/>
          <a:p>
            <a:endParaRPr lang="zh-CN" altLang="en-US"/>
          </a:p>
        </p:txBody>
      </p:sp>
      <p:sp>
        <p:nvSpPr>
          <p:cNvPr id="16" name="ïsļíďê"/>
          <p:cNvSpPr/>
          <p:nvPr/>
        </p:nvSpPr>
        <p:spPr>
          <a:xfrm>
            <a:off x="8572931" y="1863202"/>
            <a:ext cx="440343" cy="412822"/>
          </a:xfrm>
          <a:custGeom>
            <a:avLst/>
            <a:gdLst>
              <a:gd name="connsiteX0" fmla="*/ 222924 w 440343"/>
              <a:gd name="connsiteY0" fmla="*/ 0 h 412821"/>
              <a:gd name="connsiteX1" fmla="*/ 0 w 440343"/>
              <a:gd name="connsiteY1" fmla="*/ 211915 h 412821"/>
              <a:gd name="connsiteX2" fmla="*/ 222924 w 440343"/>
              <a:gd name="connsiteY2" fmla="*/ 423830 h 412821"/>
              <a:gd name="connsiteX3" fmla="*/ 445848 w 440343"/>
              <a:gd name="connsiteY3" fmla="*/ 211915 h 412821"/>
              <a:gd name="connsiteX4" fmla="*/ 222924 w 440343"/>
              <a:gd name="connsiteY4" fmla="*/ 0 h 41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12821">
                <a:moveTo>
                  <a:pt x="222924" y="0"/>
                </a:moveTo>
                <a:cubicBezTo>
                  <a:pt x="101830" y="0"/>
                  <a:pt x="5505" y="93573"/>
                  <a:pt x="0" y="211915"/>
                </a:cubicBezTo>
                <a:cubicBezTo>
                  <a:pt x="5505" y="330257"/>
                  <a:pt x="104581" y="423830"/>
                  <a:pt x="222924" y="423830"/>
                </a:cubicBezTo>
                <a:cubicBezTo>
                  <a:pt x="344018" y="423830"/>
                  <a:pt x="440343" y="330257"/>
                  <a:pt x="445848" y="211915"/>
                </a:cubicBezTo>
                <a:cubicBezTo>
                  <a:pt x="440343" y="93573"/>
                  <a:pt x="344018" y="0"/>
                  <a:pt x="222924" y="0"/>
                </a:cubicBezTo>
                <a:close/>
              </a:path>
            </a:pathLst>
          </a:custGeom>
          <a:solidFill>
            <a:srgbClr val="526075"/>
          </a:solidFill>
          <a:ln w="27521" cap="flat">
            <a:noFill/>
            <a:prstDash val="solid"/>
            <a:miter/>
          </a:ln>
        </p:spPr>
        <p:txBody>
          <a:bodyPr rtlCol="0" anchor="ctr"/>
          <a:lstStyle/>
          <a:p>
            <a:endParaRPr lang="zh-CN" altLang="en-US"/>
          </a:p>
        </p:txBody>
      </p:sp>
      <p:sp>
        <p:nvSpPr>
          <p:cNvPr id="17" name="iśļîďé"/>
          <p:cNvSpPr/>
          <p:nvPr/>
        </p:nvSpPr>
        <p:spPr>
          <a:xfrm>
            <a:off x="8570179" y="1841185"/>
            <a:ext cx="412822" cy="330257"/>
          </a:xfrm>
          <a:custGeom>
            <a:avLst/>
            <a:gdLst>
              <a:gd name="connsiteX0" fmla="*/ 225676 w 412821"/>
              <a:gd name="connsiteY0" fmla="*/ 0 h 330257"/>
              <a:gd name="connsiteX1" fmla="*/ 0 w 412821"/>
              <a:gd name="connsiteY1" fmla="*/ 225676 h 330257"/>
              <a:gd name="connsiteX2" fmla="*/ 38530 w 412821"/>
              <a:gd name="connsiteY2" fmla="*/ 349522 h 330257"/>
              <a:gd name="connsiteX3" fmla="*/ 421079 w 412821"/>
              <a:gd name="connsiteY3" fmla="*/ 115590 h 330257"/>
              <a:gd name="connsiteX4" fmla="*/ 225676 w 412821"/>
              <a:gd name="connsiteY4" fmla="*/ 0 h 33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21" h="330257">
                <a:moveTo>
                  <a:pt x="225676" y="0"/>
                </a:moveTo>
                <a:cubicBezTo>
                  <a:pt x="101830" y="0"/>
                  <a:pt x="0" y="101829"/>
                  <a:pt x="0" y="225676"/>
                </a:cubicBezTo>
                <a:cubicBezTo>
                  <a:pt x="0" y="272462"/>
                  <a:pt x="13761" y="313745"/>
                  <a:pt x="38530" y="349522"/>
                </a:cubicBezTo>
                <a:lnTo>
                  <a:pt x="421079" y="115590"/>
                </a:lnTo>
                <a:cubicBezTo>
                  <a:pt x="382548" y="44034"/>
                  <a:pt x="308241" y="0"/>
                  <a:pt x="225676" y="0"/>
                </a:cubicBezTo>
                <a:close/>
              </a:path>
            </a:pathLst>
          </a:custGeom>
          <a:solidFill>
            <a:srgbClr val="FFFFFF">
              <a:alpha val="20000"/>
            </a:srgbClr>
          </a:solidFill>
          <a:ln w="27521" cap="flat">
            <a:noFill/>
            <a:prstDash val="solid"/>
            <a:miter/>
          </a:ln>
        </p:spPr>
        <p:txBody>
          <a:bodyPr rtlCol="0" anchor="ctr"/>
          <a:lstStyle/>
          <a:p>
            <a:endParaRPr lang="zh-CN" altLang="en-US"/>
          </a:p>
        </p:txBody>
      </p:sp>
      <p:sp>
        <p:nvSpPr>
          <p:cNvPr id="18" name="íSľîḋe"/>
          <p:cNvSpPr/>
          <p:nvPr/>
        </p:nvSpPr>
        <p:spPr>
          <a:xfrm>
            <a:off x="8476606" y="3054881"/>
            <a:ext cx="632993" cy="27521"/>
          </a:xfrm>
          <a:custGeom>
            <a:avLst/>
            <a:gdLst>
              <a:gd name="connsiteX0" fmla="*/ 638498 w 632993"/>
              <a:gd name="connsiteY0" fmla="*/ 0 h 27521"/>
              <a:gd name="connsiteX1" fmla="*/ 0 w 632993"/>
              <a:gd name="connsiteY1" fmla="*/ 0 h 27521"/>
              <a:gd name="connsiteX2" fmla="*/ 11008 w 632993"/>
              <a:gd name="connsiteY2" fmla="*/ 27521 h 27521"/>
              <a:gd name="connsiteX3" fmla="*/ 624737 w 632993"/>
              <a:gd name="connsiteY3" fmla="*/ 27521 h 27521"/>
              <a:gd name="connsiteX4" fmla="*/ 638498 w 632993"/>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93" h="27521">
                <a:moveTo>
                  <a:pt x="638498" y="0"/>
                </a:moveTo>
                <a:lnTo>
                  <a:pt x="0" y="0"/>
                </a:lnTo>
                <a:cubicBezTo>
                  <a:pt x="2752" y="8257"/>
                  <a:pt x="8256" y="19265"/>
                  <a:pt x="11008" y="27521"/>
                </a:cubicBezTo>
                <a:lnTo>
                  <a:pt x="624737" y="27521"/>
                </a:lnTo>
                <a:cubicBezTo>
                  <a:pt x="630241" y="19265"/>
                  <a:pt x="632993" y="8257"/>
                  <a:pt x="638498" y="0"/>
                </a:cubicBezTo>
                <a:close/>
              </a:path>
            </a:pathLst>
          </a:custGeom>
          <a:solidFill>
            <a:srgbClr val="BFC5F2"/>
          </a:solidFill>
          <a:ln w="27521" cap="flat">
            <a:noFill/>
            <a:prstDash val="solid"/>
            <a:miter/>
          </a:ln>
        </p:spPr>
        <p:txBody>
          <a:bodyPr rtlCol="0" anchor="ctr"/>
          <a:lstStyle/>
          <a:p>
            <a:endParaRPr lang="zh-CN" altLang="en-US"/>
          </a:p>
        </p:txBody>
      </p:sp>
      <p:sp>
        <p:nvSpPr>
          <p:cNvPr id="19" name="iṥľîḍé"/>
          <p:cNvSpPr/>
          <p:nvPr/>
        </p:nvSpPr>
        <p:spPr>
          <a:xfrm>
            <a:off x="8416058" y="2878743"/>
            <a:ext cx="743079" cy="27521"/>
          </a:xfrm>
          <a:custGeom>
            <a:avLst/>
            <a:gdLst>
              <a:gd name="connsiteX0" fmla="*/ 0 w 743079"/>
              <a:gd name="connsiteY0" fmla="*/ 0 h 27521"/>
              <a:gd name="connsiteX1" fmla="*/ 8257 w 743079"/>
              <a:gd name="connsiteY1" fmla="*/ 27521 h 27521"/>
              <a:gd name="connsiteX2" fmla="*/ 751336 w 743079"/>
              <a:gd name="connsiteY2" fmla="*/ 27521 h 27521"/>
              <a:gd name="connsiteX3" fmla="*/ 759592 w 743079"/>
              <a:gd name="connsiteY3" fmla="*/ 0 h 27521"/>
              <a:gd name="connsiteX4" fmla="*/ 0 w 743079"/>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079" h="27521">
                <a:moveTo>
                  <a:pt x="0" y="0"/>
                </a:moveTo>
                <a:cubicBezTo>
                  <a:pt x="2752" y="8257"/>
                  <a:pt x="5505" y="19265"/>
                  <a:pt x="8257" y="27521"/>
                </a:cubicBezTo>
                <a:lnTo>
                  <a:pt x="751336" y="27521"/>
                </a:lnTo>
                <a:cubicBezTo>
                  <a:pt x="754088" y="19265"/>
                  <a:pt x="756840" y="8257"/>
                  <a:pt x="759592" y="0"/>
                </a:cubicBezTo>
                <a:lnTo>
                  <a:pt x="0" y="0"/>
                </a:lnTo>
                <a:close/>
              </a:path>
            </a:pathLst>
          </a:custGeom>
          <a:solidFill>
            <a:srgbClr val="BFC5F2"/>
          </a:solidFill>
          <a:ln w="27521" cap="flat">
            <a:noFill/>
            <a:prstDash val="solid"/>
            <a:miter/>
          </a:ln>
        </p:spPr>
        <p:txBody>
          <a:bodyPr rtlCol="0" anchor="ctr"/>
          <a:lstStyle/>
          <a:p>
            <a:endParaRPr lang="zh-CN" altLang="en-US"/>
          </a:p>
        </p:txBody>
      </p:sp>
      <p:sp>
        <p:nvSpPr>
          <p:cNvPr id="22" name="i$ḷîḓé"/>
          <p:cNvSpPr/>
          <p:nvPr userDrawn="1"/>
        </p:nvSpPr>
        <p:spPr>
          <a:xfrm>
            <a:off x="2603530" y="1210944"/>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23" name="îşļíďé"/>
          <p:cNvSpPr/>
          <p:nvPr/>
        </p:nvSpPr>
        <p:spPr>
          <a:xfrm>
            <a:off x="11091143" y="302736"/>
            <a:ext cx="825643" cy="412822"/>
          </a:xfrm>
          <a:custGeom>
            <a:avLst/>
            <a:gdLst>
              <a:gd name="connsiteX0" fmla="*/ 0 w 825643"/>
              <a:gd name="connsiteY0" fmla="*/ 0 h 412821"/>
              <a:gd name="connsiteX1" fmla="*/ 101830 w 825643"/>
              <a:gd name="connsiteY1" fmla="*/ 143112 h 412821"/>
              <a:gd name="connsiteX2" fmla="*/ 277967 w 825643"/>
              <a:gd name="connsiteY2" fmla="*/ 145864 h 412821"/>
              <a:gd name="connsiteX3" fmla="*/ 377044 w 825643"/>
              <a:gd name="connsiteY3" fmla="*/ 288975 h 412821"/>
              <a:gd name="connsiteX4" fmla="*/ 553181 w 825643"/>
              <a:gd name="connsiteY4" fmla="*/ 291727 h 412821"/>
              <a:gd name="connsiteX5" fmla="*/ 655010 w 825643"/>
              <a:gd name="connsiteY5" fmla="*/ 434839 h 412821"/>
              <a:gd name="connsiteX6" fmla="*/ 828396 w 825643"/>
              <a:gd name="connsiteY6" fmla="*/ 437591 h 4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643" h="412821">
                <a:moveTo>
                  <a:pt x="0" y="0"/>
                </a:moveTo>
                <a:lnTo>
                  <a:pt x="101830" y="143112"/>
                </a:lnTo>
                <a:lnTo>
                  <a:pt x="277967" y="145864"/>
                </a:lnTo>
                <a:lnTo>
                  <a:pt x="377044" y="288975"/>
                </a:lnTo>
                <a:lnTo>
                  <a:pt x="553181" y="291727"/>
                </a:lnTo>
                <a:lnTo>
                  <a:pt x="655010" y="434839"/>
                </a:lnTo>
                <a:lnTo>
                  <a:pt x="828396" y="437591"/>
                </a:lnTo>
              </a:path>
            </a:pathLst>
          </a:custGeom>
          <a:noFill/>
          <a:ln w="13761" cap="rnd">
            <a:solidFill>
              <a:srgbClr val="FFFFFF"/>
            </a:solidFill>
            <a:prstDash val="solid"/>
            <a:round/>
          </a:ln>
        </p:spPr>
        <p:txBody>
          <a:bodyPr rtlCol="0" anchor="ctr"/>
          <a:lstStyle/>
          <a:p>
            <a:endParaRPr lang="zh-CN" altLang="en-US"/>
          </a:p>
        </p:txBody>
      </p:sp>
      <p:sp>
        <p:nvSpPr>
          <p:cNvPr id="24" name="iś1ïḑê"/>
          <p:cNvSpPr/>
          <p:nvPr/>
        </p:nvSpPr>
        <p:spPr>
          <a:xfrm>
            <a:off x="6745507" y="3330095"/>
            <a:ext cx="137607" cy="137607"/>
          </a:xfrm>
          <a:custGeom>
            <a:avLst/>
            <a:gdLst>
              <a:gd name="connsiteX0" fmla="*/ 137607 w 137607"/>
              <a:gd name="connsiteY0" fmla="*/ 68804 h 137607"/>
              <a:gd name="connsiteX1" fmla="*/ 68804 w 137607"/>
              <a:gd name="connsiteY1" fmla="*/ 137607 h 137607"/>
              <a:gd name="connsiteX2" fmla="*/ 0 w 137607"/>
              <a:gd name="connsiteY2" fmla="*/ 68804 h 137607"/>
              <a:gd name="connsiteX3" fmla="*/ 68804 w 137607"/>
              <a:gd name="connsiteY3" fmla="*/ 0 h 137607"/>
              <a:gd name="connsiteX4" fmla="*/ 137607 w 137607"/>
              <a:gd name="connsiteY4" fmla="*/ 68804 h 137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37607">
                <a:moveTo>
                  <a:pt x="137607" y="68804"/>
                </a:moveTo>
                <a:cubicBezTo>
                  <a:pt x="137607" y="106803"/>
                  <a:pt x="106803" y="137607"/>
                  <a:pt x="68804" y="137607"/>
                </a:cubicBezTo>
                <a:cubicBezTo>
                  <a:pt x="30805" y="137607"/>
                  <a:pt x="0" y="106803"/>
                  <a:pt x="0" y="68804"/>
                </a:cubicBezTo>
                <a:cubicBezTo>
                  <a:pt x="0" y="30804"/>
                  <a:pt x="30805" y="0"/>
                  <a:pt x="68804" y="0"/>
                </a:cubicBezTo>
                <a:cubicBezTo>
                  <a:pt x="106803" y="0"/>
                  <a:pt x="137607" y="30804"/>
                  <a:pt x="137607" y="68804"/>
                </a:cubicBezTo>
                <a:close/>
              </a:path>
            </a:pathLst>
          </a:custGeom>
          <a:noFill/>
          <a:ln w="13761" cap="rnd">
            <a:solidFill>
              <a:srgbClr val="FFFFFF"/>
            </a:solidFill>
            <a:prstDash val="solid"/>
            <a:round/>
          </a:ln>
        </p:spPr>
        <p:txBody>
          <a:bodyPr rtlCol="0" anchor="ctr"/>
          <a:lstStyle/>
          <a:p>
            <a:endParaRPr lang="zh-CN" altLang="en-US"/>
          </a:p>
        </p:txBody>
      </p:sp>
      <p:sp>
        <p:nvSpPr>
          <p:cNvPr id="25" name="iṥľíḑê"/>
          <p:cNvSpPr/>
          <p:nvPr userDrawn="1"/>
        </p:nvSpPr>
        <p:spPr>
          <a:xfrm>
            <a:off x="985269" y="927473"/>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7" name="iš1iḓe"/>
          <p:cNvSpPr/>
          <p:nvPr/>
        </p:nvSpPr>
        <p:spPr>
          <a:xfrm>
            <a:off x="10675569" y="3365873"/>
            <a:ext cx="192650" cy="192650"/>
          </a:xfrm>
          <a:custGeom>
            <a:avLst/>
            <a:gdLst>
              <a:gd name="connsiteX0" fmla="*/ 192650 w 192650"/>
              <a:gd name="connsiteY0" fmla="*/ 96325 h 192650"/>
              <a:gd name="connsiteX1" fmla="*/ 96325 w 192650"/>
              <a:gd name="connsiteY1" fmla="*/ 192650 h 192650"/>
              <a:gd name="connsiteX2" fmla="*/ 0 w 192650"/>
              <a:gd name="connsiteY2" fmla="*/ 96325 h 192650"/>
              <a:gd name="connsiteX3" fmla="*/ 96325 w 192650"/>
              <a:gd name="connsiteY3" fmla="*/ 0 h 192650"/>
              <a:gd name="connsiteX4" fmla="*/ 192650 w 192650"/>
              <a:gd name="connsiteY4" fmla="*/ 9632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650" h="192650">
                <a:moveTo>
                  <a:pt x="192650" y="96325"/>
                </a:moveTo>
                <a:cubicBezTo>
                  <a:pt x="192650" y="149524"/>
                  <a:pt x="149523" y="192650"/>
                  <a:pt x="96325" y="192650"/>
                </a:cubicBezTo>
                <a:cubicBezTo>
                  <a:pt x="43126" y="192650"/>
                  <a:pt x="0" y="149524"/>
                  <a:pt x="0" y="96325"/>
                </a:cubicBezTo>
                <a:cubicBezTo>
                  <a:pt x="0" y="43126"/>
                  <a:pt x="43126" y="0"/>
                  <a:pt x="96325" y="0"/>
                </a:cubicBezTo>
                <a:cubicBezTo>
                  <a:pt x="149523" y="0"/>
                  <a:pt x="192650" y="43126"/>
                  <a:pt x="192650" y="96325"/>
                </a:cubicBezTo>
                <a:close/>
              </a:path>
            </a:pathLst>
          </a:custGeom>
          <a:noFill/>
          <a:ln w="13761" cap="rnd">
            <a:solidFill>
              <a:srgbClr val="FFFFFF"/>
            </a:solidFill>
            <a:prstDash val="solid"/>
            <a:round/>
          </a:ln>
        </p:spPr>
        <p:txBody>
          <a:bodyPr rtlCol="0" anchor="ctr"/>
          <a:lstStyle/>
          <a:p>
            <a:endParaRPr lang="zh-CN" altLang="en-US"/>
          </a:p>
        </p:txBody>
      </p:sp>
      <p:sp>
        <p:nvSpPr>
          <p:cNvPr id="28" name="îṡḷiḍé"/>
          <p:cNvSpPr/>
          <p:nvPr userDrawn="1"/>
        </p:nvSpPr>
        <p:spPr>
          <a:xfrm>
            <a:off x="5220819" y="1177918"/>
            <a:ext cx="467865" cy="467865"/>
          </a:xfrm>
          <a:custGeom>
            <a:avLst/>
            <a:gdLst>
              <a:gd name="connsiteX0" fmla="*/ 478873 w 467864"/>
              <a:gd name="connsiteY0" fmla="*/ 239437 h 467864"/>
              <a:gd name="connsiteX1" fmla="*/ 239437 w 467864"/>
              <a:gd name="connsiteY1" fmla="*/ 478873 h 467864"/>
              <a:gd name="connsiteX2" fmla="*/ 0 w 467864"/>
              <a:gd name="connsiteY2" fmla="*/ 239437 h 467864"/>
              <a:gd name="connsiteX3" fmla="*/ 239437 w 467864"/>
              <a:gd name="connsiteY3" fmla="*/ 0 h 467864"/>
              <a:gd name="connsiteX4" fmla="*/ 478873 w 467864"/>
              <a:gd name="connsiteY4" fmla="*/ 239437 h 467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64" h="467864">
                <a:moveTo>
                  <a:pt x="478873" y="239437"/>
                </a:moveTo>
                <a:cubicBezTo>
                  <a:pt x="478873" y="371674"/>
                  <a:pt x="371674" y="478873"/>
                  <a:pt x="239437" y="478873"/>
                </a:cubicBezTo>
                <a:cubicBezTo>
                  <a:pt x="107200" y="478873"/>
                  <a:pt x="0" y="371674"/>
                  <a:pt x="0" y="239437"/>
                </a:cubicBezTo>
                <a:cubicBezTo>
                  <a:pt x="0" y="107199"/>
                  <a:pt x="107200" y="0"/>
                  <a:pt x="239437" y="0"/>
                </a:cubicBezTo>
                <a:cubicBezTo>
                  <a:pt x="371674" y="0"/>
                  <a:pt x="478873" y="107199"/>
                  <a:pt x="478873" y="239437"/>
                </a:cubicBezTo>
                <a:close/>
              </a:path>
            </a:pathLst>
          </a:custGeom>
          <a:noFill/>
          <a:ln w="13761" cap="rnd">
            <a:solidFill>
              <a:srgbClr val="FFFFFF"/>
            </a:solidFill>
            <a:prstDash val="solid"/>
            <a:round/>
          </a:ln>
        </p:spPr>
        <p:txBody>
          <a:bodyPr rtlCol="0" anchor="ctr"/>
          <a:lstStyle/>
          <a:p>
            <a:endParaRPr lang="zh-CN" altLang="en-US"/>
          </a:p>
        </p:txBody>
      </p:sp>
      <p:sp>
        <p:nvSpPr>
          <p:cNvPr id="29" name="iṣļïďe"/>
          <p:cNvSpPr/>
          <p:nvPr/>
        </p:nvSpPr>
        <p:spPr>
          <a:xfrm>
            <a:off x="9880200" y="1312773"/>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30" name="išlïḑe"/>
          <p:cNvSpPr/>
          <p:nvPr/>
        </p:nvSpPr>
        <p:spPr>
          <a:xfrm>
            <a:off x="9943499" y="1249474"/>
            <a:ext cx="27521" cy="110086"/>
          </a:xfrm>
          <a:custGeom>
            <a:avLst/>
            <a:gdLst>
              <a:gd name="connsiteX0" fmla="*/ 0 w 0"/>
              <a:gd name="connsiteY0" fmla="*/ 0 h 110085"/>
              <a:gd name="connsiteX1" fmla="*/ 0 w 0"/>
              <a:gd name="connsiteY1" fmla="*/ 126599 h 110085"/>
            </a:gdLst>
            <a:ahLst/>
            <a:cxnLst>
              <a:cxn ang="0">
                <a:pos x="connsiteX0" y="connsiteY0"/>
              </a:cxn>
              <a:cxn ang="0">
                <a:pos x="connsiteX1" y="connsiteY1"/>
              </a:cxn>
            </a:cxnLst>
            <a:rect l="l" t="t" r="r" b="b"/>
            <a:pathLst>
              <a:path h="110085">
                <a:moveTo>
                  <a:pt x="0" y="0"/>
                </a:moveTo>
                <a:lnTo>
                  <a:pt x="0" y="126599"/>
                </a:lnTo>
              </a:path>
            </a:pathLst>
          </a:custGeom>
          <a:ln w="13761" cap="rnd">
            <a:solidFill>
              <a:srgbClr val="FFFFFF"/>
            </a:solidFill>
            <a:prstDash val="solid"/>
            <a:round/>
          </a:ln>
        </p:spPr>
        <p:txBody>
          <a:bodyPr rtlCol="0" anchor="ctr"/>
          <a:lstStyle/>
          <a:p>
            <a:endParaRPr lang="zh-CN" altLang="en-US"/>
          </a:p>
        </p:txBody>
      </p:sp>
      <p:sp>
        <p:nvSpPr>
          <p:cNvPr id="31" name="iṩḻîḍê"/>
          <p:cNvSpPr/>
          <p:nvPr userDrawn="1"/>
        </p:nvSpPr>
        <p:spPr>
          <a:xfrm>
            <a:off x="7070260" y="632993"/>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32" name="iŝḷïḍê"/>
          <p:cNvSpPr/>
          <p:nvPr userDrawn="1"/>
        </p:nvSpPr>
        <p:spPr>
          <a:xfrm>
            <a:off x="7133559" y="569694"/>
            <a:ext cx="27521" cy="110086"/>
          </a:xfrm>
          <a:custGeom>
            <a:avLst/>
            <a:gdLst>
              <a:gd name="connsiteX0" fmla="*/ 0 w 0"/>
              <a:gd name="connsiteY0" fmla="*/ 0 h 110085"/>
              <a:gd name="connsiteX1" fmla="*/ 0 w 0"/>
              <a:gd name="connsiteY1" fmla="*/ 123847 h 110085"/>
            </a:gdLst>
            <a:ahLst/>
            <a:cxnLst>
              <a:cxn ang="0">
                <a:pos x="connsiteX0" y="connsiteY0"/>
              </a:cxn>
              <a:cxn ang="0">
                <a:pos x="connsiteX1" y="connsiteY1"/>
              </a:cxn>
            </a:cxnLst>
            <a:rect l="l" t="t" r="r" b="b"/>
            <a:pathLst>
              <a:path h="110085">
                <a:moveTo>
                  <a:pt x="0" y="0"/>
                </a:moveTo>
                <a:lnTo>
                  <a:pt x="0" y="123847"/>
                </a:lnTo>
              </a:path>
            </a:pathLst>
          </a:custGeom>
          <a:ln w="13761" cap="rnd">
            <a:solidFill>
              <a:srgbClr val="FFFFFF"/>
            </a:solidFill>
            <a:prstDash val="solid"/>
            <a:round/>
          </a:ln>
        </p:spPr>
        <p:txBody>
          <a:bodyPr rtlCol="0" anchor="ctr"/>
          <a:lstStyle/>
          <a:p>
            <a:endParaRPr lang="zh-CN" altLang="en-US"/>
          </a:p>
        </p:txBody>
      </p:sp>
      <p:sp>
        <p:nvSpPr>
          <p:cNvPr id="33" name="îṥlíḓè"/>
          <p:cNvSpPr/>
          <p:nvPr/>
        </p:nvSpPr>
        <p:spPr>
          <a:xfrm>
            <a:off x="10152662" y="2691598"/>
            <a:ext cx="440343" cy="440343"/>
          </a:xfrm>
          <a:custGeom>
            <a:avLst/>
            <a:gdLst>
              <a:gd name="connsiteX0" fmla="*/ 162376 w 440343"/>
              <a:gd name="connsiteY0" fmla="*/ 443095 h 440343"/>
              <a:gd name="connsiteX1" fmla="*/ 0 w 440343"/>
              <a:gd name="connsiteY1" fmla="*/ 162376 h 440343"/>
              <a:gd name="connsiteX2" fmla="*/ 280719 w 440343"/>
              <a:gd name="connsiteY2" fmla="*/ 0 h 440343"/>
              <a:gd name="connsiteX3" fmla="*/ 443095 w 440343"/>
              <a:gd name="connsiteY3" fmla="*/ 280719 h 440343"/>
              <a:gd name="connsiteX4" fmla="*/ 162376 w 440343"/>
              <a:gd name="connsiteY4" fmla="*/ 443095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162376" y="443095"/>
                </a:moveTo>
                <a:cubicBezTo>
                  <a:pt x="214668" y="239437"/>
                  <a:pt x="203659" y="217419"/>
                  <a:pt x="0" y="162376"/>
                </a:cubicBezTo>
                <a:cubicBezTo>
                  <a:pt x="203659" y="214667"/>
                  <a:pt x="225676" y="203659"/>
                  <a:pt x="280719" y="0"/>
                </a:cubicBezTo>
                <a:cubicBezTo>
                  <a:pt x="228429" y="203659"/>
                  <a:pt x="239437" y="225676"/>
                  <a:pt x="443095" y="280719"/>
                </a:cubicBezTo>
                <a:cubicBezTo>
                  <a:pt x="236685" y="228428"/>
                  <a:pt x="217419" y="239437"/>
                  <a:pt x="162376" y="443095"/>
                </a:cubicBezTo>
                <a:close/>
              </a:path>
            </a:pathLst>
          </a:custGeom>
          <a:solidFill>
            <a:srgbClr val="FFFFFF"/>
          </a:solidFill>
          <a:ln w="27521" cap="flat">
            <a:noFill/>
            <a:prstDash val="solid"/>
            <a:miter/>
          </a:ln>
        </p:spPr>
        <p:txBody>
          <a:bodyPr rtlCol="0" anchor="ctr"/>
          <a:lstStyle/>
          <a:p>
            <a:endParaRPr lang="zh-CN" altLang="en-US"/>
          </a:p>
        </p:txBody>
      </p:sp>
      <p:sp>
        <p:nvSpPr>
          <p:cNvPr id="34" name="ïSḻíḑê"/>
          <p:cNvSpPr/>
          <p:nvPr userDrawn="1"/>
        </p:nvSpPr>
        <p:spPr>
          <a:xfrm>
            <a:off x="3385139" y="1981544"/>
            <a:ext cx="275214" cy="275214"/>
          </a:xfrm>
          <a:custGeom>
            <a:avLst/>
            <a:gdLst>
              <a:gd name="connsiteX0" fmla="*/ 220172 w 275214"/>
              <a:gd name="connsiteY0" fmla="*/ 277967 h 275214"/>
              <a:gd name="connsiteX1" fmla="*/ 0 w 275214"/>
              <a:gd name="connsiteY1" fmla="*/ 220172 h 275214"/>
              <a:gd name="connsiteX2" fmla="*/ 57795 w 275214"/>
              <a:gd name="connsiteY2" fmla="*/ 0 h 275214"/>
              <a:gd name="connsiteX3" fmla="*/ 277967 w 275214"/>
              <a:gd name="connsiteY3" fmla="*/ 57795 h 275214"/>
              <a:gd name="connsiteX4" fmla="*/ 220172 w 275214"/>
              <a:gd name="connsiteY4" fmla="*/ 277967 h 2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14" h="275214">
                <a:moveTo>
                  <a:pt x="220172" y="277967"/>
                </a:moveTo>
                <a:cubicBezTo>
                  <a:pt x="145864" y="148616"/>
                  <a:pt x="129351" y="145864"/>
                  <a:pt x="0" y="220172"/>
                </a:cubicBezTo>
                <a:cubicBezTo>
                  <a:pt x="129351" y="145864"/>
                  <a:pt x="132103" y="129351"/>
                  <a:pt x="57795" y="0"/>
                </a:cubicBezTo>
                <a:cubicBezTo>
                  <a:pt x="132103" y="129351"/>
                  <a:pt x="148616" y="132103"/>
                  <a:pt x="277967" y="57795"/>
                </a:cubicBezTo>
                <a:cubicBezTo>
                  <a:pt x="151368" y="134855"/>
                  <a:pt x="145864" y="151368"/>
                  <a:pt x="220172" y="277967"/>
                </a:cubicBezTo>
                <a:close/>
              </a:path>
            </a:pathLst>
          </a:custGeom>
          <a:solidFill>
            <a:srgbClr val="FFFFFF"/>
          </a:solidFill>
          <a:ln w="27521" cap="flat">
            <a:noFill/>
            <a:prstDash val="solid"/>
            <a:miter/>
          </a:ln>
        </p:spPr>
        <p:txBody>
          <a:bodyPr rtlCol="0" anchor="ctr"/>
          <a:lstStyle/>
          <a:p>
            <a:endParaRPr lang="zh-CN" altLang="en-US"/>
          </a:p>
        </p:txBody>
      </p:sp>
      <p:sp>
        <p:nvSpPr>
          <p:cNvPr id="35" name="í$ļíḋé"/>
          <p:cNvSpPr/>
          <p:nvPr userDrawn="1"/>
        </p:nvSpPr>
        <p:spPr>
          <a:xfrm>
            <a:off x="6096001" y="1447628"/>
            <a:ext cx="1431115" cy="1431115"/>
          </a:xfrm>
          <a:custGeom>
            <a:avLst/>
            <a:gdLst>
              <a:gd name="connsiteX0" fmla="*/ 1436620 w 1431115"/>
              <a:gd name="connsiteY0" fmla="*/ 718310 h 1431115"/>
              <a:gd name="connsiteX1" fmla="*/ 718310 w 1431115"/>
              <a:gd name="connsiteY1" fmla="*/ 1436619 h 1431115"/>
              <a:gd name="connsiteX2" fmla="*/ 0 w 1431115"/>
              <a:gd name="connsiteY2" fmla="*/ 718310 h 1431115"/>
              <a:gd name="connsiteX3" fmla="*/ 718310 w 1431115"/>
              <a:gd name="connsiteY3" fmla="*/ 0 h 1431115"/>
              <a:gd name="connsiteX4" fmla="*/ 1436620 w 1431115"/>
              <a:gd name="connsiteY4" fmla="*/ 718310 h 1431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115" h="1431115">
                <a:moveTo>
                  <a:pt x="1436620" y="718310"/>
                </a:moveTo>
                <a:cubicBezTo>
                  <a:pt x="1436620" y="1115021"/>
                  <a:pt x="1115022" y="1436619"/>
                  <a:pt x="718310" y="1436619"/>
                </a:cubicBezTo>
                <a:cubicBezTo>
                  <a:pt x="321599" y="1436619"/>
                  <a:pt x="0" y="1115021"/>
                  <a:pt x="0" y="718310"/>
                </a:cubicBezTo>
                <a:cubicBezTo>
                  <a:pt x="0" y="321598"/>
                  <a:pt x="321598" y="0"/>
                  <a:pt x="718310" y="0"/>
                </a:cubicBezTo>
                <a:cubicBezTo>
                  <a:pt x="1115022" y="0"/>
                  <a:pt x="1436620" y="321598"/>
                  <a:pt x="1436620" y="71831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36" name="îśliďe"/>
          <p:cNvSpPr/>
          <p:nvPr userDrawn="1"/>
        </p:nvSpPr>
        <p:spPr>
          <a:xfrm>
            <a:off x="6310668" y="1662295"/>
            <a:ext cx="990772" cy="990772"/>
          </a:xfrm>
          <a:custGeom>
            <a:avLst/>
            <a:gdLst>
              <a:gd name="connsiteX0" fmla="*/ 1007285 w 990772"/>
              <a:gd name="connsiteY0" fmla="*/ 503642 h 990772"/>
              <a:gd name="connsiteX1" fmla="*/ 503642 w 990772"/>
              <a:gd name="connsiteY1" fmla="*/ 1007285 h 990772"/>
              <a:gd name="connsiteX2" fmla="*/ 0 w 990772"/>
              <a:gd name="connsiteY2" fmla="*/ 503642 h 990772"/>
              <a:gd name="connsiteX3" fmla="*/ 503642 w 990772"/>
              <a:gd name="connsiteY3" fmla="*/ 0 h 990772"/>
              <a:gd name="connsiteX4" fmla="*/ 1007285 w 990772"/>
              <a:gd name="connsiteY4" fmla="*/ 503642 h 990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772" h="990772">
                <a:moveTo>
                  <a:pt x="1007285" y="503642"/>
                </a:moveTo>
                <a:cubicBezTo>
                  <a:pt x="1007285" y="781796"/>
                  <a:pt x="781797" y="1007285"/>
                  <a:pt x="503642" y="1007285"/>
                </a:cubicBezTo>
                <a:cubicBezTo>
                  <a:pt x="225488" y="1007285"/>
                  <a:pt x="0" y="781796"/>
                  <a:pt x="0" y="503642"/>
                </a:cubicBezTo>
                <a:cubicBezTo>
                  <a:pt x="0" y="225488"/>
                  <a:pt x="225488" y="0"/>
                  <a:pt x="503642" y="0"/>
                </a:cubicBezTo>
                <a:cubicBezTo>
                  <a:pt x="781796" y="0"/>
                  <a:pt x="1007285" y="225488"/>
                  <a:pt x="1007285" y="503642"/>
                </a:cubicBezTo>
                <a:close/>
              </a:path>
            </a:pathLst>
          </a:custGeom>
          <a:solidFill>
            <a:srgbClr val="FFFFFF"/>
          </a:solidFill>
          <a:ln w="27521" cap="flat">
            <a:noFill/>
            <a:prstDash val="solid"/>
            <a:miter/>
          </a:ln>
        </p:spPr>
        <p:txBody>
          <a:bodyPr rtlCol="0" anchor="ctr"/>
          <a:lstStyle/>
          <a:p>
            <a:endParaRPr lang="zh-CN" altLang="en-US"/>
          </a:p>
        </p:txBody>
      </p:sp>
      <p:sp>
        <p:nvSpPr>
          <p:cNvPr id="37" name="í$ḻïďé"/>
          <p:cNvSpPr/>
          <p:nvPr userDrawn="1"/>
        </p:nvSpPr>
        <p:spPr>
          <a:xfrm>
            <a:off x="7116945" y="2102134"/>
            <a:ext cx="165129" cy="192650"/>
          </a:xfrm>
          <a:custGeom>
            <a:avLst/>
            <a:gdLst>
              <a:gd name="connsiteX0" fmla="*/ 102698 w 165128"/>
              <a:gd name="connsiteY0" fmla="*/ 12515 h 192650"/>
              <a:gd name="connsiteX1" fmla="*/ 152831 w 165128"/>
              <a:gd name="connsiteY1" fmla="*/ 119747 h 192650"/>
              <a:gd name="connsiteX2" fmla="*/ 67655 w 165128"/>
              <a:gd name="connsiteY2" fmla="*/ 201948 h 192650"/>
              <a:gd name="connsiteX3" fmla="*/ 17522 w 165128"/>
              <a:gd name="connsiteY3" fmla="*/ 94716 h 192650"/>
              <a:gd name="connsiteX4" fmla="*/ 102698 w 165128"/>
              <a:gd name="connsiteY4" fmla="*/ 1251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8" h="192650">
                <a:moveTo>
                  <a:pt x="102698" y="12515"/>
                </a:moveTo>
                <a:cubicBezTo>
                  <a:pt x="140062" y="19427"/>
                  <a:pt x="162508" y="67437"/>
                  <a:pt x="152831" y="119747"/>
                </a:cubicBezTo>
                <a:cubicBezTo>
                  <a:pt x="143154" y="172057"/>
                  <a:pt x="105019" y="208860"/>
                  <a:pt x="67655" y="201948"/>
                </a:cubicBezTo>
                <a:cubicBezTo>
                  <a:pt x="30290" y="195036"/>
                  <a:pt x="7845" y="147026"/>
                  <a:pt x="17522" y="94716"/>
                </a:cubicBezTo>
                <a:cubicBezTo>
                  <a:pt x="27198" y="42406"/>
                  <a:pt x="65333" y="5603"/>
                  <a:pt x="102698" y="12515"/>
                </a:cubicBezTo>
                <a:close/>
              </a:path>
            </a:pathLst>
          </a:custGeom>
          <a:solidFill>
            <a:srgbClr val="CBD1F2"/>
          </a:solidFill>
          <a:ln w="27521" cap="flat">
            <a:noFill/>
            <a:prstDash val="solid"/>
            <a:miter/>
          </a:ln>
        </p:spPr>
        <p:txBody>
          <a:bodyPr rtlCol="0" anchor="ctr"/>
          <a:lstStyle/>
          <a:p>
            <a:endParaRPr lang="zh-CN" altLang="en-US"/>
          </a:p>
        </p:txBody>
      </p:sp>
      <p:sp>
        <p:nvSpPr>
          <p:cNvPr id="38" name="iślîḋè"/>
          <p:cNvSpPr/>
          <p:nvPr userDrawn="1"/>
        </p:nvSpPr>
        <p:spPr>
          <a:xfrm>
            <a:off x="7143999" y="2319474"/>
            <a:ext cx="110086" cy="110086"/>
          </a:xfrm>
          <a:custGeom>
            <a:avLst/>
            <a:gdLst>
              <a:gd name="connsiteX0" fmla="*/ 86162 w 110085"/>
              <a:gd name="connsiteY0" fmla="*/ 20533 h 110085"/>
              <a:gd name="connsiteX1" fmla="*/ 87035 w 110085"/>
              <a:gd name="connsiteY1" fmla="*/ 81638 h 110085"/>
              <a:gd name="connsiteX2" fmla="*/ 29302 w 110085"/>
              <a:gd name="connsiteY2" fmla="*/ 101677 h 110085"/>
              <a:gd name="connsiteX3" fmla="*/ 28430 w 110085"/>
              <a:gd name="connsiteY3" fmla="*/ 40572 h 110085"/>
              <a:gd name="connsiteX4" fmla="*/ 86162 w 110085"/>
              <a:gd name="connsiteY4" fmla="*/ 20533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5" h="110085">
                <a:moveTo>
                  <a:pt x="86162" y="20533"/>
                </a:moveTo>
                <a:cubicBezTo>
                  <a:pt x="102346" y="31873"/>
                  <a:pt x="102736" y="59230"/>
                  <a:pt x="87035" y="81638"/>
                </a:cubicBezTo>
                <a:cubicBezTo>
                  <a:pt x="71333" y="104045"/>
                  <a:pt x="45486" y="113017"/>
                  <a:pt x="29302" y="101677"/>
                </a:cubicBezTo>
                <a:cubicBezTo>
                  <a:pt x="13119" y="90337"/>
                  <a:pt x="12729" y="62979"/>
                  <a:pt x="28430" y="40572"/>
                </a:cubicBezTo>
                <a:cubicBezTo>
                  <a:pt x="44132" y="18164"/>
                  <a:pt x="69979" y="9193"/>
                  <a:pt x="86162" y="20533"/>
                </a:cubicBezTo>
                <a:close/>
              </a:path>
            </a:pathLst>
          </a:custGeom>
          <a:solidFill>
            <a:srgbClr val="CBD1F2"/>
          </a:solidFill>
          <a:ln w="27521" cap="flat">
            <a:noFill/>
            <a:prstDash val="solid"/>
            <a:miter/>
          </a:ln>
        </p:spPr>
        <p:txBody>
          <a:bodyPr rtlCol="0" anchor="ctr"/>
          <a:lstStyle/>
          <a:p>
            <a:endParaRPr lang="zh-CN" altLang="en-US"/>
          </a:p>
        </p:txBody>
      </p:sp>
      <p:sp>
        <p:nvSpPr>
          <p:cNvPr id="39" name="ïŝ1îďé"/>
          <p:cNvSpPr/>
          <p:nvPr userDrawn="1"/>
        </p:nvSpPr>
        <p:spPr>
          <a:xfrm>
            <a:off x="7004544" y="2289928"/>
            <a:ext cx="137607" cy="165129"/>
          </a:xfrm>
          <a:custGeom>
            <a:avLst/>
            <a:gdLst>
              <a:gd name="connsiteX0" fmla="*/ 117309 w 137607"/>
              <a:gd name="connsiteY0" fmla="*/ 26860 h 165128"/>
              <a:gd name="connsiteX1" fmla="*/ 116117 w 137607"/>
              <a:gd name="connsiteY1" fmla="*/ 110057 h 165128"/>
              <a:gd name="connsiteX2" fmla="*/ 38308 w 137607"/>
              <a:gd name="connsiteY2" fmla="*/ 139533 h 165128"/>
              <a:gd name="connsiteX3" fmla="*/ 39500 w 137607"/>
              <a:gd name="connsiteY3" fmla="*/ 56337 h 165128"/>
              <a:gd name="connsiteX4" fmla="*/ 117309 w 137607"/>
              <a:gd name="connsiteY4" fmla="*/ 26860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7309" y="26860"/>
                </a:moveTo>
                <a:cubicBezTo>
                  <a:pt x="138466" y="41695"/>
                  <a:pt x="137933" y="78943"/>
                  <a:pt x="116117" y="110057"/>
                </a:cubicBezTo>
                <a:cubicBezTo>
                  <a:pt x="94302" y="141170"/>
                  <a:pt x="59466" y="154368"/>
                  <a:pt x="38308" y="139533"/>
                </a:cubicBezTo>
                <a:cubicBezTo>
                  <a:pt x="17151" y="124699"/>
                  <a:pt x="17685" y="87450"/>
                  <a:pt x="39500" y="56337"/>
                </a:cubicBezTo>
                <a:cubicBezTo>
                  <a:pt x="61315" y="25223"/>
                  <a:pt x="96152" y="12026"/>
                  <a:pt x="117309" y="26860"/>
                </a:cubicBezTo>
                <a:close/>
              </a:path>
            </a:pathLst>
          </a:custGeom>
          <a:solidFill>
            <a:srgbClr val="CBD1F2"/>
          </a:solidFill>
          <a:ln w="27521" cap="flat">
            <a:noFill/>
            <a:prstDash val="solid"/>
            <a:miter/>
          </a:ln>
        </p:spPr>
        <p:txBody>
          <a:bodyPr rtlCol="0" anchor="ctr"/>
          <a:lstStyle/>
          <a:p>
            <a:endParaRPr lang="zh-CN" altLang="en-US"/>
          </a:p>
        </p:txBody>
      </p:sp>
      <p:sp>
        <p:nvSpPr>
          <p:cNvPr id="40" name="iṧḻïḋè"/>
          <p:cNvSpPr/>
          <p:nvPr/>
        </p:nvSpPr>
        <p:spPr>
          <a:xfrm>
            <a:off x="10626031" y="1417355"/>
            <a:ext cx="825643" cy="825643"/>
          </a:xfrm>
          <a:custGeom>
            <a:avLst/>
            <a:gdLst>
              <a:gd name="connsiteX0" fmla="*/ 847660 w 825643"/>
              <a:gd name="connsiteY0" fmla="*/ 423830 h 825643"/>
              <a:gd name="connsiteX1" fmla="*/ 423830 w 825643"/>
              <a:gd name="connsiteY1" fmla="*/ 847661 h 825643"/>
              <a:gd name="connsiteX2" fmla="*/ 0 w 825643"/>
              <a:gd name="connsiteY2" fmla="*/ 423830 h 825643"/>
              <a:gd name="connsiteX3" fmla="*/ 423830 w 825643"/>
              <a:gd name="connsiteY3" fmla="*/ 0 h 825643"/>
              <a:gd name="connsiteX4" fmla="*/ 847660 w 825643"/>
              <a:gd name="connsiteY4" fmla="*/ 42383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3" h="825643">
                <a:moveTo>
                  <a:pt x="847660" y="423830"/>
                </a:moveTo>
                <a:cubicBezTo>
                  <a:pt x="847660" y="657905"/>
                  <a:pt x="657905" y="847661"/>
                  <a:pt x="423830" y="847661"/>
                </a:cubicBezTo>
                <a:cubicBezTo>
                  <a:pt x="189755" y="847661"/>
                  <a:pt x="0" y="657905"/>
                  <a:pt x="0" y="423830"/>
                </a:cubicBezTo>
                <a:cubicBezTo>
                  <a:pt x="0" y="189755"/>
                  <a:pt x="189755" y="0"/>
                  <a:pt x="423830" y="0"/>
                </a:cubicBezTo>
                <a:cubicBezTo>
                  <a:pt x="657905" y="0"/>
                  <a:pt x="847660" y="189755"/>
                  <a:pt x="847660" y="423830"/>
                </a:cubicBezTo>
                <a:close/>
              </a:path>
            </a:pathLst>
          </a:custGeom>
          <a:solidFill>
            <a:srgbClr val="FFC72B"/>
          </a:solidFill>
          <a:ln w="27521" cap="flat">
            <a:noFill/>
            <a:prstDash val="solid"/>
            <a:miter/>
          </a:ln>
        </p:spPr>
        <p:txBody>
          <a:bodyPr rtlCol="0" anchor="ctr"/>
          <a:lstStyle/>
          <a:p>
            <a:endParaRPr lang="zh-CN" altLang="en-US"/>
          </a:p>
        </p:txBody>
      </p:sp>
      <p:sp>
        <p:nvSpPr>
          <p:cNvPr id="41" name="iŝľiḋe"/>
          <p:cNvSpPr/>
          <p:nvPr/>
        </p:nvSpPr>
        <p:spPr>
          <a:xfrm>
            <a:off x="10689330" y="1857698"/>
            <a:ext cx="770600" cy="302736"/>
          </a:xfrm>
          <a:custGeom>
            <a:avLst/>
            <a:gdLst>
              <a:gd name="connsiteX0" fmla="*/ 754087 w 770600"/>
              <a:gd name="connsiteY0" fmla="*/ 137607 h 302735"/>
              <a:gd name="connsiteX1" fmla="*/ 784361 w 770600"/>
              <a:gd name="connsiteY1" fmla="*/ 0 h 302735"/>
              <a:gd name="connsiteX2" fmla="*/ 401813 w 770600"/>
              <a:gd name="connsiteY2" fmla="*/ 137607 h 302735"/>
              <a:gd name="connsiteX3" fmla="*/ 0 w 770600"/>
              <a:gd name="connsiteY3" fmla="*/ 203659 h 302735"/>
              <a:gd name="connsiteX4" fmla="*/ 93573 w 770600"/>
              <a:gd name="connsiteY4" fmla="*/ 308240 h 302735"/>
              <a:gd name="connsiteX5" fmla="*/ 429335 w 770600"/>
              <a:gd name="connsiteY5" fmla="*/ 244941 h 302735"/>
              <a:gd name="connsiteX6" fmla="*/ 754087 w 770600"/>
              <a:gd name="connsiteY6" fmla="*/ 137607 h 30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600" h="302735">
                <a:moveTo>
                  <a:pt x="754087" y="137607"/>
                </a:moveTo>
                <a:cubicBezTo>
                  <a:pt x="770600" y="93573"/>
                  <a:pt x="781609" y="49539"/>
                  <a:pt x="784361" y="0"/>
                </a:cubicBezTo>
                <a:cubicBezTo>
                  <a:pt x="690788" y="49539"/>
                  <a:pt x="555934" y="99077"/>
                  <a:pt x="401813" y="137607"/>
                </a:cubicBezTo>
                <a:cubicBezTo>
                  <a:pt x="250445" y="176137"/>
                  <a:pt x="107333" y="198154"/>
                  <a:pt x="0" y="203659"/>
                </a:cubicBezTo>
                <a:cubicBezTo>
                  <a:pt x="24769" y="244941"/>
                  <a:pt x="55043" y="277967"/>
                  <a:pt x="93573" y="308240"/>
                </a:cubicBezTo>
                <a:cubicBezTo>
                  <a:pt x="195402" y="297232"/>
                  <a:pt x="310993" y="275214"/>
                  <a:pt x="429335" y="244941"/>
                </a:cubicBezTo>
                <a:cubicBezTo>
                  <a:pt x="547677" y="214667"/>
                  <a:pt x="657762" y="176137"/>
                  <a:pt x="754087" y="137607"/>
                </a:cubicBezTo>
                <a:close/>
              </a:path>
            </a:pathLst>
          </a:custGeom>
          <a:solidFill>
            <a:srgbClr val="FF8026"/>
          </a:solidFill>
          <a:ln w="27521" cap="flat">
            <a:noFill/>
            <a:prstDash val="solid"/>
            <a:miter/>
          </a:ln>
        </p:spPr>
        <p:txBody>
          <a:bodyPr rtlCol="0" anchor="ctr"/>
          <a:lstStyle/>
          <a:p>
            <a:endParaRPr lang="zh-CN" altLang="en-US"/>
          </a:p>
        </p:txBody>
      </p:sp>
      <p:sp>
        <p:nvSpPr>
          <p:cNvPr id="42" name="îṣļïdé"/>
          <p:cNvSpPr/>
          <p:nvPr/>
        </p:nvSpPr>
        <p:spPr>
          <a:xfrm>
            <a:off x="10318615" y="1561383"/>
            <a:ext cx="1458637" cy="550429"/>
          </a:xfrm>
          <a:custGeom>
            <a:avLst/>
            <a:gdLst>
              <a:gd name="connsiteX0" fmla="*/ 1055999 w 1458636"/>
              <a:gd name="connsiteY0" fmla="*/ 7339 h 550428"/>
              <a:gd name="connsiteX1" fmla="*/ 1089025 w 1458636"/>
              <a:gd name="connsiteY1" fmla="*/ 54126 h 550428"/>
              <a:gd name="connsiteX2" fmla="*/ 1281675 w 1458636"/>
              <a:gd name="connsiteY2" fmla="*/ 100912 h 550428"/>
              <a:gd name="connsiteX3" fmla="*/ 756015 w 1458636"/>
              <a:gd name="connsiteY3" fmla="*/ 373374 h 550428"/>
              <a:gd name="connsiteX4" fmla="*/ 164304 w 1458636"/>
              <a:gd name="connsiteY4" fmla="*/ 392639 h 550428"/>
              <a:gd name="connsiteX5" fmla="*/ 307416 w 1458636"/>
              <a:gd name="connsiteY5" fmla="*/ 257784 h 550428"/>
              <a:gd name="connsiteX6" fmla="*/ 315672 w 1458636"/>
              <a:gd name="connsiteY6" fmla="*/ 199989 h 550428"/>
              <a:gd name="connsiteX7" fmla="*/ 1928 w 1458636"/>
              <a:gd name="connsiteY7" fmla="*/ 469699 h 550428"/>
              <a:gd name="connsiteX8" fmla="*/ 783537 w 1458636"/>
              <a:gd name="connsiteY8" fmla="*/ 483460 h 550428"/>
              <a:gd name="connsiteX9" fmla="*/ 1460564 w 1458636"/>
              <a:gd name="connsiteY9" fmla="*/ 89903 h 550428"/>
              <a:gd name="connsiteX10" fmla="*/ 1055999 w 1458636"/>
              <a:gd name="connsiteY10" fmla="*/ 7339 h 55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8636" h="550428">
                <a:moveTo>
                  <a:pt x="1055999" y="7339"/>
                </a:moveTo>
                <a:cubicBezTo>
                  <a:pt x="1069760" y="21100"/>
                  <a:pt x="1080769" y="37613"/>
                  <a:pt x="1089025" y="54126"/>
                </a:cubicBezTo>
                <a:cubicBezTo>
                  <a:pt x="1199111" y="51373"/>
                  <a:pt x="1270667" y="65134"/>
                  <a:pt x="1281675" y="100912"/>
                </a:cubicBezTo>
                <a:cubicBezTo>
                  <a:pt x="1300940" y="172468"/>
                  <a:pt x="1064256" y="293562"/>
                  <a:pt x="756015" y="373374"/>
                </a:cubicBezTo>
                <a:cubicBezTo>
                  <a:pt x="447776" y="453186"/>
                  <a:pt x="183570" y="461443"/>
                  <a:pt x="164304" y="392639"/>
                </a:cubicBezTo>
                <a:cubicBezTo>
                  <a:pt x="156048" y="356861"/>
                  <a:pt x="211091" y="307323"/>
                  <a:pt x="307416" y="257784"/>
                </a:cubicBezTo>
                <a:cubicBezTo>
                  <a:pt x="307416" y="238519"/>
                  <a:pt x="310168" y="219254"/>
                  <a:pt x="315672" y="199989"/>
                </a:cubicBezTo>
                <a:cubicBezTo>
                  <a:pt x="109261" y="290810"/>
                  <a:pt x="-17337" y="392639"/>
                  <a:pt x="1928" y="469699"/>
                </a:cubicBezTo>
                <a:cubicBezTo>
                  <a:pt x="32202" y="582537"/>
                  <a:pt x="381723" y="588042"/>
                  <a:pt x="783537" y="483460"/>
                </a:cubicBezTo>
                <a:cubicBezTo>
                  <a:pt x="1188102" y="376126"/>
                  <a:pt x="1490838" y="199989"/>
                  <a:pt x="1460564" y="89903"/>
                </a:cubicBezTo>
                <a:cubicBezTo>
                  <a:pt x="1441299" y="12843"/>
                  <a:pt x="1278923" y="-14678"/>
                  <a:pt x="1055999" y="7339"/>
                </a:cubicBezTo>
                <a:close/>
              </a:path>
            </a:pathLst>
          </a:custGeom>
          <a:solidFill>
            <a:srgbClr val="FFFFFF"/>
          </a:solidFill>
          <a:ln w="27521" cap="flat">
            <a:noFill/>
            <a:prstDash val="solid"/>
            <a:miter/>
          </a:ln>
        </p:spPr>
        <p:txBody>
          <a:bodyPr rtlCol="0" anchor="ctr"/>
          <a:lstStyle/>
          <a:p>
            <a:endParaRPr lang="zh-CN" altLang="en-US"/>
          </a:p>
        </p:txBody>
      </p:sp>
      <p:sp>
        <p:nvSpPr>
          <p:cNvPr id="43" name="îş1iḋè"/>
          <p:cNvSpPr/>
          <p:nvPr/>
        </p:nvSpPr>
        <p:spPr>
          <a:xfrm>
            <a:off x="11087871" y="1451417"/>
            <a:ext cx="220172" cy="220172"/>
          </a:xfrm>
          <a:custGeom>
            <a:avLst/>
            <a:gdLst>
              <a:gd name="connsiteX0" fmla="*/ 160664 w 220171"/>
              <a:gd name="connsiteY0" fmla="*/ 59365 h 220171"/>
              <a:gd name="connsiteX1" fmla="*/ 194116 w 220171"/>
              <a:gd name="connsiteY1" fmla="*/ 172913 h 220171"/>
              <a:gd name="connsiteX2" fmla="*/ 75856 w 220171"/>
              <a:gd name="connsiteY2" fmla="*/ 167731 h 220171"/>
              <a:gd name="connsiteX3" fmla="*/ 42404 w 220171"/>
              <a:gd name="connsiteY3" fmla="*/ 54183 h 220171"/>
              <a:gd name="connsiteX4" fmla="*/ 160664 w 220171"/>
              <a:gd name="connsiteY4" fmla="*/ 59365 h 220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1" h="220171">
                <a:moveTo>
                  <a:pt x="160664" y="59365"/>
                </a:moveTo>
                <a:cubicBezTo>
                  <a:pt x="202558" y="92151"/>
                  <a:pt x="217535" y="142989"/>
                  <a:pt x="194116" y="172913"/>
                </a:cubicBezTo>
                <a:cubicBezTo>
                  <a:pt x="170697" y="202837"/>
                  <a:pt x="117750" y="200517"/>
                  <a:pt x="75856" y="167731"/>
                </a:cubicBezTo>
                <a:cubicBezTo>
                  <a:pt x="33962" y="134944"/>
                  <a:pt x="18985" y="84107"/>
                  <a:pt x="42404" y="54183"/>
                </a:cubicBezTo>
                <a:cubicBezTo>
                  <a:pt x="65823" y="24258"/>
                  <a:pt x="118769" y="26578"/>
                  <a:pt x="160664" y="59365"/>
                </a:cubicBezTo>
                <a:close/>
              </a:path>
            </a:pathLst>
          </a:custGeom>
          <a:solidFill>
            <a:srgbClr val="FF8026"/>
          </a:solidFill>
          <a:ln w="27521" cap="flat">
            <a:noFill/>
            <a:prstDash val="solid"/>
            <a:miter/>
          </a:ln>
        </p:spPr>
        <p:txBody>
          <a:bodyPr rtlCol="0" anchor="ctr"/>
          <a:lstStyle/>
          <a:p>
            <a:endParaRPr lang="zh-CN" altLang="en-US"/>
          </a:p>
        </p:txBody>
      </p:sp>
      <p:sp>
        <p:nvSpPr>
          <p:cNvPr id="44" name="ïṥḻíḑè"/>
          <p:cNvSpPr/>
          <p:nvPr/>
        </p:nvSpPr>
        <p:spPr>
          <a:xfrm>
            <a:off x="11303251" y="1585819"/>
            <a:ext cx="82564" cy="110086"/>
          </a:xfrm>
          <a:custGeom>
            <a:avLst/>
            <a:gdLst>
              <a:gd name="connsiteX0" fmla="*/ 86328 w 82564"/>
              <a:gd name="connsiteY0" fmla="*/ 43965 h 110085"/>
              <a:gd name="connsiteX1" fmla="*/ 77398 w 82564"/>
              <a:gd name="connsiteY1" fmla="*/ 104414 h 110085"/>
              <a:gd name="connsiteX2" fmla="*/ 22823 w 82564"/>
              <a:gd name="connsiteY2" fmla="*/ 76931 h 110085"/>
              <a:gd name="connsiteX3" fmla="*/ 31753 w 82564"/>
              <a:gd name="connsiteY3" fmla="*/ 16483 h 110085"/>
              <a:gd name="connsiteX4" fmla="*/ 86328 w 82564"/>
              <a:gd name="connsiteY4" fmla="*/ 43965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110085">
                <a:moveTo>
                  <a:pt x="86328" y="43965"/>
                </a:moveTo>
                <a:cubicBezTo>
                  <a:pt x="98933" y="68247"/>
                  <a:pt x="94934" y="95311"/>
                  <a:pt x="77398" y="104414"/>
                </a:cubicBezTo>
                <a:cubicBezTo>
                  <a:pt x="59862" y="113517"/>
                  <a:pt x="35427" y="101212"/>
                  <a:pt x="22823" y="76931"/>
                </a:cubicBezTo>
                <a:cubicBezTo>
                  <a:pt x="10219" y="52649"/>
                  <a:pt x="14217" y="25586"/>
                  <a:pt x="31753" y="16483"/>
                </a:cubicBezTo>
                <a:cubicBezTo>
                  <a:pt x="49289" y="7380"/>
                  <a:pt x="73724" y="19684"/>
                  <a:pt x="86328" y="43965"/>
                </a:cubicBezTo>
                <a:close/>
              </a:path>
            </a:pathLst>
          </a:custGeom>
          <a:solidFill>
            <a:srgbClr val="FF8026"/>
          </a:solidFill>
          <a:ln w="27521" cap="flat">
            <a:noFill/>
            <a:prstDash val="solid"/>
            <a:miter/>
          </a:ln>
        </p:spPr>
        <p:txBody>
          <a:bodyPr rtlCol="0" anchor="ctr"/>
          <a:lstStyle/>
          <a:p>
            <a:endParaRPr lang="zh-CN" altLang="en-US"/>
          </a:p>
        </p:txBody>
      </p:sp>
      <p:sp>
        <p:nvSpPr>
          <p:cNvPr id="45" name="íşľîďe"/>
          <p:cNvSpPr/>
          <p:nvPr/>
        </p:nvSpPr>
        <p:spPr>
          <a:xfrm>
            <a:off x="11221665" y="1664342"/>
            <a:ext cx="137607" cy="165129"/>
          </a:xfrm>
          <a:custGeom>
            <a:avLst/>
            <a:gdLst>
              <a:gd name="connsiteX0" fmla="*/ 114738 w 137607"/>
              <a:gd name="connsiteY0" fmla="*/ 61084 h 165128"/>
              <a:gd name="connsiteX1" fmla="*/ 104864 w 137607"/>
              <a:gd name="connsiteY1" fmla="*/ 143699 h 165128"/>
              <a:gd name="connsiteX2" fmla="*/ 31663 w 137607"/>
              <a:gd name="connsiteY2" fmla="*/ 104146 h 165128"/>
              <a:gd name="connsiteX3" fmla="*/ 41537 w 137607"/>
              <a:gd name="connsiteY3" fmla="*/ 21531 h 165128"/>
              <a:gd name="connsiteX4" fmla="*/ 114738 w 137607"/>
              <a:gd name="connsiteY4" fmla="*/ 61084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4738" y="61084"/>
                </a:moveTo>
                <a:cubicBezTo>
                  <a:pt x="132225" y="94820"/>
                  <a:pt x="127804" y="131807"/>
                  <a:pt x="104864" y="143699"/>
                </a:cubicBezTo>
                <a:cubicBezTo>
                  <a:pt x="81924" y="155590"/>
                  <a:pt x="49150" y="137882"/>
                  <a:pt x="31663" y="104146"/>
                </a:cubicBezTo>
                <a:cubicBezTo>
                  <a:pt x="14176" y="70411"/>
                  <a:pt x="18596" y="33423"/>
                  <a:pt x="41537" y="21531"/>
                </a:cubicBezTo>
                <a:cubicBezTo>
                  <a:pt x="64477" y="9640"/>
                  <a:pt x="97250" y="27348"/>
                  <a:pt x="114738" y="61084"/>
                </a:cubicBezTo>
                <a:close/>
              </a:path>
            </a:pathLst>
          </a:custGeom>
          <a:solidFill>
            <a:srgbClr val="FF8026"/>
          </a:solidFill>
          <a:ln w="27521" cap="flat">
            <a:noFill/>
            <a:prstDash val="solid"/>
            <a:miter/>
          </a:ln>
        </p:spPr>
        <p:txBody>
          <a:bodyPr rtlCol="0" anchor="ctr"/>
          <a:lstStyle/>
          <a:p>
            <a:endParaRPr lang="zh-CN" altLang="en-US"/>
          </a:p>
        </p:txBody>
      </p:sp>
      <p:sp>
        <p:nvSpPr>
          <p:cNvPr id="47" name="íṡḻîḑe"/>
          <p:cNvSpPr/>
          <p:nvPr userDrawn="1"/>
        </p:nvSpPr>
        <p:spPr>
          <a:xfrm>
            <a:off x="3660501" y="2416383"/>
            <a:ext cx="1954023" cy="577950"/>
          </a:xfrm>
          <a:custGeom>
            <a:avLst/>
            <a:gdLst>
              <a:gd name="connsiteX0" fmla="*/ 1975892 w 1954022"/>
              <a:gd name="connsiteY0" fmla="*/ 0 h 577950"/>
              <a:gd name="connsiteX1" fmla="*/ 104433 w 1954022"/>
              <a:gd name="connsiteY1" fmla="*/ 599967 h 577950"/>
              <a:gd name="connsiteX2" fmla="*/ 2604 w 1954022"/>
              <a:gd name="connsiteY2" fmla="*/ 542172 h 577950"/>
              <a:gd name="connsiteX3" fmla="*/ 60399 w 1954022"/>
              <a:gd name="connsiteY3" fmla="*/ 440343 h 577950"/>
              <a:gd name="connsiteX4" fmla="*/ 1975892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2" y="0"/>
                </a:moveTo>
                <a:cubicBezTo>
                  <a:pt x="1975892" y="0"/>
                  <a:pt x="148467" y="586207"/>
                  <a:pt x="104433" y="599967"/>
                </a:cubicBezTo>
                <a:cubicBezTo>
                  <a:pt x="60399" y="610976"/>
                  <a:pt x="13613" y="586207"/>
                  <a:pt x="2604" y="542172"/>
                </a:cubicBezTo>
                <a:cubicBezTo>
                  <a:pt x="-8405" y="498138"/>
                  <a:pt x="16365" y="451352"/>
                  <a:pt x="60399" y="440343"/>
                </a:cubicBezTo>
                <a:cubicBezTo>
                  <a:pt x="107185" y="423830"/>
                  <a:pt x="1975892" y="0"/>
                  <a:pt x="1975892"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48" name="íş1idé"/>
          <p:cNvSpPr/>
          <p:nvPr/>
        </p:nvSpPr>
        <p:spPr>
          <a:xfrm>
            <a:off x="9912421" y="68965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9" name="ïšļîdê"/>
          <p:cNvSpPr/>
          <p:nvPr/>
        </p:nvSpPr>
        <p:spPr>
          <a:xfrm>
            <a:off x="9880348" y="220172"/>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50" name="îSľîdé"/>
          <p:cNvSpPr/>
          <p:nvPr/>
        </p:nvSpPr>
        <p:spPr>
          <a:xfrm>
            <a:off x="7818843" y="5776752"/>
            <a:ext cx="990772" cy="935729"/>
          </a:xfrm>
          <a:custGeom>
            <a:avLst/>
            <a:gdLst>
              <a:gd name="connsiteX0" fmla="*/ 0 w 990772"/>
              <a:gd name="connsiteY0" fmla="*/ 0 h 935729"/>
              <a:gd name="connsiteX1" fmla="*/ 999028 w 990772"/>
              <a:gd name="connsiteY1" fmla="*/ 0 h 935729"/>
              <a:gd name="connsiteX2" fmla="*/ 999028 w 990772"/>
              <a:gd name="connsiteY2" fmla="*/ 949490 h 935729"/>
              <a:gd name="connsiteX3" fmla="*/ 0 w 990772"/>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w="990772" h="935729">
                <a:moveTo>
                  <a:pt x="0" y="0"/>
                </a:moveTo>
                <a:lnTo>
                  <a:pt x="999028" y="0"/>
                </a:lnTo>
                <a:lnTo>
                  <a:pt x="999028" y="949490"/>
                </a:lnTo>
                <a:lnTo>
                  <a:pt x="0" y="949490"/>
                </a:lnTo>
                <a:close/>
              </a:path>
            </a:pathLst>
          </a:custGeom>
          <a:solidFill>
            <a:srgbClr val="E8C2A9"/>
          </a:solidFill>
          <a:ln w="27521" cap="flat">
            <a:noFill/>
            <a:prstDash val="solid"/>
            <a:miter/>
          </a:ln>
        </p:spPr>
        <p:txBody>
          <a:bodyPr rtlCol="0" anchor="ctr"/>
          <a:lstStyle/>
          <a:p>
            <a:endParaRPr lang="zh-CN" altLang="en-US"/>
          </a:p>
        </p:txBody>
      </p:sp>
      <p:sp>
        <p:nvSpPr>
          <p:cNvPr id="51" name="íş1ïḑe"/>
          <p:cNvSpPr/>
          <p:nvPr/>
        </p:nvSpPr>
        <p:spPr>
          <a:xfrm>
            <a:off x="8795855" y="5776752"/>
            <a:ext cx="27521" cy="935729"/>
          </a:xfrm>
          <a:custGeom>
            <a:avLst/>
            <a:gdLst>
              <a:gd name="connsiteX0" fmla="*/ 0 w 0"/>
              <a:gd name="connsiteY0" fmla="*/ 0 h 935729"/>
              <a:gd name="connsiteX1" fmla="*/ 22017 w 0"/>
              <a:gd name="connsiteY1" fmla="*/ 0 h 935729"/>
              <a:gd name="connsiteX2" fmla="*/ 22017 w 0"/>
              <a:gd name="connsiteY2" fmla="*/ 949490 h 935729"/>
              <a:gd name="connsiteX3" fmla="*/ 0 w 0"/>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h="935729">
                <a:moveTo>
                  <a:pt x="0" y="0"/>
                </a:moveTo>
                <a:lnTo>
                  <a:pt x="22017" y="0"/>
                </a:lnTo>
                <a:lnTo>
                  <a:pt x="22017" y="949490"/>
                </a:lnTo>
                <a:lnTo>
                  <a:pt x="0" y="949490"/>
                </a:lnTo>
                <a:close/>
              </a:path>
            </a:pathLst>
          </a:custGeom>
          <a:solidFill>
            <a:srgbClr val="FFDBC4"/>
          </a:solidFill>
          <a:ln w="27521" cap="flat">
            <a:noFill/>
            <a:prstDash val="solid"/>
            <a:miter/>
          </a:ln>
        </p:spPr>
        <p:txBody>
          <a:bodyPr rtlCol="0" anchor="ctr"/>
          <a:lstStyle/>
          <a:p>
            <a:endParaRPr lang="zh-CN" altLang="en-US"/>
          </a:p>
        </p:txBody>
      </p:sp>
      <p:sp>
        <p:nvSpPr>
          <p:cNvPr id="52" name="ïşḷíḑé"/>
          <p:cNvSpPr/>
          <p:nvPr/>
        </p:nvSpPr>
        <p:spPr>
          <a:xfrm>
            <a:off x="8817872" y="5776752"/>
            <a:ext cx="990772" cy="935729"/>
          </a:xfrm>
          <a:custGeom>
            <a:avLst/>
            <a:gdLst>
              <a:gd name="connsiteX0" fmla="*/ 0 w 990772"/>
              <a:gd name="connsiteY0" fmla="*/ 0 h 935729"/>
              <a:gd name="connsiteX1" fmla="*/ 999028 w 990772"/>
              <a:gd name="connsiteY1" fmla="*/ 0 h 935729"/>
              <a:gd name="connsiteX2" fmla="*/ 999028 w 990772"/>
              <a:gd name="connsiteY2" fmla="*/ 949490 h 935729"/>
              <a:gd name="connsiteX3" fmla="*/ 0 w 990772"/>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w="990772" h="935729">
                <a:moveTo>
                  <a:pt x="0" y="0"/>
                </a:moveTo>
                <a:lnTo>
                  <a:pt x="999028" y="0"/>
                </a:lnTo>
                <a:lnTo>
                  <a:pt x="999028" y="949490"/>
                </a:lnTo>
                <a:lnTo>
                  <a:pt x="0" y="949490"/>
                </a:lnTo>
                <a:close/>
              </a:path>
            </a:pathLst>
          </a:custGeom>
          <a:solidFill>
            <a:srgbClr val="D4A585"/>
          </a:solidFill>
          <a:ln w="27521" cap="flat">
            <a:noFill/>
            <a:prstDash val="solid"/>
            <a:miter/>
          </a:ln>
        </p:spPr>
        <p:txBody>
          <a:bodyPr rtlCol="0" anchor="ctr"/>
          <a:lstStyle/>
          <a:p>
            <a:endParaRPr lang="zh-CN" altLang="en-US"/>
          </a:p>
        </p:txBody>
      </p:sp>
      <p:sp>
        <p:nvSpPr>
          <p:cNvPr id="53" name="îSlïḓè"/>
          <p:cNvSpPr/>
          <p:nvPr/>
        </p:nvSpPr>
        <p:spPr>
          <a:xfrm>
            <a:off x="7417030" y="5440990"/>
            <a:ext cx="1376072" cy="330257"/>
          </a:xfrm>
          <a:custGeom>
            <a:avLst/>
            <a:gdLst>
              <a:gd name="connsiteX0" fmla="*/ 1400841 w 1376072"/>
              <a:gd name="connsiteY0" fmla="*/ 335762 h 330257"/>
              <a:gd name="connsiteX1" fmla="*/ 401813 w 1376072"/>
              <a:gd name="connsiteY1" fmla="*/ 335762 h 330257"/>
              <a:gd name="connsiteX2" fmla="*/ 0 w 1376072"/>
              <a:gd name="connsiteY2" fmla="*/ 0 h 330257"/>
              <a:gd name="connsiteX3" fmla="*/ 999028 w 1376072"/>
              <a:gd name="connsiteY3" fmla="*/ 0 h 330257"/>
            </a:gdLst>
            <a:ahLst/>
            <a:cxnLst>
              <a:cxn ang="0">
                <a:pos x="connsiteX0" y="connsiteY0"/>
              </a:cxn>
              <a:cxn ang="0">
                <a:pos x="connsiteX1" y="connsiteY1"/>
              </a:cxn>
              <a:cxn ang="0">
                <a:pos x="connsiteX2" y="connsiteY2"/>
              </a:cxn>
              <a:cxn ang="0">
                <a:pos x="connsiteX3" y="connsiteY3"/>
              </a:cxn>
            </a:cxnLst>
            <a:rect l="l" t="t" r="r" b="b"/>
            <a:pathLst>
              <a:path w="1376072" h="330257">
                <a:moveTo>
                  <a:pt x="1400841" y="335762"/>
                </a:moveTo>
                <a:lnTo>
                  <a:pt x="401813" y="335762"/>
                </a:lnTo>
                <a:lnTo>
                  <a:pt x="0" y="0"/>
                </a:lnTo>
                <a:lnTo>
                  <a:pt x="999028" y="0"/>
                </a:lnTo>
                <a:close/>
              </a:path>
            </a:pathLst>
          </a:custGeom>
          <a:solidFill>
            <a:srgbClr val="D4A585"/>
          </a:solidFill>
          <a:ln w="27521" cap="flat">
            <a:noFill/>
            <a:prstDash val="solid"/>
            <a:miter/>
          </a:ln>
        </p:spPr>
        <p:txBody>
          <a:bodyPr rtlCol="0" anchor="ctr"/>
          <a:lstStyle/>
          <a:p>
            <a:endParaRPr lang="zh-CN" altLang="en-US"/>
          </a:p>
        </p:txBody>
      </p:sp>
      <p:sp>
        <p:nvSpPr>
          <p:cNvPr id="54" name="iṧľíḍé"/>
          <p:cNvSpPr/>
          <p:nvPr/>
        </p:nvSpPr>
        <p:spPr>
          <a:xfrm>
            <a:off x="8817872" y="5440990"/>
            <a:ext cx="1403594" cy="330257"/>
          </a:xfrm>
          <a:custGeom>
            <a:avLst/>
            <a:gdLst>
              <a:gd name="connsiteX0" fmla="*/ 0 w 1403593"/>
              <a:gd name="connsiteY0" fmla="*/ 335762 h 330257"/>
              <a:gd name="connsiteX1" fmla="*/ 1001780 w 1403593"/>
              <a:gd name="connsiteY1" fmla="*/ 335762 h 330257"/>
              <a:gd name="connsiteX2" fmla="*/ 1403594 w 1403593"/>
              <a:gd name="connsiteY2" fmla="*/ 0 h 330257"/>
              <a:gd name="connsiteX3" fmla="*/ 401813 w 1403593"/>
              <a:gd name="connsiteY3" fmla="*/ 0 h 330257"/>
            </a:gdLst>
            <a:ahLst/>
            <a:cxnLst>
              <a:cxn ang="0">
                <a:pos x="connsiteX0" y="connsiteY0"/>
              </a:cxn>
              <a:cxn ang="0">
                <a:pos x="connsiteX1" y="connsiteY1"/>
              </a:cxn>
              <a:cxn ang="0">
                <a:pos x="connsiteX2" y="connsiteY2"/>
              </a:cxn>
              <a:cxn ang="0">
                <a:pos x="connsiteX3" y="connsiteY3"/>
              </a:cxn>
            </a:cxnLst>
            <a:rect l="l" t="t" r="r" b="b"/>
            <a:pathLst>
              <a:path w="1403593" h="330257">
                <a:moveTo>
                  <a:pt x="0" y="335762"/>
                </a:moveTo>
                <a:lnTo>
                  <a:pt x="1001780" y="335762"/>
                </a:lnTo>
                <a:lnTo>
                  <a:pt x="1403594" y="0"/>
                </a:lnTo>
                <a:lnTo>
                  <a:pt x="401813" y="0"/>
                </a:lnTo>
                <a:close/>
              </a:path>
            </a:pathLst>
          </a:custGeom>
          <a:solidFill>
            <a:srgbClr val="AD7A5F"/>
          </a:solidFill>
          <a:ln w="27521" cap="flat">
            <a:noFill/>
            <a:prstDash val="solid"/>
            <a:miter/>
          </a:ln>
        </p:spPr>
        <p:txBody>
          <a:bodyPr rtlCol="0" anchor="ctr"/>
          <a:lstStyle/>
          <a:p>
            <a:endParaRPr lang="zh-CN" altLang="en-US"/>
          </a:p>
        </p:txBody>
      </p:sp>
      <p:sp>
        <p:nvSpPr>
          <p:cNvPr id="55" name="ïšḻídê"/>
          <p:cNvSpPr/>
          <p:nvPr/>
        </p:nvSpPr>
        <p:spPr>
          <a:xfrm>
            <a:off x="8817872" y="5776751"/>
            <a:ext cx="990772" cy="467865"/>
          </a:xfrm>
          <a:custGeom>
            <a:avLst/>
            <a:gdLst>
              <a:gd name="connsiteX0" fmla="*/ 0 w 990772"/>
              <a:gd name="connsiteY0" fmla="*/ 0 h 467864"/>
              <a:gd name="connsiteX1" fmla="*/ 1001780 w 990772"/>
              <a:gd name="connsiteY1" fmla="*/ 476121 h 467864"/>
              <a:gd name="connsiteX2" fmla="*/ 1001780 w 990772"/>
              <a:gd name="connsiteY2" fmla="*/ 0 h 467864"/>
            </a:gdLst>
            <a:ahLst/>
            <a:cxnLst>
              <a:cxn ang="0">
                <a:pos x="connsiteX0" y="connsiteY0"/>
              </a:cxn>
              <a:cxn ang="0">
                <a:pos x="connsiteX1" y="connsiteY1"/>
              </a:cxn>
              <a:cxn ang="0">
                <a:pos x="connsiteX2" y="connsiteY2"/>
              </a:cxn>
            </a:cxnLst>
            <a:rect l="l" t="t" r="r" b="b"/>
            <a:pathLst>
              <a:path w="990772" h="467864">
                <a:moveTo>
                  <a:pt x="0" y="0"/>
                </a:moveTo>
                <a:lnTo>
                  <a:pt x="1001780" y="476121"/>
                </a:lnTo>
                <a:lnTo>
                  <a:pt x="1001780" y="0"/>
                </a:lnTo>
                <a:close/>
              </a:path>
            </a:pathLst>
          </a:custGeom>
          <a:solidFill>
            <a:srgbClr val="F0D8C7"/>
          </a:solidFill>
          <a:ln w="27521" cap="flat">
            <a:noFill/>
            <a:prstDash val="solid"/>
            <a:miter/>
          </a:ln>
        </p:spPr>
        <p:txBody>
          <a:bodyPr rtlCol="0" anchor="ctr"/>
          <a:lstStyle/>
          <a:p>
            <a:endParaRPr lang="zh-CN" altLang="en-US"/>
          </a:p>
        </p:txBody>
      </p:sp>
      <p:sp>
        <p:nvSpPr>
          <p:cNvPr id="56" name="îṧliḋé"/>
          <p:cNvSpPr/>
          <p:nvPr/>
        </p:nvSpPr>
        <p:spPr>
          <a:xfrm>
            <a:off x="8173870" y="6517079"/>
            <a:ext cx="275214" cy="192650"/>
          </a:xfrm>
          <a:custGeom>
            <a:avLst/>
            <a:gdLst>
              <a:gd name="connsiteX0" fmla="*/ 0 w 275214"/>
              <a:gd name="connsiteY0" fmla="*/ 209163 h 192650"/>
              <a:gd name="connsiteX1" fmla="*/ 0 w 275214"/>
              <a:gd name="connsiteY1" fmla="*/ 0 h 192650"/>
              <a:gd name="connsiteX2" fmla="*/ 35778 w 275214"/>
              <a:gd name="connsiteY2" fmla="*/ 19265 h 192650"/>
              <a:gd name="connsiteX3" fmla="*/ 71556 w 275214"/>
              <a:gd name="connsiteY3" fmla="*/ 0 h 192650"/>
              <a:gd name="connsiteX4" fmla="*/ 107333 w 275214"/>
              <a:gd name="connsiteY4" fmla="*/ 19265 h 192650"/>
              <a:gd name="connsiteX5" fmla="*/ 145863 w 275214"/>
              <a:gd name="connsiteY5" fmla="*/ 0 h 192650"/>
              <a:gd name="connsiteX6" fmla="*/ 181642 w 275214"/>
              <a:gd name="connsiteY6" fmla="*/ 19265 h 192650"/>
              <a:gd name="connsiteX7" fmla="*/ 217419 w 275214"/>
              <a:gd name="connsiteY7" fmla="*/ 0 h 192650"/>
              <a:gd name="connsiteX8" fmla="*/ 253198 w 275214"/>
              <a:gd name="connsiteY8" fmla="*/ 19265 h 192650"/>
              <a:gd name="connsiteX9" fmla="*/ 288975 w 275214"/>
              <a:gd name="connsiteY9" fmla="*/ 0 h 192650"/>
              <a:gd name="connsiteX10" fmla="*/ 288975 w 275214"/>
              <a:gd name="connsiteY10" fmla="*/ 209163 h 19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214" h="192650">
                <a:moveTo>
                  <a:pt x="0" y="209163"/>
                </a:moveTo>
                <a:lnTo>
                  <a:pt x="0" y="0"/>
                </a:lnTo>
                <a:lnTo>
                  <a:pt x="35778" y="19265"/>
                </a:lnTo>
                <a:lnTo>
                  <a:pt x="71556" y="0"/>
                </a:lnTo>
                <a:lnTo>
                  <a:pt x="107333" y="19265"/>
                </a:lnTo>
                <a:lnTo>
                  <a:pt x="145863" y="0"/>
                </a:lnTo>
                <a:lnTo>
                  <a:pt x="181642" y="19265"/>
                </a:lnTo>
                <a:lnTo>
                  <a:pt x="217419" y="0"/>
                </a:lnTo>
                <a:lnTo>
                  <a:pt x="253198" y="19265"/>
                </a:lnTo>
                <a:lnTo>
                  <a:pt x="288975" y="0"/>
                </a:lnTo>
                <a:lnTo>
                  <a:pt x="288975" y="209163"/>
                </a:lnTo>
                <a:close/>
              </a:path>
            </a:pathLst>
          </a:custGeom>
          <a:solidFill>
            <a:srgbClr val="AD7A5F"/>
          </a:solidFill>
          <a:ln w="27521" cap="flat">
            <a:noFill/>
            <a:prstDash val="solid"/>
            <a:miter/>
          </a:ln>
        </p:spPr>
        <p:txBody>
          <a:bodyPr rtlCol="0" anchor="ctr"/>
          <a:lstStyle/>
          <a:p>
            <a:endParaRPr lang="zh-CN" altLang="en-US"/>
          </a:p>
        </p:txBody>
      </p:sp>
      <p:sp>
        <p:nvSpPr>
          <p:cNvPr id="57" name="iṡlïḋe"/>
          <p:cNvSpPr/>
          <p:nvPr/>
        </p:nvSpPr>
        <p:spPr>
          <a:xfrm>
            <a:off x="8259187" y="6335437"/>
            <a:ext cx="110086" cy="27521"/>
          </a:xfrm>
          <a:custGeom>
            <a:avLst/>
            <a:gdLst>
              <a:gd name="connsiteX0" fmla="*/ 121094 w 110085"/>
              <a:gd name="connsiteY0" fmla="*/ 11009 h 0"/>
              <a:gd name="connsiteX1" fmla="*/ 110086 w 110085"/>
              <a:gd name="connsiteY1" fmla="*/ 22017 h 0"/>
              <a:gd name="connsiteX2" fmla="*/ 11008 w 110085"/>
              <a:gd name="connsiteY2" fmla="*/ 22017 h 0"/>
              <a:gd name="connsiteX3" fmla="*/ 0 w 110085"/>
              <a:gd name="connsiteY3" fmla="*/ 11009 h 0"/>
              <a:gd name="connsiteX4" fmla="*/ 0 w 110085"/>
              <a:gd name="connsiteY4" fmla="*/ 11009 h 0"/>
              <a:gd name="connsiteX5" fmla="*/ 11008 w 110085"/>
              <a:gd name="connsiteY5" fmla="*/ 0 h 0"/>
              <a:gd name="connsiteX6" fmla="*/ 110086 w 110085"/>
              <a:gd name="connsiteY6" fmla="*/ 0 h 0"/>
              <a:gd name="connsiteX7" fmla="*/ 121094 w 110085"/>
              <a:gd name="connsiteY7" fmla="*/ 11009 h 0"/>
              <a:gd name="connsiteX8" fmla="*/ 121094 w 110085"/>
              <a:gd name="connsiteY8" fmla="*/ 1100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85">
                <a:moveTo>
                  <a:pt x="121094" y="11009"/>
                </a:moveTo>
                <a:cubicBezTo>
                  <a:pt x="121094" y="16513"/>
                  <a:pt x="115590" y="22017"/>
                  <a:pt x="110086" y="22017"/>
                </a:cubicBezTo>
                <a:lnTo>
                  <a:pt x="11008" y="22017"/>
                </a:lnTo>
                <a:cubicBezTo>
                  <a:pt x="5504" y="22017"/>
                  <a:pt x="0" y="16513"/>
                  <a:pt x="0" y="11009"/>
                </a:cubicBezTo>
                <a:lnTo>
                  <a:pt x="0" y="11009"/>
                </a:lnTo>
                <a:cubicBezTo>
                  <a:pt x="0" y="5504"/>
                  <a:pt x="5504" y="0"/>
                  <a:pt x="11008" y="0"/>
                </a:cubicBezTo>
                <a:lnTo>
                  <a:pt x="110086" y="0"/>
                </a:lnTo>
                <a:cubicBezTo>
                  <a:pt x="115590" y="0"/>
                  <a:pt x="121094" y="5504"/>
                  <a:pt x="121094" y="11009"/>
                </a:cubicBezTo>
                <a:lnTo>
                  <a:pt x="121094" y="11009"/>
                </a:lnTo>
                <a:close/>
              </a:path>
            </a:pathLst>
          </a:custGeom>
          <a:solidFill>
            <a:srgbClr val="AD7A5F"/>
          </a:solidFill>
          <a:ln w="27521" cap="flat">
            <a:noFill/>
            <a:prstDash val="solid"/>
            <a:miter/>
          </a:ln>
        </p:spPr>
        <p:txBody>
          <a:bodyPr rtlCol="0" anchor="ctr"/>
          <a:lstStyle/>
          <a:p>
            <a:endParaRPr lang="zh-CN" altLang="en-US"/>
          </a:p>
        </p:txBody>
      </p:sp>
      <p:sp>
        <p:nvSpPr>
          <p:cNvPr id="58" name="ïṡlïďe"/>
          <p:cNvSpPr/>
          <p:nvPr/>
        </p:nvSpPr>
        <p:spPr>
          <a:xfrm>
            <a:off x="8267443" y="6365711"/>
            <a:ext cx="82564" cy="27521"/>
          </a:xfrm>
          <a:custGeom>
            <a:avLst/>
            <a:gdLst>
              <a:gd name="connsiteX0" fmla="*/ 104582 w 82564"/>
              <a:gd name="connsiteY0" fmla="*/ 11008 h 0"/>
              <a:gd name="connsiteX1" fmla="*/ 93573 w 82564"/>
              <a:gd name="connsiteY1" fmla="*/ 22017 h 0"/>
              <a:gd name="connsiteX2" fmla="*/ 11008 w 82564"/>
              <a:gd name="connsiteY2" fmla="*/ 22017 h 0"/>
              <a:gd name="connsiteX3" fmla="*/ 0 w 82564"/>
              <a:gd name="connsiteY3" fmla="*/ 11008 h 0"/>
              <a:gd name="connsiteX4" fmla="*/ 0 w 82564"/>
              <a:gd name="connsiteY4" fmla="*/ 11008 h 0"/>
              <a:gd name="connsiteX5" fmla="*/ 11008 w 82564"/>
              <a:gd name="connsiteY5" fmla="*/ 0 h 0"/>
              <a:gd name="connsiteX6" fmla="*/ 93573 w 82564"/>
              <a:gd name="connsiteY6" fmla="*/ 0 h 0"/>
              <a:gd name="connsiteX7" fmla="*/ 104582 w 82564"/>
              <a:gd name="connsiteY7" fmla="*/ 11008 h 0"/>
              <a:gd name="connsiteX8" fmla="*/ 104582 w 82564"/>
              <a:gd name="connsiteY8" fmla="*/ 1100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4">
                <a:moveTo>
                  <a:pt x="104582" y="11008"/>
                </a:moveTo>
                <a:cubicBezTo>
                  <a:pt x="104582" y="16513"/>
                  <a:pt x="99077" y="22017"/>
                  <a:pt x="93573" y="22017"/>
                </a:cubicBezTo>
                <a:lnTo>
                  <a:pt x="11008" y="22017"/>
                </a:lnTo>
                <a:cubicBezTo>
                  <a:pt x="5505" y="22017"/>
                  <a:pt x="0" y="16513"/>
                  <a:pt x="0" y="11008"/>
                </a:cubicBezTo>
                <a:lnTo>
                  <a:pt x="0" y="11008"/>
                </a:lnTo>
                <a:cubicBezTo>
                  <a:pt x="0" y="5504"/>
                  <a:pt x="5505" y="0"/>
                  <a:pt x="11008" y="0"/>
                </a:cubicBezTo>
                <a:lnTo>
                  <a:pt x="93573" y="0"/>
                </a:lnTo>
                <a:cubicBezTo>
                  <a:pt x="99077" y="0"/>
                  <a:pt x="104582" y="5504"/>
                  <a:pt x="104582" y="11008"/>
                </a:cubicBezTo>
                <a:lnTo>
                  <a:pt x="104582" y="11008"/>
                </a:lnTo>
                <a:close/>
              </a:path>
            </a:pathLst>
          </a:custGeom>
          <a:solidFill>
            <a:srgbClr val="AD7A5F"/>
          </a:solidFill>
          <a:ln w="27521" cap="flat">
            <a:noFill/>
            <a:prstDash val="solid"/>
            <a:miter/>
          </a:ln>
        </p:spPr>
        <p:txBody>
          <a:bodyPr rtlCol="0" anchor="ctr"/>
          <a:lstStyle/>
          <a:p>
            <a:endParaRPr lang="zh-CN" altLang="en-US"/>
          </a:p>
        </p:txBody>
      </p:sp>
      <p:sp>
        <p:nvSpPr>
          <p:cNvPr id="59" name="îṣliḋè"/>
          <p:cNvSpPr/>
          <p:nvPr/>
        </p:nvSpPr>
        <p:spPr>
          <a:xfrm>
            <a:off x="8291133" y="6398736"/>
            <a:ext cx="27521" cy="27521"/>
          </a:xfrm>
          <a:custGeom>
            <a:avLst/>
            <a:gdLst>
              <a:gd name="connsiteX0" fmla="*/ 36858 w 27521"/>
              <a:gd name="connsiteY0" fmla="*/ 0 h 27521"/>
              <a:gd name="connsiteX1" fmla="*/ 17592 w 27521"/>
              <a:gd name="connsiteY1" fmla="*/ 0 h 27521"/>
              <a:gd name="connsiteX2" fmla="*/ 6584 w 27521"/>
              <a:gd name="connsiteY2" fmla="*/ 0 h 27521"/>
              <a:gd name="connsiteX3" fmla="*/ 1079 w 27521"/>
              <a:gd name="connsiteY3" fmla="*/ 8257 h 27521"/>
              <a:gd name="connsiteX4" fmla="*/ 6584 w 27521"/>
              <a:gd name="connsiteY4" fmla="*/ 19265 h 27521"/>
              <a:gd name="connsiteX5" fmla="*/ 17592 w 27521"/>
              <a:gd name="connsiteY5" fmla="*/ 27521 h 27521"/>
              <a:gd name="connsiteX6" fmla="*/ 34105 w 27521"/>
              <a:gd name="connsiteY6" fmla="*/ 27521 h 27521"/>
              <a:gd name="connsiteX7" fmla="*/ 45114 w 27521"/>
              <a:gd name="connsiteY7" fmla="*/ 19265 h 27521"/>
              <a:gd name="connsiteX8" fmla="*/ 50618 w 27521"/>
              <a:gd name="connsiteY8" fmla="*/ 8257 h 27521"/>
              <a:gd name="connsiteX9" fmla="*/ 45114 w 27521"/>
              <a:gd name="connsiteY9" fmla="*/ 0 h 27521"/>
              <a:gd name="connsiteX10" fmla="*/ 36858 w 27521"/>
              <a:gd name="connsiteY10" fmla="*/ 0 h 2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21" h="27521">
                <a:moveTo>
                  <a:pt x="36858" y="0"/>
                </a:moveTo>
                <a:cubicBezTo>
                  <a:pt x="31353" y="0"/>
                  <a:pt x="23097" y="0"/>
                  <a:pt x="17592" y="0"/>
                </a:cubicBezTo>
                <a:lnTo>
                  <a:pt x="6584" y="0"/>
                </a:lnTo>
                <a:cubicBezTo>
                  <a:pt x="1079" y="0"/>
                  <a:pt x="-1672" y="2752"/>
                  <a:pt x="1079" y="8257"/>
                </a:cubicBezTo>
                <a:lnTo>
                  <a:pt x="6584" y="19265"/>
                </a:lnTo>
                <a:cubicBezTo>
                  <a:pt x="9336" y="24769"/>
                  <a:pt x="14840" y="27521"/>
                  <a:pt x="17592" y="27521"/>
                </a:cubicBezTo>
                <a:cubicBezTo>
                  <a:pt x="23097" y="27521"/>
                  <a:pt x="31353" y="27521"/>
                  <a:pt x="34105" y="27521"/>
                </a:cubicBezTo>
                <a:cubicBezTo>
                  <a:pt x="36858" y="27521"/>
                  <a:pt x="45114" y="24769"/>
                  <a:pt x="45114" y="19265"/>
                </a:cubicBezTo>
                <a:lnTo>
                  <a:pt x="50618" y="8257"/>
                </a:lnTo>
                <a:cubicBezTo>
                  <a:pt x="53371" y="2752"/>
                  <a:pt x="50618" y="0"/>
                  <a:pt x="45114" y="0"/>
                </a:cubicBezTo>
                <a:lnTo>
                  <a:pt x="36858" y="0"/>
                </a:lnTo>
                <a:close/>
              </a:path>
            </a:pathLst>
          </a:custGeom>
          <a:solidFill>
            <a:srgbClr val="AD7A5F"/>
          </a:solidFill>
          <a:ln w="27521" cap="flat">
            <a:noFill/>
            <a:prstDash val="solid"/>
            <a:miter/>
          </a:ln>
        </p:spPr>
        <p:txBody>
          <a:bodyPr rtlCol="0" anchor="ctr"/>
          <a:lstStyle/>
          <a:p>
            <a:endParaRPr lang="zh-CN" altLang="en-US"/>
          </a:p>
        </p:txBody>
      </p:sp>
      <p:sp>
        <p:nvSpPr>
          <p:cNvPr id="60" name="iSľídê"/>
          <p:cNvSpPr/>
          <p:nvPr/>
        </p:nvSpPr>
        <p:spPr>
          <a:xfrm>
            <a:off x="8173870" y="5977658"/>
            <a:ext cx="275214" cy="330257"/>
          </a:xfrm>
          <a:custGeom>
            <a:avLst/>
            <a:gdLst>
              <a:gd name="connsiteX0" fmla="*/ 145863 w 275214"/>
              <a:gd name="connsiteY0" fmla="*/ 0 h 330257"/>
              <a:gd name="connsiteX1" fmla="*/ 0 w 275214"/>
              <a:gd name="connsiteY1" fmla="*/ 145864 h 330257"/>
              <a:gd name="connsiteX2" fmla="*/ 44034 w 275214"/>
              <a:gd name="connsiteY2" fmla="*/ 250445 h 330257"/>
              <a:gd name="connsiteX3" fmla="*/ 44034 w 275214"/>
              <a:gd name="connsiteY3" fmla="*/ 250445 h 330257"/>
              <a:gd name="connsiteX4" fmla="*/ 85317 w 275214"/>
              <a:gd name="connsiteY4" fmla="*/ 330257 h 330257"/>
              <a:gd name="connsiteX5" fmla="*/ 85317 w 275214"/>
              <a:gd name="connsiteY5" fmla="*/ 330257 h 330257"/>
              <a:gd name="connsiteX6" fmla="*/ 104581 w 275214"/>
              <a:gd name="connsiteY6" fmla="*/ 352275 h 330257"/>
              <a:gd name="connsiteX7" fmla="*/ 145863 w 275214"/>
              <a:gd name="connsiteY7" fmla="*/ 352275 h 330257"/>
              <a:gd name="connsiteX8" fmla="*/ 187145 w 275214"/>
              <a:gd name="connsiteY8" fmla="*/ 352275 h 330257"/>
              <a:gd name="connsiteX9" fmla="*/ 206411 w 275214"/>
              <a:gd name="connsiteY9" fmla="*/ 330257 h 330257"/>
              <a:gd name="connsiteX10" fmla="*/ 206411 w 275214"/>
              <a:gd name="connsiteY10" fmla="*/ 333010 h 330257"/>
              <a:gd name="connsiteX11" fmla="*/ 247693 w 275214"/>
              <a:gd name="connsiteY11" fmla="*/ 250445 h 330257"/>
              <a:gd name="connsiteX12" fmla="*/ 247693 w 275214"/>
              <a:gd name="connsiteY12" fmla="*/ 250445 h 330257"/>
              <a:gd name="connsiteX13" fmla="*/ 291727 w 275214"/>
              <a:gd name="connsiteY13" fmla="*/ 145864 h 330257"/>
              <a:gd name="connsiteX14" fmla="*/ 145863 w 275214"/>
              <a:gd name="connsiteY14"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5214" h="330257">
                <a:moveTo>
                  <a:pt x="145863" y="0"/>
                </a:moveTo>
                <a:cubicBezTo>
                  <a:pt x="63299" y="0"/>
                  <a:pt x="0" y="66052"/>
                  <a:pt x="0" y="145864"/>
                </a:cubicBezTo>
                <a:cubicBezTo>
                  <a:pt x="0" y="187146"/>
                  <a:pt x="16513" y="222924"/>
                  <a:pt x="44034" y="250445"/>
                </a:cubicBezTo>
                <a:lnTo>
                  <a:pt x="44034" y="250445"/>
                </a:lnTo>
                <a:cubicBezTo>
                  <a:pt x="68804" y="277967"/>
                  <a:pt x="79812" y="310992"/>
                  <a:pt x="85317" y="330257"/>
                </a:cubicBezTo>
                <a:lnTo>
                  <a:pt x="85317" y="330257"/>
                </a:lnTo>
                <a:cubicBezTo>
                  <a:pt x="88069" y="344018"/>
                  <a:pt x="99077" y="352275"/>
                  <a:pt x="104581" y="352275"/>
                </a:cubicBezTo>
                <a:lnTo>
                  <a:pt x="145863" y="352275"/>
                </a:lnTo>
                <a:lnTo>
                  <a:pt x="187145" y="352275"/>
                </a:lnTo>
                <a:cubicBezTo>
                  <a:pt x="192650" y="352275"/>
                  <a:pt x="203659" y="346770"/>
                  <a:pt x="206411" y="330257"/>
                </a:cubicBezTo>
                <a:lnTo>
                  <a:pt x="206411" y="333010"/>
                </a:lnTo>
                <a:cubicBezTo>
                  <a:pt x="211915" y="313745"/>
                  <a:pt x="222924" y="280719"/>
                  <a:pt x="247693" y="250445"/>
                </a:cubicBezTo>
                <a:lnTo>
                  <a:pt x="247693" y="250445"/>
                </a:lnTo>
                <a:cubicBezTo>
                  <a:pt x="275214" y="222924"/>
                  <a:pt x="291727" y="187146"/>
                  <a:pt x="291727" y="145864"/>
                </a:cubicBezTo>
                <a:cubicBezTo>
                  <a:pt x="291727" y="66052"/>
                  <a:pt x="225676" y="0"/>
                  <a:pt x="145863" y="0"/>
                </a:cubicBezTo>
                <a:close/>
              </a:path>
            </a:pathLst>
          </a:custGeom>
          <a:solidFill>
            <a:srgbClr val="AD7A5F"/>
          </a:solidFill>
          <a:ln w="27521" cap="flat">
            <a:noFill/>
            <a:prstDash val="solid"/>
            <a:miter/>
          </a:ln>
        </p:spPr>
        <p:txBody>
          <a:bodyPr rtlCol="0" anchor="ct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6" name="标题 5"/>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Freepptbackgrounds.net</a:t>
            </a:r>
            <a:endParaRPr lang="zh-CN" altLang="en-US" dirty="0"/>
          </a:p>
        </p:txBody>
      </p:sp>
      <p:sp>
        <p:nvSpPr>
          <p:cNvPr id="8" name="内容占位符 7"/>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9" name="矩形 8"/>
          <p:cNvSpPr/>
          <p:nvPr userDrawn="1"/>
        </p:nvSpPr>
        <p:spPr>
          <a:xfrm>
            <a:off x="9602485" y="5326225"/>
            <a:ext cx="775136" cy="246221"/>
          </a:xfrm>
          <a:prstGeom prst="rect">
            <a:avLst/>
          </a:prstGeom>
        </p:spPr>
        <p:txBody>
          <a:bodyPr wrap="square">
            <a:spAutoFit/>
          </a:bodyPr>
          <a:lstStyle/>
          <a:p>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模板下载：</a:t>
            </a:r>
            <a:r>
              <a:rPr lang="en-US" altLang="zh-CN" sz="100" dirty="0">
                <a:solidFill>
                  <a:prstClr val="white"/>
                </a:solidFill>
                <a:latin typeface="Calibri" panose="020F0502020204030204"/>
                <a:ea typeface="SimSun" panose="02010600030101010101" pitchFamily="2" charset="-122"/>
              </a:rPr>
              <a:t>www.1ppt.com/moban/     </a:t>
            </a:r>
            <a:r>
              <a:rPr lang="zh-CN" altLang="en-US" sz="100" dirty="0">
                <a:solidFill>
                  <a:prstClr val="white"/>
                </a:solidFill>
                <a:latin typeface="Calibri" panose="020F0502020204030204"/>
                <a:ea typeface="SimSun" panose="02010600030101010101" pitchFamily="2" charset="-122"/>
              </a:rPr>
              <a:t>行业</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a:t>
            </a:r>
            <a:r>
              <a:rPr lang="en-US" altLang="zh-CN" sz="100" dirty="0">
                <a:solidFill>
                  <a:prstClr val="white"/>
                </a:solidFill>
                <a:latin typeface="Calibri" panose="020F0502020204030204"/>
                <a:ea typeface="SimSun" panose="02010600030101010101" pitchFamily="2" charset="-122"/>
              </a:rPr>
              <a:t>www.1ppt.com/hangye/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节日</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a:t>
            </a:r>
            <a:r>
              <a:rPr lang="en-US" altLang="zh-CN" sz="100" dirty="0">
                <a:solidFill>
                  <a:prstClr val="white"/>
                </a:solidFill>
                <a:latin typeface="Calibri" panose="020F0502020204030204"/>
                <a:ea typeface="SimSun" panose="02010600030101010101" pitchFamily="2" charset="-122"/>
              </a:rPr>
              <a:t>www.1ppt.com/jieri/           PPT</a:t>
            </a:r>
            <a:r>
              <a:rPr lang="zh-CN" altLang="en-US" sz="100" dirty="0">
                <a:solidFill>
                  <a:prstClr val="white"/>
                </a:solidFill>
                <a:latin typeface="Calibri" panose="020F0502020204030204"/>
                <a:ea typeface="SimSun" panose="02010600030101010101" pitchFamily="2" charset="-122"/>
              </a:rPr>
              <a:t>素材下载：</a:t>
            </a:r>
            <a:r>
              <a:rPr lang="en-US" altLang="zh-CN" sz="100" dirty="0">
                <a:solidFill>
                  <a:prstClr val="white"/>
                </a:solidFill>
                <a:latin typeface="Calibri" panose="020F0502020204030204"/>
                <a:ea typeface="SimSun" panose="02010600030101010101" pitchFamily="2" charset="-122"/>
              </a:rPr>
              <a:t>www.1ppt.com/sucai/</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背景图片：</a:t>
            </a:r>
            <a:r>
              <a:rPr lang="en-US" altLang="zh-CN" sz="100" dirty="0">
                <a:solidFill>
                  <a:prstClr val="white"/>
                </a:solidFill>
                <a:latin typeface="Calibri" panose="020F0502020204030204"/>
                <a:ea typeface="SimSun" panose="02010600030101010101" pitchFamily="2" charset="-122"/>
              </a:rPr>
              <a:t>www.1ppt.com/beijing/      PPT</a:t>
            </a:r>
            <a:r>
              <a:rPr lang="zh-CN" altLang="en-US" sz="100" dirty="0">
                <a:solidFill>
                  <a:prstClr val="white"/>
                </a:solidFill>
                <a:latin typeface="Calibri" panose="020F0502020204030204"/>
                <a:ea typeface="SimSun" panose="02010600030101010101" pitchFamily="2" charset="-122"/>
              </a:rPr>
              <a:t>图表下载：</a:t>
            </a:r>
            <a:r>
              <a:rPr lang="en-US" altLang="zh-CN" sz="100" dirty="0">
                <a:solidFill>
                  <a:prstClr val="white"/>
                </a:solidFill>
                <a:latin typeface="Calibri" panose="020F0502020204030204"/>
                <a:ea typeface="SimSun" panose="02010600030101010101" pitchFamily="2" charset="-122"/>
              </a:rPr>
              <a:t>www.1ppt.com/tubiao/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优秀</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下载：</a:t>
            </a:r>
            <a:r>
              <a:rPr lang="en-US" altLang="zh-CN" sz="100" dirty="0">
                <a:solidFill>
                  <a:prstClr val="white"/>
                </a:solidFill>
                <a:latin typeface="Calibri" panose="020F0502020204030204"/>
                <a:ea typeface="SimSun" panose="02010600030101010101" pitchFamily="2" charset="-122"/>
              </a:rPr>
              <a:t>www.1ppt.com/xiazai/        PPT</a:t>
            </a:r>
            <a:r>
              <a:rPr lang="zh-CN" altLang="en-US" sz="100" dirty="0">
                <a:solidFill>
                  <a:prstClr val="white"/>
                </a:solidFill>
                <a:latin typeface="Calibri" panose="020F0502020204030204"/>
                <a:ea typeface="SimSun" panose="02010600030101010101" pitchFamily="2" charset="-122"/>
              </a:rPr>
              <a:t>教程： </a:t>
            </a:r>
            <a:r>
              <a:rPr lang="en-US" altLang="zh-CN" sz="100" dirty="0">
                <a:solidFill>
                  <a:prstClr val="white"/>
                </a:solidFill>
                <a:latin typeface="Calibri" panose="020F0502020204030204"/>
                <a:ea typeface="SimSun" panose="02010600030101010101" pitchFamily="2" charset="-122"/>
              </a:rPr>
              <a:t>www.1ppt.com/powerpoint/      </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Word</a:t>
            </a:r>
            <a:r>
              <a:rPr lang="zh-CN" altLang="en-US" sz="100" dirty="0">
                <a:solidFill>
                  <a:prstClr val="white"/>
                </a:solidFill>
                <a:latin typeface="Calibri" panose="020F0502020204030204"/>
                <a:ea typeface="SimSun" panose="02010600030101010101" pitchFamily="2" charset="-122"/>
              </a:rPr>
              <a:t>教程： </a:t>
            </a:r>
            <a:r>
              <a:rPr lang="en-US" altLang="zh-CN" sz="100" dirty="0">
                <a:solidFill>
                  <a:prstClr val="white"/>
                </a:solidFill>
                <a:latin typeface="Calibri" panose="020F0502020204030204"/>
                <a:ea typeface="SimSun" panose="02010600030101010101" pitchFamily="2" charset="-122"/>
              </a:rPr>
              <a:t>www.1ppt.com/word/              Excel</a:t>
            </a:r>
            <a:r>
              <a:rPr lang="zh-CN" altLang="en-US" sz="100" dirty="0">
                <a:solidFill>
                  <a:prstClr val="white"/>
                </a:solidFill>
                <a:latin typeface="Calibri" panose="020F0502020204030204"/>
                <a:ea typeface="SimSun" panose="02010600030101010101" pitchFamily="2" charset="-122"/>
              </a:rPr>
              <a:t>教程：</a:t>
            </a:r>
            <a:r>
              <a:rPr lang="en-US" altLang="zh-CN" sz="100" dirty="0">
                <a:solidFill>
                  <a:prstClr val="white"/>
                </a:solidFill>
                <a:latin typeface="Calibri" panose="020F0502020204030204"/>
                <a:ea typeface="SimSun" panose="02010600030101010101" pitchFamily="2" charset="-122"/>
              </a:rPr>
              <a:t>www.1ppt.com/excel/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资料下载：</a:t>
            </a:r>
            <a:r>
              <a:rPr lang="en-US" altLang="zh-CN" sz="100" dirty="0">
                <a:solidFill>
                  <a:prstClr val="white"/>
                </a:solidFill>
                <a:latin typeface="Calibri" panose="020F0502020204030204"/>
                <a:ea typeface="SimSun" panose="02010600030101010101" pitchFamily="2" charset="-122"/>
              </a:rPr>
              <a:t>www.1ppt.com/ziliao/                PPT</a:t>
            </a:r>
            <a:r>
              <a:rPr lang="zh-CN" altLang="en-US" sz="100" dirty="0">
                <a:solidFill>
                  <a:prstClr val="white"/>
                </a:solidFill>
                <a:latin typeface="Calibri" panose="020F0502020204030204"/>
                <a:ea typeface="SimSun" panose="02010600030101010101" pitchFamily="2" charset="-122"/>
              </a:rPr>
              <a:t>课件下载：</a:t>
            </a:r>
            <a:r>
              <a:rPr lang="en-US" altLang="zh-CN" sz="100" dirty="0">
                <a:solidFill>
                  <a:prstClr val="white"/>
                </a:solidFill>
                <a:latin typeface="Calibri" panose="020F0502020204030204"/>
                <a:ea typeface="SimSun" panose="02010600030101010101" pitchFamily="2" charset="-122"/>
              </a:rPr>
              <a:t>www.1ppt.com/kejian/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范文下载：</a:t>
            </a:r>
            <a:r>
              <a:rPr lang="en-US" altLang="zh-CN" sz="100" dirty="0">
                <a:solidFill>
                  <a:prstClr val="white"/>
                </a:solidFill>
                <a:latin typeface="Calibri" panose="020F0502020204030204"/>
                <a:ea typeface="SimSun" panose="02010600030101010101" pitchFamily="2" charset="-122"/>
              </a:rPr>
              <a:t>www.1ppt.com/fanwen/             </a:t>
            </a:r>
            <a:r>
              <a:rPr lang="zh-CN" altLang="en-US" sz="100" dirty="0">
                <a:solidFill>
                  <a:prstClr val="white"/>
                </a:solidFill>
                <a:latin typeface="Calibri" panose="020F0502020204030204"/>
                <a:ea typeface="SimSun" panose="02010600030101010101" pitchFamily="2" charset="-122"/>
              </a:rPr>
              <a:t>试卷下载：</a:t>
            </a:r>
            <a:r>
              <a:rPr lang="en-US" altLang="zh-CN" sz="100" dirty="0">
                <a:solidFill>
                  <a:prstClr val="white"/>
                </a:solidFill>
                <a:latin typeface="Calibri" panose="020F0502020204030204"/>
                <a:ea typeface="SimSun" panose="02010600030101010101" pitchFamily="2" charset="-122"/>
              </a:rPr>
              <a:t>www.1ppt.com/shiti/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教案下载：</a:t>
            </a:r>
            <a:r>
              <a:rPr lang="en-US" altLang="zh-CN" sz="100" dirty="0">
                <a:solidFill>
                  <a:prstClr val="white"/>
                </a:solidFill>
                <a:latin typeface="Calibri" panose="020F0502020204030204"/>
                <a:ea typeface="SimSun" panose="02010600030101010101" pitchFamily="2" charset="-122"/>
              </a:rPr>
              <a:t>www.1ppt.com/jiaoan/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字体下载：</a:t>
            </a:r>
            <a:r>
              <a:rPr lang="en-US" altLang="zh-CN" sz="100" dirty="0">
                <a:solidFill>
                  <a:prstClr val="white"/>
                </a:solidFill>
                <a:latin typeface="Calibri" panose="020F0502020204030204"/>
                <a:ea typeface="SimSun" panose="02010600030101010101" pitchFamily="2" charset="-122"/>
              </a:rPr>
              <a:t>www.1ppt.com/ziti/</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 </a:t>
            </a:r>
            <a:endParaRPr lang="zh-CN" altLang="en-US" sz="100" dirty="0">
              <a:solidFill>
                <a:prstClr val="white"/>
              </a:solidFill>
              <a:latin typeface="Calibri" panose="020F0502020204030204"/>
              <a:ea typeface="SimSun"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Slide 5">
    <p:spTree>
      <p:nvGrpSpPr>
        <p:cNvPr id="1" name=""/>
        <p:cNvGrpSpPr/>
        <p:nvPr/>
      </p:nvGrpSpPr>
      <p:grpSpPr>
        <a:xfrm>
          <a:off x="0" y="0"/>
          <a:ext cx="0" cy="0"/>
          <a:chOff x="0" y="0"/>
          <a:chExt cx="0" cy="0"/>
        </a:xfrm>
      </p:grpSpPr>
      <p:sp>
        <p:nvSpPr>
          <p:cNvPr id="45" name="íṡḷïḓê"/>
          <p:cNvSpPr/>
          <p:nvPr userDrawn="1"/>
        </p:nvSpPr>
        <p:spPr>
          <a:xfrm>
            <a:off x="-2359" y="-38530"/>
            <a:ext cx="12192000" cy="6896530"/>
          </a:xfrm>
          <a:prstGeom prst="rect">
            <a:avLst/>
          </a:prstGeom>
          <a:gradFill>
            <a:gsLst>
              <a:gs pos="0">
                <a:srgbClr val="81CBFF">
                  <a:alpha val="10000"/>
                </a:srgbClr>
              </a:gs>
              <a:gs pos="100000">
                <a:srgbClr val="4F86FF">
                  <a:alpha val="10000"/>
                </a:srgbClr>
              </a:gs>
            </a:gsLst>
            <a:lin ang="5400000" scaled="1"/>
          </a:gradFill>
          <a:ln w="27521" cap="flat">
            <a:noFill/>
            <a:prstDash val="solid"/>
            <a:miter/>
          </a:ln>
        </p:spPr>
        <p:txBody>
          <a:bodyPr rtlCol="0" anchor="ctr"/>
          <a:lstStyle/>
          <a:p>
            <a:endParaRPr lang="zh-CN" altLang="en-US"/>
          </a:p>
        </p:txBody>
      </p:sp>
      <p:sp>
        <p:nvSpPr>
          <p:cNvPr id="4" name="í$ḷîḑê"/>
          <p:cNvSpPr/>
          <p:nvPr userDrawn="1"/>
        </p:nvSpPr>
        <p:spPr>
          <a:xfrm>
            <a:off x="-2359" y="-38530"/>
            <a:ext cx="12192000" cy="873669"/>
          </a:xfrm>
          <a:prstGeom prst="rect">
            <a:avLst/>
          </a:prstGeom>
          <a:gradFill>
            <a:gsLst>
              <a:gs pos="0">
                <a:srgbClr val="2DAAFF"/>
              </a:gs>
              <a:gs pos="100000">
                <a:srgbClr val="4F86FF"/>
              </a:gs>
            </a:gsLst>
            <a:lin ang="5400000" scaled="1"/>
          </a:gradFill>
          <a:ln w="27521" cap="flat">
            <a:noFill/>
            <a:prstDash val="solid"/>
            <a:miter/>
          </a:ln>
        </p:spPr>
        <p:txBody>
          <a:bodyPr rtlCol="0" anchor="ctr"/>
          <a:lstStyle/>
          <a:p>
            <a:endParaRPr lang="zh-CN" altLang="en-US"/>
          </a:p>
        </p:txBody>
      </p:sp>
      <p:sp>
        <p:nvSpPr>
          <p:cNvPr id="18" name="i$ḷîḓé"/>
          <p:cNvSpPr/>
          <p:nvPr userDrawn="1"/>
        </p:nvSpPr>
        <p:spPr>
          <a:xfrm>
            <a:off x="2603530" y="253020"/>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19" name="îşļíďé"/>
          <p:cNvSpPr/>
          <p:nvPr userDrawn="1"/>
        </p:nvSpPr>
        <p:spPr>
          <a:xfrm>
            <a:off x="11091143" y="12456"/>
            <a:ext cx="825643" cy="412822"/>
          </a:xfrm>
          <a:custGeom>
            <a:avLst/>
            <a:gdLst>
              <a:gd name="connsiteX0" fmla="*/ 0 w 825643"/>
              <a:gd name="connsiteY0" fmla="*/ 0 h 412821"/>
              <a:gd name="connsiteX1" fmla="*/ 101830 w 825643"/>
              <a:gd name="connsiteY1" fmla="*/ 143112 h 412821"/>
              <a:gd name="connsiteX2" fmla="*/ 277967 w 825643"/>
              <a:gd name="connsiteY2" fmla="*/ 145864 h 412821"/>
              <a:gd name="connsiteX3" fmla="*/ 377044 w 825643"/>
              <a:gd name="connsiteY3" fmla="*/ 288975 h 412821"/>
              <a:gd name="connsiteX4" fmla="*/ 553181 w 825643"/>
              <a:gd name="connsiteY4" fmla="*/ 291727 h 412821"/>
              <a:gd name="connsiteX5" fmla="*/ 655010 w 825643"/>
              <a:gd name="connsiteY5" fmla="*/ 434839 h 412821"/>
              <a:gd name="connsiteX6" fmla="*/ 828396 w 825643"/>
              <a:gd name="connsiteY6" fmla="*/ 437591 h 4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643" h="412821">
                <a:moveTo>
                  <a:pt x="0" y="0"/>
                </a:moveTo>
                <a:lnTo>
                  <a:pt x="101830" y="143112"/>
                </a:lnTo>
                <a:lnTo>
                  <a:pt x="277967" y="145864"/>
                </a:lnTo>
                <a:lnTo>
                  <a:pt x="377044" y="288975"/>
                </a:lnTo>
                <a:lnTo>
                  <a:pt x="553181" y="291727"/>
                </a:lnTo>
                <a:lnTo>
                  <a:pt x="655010" y="434839"/>
                </a:lnTo>
                <a:lnTo>
                  <a:pt x="828396" y="437591"/>
                </a:lnTo>
              </a:path>
            </a:pathLst>
          </a:custGeom>
          <a:noFill/>
          <a:ln w="13761" cap="rnd">
            <a:solidFill>
              <a:srgbClr val="FFFFFF"/>
            </a:solidFill>
            <a:prstDash val="solid"/>
            <a:round/>
          </a:ln>
        </p:spPr>
        <p:txBody>
          <a:bodyPr rtlCol="0" anchor="ctr"/>
          <a:lstStyle/>
          <a:p>
            <a:endParaRPr lang="zh-CN" altLang="en-US"/>
          </a:p>
        </p:txBody>
      </p:sp>
      <p:sp>
        <p:nvSpPr>
          <p:cNvPr id="21" name="iṥľíḑê"/>
          <p:cNvSpPr/>
          <p:nvPr userDrawn="1"/>
        </p:nvSpPr>
        <p:spPr>
          <a:xfrm>
            <a:off x="985269" y="608165"/>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3" name="îṡḷiḍé"/>
          <p:cNvSpPr/>
          <p:nvPr userDrawn="1"/>
        </p:nvSpPr>
        <p:spPr>
          <a:xfrm>
            <a:off x="5220819" y="219994"/>
            <a:ext cx="467865" cy="467865"/>
          </a:xfrm>
          <a:custGeom>
            <a:avLst/>
            <a:gdLst>
              <a:gd name="connsiteX0" fmla="*/ 478873 w 467864"/>
              <a:gd name="connsiteY0" fmla="*/ 239437 h 467864"/>
              <a:gd name="connsiteX1" fmla="*/ 239437 w 467864"/>
              <a:gd name="connsiteY1" fmla="*/ 478873 h 467864"/>
              <a:gd name="connsiteX2" fmla="*/ 0 w 467864"/>
              <a:gd name="connsiteY2" fmla="*/ 239437 h 467864"/>
              <a:gd name="connsiteX3" fmla="*/ 239437 w 467864"/>
              <a:gd name="connsiteY3" fmla="*/ 0 h 467864"/>
              <a:gd name="connsiteX4" fmla="*/ 478873 w 467864"/>
              <a:gd name="connsiteY4" fmla="*/ 239437 h 467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64" h="467864">
                <a:moveTo>
                  <a:pt x="478873" y="239437"/>
                </a:moveTo>
                <a:cubicBezTo>
                  <a:pt x="478873" y="371674"/>
                  <a:pt x="371674" y="478873"/>
                  <a:pt x="239437" y="478873"/>
                </a:cubicBezTo>
                <a:cubicBezTo>
                  <a:pt x="107200" y="478873"/>
                  <a:pt x="0" y="371674"/>
                  <a:pt x="0" y="239437"/>
                </a:cubicBezTo>
                <a:cubicBezTo>
                  <a:pt x="0" y="107199"/>
                  <a:pt x="107200" y="0"/>
                  <a:pt x="239437" y="0"/>
                </a:cubicBezTo>
                <a:cubicBezTo>
                  <a:pt x="371674" y="0"/>
                  <a:pt x="478873" y="107199"/>
                  <a:pt x="478873" y="239437"/>
                </a:cubicBezTo>
                <a:close/>
              </a:path>
            </a:pathLst>
          </a:custGeom>
          <a:noFill/>
          <a:ln w="13761" cap="rnd">
            <a:solidFill>
              <a:srgbClr val="FFFFFF"/>
            </a:solidFill>
            <a:prstDash val="solid"/>
            <a:round/>
          </a:ln>
        </p:spPr>
        <p:txBody>
          <a:bodyPr rtlCol="0" anchor="ctr"/>
          <a:lstStyle/>
          <a:p>
            <a:endParaRPr lang="zh-CN" altLang="en-US"/>
          </a:p>
        </p:txBody>
      </p:sp>
      <p:sp>
        <p:nvSpPr>
          <p:cNvPr id="24" name="iṣļïďe"/>
          <p:cNvSpPr/>
          <p:nvPr userDrawn="1"/>
        </p:nvSpPr>
        <p:spPr>
          <a:xfrm>
            <a:off x="9880200" y="383877"/>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25" name="išlïḑe"/>
          <p:cNvSpPr/>
          <p:nvPr userDrawn="1"/>
        </p:nvSpPr>
        <p:spPr>
          <a:xfrm>
            <a:off x="9943499" y="320578"/>
            <a:ext cx="27521" cy="110086"/>
          </a:xfrm>
          <a:custGeom>
            <a:avLst/>
            <a:gdLst>
              <a:gd name="connsiteX0" fmla="*/ 0 w 0"/>
              <a:gd name="connsiteY0" fmla="*/ 0 h 110085"/>
              <a:gd name="connsiteX1" fmla="*/ 0 w 0"/>
              <a:gd name="connsiteY1" fmla="*/ 126599 h 110085"/>
            </a:gdLst>
            <a:ahLst/>
            <a:cxnLst>
              <a:cxn ang="0">
                <a:pos x="connsiteX0" y="connsiteY0"/>
              </a:cxn>
              <a:cxn ang="0">
                <a:pos x="connsiteX1" y="connsiteY1"/>
              </a:cxn>
            </a:cxnLst>
            <a:rect l="l" t="t" r="r" b="b"/>
            <a:pathLst>
              <a:path h="110085">
                <a:moveTo>
                  <a:pt x="0" y="0"/>
                </a:moveTo>
                <a:lnTo>
                  <a:pt x="0" y="126599"/>
                </a:lnTo>
              </a:path>
            </a:pathLst>
          </a:custGeom>
          <a:ln w="13761" cap="rnd">
            <a:solidFill>
              <a:srgbClr val="FFFFFF"/>
            </a:solidFill>
            <a:prstDash val="solid"/>
            <a:round/>
          </a:ln>
        </p:spPr>
        <p:txBody>
          <a:bodyPr rtlCol="0" anchor="ctr"/>
          <a:lstStyle/>
          <a:p>
            <a:endParaRPr lang="zh-CN" altLang="en-US"/>
          </a:p>
        </p:txBody>
      </p:sp>
      <p:sp>
        <p:nvSpPr>
          <p:cNvPr id="26" name="iṩḻîḍê"/>
          <p:cNvSpPr/>
          <p:nvPr userDrawn="1"/>
        </p:nvSpPr>
        <p:spPr>
          <a:xfrm>
            <a:off x="7070260" y="313685"/>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27" name="iŝḷïḍê"/>
          <p:cNvSpPr/>
          <p:nvPr userDrawn="1"/>
        </p:nvSpPr>
        <p:spPr>
          <a:xfrm>
            <a:off x="7133559" y="250386"/>
            <a:ext cx="27521" cy="110086"/>
          </a:xfrm>
          <a:custGeom>
            <a:avLst/>
            <a:gdLst>
              <a:gd name="connsiteX0" fmla="*/ 0 w 0"/>
              <a:gd name="connsiteY0" fmla="*/ 0 h 110085"/>
              <a:gd name="connsiteX1" fmla="*/ 0 w 0"/>
              <a:gd name="connsiteY1" fmla="*/ 123847 h 110085"/>
            </a:gdLst>
            <a:ahLst/>
            <a:cxnLst>
              <a:cxn ang="0">
                <a:pos x="connsiteX0" y="connsiteY0"/>
              </a:cxn>
              <a:cxn ang="0">
                <a:pos x="connsiteX1" y="connsiteY1"/>
              </a:cxn>
            </a:cxnLst>
            <a:rect l="l" t="t" r="r" b="b"/>
            <a:pathLst>
              <a:path h="110085">
                <a:moveTo>
                  <a:pt x="0" y="0"/>
                </a:moveTo>
                <a:lnTo>
                  <a:pt x="0" y="123847"/>
                </a:lnTo>
              </a:path>
            </a:pathLst>
          </a:custGeom>
          <a:ln w="13761" cap="rnd">
            <a:solidFill>
              <a:srgbClr val="FFFFFF"/>
            </a:solidFill>
            <a:prstDash val="solid"/>
            <a:round/>
          </a:ln>
        </p:spPr>
        <p:txBody>
          <a:bodyPr rtlCol="0" anchor="ctr"/>
          <a:lstStyle/>
          <a:p>
            <a:endParaRPr lang="zh-CN" altLang="en-US"/>
          </a:p>
        </p:txBody>
      </p:sp>
      <p:sp>
        <p:nvSpPr>
          <p:cNvPr id="35" name="iṧḻïḋè"/>
          <p:cNvSpPr/>
          <p:nvPr userDrawn="1"/>
        </p:nvSpPr>
        <p:spPr>
          <a:xfrm>
            <a:off x="10626031" y="9497"/>
            <a:ext cx="825643" cy="825643"/>
          </a:xfrm>
          <a:custGeom>
            <a:avLst/>
            <a:gdLst>
              <a:gd name="connsiteX0" fmla="*/ 847660 w 825643"/>
              <a:gd name="connsiteY0" fmla="*/ 423830 h 825643"/>
              <a:gd name="connsiteX1" fmla="*/ 423830 w 825643"/>
              <a:gd name="connsiteY1" fmla="*/ 847661 h 825643"/>
              <a:gd name="connsiteX2" fmla="*/ 0 w 825643"/>
              <a:gd name="connsiteY2" fmla="*/ 423830 h 825643"/>
              <a:gd name="connsiteX3" fmla="*/ 423830 w 825643"/>
              <a:gd name="connsiteY3" fmla="*/ 0 h 825643"/>
              <a:gd name="connsiteX4" fmla="*/ 847660 w 825643"/>
              <a:gd name="connsiteY4" fmla="*/ 42383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3" h="825643">
                <a:moveTo>
                  <a:pt x="847660" y="423830"/>
                </a:moveTo>
                <a:cubicBezTo>
                  <a:pt x="847660" y="657905"/>
                  <a:pt x="657905" y="847661"/>
                  <a:pt x="423830" y="847661"/>
                </a:cubicBezTo>
                <a:cubicBezTo>
                  <a:pt x="189755" y="847661"/>
                  <a:pt x="0" y="657905"/>
                  <a:pt x="0" y="423830"/>
                </a:cubicBezTo>
                <a:cubicBezTo>
                  <a:pt x="0" y="189755"/>
                  <a:pt x="189755" y="0"/>
                  <a:pt x="423830" y="0"/>
                </a:cubicBezTo>
                <a:cubicBezTo>
                  <a:pt x="657905" y="0"/>
                  <a:pt x="847660" y="189755"/>
                  <a:pt x="847660" y="423830"/>
                </a:cubicBezTo>
                <a:close/>
              </a:path>
            </a:pathLst>
          </a:custGeom>
          <a:solidFill>
            <a:srgbClr val="FFC72B"/>
          </a:solidFill>
          <a:ln w="27521" cap="flat">
            <a:noFill/>
            <a:prstDash val="solid"/>
            <a:miter/>
          </a:ln>
        </p:spPr>
        <p:txBody>
          <a:bodyPr rtlCol="0" anchor="ctr"/>
          <a:lstStyle/>
          <a:p>
            <a:endParaRPr lang="zh-CN" altLang="en-US"/>
          </a:p>
        </p:txBody>
      </p:sp>
      <p:sp>
        <p:nvSpPr>
          <p:cNvPr id="36" name="iŝľiḋe"/>
          <p:cNvSpPr/>
          <p:nvPr userDrawn="1"/>
        </p:nvSpPr>
        <p:spPr>
          <a:xfrm>
            <a:off x="10689330" y="449840"/>
            <a:ext cx="770600" cy="302736"/>
          </a:xfrm>
          <a:custGeom>
            <a:avLst/>
            <a:gdLst>
              <a:gd name="connsiteX0" fmla="*/ 754087 w 770600"/>
              <a:gd name="connsiteY0" fmla="*/ 137607 h 302735"/>
              <a:gd name="connsiteX1" fmla="*/ 784361 w 770600"/>
              <a:gd name="connsiteY1" fmla="*/ 0 h 302735"/>
              <a:gd name="connsiteX2" fmla="*/ 401813 w 770600"/>
              <a:gd name="connsiteY2" fmla="*/ 137607 h 302735"/>
              <a:gd name="connsiteX3" fmla="*/ 0 w 770600"/>
              <a:gd name="connsiteY3" fmla="*/ 203659 h 302735"/>
              <a:gd name="connsiteX4" fmla="*/ 93573 w 770600"/>
              <a:gd name="connsiteY4" fmla="*/ 308240 h 302735"/>
              <a:gd name="connsiteX5" fmla="*/ 429335 w 770600"/>
              <a:gd name="connsiteY5" fmla="*/ 244941 h 302735"/>
              <a:gd name="connsiteX6" fmla="*/ 754087 w 770600"/>
              <a:gd name="connsiteY6" fmla="*/ 137607 h 30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600" h="302735">
                <a:moveTo>
                  <a:pt x="754087" y="137607"/>
                </a:moveTo>
                <a:cubicBezTo>
                  <a:pt x="770600" y="93573"/>
                  <a:pt x="781609" y="49539"/>
                  <a:pt x="784361" y="0"/>
                </a:cubicBezTo>
                <a:cubicBezTo>
                  <a:pt x="690788" y="49539"/>
                  <a:pt x="555934" y="99077"/>
                  <a:pt x="401813" y="137607"/>
                </a:cubicBezTo>
                <a:cubicBezTo>
                  <a:pt x="250445" y="176137"/>
                  <a:pt x="107333" y="198154"/>
                  <a:pt x="0" y="203659"/>
                </a:cubicBezTo>
                <a:cubicBezTo>
                  <a:pt x="24769" y="244941"/>
                  <a:pt x="55043" y="277967"/>
                  <a:pt x="93573" y="308240"/>
                </a:cubicBezTo>
                <a:cubicBezTo>
                  <a:pt x="195402" y="297232"/>
                  <a:pt x="310993" y="275214"/>
                  <a:pt x="429335" y="244941"/>
                </a:cubicBezTo>
                <a:cubicBezTo>
                  <a:pt x="547677" y="214667"/>
                  <a:pt x="657762" y="176137"/>
                  <a:pt x="754087" y="137607"/>
                </a:cubicBezTo>
                <a:close/>
              </a:path>
            </a:pathLst>
          </a:custGeom>
          <a:solidFill>
            <a:srgbClr val="FF8026"/>
          </a:solidFill>
          <a:ln w="27521" cap="flat">
            <a:noFill/>
            <a:prstDash val="solid"/>
            <a:miter/>
          </a:ln>
        </p:spPr>
        <p:txBody>
          <a:bodyPr rtlCol="0" anchor="ctr"/>
          <a:lstStyle/>
          <a:p>
            <a:endParaRPr lang="zh-CN" altLang="en-US"/>
          </a:p>
        </p:txBody>
      </p:sp>
      <p:sp>
        <p:nvSpPr>
          <p:cNvPr id="37" name="îṣļïdé"/>
          <p:cNvSpPr/>
          <p:nvPr userDrawn="1"/>
        </p:nvSpPr>
        <p:spPr>
          <a:xfrm>
            <a:off x="10318615" y="153525"/>
            <a:ext cx="1458637" cy="550429"/>
          </a:xfrm>
          <a:custGeom>
            <a:avLst/>
            <a:gdLst>
              <a:gd name="connsiteX0" fmla="*/ 1055999 w 1458636"/>
              <a:gd name="connsiteY0" fmla="*/ 7339 h 550428"/>
              <a:gd name="connsiteX1" fmla="*/ 1089025 w 1458636"/>
              <a:gd name="connsiteY1" fmla="*/ 54126 h 550428"/>
              <a:gd name="connsiteX2" fmla="*/ 1281675 w 1458636"/>
              <a:gd name="connsiteY2" fmla="*/ 100912 h 550428"/>
              <a:gd name="connsiteX3" fmla="*/ 756015 w 1458636"/>
              <a:gd name="connsiteY3" fmla="*/ 373374 h 550428"/>
              <a:gd name="connsiteX4" fmla="*/ 164304 w 1458636"/>
              <a:gd name="connsiteY4" fmla="*/ 392639 h 550428"/>
              <a:gd name="connsiteX5" fmla="*/ 307416 w 1458636"/>
              <a:gd name="connsiteY5" fmla="*/ 257784 h 550428"/>
              <a:gd name="connsiteX6" fmla="*/ 315672 w 1458636"/>
              <a:gd name="connsiteY6" fmla="*/ 199989 h 550428"/>
              <a:gd name="connsiteX7" fmla="*/ 1928 w 1458636"/>
              <a:gd name="connsiteY7" fmla="*/ 469699 h 550428"/>
              <a:gd name="connsiteX8" fmla="*/ 783537 w 1458636"/>
              <a:gd name="connsiteY8" fmla="*/ 483460 h 550428"/>
              <a:gd name="connsiteX9" fmla="*/ 1460564 w 1458636"/>
              <a:gd name="connsiteY9" fmla="*/ 89903 h 550428"/>
              <a:gd name="connsiteX10" fmla="*/ 1055999 w 1458636"/>
              <a:gd name="connsiteY10" fmla="*/ 7339 h 55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8636" h="550428">
                <a:moveTo>
                  <a:pt x="1055999" y="7339"/>
                </a:moveTo>
                <a:cubicBezTo>
                  <a:pt x="1069760" y="21100"/>
                  <a:pt x="1080769" y="37613"/>
                  <a:pt x="1089025" y="54126"/>
                </a:cubicBezTo>
                <a:cubicBezTo>
                  <a:pt x="1199111" y="51373"/>
                  <a:pt x="1270667" y="65134"/>
                  <a:pt x="1281675" y="100912"/>
                </a:cubicBezTo>
                <a:cubicBezTo>
                  <a:pt x="1300940" y="172468"/>
                  <a:pt x="1064256" y="293562"/>
                  <a:pt x="756015" y="373374"/>
                </a:cubicBezTo>
                <a:cubicBezTo>
                  <a:pt x="447776" y="453186"/>
                  <a:pt x="183570" y="461443"/>
                  <a:pt x="164304" y="392639"/>
                </a:cubicBezTo>
                <a:cubicBezTo>
                  <a:pt x="156048" y="356861"/>
                  <a:pt x="211091" y="307323"/>
                  <a:pt x="307416" y="257784"/>
                </a:cubicBezTo>
                <a:cubicBezTo>
                  <a:pt x="307416" y="238519"/>
                  <a:pt x="310168" y="219254"/>
                  <a:pt x="315672" y="199989"/>
                </a:cubicBezTo>
                <a:cubicBezTo>
                  <a:pt x="109261" y="290810"/>
                  <a:pt x="-17337" y="392639"/>
                  <a:pt x="1928" y="469699"/>
                </a:cubicBezTo>
                <a:cubicBezTo>
                  <a:pt x="32202" y="582537"/>
                  <a:pt x="381723" y="588042"/>
                  <a:pt x="783537" y="483460"/>
                </a:cubicBezTo>
                <a:cubicBezTo>
                  <a:pt x="1188102" y="376126"/>
                  <a:pt x="1490838" y="199989"/>
                  <a:pt x="1460564" y="89903"/>
                </a:cubicBezTo>
                <a:cubicBezTo>
                  <a:pt x="1441299" y="12843"/>
                  <a:pt x="1278923" y="-14678"/>
                  <a:pt x="1055999" y="7339"/>
                </a:cubicBezTo>
                <a:close/>
              </a:path>
            </a:pathLst>
          </a:custGeom>
          <a:solidFill>
            <a:srgbClr val="FFFFFF"/>
          </a:solidFill>
          <a:ln w="27521" cap="flat">
            <a:noFill/>
            <a:prstDash val="solid"/>
            <a:miter/>
          </a:ln>
        </p:spPr>
        <p:txBody>
          <a:bodyPr rtlCol="0" anchor="ctr"/>
          <a:lstStyle/>
          <a:p>
            <a:endParaRPr lang="zh-CN" altLang="en-US"/>
          </a:p>
        </p:txBody>
      </p:sp>
      <p:sp>
        <p:nvSpPr>
          <p:cNvPr id="38" name="îş1iḋè"/>
          <p:cNvSpPr/>
          <p:nvPr userDrawn="1"/>
        </p:nvSpPr>
        <p:spPr>
          <a:xfrm>
            <a:off x="11087871" y="43559"/>
            <a:ext cx="220172" cy="220172"/>
          </a:xfrm>
          <a:custGeom>
            <a:avLst/>
            <a:gdLst>
              <a:gd name="connsiteX0" fmla="*/ 160664 w 220171"/>
              <a:gd name="connsiteY0" fmla="*/ 59365 h 220171"/>
              <a:gd name="connsiteX1" fmla="*/ 194116 w 220171"/>
              <a:gd name="connsiteY1" fmla="*/ 172913 h 220171"/>
              <a:gd name="connsiteX2" fmla="*/ 75856 w 220171"/>
              <a:gd name="connsiteY2" fmla="*/ 167731 h 220171"/>
              <a:gd name="connsiteX3" fmla="*/ 42404 w 220171"/>
              <a:gd name="connsiteY3" fmla="*/ 54183 h 220171"/>
              <a:gd name="connsiteX4" fmla="*/ 160664 w 220171"/>
              <a:gd name="connsiteY4" fmla="*/ 59365 h 220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1" h="220171">
                <a:moveTo>
                  <a:pt x="160664" y="59365"/>
                </a:moveTo>
                <a:cubicBezTo>
                  <a:pt x="202558" y="92151"/>
                  <a:pt x="217535" y="142989"/>
                  <a:pt x="194116" y="172913"/>
                </a:cubicBezTo>
                <a:cubicBezTo>
                  <a:pt x="170697" y="202837"/>
                  <a:pt x="117750" y="200517"/>
                  <a:pt x="75856" y="167731"/>
                </a:cubicBezTo>
                <a:cubicBezTo>
                  <a:pt x="33962" y="134944"/>
                  <a:pt x="18985" y="84107"/>
                  <a:pt x="42404" y="54183"/>
                </a:cubicBezTo>
                <a:cubicBezTo>
                  <a:pt x="65823" y="24258"/>
                  <a:pt x="118769" y="26578"/>
                  <a:pt x="160664" y="59365"/>
                </a:cubicBezTo>
                <a:close/>
              </a:path>
            </a:pathLst>
          </a:custGeom>
          <a:solidFill>
            <a:srgbClr val="FF8026"/>
          </a:solidFill>
          <a:ln w="27521" cap="flat">
            <a:noFill/>
            <a:prstDash val="solid"/>
            <a:miter/>
          </a:ln>
        </p:spPr>
        <p:txBody>
          <a:bodyPr rtlCol="0" anchor="ctr"/>
          <a:lstStyle/>
          <a:p>
            <a:endParaRPr lang="zh-CN" altLang="en-US"/>
          </a:p>
        </p:txBody>
      </p:sp>
      <p:sp>
        <p:nvSpPr>
          <p:cNvPr id="39" name="ïṥḻíḑè"/>
          <p:cNvSpPr/>
          <p:nvPr userDrawn="1"/>
        </p:nvSpPr>
        <p:spPr>
          <a:xfrm>
            <a:off x="11303251" y="177961"/>
            <a:ext cx="82564" cy="110086"/>
          </a:xfrm>
          <a:custGeom>
            <a:avLst/>
            <a:gdLst>
              <a:gd name="connsiteX0" fmla="*/ 86328 w 82564"/>
              <a:gd name="connsiteY0" fmla="*/ 43965 h 110085"/>
              <a:gd name="connsiteX1" fmla="*/ 77398 w 82564"/>
              <a:gd name="connsiteY1" fmla="*/ 104414 h 110085"/>
              <a:gd name="connsiteX2" fmla="*/ 22823 w 82564"/>
              <a:gd name="connsiteY2" fmla="*/ 76931 h 110085"/>
              <a:gd name="connsiteX3" fmla="*/ 31753 w 82564"/>
              <a:gd name="connsiteY3" fmla="*/ 16483 h 110085"/>
              <a:gd name="connsiteX4" fmla="*/ 86328 w 82564"/>
              <a:gd name="connsiteY4" fmla="*/ 43965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110085">
                <a:moveTo>
                  <a:pt x="86328" y="43965"/>
                </a:moveTo>
                <a:cubicBezTo>
                  <a:pt x="98933" y="68247"/>
                  <a:pt x="94934" y="95311"/>
                  <a:pt x="77398" y="104414"/>
                </a:cubicBezTo>
                <a:cubicBezTo>
                  <a:pt x="59862" y="113517"/>
                  <a:pt x="35427" y="101212"/>
                  <a:pt x="22823" y="76931"/>
                </a:cubicBezTo>
                <a:cubicBezTo>
                  <a:pt x="10219" y="52649"/>
                  <a:pt x="14217" y="25586"/>
                  <a:pt x="31753" y="16483"/>
                </a:cubicBezTo>
                <a:cubicBezTo>
                  <a:pt x="49289" y="7380"/>
                  <a:pt x="73724" y="19684"/>
                  <a:pt x="86328" y="43965"/>
                </a:cubicBezTo>
                <a:close/>
              </a:path>
            </a:pathLst>
          </a:custGeom>
          <a:solidFill>
            <a:srgbClr val="FF8026"/>
          </a:solidFill>
          <a:ln w="27521" cap="flat">
            <a:noFill/>
            <a:prstDash val="solid"/>
            <a:miter/>
          </a:ln>
        </p:spPr>
        <p:txBody>
          <a:bodyPr rtlCol="0" anchor="ctr"/>
          <a:lstStyle/>
          <a:p>
            <a:endParaRPr lang="zh-CN" altLang="en-US"/>
          </a:p>
        </p:txBody>
      </p:sp>
      <p:sp>
        <p:nvSpPr>
          <p:cNvPr id="40" name="íşľîďe"/>
          <p:cNvSpPr/>
          <p:nvPr userDrawn="1"/>
        </p:nvSpPr>
        <p:spPr>
          <a:xfrm>
            <a:off x="11221665" y="256484"/>
            <a:ext cx="137607" cy="165129"/>
          </a:xfrm>
          <a:custGeom>
            <a:avLst/>
            <a:gdLst>
              <a:gd name="connsiteX0" fmla="*/ 114738 w 137607"/>
              <a:gd name="connsiteY0" fmla="*/ 61084 h 165128"/>
              <a:gd name="connsiteX1" fmla="*/ 104864 w 137607"/>
              <a:gd name="connsiteY1" fmla="*/ 143699 h 165128"/>
              <a:gd name="connsiteX2" fmla="*/ 31663 w 137607"/>
              <a:gd name="connsiteY2" fmla="*/ 104146 h 165128"/>
              <a:gd name="connsiteX3" fmla="*/ 41537 w 137607"/>
              <a:gd name="connsiteY3" fmla="*/ 21531 h 165128"/>
              <a:gd name="connsiteX4" fmla="*/ 114738 w 137607"/>
              <a:gd name="connsiteY4" fmla="*/ 61084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4738" y="61084"/>
                </a:moveTo>
                <a:cubicBezTo>
                  <a:pt x="132225" y="94820"/>
                  <a:pt x="127804" y="131807"/>
                  <a:pt x="104864" y="143699"/>
                </a:cubicBezTo>
                <a:cubicBezTo>
                  <a:pt x="81924" y="155590"/>
                  <a:pt x="49150" y="137882"/>
                  <a:pt x="31663" y="104146"/>
                </a:cubicBezTo>
                <a:cubicBezTo>
                  <a:pt x="14176" y="70411"/>
                  <a:pt x="18596" y="33423"/>
                  <a:pt x="41537" y="21531"/>
                </a:cubicBezTo>
                <a:cubicBezTo>
                  <a:pt x="64477" y="9640"/>
                  <a:pt x="97250" y="27348"/>
                  <a:pt x="114738" y="61084"/>
                </a:cubicBezTo>
                <a:close/>
              </a:path>
            </a:pathLst>
          </a:custGeom>
          <a:solidFill>
            <a:srgbClr val="FF8026"/>
          </a:solidFill>
          <a:ln w="27521" cap="flat">
            <a:noFill/>
            <a:prstDash val="solid"/>
            <a:miter/>
          </a:ln>
        </p:spPr>
        <p:txBody>
          <a:bodyPr rtlCol="0" anchor="ctr"/>
          <a:lstStyle/>
          <a:p>
            <a:endParaRPr lang="zh-CN" altLang="en-US"/>
          </a:p>
        </p:txBody>
      </p:sp>
      <p:sp>
        <p:nvSpPr>
          <p:cNvPr id="42" name="íş1idé"/>
          <p:cNvSpPr/>
          <p:nvPr userDrawn="1"/>
        </p:nvSpPr>
        <p:spPr>
          <a:xfrm>
            <a:off x="9912421" y="39937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3" name="ïšļîdê"/>
          <p:cNvSpPr/>
          <p:nvPr userDrawn="1"/>
        </p:nvSpPr>
        <p:spPr>
          <a:xfrm>
            <a:off x="9880348" y="-70108"/>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bg>
      <p:bgPr>
        <a:solidFill>
          <a:srgbClr val="4F86FF"/>
        </a:solidFill>
        <a:effectLst/>
      </p:bgPr>
    </p:bg>
    <p:spTree>
      <p:nvGrpSpPr>
        <p:cNvPr id="1" name=""/>
        <p:cNvGrpSpPr/>
        <p:nvPr/>
      </p:nvGrpSpPr>
      <p:grpSpPr>
        <a:xfrm>
          <a:off x="0" y="0"/>
          <a:ext cx="0" cy="0"/>
          <a:chOff x="0" y="0"/>
          <a:chExt cx="0" cy="0"/>
        </a:xfrm>
      </p:grpSpPr>
      <p:sp>
        <p:nvSpPr>
          <p:cNvPr id="6" name="íṡḷïḓê"/>
          <p:cNvSpPr/>
          <p:nvPr userDrawn="1"/>
        </p:nvSpPr>
        <p:spPr>
          <a:xfrm>
            <a:off x="-2359" y="-38530"/>
            <a:ext cx="12192000" cy="6896530"/>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Slide 7">
    <p:spTree>
      <p:nvGrpSpPr>
        <p:cNvPr id="1" name=""/>
        <p:cNvGrpSpPr/>
        <p:nvPr/>
      </p:nvGrpSpPr>
      <p:grpSpPr>
        <a:xfrm>
          <a:off x="0" y="0"/>
          <a:ext cx="0" cy="0"/>
          <a:chOff x="0" y="0"/>
          <a:chExt cx="0" cy="0"/>
        </a:xfrm>
      </p:grpSpPr>
      <p:sp>
        <p:nvSpPr>
          <p:cNvPr id="5" name="íṡḷïḓê"/>
          <p:cNvSpPr/>
          <p:nvPr userDrawn="1"/>
        </p:nvSpPr>
        <p:spPr>
          <a:xfrm>
            <a:off x="-2359" y="-38530"/>
            <a:ext cx="12192000" cy="6896530"/>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grpSp>
        <p:nvGrpSpPr>
          <p:cNvPr id="2" name="组合 1"/>
          <p:cNvGrpSpPr/>
          <p:nvPr userDrawn="1"/>
        </p:nvGrpSpPr>
        <p:grpSpPr>
          <a:xfrm rot="20138802">
            <a:off x="1804890" y="1648101"/>
            <a:ext cx="1257730" cy="3170470"/>
            <a:chOff x="8160109" y="891695"/>
            <a:chExt cx="1257730" cy="3170470"/>
          </a:xfrm>
        </p:grpSpPr>
        <p:sp>
          <p:nvSpPr>
            <p:cNvPr id="7" name="íṩḷîḓè"/>
            <p:cNvSpPr/>
            <p:nvPr userDrawn="1"/>
          </p:nvSpPr>
          <p:spPr>
            <a:xfrm>
              <a:off x="8603205" y="3236522"/>
              <a:ext cx="385300" cy="825643"/>
            </a:xfrm>
            <a:custGeom>
              <a:avLst/>
              <a:gdLst>
                <a:gd name="connsiteX0" fmla="*/ 385300 w 385300"/>
                <a:gd name="connsiteY0" fmla="*/ 192650 h 825643"/>
                <a:gd name="connsiteX1" fmla="*/ 192650 w 385300"/>
                <a:gd name="connsiteY1" fmla="*/ 850413 h 825643"/>
                <a:gd name="connsiteX2" fmla="*/ 0 w 385300"/>
                <a:gd name="connsiteY2" fmla="*/ 192650 h 825643"/>
                <a:gd name="connsiteX3" fmla="*/ 192650 w 385300"/>
                <a:gd name="connsiteY3" fmla="*/ 0 h 825643"/>
                <a:gd name="connsiteX4" fmla="*/ 385300 w 385300"/>
                <a:gd name="connsiteY4" fmla="*/ 19265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25643">
                  <a:moveTo>
                    <a:pt x="385300" y="192650"/>
                  </a:moveTo>
                  <a:cubicBezTo>
                    <a:pt x="385300" y="299984"/>
                    <a:pt x="192650" y="850413"/>
                    <a:pt x="192650" y="850413"/>
                  </a:cubicBezTo>
                  <a:cubicBezTo>
                    <a:pt x="192650" y="850413"/>
                    <a:pt x="0" y="297232"/>
                    <a:pt x="0" y="192650"/>
                  </a:cubicBezTo>
                  <a:cubicBezTo>
                    <a:pt x="0" y="85316"/>
                    <a:pt x="85317" y="0"/>
                    <a:pt x="192650" y="0"/>
                  </a:cubicBezTo>
                  <a:cubicBezTo>
                    <a:pt x="299984" y="0"/>
                    <a:pt x="385300" y="85316"/>
                    <a:pt x="385300" y="192650"/>
                  </a:cubicBezTo>
                  <a:close/>
                </a:path>
              </a:pathLst>
            </a:custGeom>
            <a:solidFill>
              <a:srgbClr val="FFC72B"/>
            </a:solidFill>
            <a:ln w="27521" cap="flat">
              <a:noFill/>
              <a:prstDash val="solid"/>
              <a:miter/>
            </a:ln>
          </p:spPr>
          <p:txBody>
            <a:bodyPr rtlCol="0" anchor="ctr"/>
            <a:lstStyle/>
            <a:p>
              <a:endParaRPr lang="zh-CN" altLang="en-US"/>
            </a:p>
          </p:txBody>
        </p:sp>
        <p:sp>
          <p:nvSpPr>
            <p:cNvPr id="8" name="iṡļíḍe"/>
            <p:cNvSpPr/>
            <p:nvPr userDrawn="1"/>
          </p:nvSpPr>
          <p:spPr>
            <a:xfrm>
              <a:off x="8578436" y="3123684"/>
              <a:ext cx="412822" cy="247693"/>
            </a:xfrm>
            <a:custGeom>
              <a:avLst/>
              <a:gdLst>
                <a:gd name="connsiteX0" fmla="*/ 434839 w 412821"/>
                <a:gd name="connsiteY0" fmla="*/ 247693 h 247693"/>
                <a:gd name="connsiteX1" fmla="*/ 0 w 412821"/>
                <a:gd name="connsiteY1" fmla="*/ 247693 h 247693"/>
                <a:gd name="connsiteX2" fmla="*/ 35778 w 412821"/>
                <a:gd name="connsiteY2" fmla="*/ 0 h 247693"/>
                <a:gd name="connsiteX3" fmla="*/ 399061 w 412821"/>
                <a:gd name="connsiteY3" fmla="*/ 0 h 247693"/>
              </a:gdLst>
              <a:ahLst/>
              <a:cxnLst>
                <a:cxn ang="0">
                  <a:pos x="connsiteX0" y="connsiteY0"/>
                </a:cxn>
                <a:cxn ang="0">
                  <a:pos x="connsiteX1" y="connsiteY1"/>
                </a:cxn>
                <a:cxn ang="0">
                  <a:pos x="connsiteX2" y="connsiteY2"/>
                </a:cxn>
                <a:cxn ang="0">
                  <a:pos x="connsiteX3" y="connsiteY3"/>
                </a:cxn>
              </a:cxnLst>
              <a:rect l="l" t="t" r="r" b="b"/>
              <a:pathLst>
                <a:path w="412821" h="247693">
                  <a:moveTo>
                    <a:pt x="434839" y="247693"/>
                  </a:moveTo>
                  <a:lnTo>
                    <a:pt x="0" y="247693"/>
                  </a:lnTo>
                  <a:lnTo>
                    <a:pt x="35778" y="0"/>
                  </a:lnTo>
                  <a:lnTo>
                    <a:pt x="399061" y="0"/>
                  </a:lnTo>
                  <a:close/>
                </a:path>
              </a:pathLst>
            </a:custGeom>
            <a:solidFill>
              <a:srgbClr val="526075"/>
            </a:solidFill>
            <a:ln w="27521" cap="flat">
              <a:noFill/>
              <a:prstDash val="solid"/>
              <a:miter/>
            </a:ln>
          </p:spPr>
          <p:txBody>
            <a:bodyPr rtlCol="0" anchor="ctr"/>
            <a:lstStyle/>
            <a:p>
              <a:endParaRPr lang="zh-CN" altLang="en-US"/>
            </a:p>
          </p:txBody>
        </p:sp>
        <p:sp>
          <p:nvSpPr>
            <p:cNvPr id="9" name="íšḻïḓé"/>
            <p:cNvSpPr/>
            <p:nvPr userDrawn="1"/>
          </p:nvSpPr>
          <p:spPr>
            <a:xfrm>
              <a:off x="8160109" y="2765905"/>
              <a:ext cx="385300" cy="880686"/>
            </a:xfrm>
            <a:custGeom>
              <a:avLst/>
              <a:gdLst>
                <a:gd name="connsiteX0" fmla="*/ 322001 w 385300"/>
                <a:gd name="connsiteY0" fmla="*/ 0 h 880686"/>
                <a:gd name="connsiteX1" fmla="*/ 0 w 385300"/>
                <a:gd name="connsiteY1" fmla="*/ 330257 h 880686"/>
                <a:gd name="connsiteX2" fmla="*/ 283471 w 385300"/>
                <a:gd name="connsiteY2" fmla="*/ 880686 h 880686"/>
                <a:gd name="connsiteX3" fmla="*/ 399061 w 385300"/>
                <a:gd name="connsiteY3" fmla="*/ 880686 h 880686"/>
                <a:gd name="connsiteX4" fmla="*/ 399061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322001" y="0"/>
                  </a:moveTo>
                  <a:lnTo>
                    <a:pt x="0" y="330257"/>
                  </a:lnTo>
                  <a:lnTo>
                    <a:pt x="283471" y="880686"/>
                  </a:lnTo>
                  <a:lnTo>
                    <a:pt x="399061" y="880686"/>
                  </a:lnTo>
                  <a:lnTo>
                    <a:pt x="399061" y="0"/>
                  </a:lnTo>
                  <a:close/>
                </a:path>
              </a:pathLst>
            </a:custGeom>
            <a:solidFill>
              <a:srgbClr val="CBF060"/>
            </a:solidFill>
            <a:ln w="27521" cap="flat">
              <a:noFill/>
              <a:prstDash val="solid"/>
              <a:miter/>
            </a:ln>
          </p:spPr>
          <p:txBody>
            <a:bodyPr rtlCol="0" anchor="ctr"/>
            <a:lstStyle/>
            <a:p>
              <a:endParaRPr lang="zh-CN" altLang="en-US"/>
            </a:p>
          </p:txBody>
        </p:sp>
        <p:sp>
          <p:nvSpPr>
            <p:cNvPr id="10" name="îṥļïďe"/>
            <p:cNvSpPr/>
            <p:nvPr userDrawn="1"/>
          </p:nvSpPr>
          <p:spPr>
            <a:xfrm>
              <a:off x="9032539" y="2765905"/>
              <a:ext cx="385300" cy="880686"/>
            </a:xfrm>
            <a:custGeom>
              <a:avLst/>
              <a:gdLst>
                <a:gd name="connsiteX0" fmla="*/ 74307 w 385300"/>
                <a:gd name="connsiteY0" fmla="*/ 0 h 880686"/>
                <a:gd name="connsiteX1" fmla="*/ 399061 w 385300"/>
                <a:gd name="connsiteY1" fmla="*/ 330257 h 880686"/>
                <a:gd name="connsiteX2" fmla="*/ 115590 w 385300"/>
                <a:gd name="connsiteY2" fmla="*/ 880686 h 880686"/>
                <a:gd name="connsiteX3" fmla="*/ 0 w 385300"/>
                <a:gd name="connsiteY3" fmla="*/ 880686 h 880686"/>
                <a:gd name="connsiteX4" fmla="*/ 0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74307" y="0"/>
                  </a:moveTo>
                  <a:lnTo>
                    <a:pt x="399061" y="330257"/>
                  </a:lnTo>
                  <a:lnTo>
                    <a:pt x="115590" y="880686"/>
                  </a:lnTo>
                  <a:lnTo>
                    <a:pt x="0" y="880686"/>
                  </a:lnTo>
                  <a:lnTo>
                    <a:pt x="0" y="0"/>
                  </a:lnTo>
                  <a:close/>
                </a:path>
              </a:pathLst>
            </a:custGeom>
            <a:solidFill>
              <a:srgbClr val="CBF060"/>
            </a:solidFill>
            <a:ln w="27521" cap="flat">
              <a:noFill/>
              <a:prstDash val="solid"/>
              <a:miter/>
            </a:ln>
          </p:spPr>
          <p:txBody>
            <a:bodyPr rtlCol="0" anchor="ctr"/>
            <a:lstStyle/>
            <a:p>
              <a:endParaRPr lang="zh-CN" altLang="en-US"/>
            </a:p>
          </p:txBody>
        </p:sp>
        <p:sp>
          <p:nvSpPr>
            <p:cNvPr id="11" name="iṧlîḍê"/>
            <p:cNvSpPr/>
            <p:nvPr userDrawn="1"/>
          </p:nvSpPr>
          <p:spPr>
            <a:xfrm>
              <a:off x="8290252" y="1629270"/>
              <a:ext cx="990772" cy="1596244"/>
            </a:xfrm>
            <a:custGeom>
              <a:avLst/>
              <a:gdLst>
                <a:gd name="connsiteX0" fmla="*/ 978972 w 990772"/>
                <a:gd name="connsiteY0" fmla="*/ 0 h 1596243"/>
                <a:gd name="connsiteX1" fmla="*/ 505603 w 990772"/>
                <a:gd name="connsiteY1" fmla="*/ 85316 h 1596243"/>
                <a:gd name="connsiteX2" fmla="*/ 32234 w 990772"/>
                <a:gd name="connsiteY2" fmla="*/ 0 h 1596243"/>
                <a:gd name="connsiteX3" fmla="*/ 268919 w 990772"/>
                <a:gd name="connsiteY3" fmla="*/ 1604500 h 1596243"/>
                <a:gd name="connsiteX4" fmla="*/ 505603 w 990772"/>
                <a:gd name="connsiteY4" fmla="*/ 1604500 h 1596243"/>
                <a:gd name="connsiteX5" fmla="*/ 742288 w 990772"/>
                <a:gd name="connsiteY5" fmla="*/ 1604500 h 1596243"/>
                <a:gd name="connsiteX6" fmla="*/ 978972 w 990772"/>
                <a:gd name="connsiteY6" fmla="*/ 0 h 159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772" h="1596243">
                  <a:moveTo>
                    <a:pt x="978972" y="0"/>
                  </a:moveTo>
                  <a:lnTo>
                    <a:pt x="505603" y="85316"/>
                  </a:lnTo>
                  <a:lnTo>
                    <a:pt x="32234" y="0"/>
                  </a:lnTo>
                  <a:cubicBezTo>
                    <a:pt x="-110877" y="935729"/>
                    <a:pt x="268919" y="1604500"/>
                    <a:pt x="268919" y="1604500"/>
                  </a:cubicBezTo>
                  <a:lnTo>
                    <a:pt x="505603" y="1604500"/>
                  </a:lnTo>
                  <a:lnTo>
                    <a:pt x="742288" y="1604500"/>
                  </a:lnTo>
                  <a:cubicBezTo>
                    <a:pt x="742288" y="1607252"/>
                    <a:pt x="1119331" y="935729"/>
                    <a:pt x="978972" y="0"/>
                  </a:cubicBezTo>
                  <a:close/>
                </a:path>
              </a:pathLst>
            </a:custGeom>
            <a:solidFill>
              <a:srgbClr val="FFFFFF"/>
            </a:solidFill>
            <a:ln w="27521" cap="flat">
              <a:noFill/>
              <a:prstDash val="solid"/>
              <a:miter/>
            </a:ln>
          </p:spPr>
          <p:txBody>
            <a:bodyPr rtlCol="0" anchor="ctr"/>
            <a:lstStyle/>
            <a:p>
              <a:endParaRPr lang="zh-CN" altLang="en-US"/>
            </a:p>
          </p:txBody>
        </p:sp>
        <p:sp>
          <p:nvSpPr>
            <p:cNvPr id="12" name="íSļíḑè"/>
            <p:cNvSpPr/>
            <p:nvPr userDrawn="1"/>
          </p:nvSpPr>
          <p:spPr>
            <a:xfrm>
              <a:off x="8322486" y="891695"/>
              <a:ext cx="935729" cy="825643"/>
            </a:xfrm>
            <a:custGeom>
              <a:avLst/>
              <a:gdLst>
                <a:gd name="connsiteX0" fmla="*/ 473369 w 935729"/>
                <a:gd name="connsiteY0" fmla="*/ 0 h 825643"/>
                <a:gd name="connsiteX1" fmla="*/ 0 w 935729"/>
                <a:gd name="connsiteY1" fmla="*/ 737575 h 825643"/>
                <a:gd name="connsiteX2" fmla="*/ 473369 w 935729"/>
                <a:gd name="connsiteY2" fmla="*/ 842156 h 825643"/>
                <a:gd name="connsiteX3" fmla="*/ 946738 w 935729"/>
                <a:gd name="connsiteY3" fmla="*/ 737575 h 825643"/>
                <a:gd name="connsiteX4" fmla="*/ 473369 w 935729"/>
                <a:gd name="connsiteY4" fmla="*/ 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29" h="825643">
                  <a:moveTo>
                    <a:pt x="473369" y="0"/>
                  </a:moveTo>
                  <a:cubicBezTo>
                    <a:pt x="88069" y="288975"/>
                    <a:pt x="0" y="737575"/>
                    <a:pt x="0" y="737575"/>
                  </a:cubicBezTo>
                  <a:cubicBezTo>
                    <a:pt x="0" y="737575"/>
                    <a:pt x="211915" y="842156"/>
                    <a:pt x="473369" y="842156"/>
                  </a:cubicBezTo>
                  <a:cubicBezTo>
                    <a:pt x="734823" y="842156"/>
                    <a:pt x="946738" y="737575"/>
                    <a:pt x="946738" y="737575"/>
                  </a:cubicBezTo>
                  <a:cubicBezTo>
                    <a:pt x="946738" y="737575"/>
                    <a:pt x="858669" y="288975"/>
                    <a:pt x="473369" y="0"/>
                  </a:cubicBezTo>
                  <a:close/>
                </a:path>
              </a:pathLst>
            </a:custGeom>
            <a:solidFill>
              <a:srgbClr val="CBF060"/>
            </a:solidFill>
            <a:ln w="27521" cap="flat">
              <a:noFill/>
              <a:prstDash val="solid"/>
              <a:miter/>
            </a:ln>
          </p:spPr>
          <p:txBody>
            <a:bodyPr rtlCol="0" anchor="ctr"/>
            <a:lstStyle/>
            <a:p>
              <a:endParaRPr lang="zh-CN" altLang="en-US"/>
            </a:p>
          </p:txBody>
        </p:sp>
        <p:sp>
          <p:nvSpPr>
            <p:cNvPr id="14" name="ísḻïdê"/>
            <p:cNvSpPr/>
            <p:nvPr userDrawn="1"/>
          </p:nvSpPr>
          <p:spPr>
            <a:xfrm>
              <a:off x="8526145" y="1821920"/>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BFC5F2"/>
            </a:solidFill>
            <a:ln w="27521" cap="flat">
              <a:noFill/>
              <a:prstDash val="solid"/>
              <a:miter/>
            </a:ln>
          </p:spPr>
          <p:txBody>
            <a:bodyPr rtlCol="0" anchor="ctr"/>
            <a:lstStyle/>
            <a:p>
              <a:endParaRPr lang="zh-CN" altLang="en-US"/>
            </a:p>
          </p:txBody>
        </p:sp>
        <p:sp>
          <p:nvSpPr>
            <p:cNvPr id="16" name="ïšļíďe"/>
            <p:cNvSpPr/>
            <p:nvPr userDrawn="1"/>
          </p:nvSpPr>
          <p:spPr>
            <a:xfrm>
              <a:off x="8526145" y="1794398"/>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FFFFFF"/>
            </a:solidFill>
            <a:ln w="27521" cap="flat">
              <a:noFill/>
              <a:prstDash val="solid"/>
              <a:miter/>
            </a:ln>
          </p:spPr>
          <p:txBody>
            <a:bodyPr rtlCol="0" anchor="ctr"/>
            <a:lstStyle/>
            <a:p>
              <a:endParaRPr lang="zh-CN" altLang="en-US"/>
            </a:p>
          </p:txBody>
        </p:sp>
        <p:sp>
          <p:nvSpPr>
            <p:cNvPr id="17" name="ïṣļíḋè"/>
            <p:cNvSpPr/>
            <p:nvPr userDrawn="1"/>
          </p:nvSpPr>
          <p:spPr>
            <a:xfrm>
              <a:off x="8570179" y="1838433"/>
              <a:ext cx="440343" cy="440343"/>
            </a:xfrm>
            <a:custGeom>
              <a:avLst/>
              <a:gdLst>
                <a:gd name="connsiteX0" fmla="*/ 451351 w 440343"/>
                <a:gd name="connsiteY0" fmla="*/ 225676 h 440343"/>
                <a:gd name="connsiteX1" fmla="*/ 225675 w 440343"/>
                <a:gd name="connsiteY1" fmla="*/ 451352 h 440343"/>
                <a:gd name="connsiteX2" fmla="*/ -1 w 440343"/>
                <a:gd name="connsiteY2" fmla="*/ 225676 h 440343"/>
                <a:gd name="connsiteX3" fmla="*/ 225675 w 440343"/>
                <a:gd name="connsiteY3" fmla="*/ 0 h 440343"/>
                <a:gd name="connsiteX4" fmla="*/ 451351 w 440343"/>
                <a:gd name="connsiteY4" fmla="*/ 225676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451351" y="225676"/>
                  </a:moveTo>
                  <a:cubicBezTo>
                    <a:pt x="451351" y="350313"/>
                    <a:pt x="350313" y="451352"/>
                    <a:pt x="225675" y="451352"/>
                  </a:cubicBezTo>
                  <a:cubicBezTo>
                    <a:pt x="101038" y="451352"/>
                    <a:pt x="-1" y="350313"/>
                    <a:pt x="-1" y="225676"/>
                  </a:cubicBezTo>
                  <a:cubicBezTo>
                    <a:pt x="-1" y="101039"/>
                    <a:pt x="101038" y="0"/>
                    <a:pt x="225675" y="0"/>
                  </a:cubicBezTo>
                  <a:cubicBezTo>
                    <a:pt x="350313" y="0"/>
                    <a:pt x="451351" y="101039"/>
                    <a:pt x="451351" y="225676"/>
                  </a:cubicBezTo>
                  <a:close/>
                </a:path>
              </a:pathLst>
            </a:custGeom>
            <a:solidFill>
              <a:srgbClr val="364459"/>
            </a:solidFill>
            <a:ln w="27521" cap="flat">
              <a:noFill/>
              <a:prstDash val="solid"/>
              <a:miter/>
            </a:ln>
          </p:spPr>
          <p:txBody>
            <a:bodyPr rtlCol="0" anchor="ctr"/>
            <a:lstStyle/>
            <a:p>
              <a:endParaRPr lang="zh-CN" altLang="en-US"/>
            </a:p>
          </p:txBody>
        </p:sp>
        <p:sp>
          <p:nvSpPr>
            <p:cNvPr id="18" name="íṩļîḍê"/>
            <p:cNvSpPr/>
            <p:nvPr userDrawn="1"/>
          </p:nvSpPr>
          <p:spPr>
            <a:xfrm>
              <a:off x="8572931" y="1863202"/>
              <a:ext cx="440343" cy="412822"/>
            </a:xfrm>
            <a:custGeom>
              <a:avLst/>
              <a:gdLst>
                <a:gd name="connsiteX0" fmla="*/ 222924 w 440343"/>
                <a:gd name="connsiteY0" fmla="*/ 0 h 412821"/>
                <a:gd name="connsiteX1" fmla="*/ 0 w 440343"/>
                <a:gd name="connsiteY1" fmla="*/ 211915 h 412821"/>
                <a:gd name="connsiteX2" fmla="*/ 222924 w 440343"/>
                <a:gd name="connsiteY2" fmla="*/ 423830 h 412821"/>
                <a:gd name="connsiteX3" fmla="*/ 445848 w 440343"/>
                <a:gd name="connsiteY3" fmla="*/ 211915 h 412821"/>
                <a:gd name="connsiteX4" fmla="*/ 222924 w 440343"/>
                <a:gd name="connsiteY4" fmla="*/ 0 h 41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12821">
                  <a:moveTo>
                    <a:pt x="222924" y="0"/>
                  </a:moveTo>
                  <a:cubicBezTo>
                    <a:pt x="101830" y="0"/>
                    <a:pt x="5505" y="93573"/>
                    <a:pt x="0" y="211915"/>
                  </a:cubicBezTo>
                  <a:cubicBezTo>
                    <a:pt x="5505" y="330257"/>
                    <a:pt x="104581" y="423830"/>
                    <a:pt x="222924" y="423830"/>
                  </a:cubicBezTo>
                  <a:cubicBezTo>
                    <a:pt x="344018" y="423830"/>
                    <a:pt x="440343" y="330257"/>
                    <a:pt x="445848" y="211915"/>
                  </a:cubicBezTo>
                  <a:cubicBezTo>
                    <a:pt x="440343" y="93573"/>
                    <a:pt x="344018" y="0"/>
                    <a:pt x="222924" y="0"/>
                  </a:cubicBezTo>
                  <a:close/>
                </a:path>
              </a:pathLst>
            </a:custGeom>
            <a:solidFill>
              <a:srgbClr val="526075"/>
            </a:solidFill>
            <a:ln w="27521" cap="flat">
              <a:noFill/>
              <a:prstDash val="solid"/>
              <a:miter/>
            </a:ln>
          </p:spPr>
          <p:txBody>
            <a:bodyPr rtlCol="0" anchor="ctr"/>
            <a:lstStyle/>
            <a:p>
              <a:endParaRPr lang="zh-CN" altLang="en-US"/>
            </a:p>
          </p:txBody>
        </p:sp>
        <p:sp>
          <p:nvSpPr>
            <p:cNvPr id="19" name="iṩḻîdè"/>
            <p:cNvSpPr/>
            <p:nvPr userDrawn="1"/>
          </p:nvSpPr>
          <p:spPr>
            <a:xfrm>
              <a:off x="8570179" y="1841185"/>
              <a:ext cx="412822" cy="330257"/>
            </a:xfrm>
            <a:custGeom>
              <a:avLst/>
              <a:gdLst>
                <a:gd name="connsiteX0" fmla="*/ 225676 w 412821"/>
                <a:gd name="connsiteY0" fmla="*/ 0 h 330257"/>
                <a:gd name="connsiteX1" fmla="*/ 0 w 412821"/>
                <a:gd name="connsiteY1" fmla="*/ 225676 h 330257"/>
                <a:gd name="connsiteX2" fmla="*/ 38530 w 412821"/>
                <a:gd name="connsiteY2" fmla="*/ 349522 h 330257"/>
                <a:gd name="connsiteX3" fmla="*/ 421079 w 412821"/>
                <a:gd name="connsiteY3" fmla="*/ 115590 h 330257"/>
                <a:gd name="connsiteX4" fmla="*/ 225676 w 412821"/>
                <a:gd name="connsiteY4" fmla="*/ 0 h 33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21" h="330257">
                  <a:moveTo>
                    <a:pt x="225676" y="0"/>
                  </a:moveTo>
                  <a:cubicBezTo>
                    <a:pt x="101830" y="0"/>
                    <a:pt x="0" y="101829"/>
                    <a:pt x="0" y="225676"/>
                  </a:cubicBezTo>
                  <a:cubicBezTo>
                    <a:pt x="0" y="272462"/>
                    <a:pt x="13761" y="313745"/>
                    <a:pt x="38530" y="349522"/>
                  </a:cubicBezTo>
                  <a:lnTo>
                    <a:pt x="421079" y="115590"/>
                  </a:lnTo>
                  <a:cubicBezTo>
                    <a:pt x="382548" y="44034"/>
                    <a:pt x="308241" y="0"/>
                    <a:pt x="225676" y="0"/>
                  </a:cubicBezTo>
                  <a:close/>
                </a:path>
              </a:pathLst>
            </a:custGeom>
            <a:solidFill>
              <a:srgbClr val="FFFFFF">
                <a:alpha val="20000"/>
              </a:srgbClr>
            </a:solidFill>
            <a:ln w="27521" cap="flat">
              <a:noFill/>
              <a:prstDash val="solid"/>
              <a:miter/>
            </a:ln>
          </p:spPr>
          <p:txBody>
            <a:bodyPr rtlCol="0" anchor="ctr"/>
            <a:lstStyle/>
            <a:p>
              <a:endParaRPr lang="zh-CN" altLang="en-US"/>
            </a:p>
          </p:txBody>
        </p:sp>
        <p:sp>
          <p:nvSpPr>
            <p:cNvPr id="20" name="îSlîḍé"/>
            <p:cNvSpPr/>
            <p:nvPr userDrawn="1"/>
          </p:nvSpPr>
          <p:spPr>
            <a:xfrm>
              <a:off x="8476606" y="3054881"/>
              <a:ext cx="632993" cy="27521"/>
            </a:xfrm>
            <a:custGeom>
              <a:avLst/>
              <a:gdLst>
                <a:gd name="connsiteX0" fmla="*/ 638498 w 632993"/>
                <a:gd name="connsiteY0" fmla="*/ 0 h 27521"/>
                <a:gd name="connsiteX1" fmla="*/ 0 w 632993"/>
                <a:gd name="connsiteY1" fmla="*/ 0 h 27521"/>
                <a:gd name="connsiteX2" fmla="*/ 11008 w 632993"/>
                <a:gd name="connsiteY2" fmla="*/ 27521 h 27521"/>
                <a:gd name="connsiteX3" fmla="*/ 624737 w 632993"/>
                <a:gd name="connsiteY3" fmla="*/ 27521 h 27521"/>
                <a:gd name="connsiteX4" fmla="*/ 638498 w 632993"/>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93" h="27521">
                  <a:moveTo>
                    <a:pt x="638498" y="0"/>
                  </a:moveTo>
                  <a:lnTo>
                    <a:pt x="0" y="0"/>
                  </a:lnTo>
                  <a:cubicBezTo>
                    <a:pt x="2752" y="8257"/>
                    <a:pt x="8256" y="19265"/>
                    <a:pt x="11008" y="27521"/>
                  </a:cubicBezTo>
                  <a:lnTo>
                    <a:pt x="624737" y="27521"/>
                  </a:lnTo>
                  <a:cubicBezTo>
                    <a:pt x="630241" y="19265"/>
                    <a:pt x="632993" y="8257"/>
                    <a:pt x="638498" y="0"/>
                  </a:cubicBezTo>
                  <a:close/>
                </a:path>
              </a:pathLst>
            </a:custGeom>
            <a:solidFill>
              <a:srgbClr val="BFC5F2"/>
            </a:solidFill>
            <a:ln w="27521" cap="flat">
              <a:noFill/>
              <a:prstDash val="solid"/>
              <a:miter/>
            </a:ln>
          </p:spPr>
          <p:txBody>
            <a:bodyPr rtlCol="0" anchor="ctr"/>
            <a:lstStyle/>
            <a:p>
              <a:endParaRPr lang="zh-CN" altLang="en-US"/>
            </a:p>
          </p:txBody>
        </p:sp>
        <p:sp>
          <p:nvSpPr>
            <p:cNvPr id="21" name="îšľîḋe"/>
            <p:cNvSpPr/>
            <p:nvPr userDrawn="1"/>
          </p:nvSpPr>
          <p:spPr>
            <a:xfrm>
              <a:off x="8416058" y="2878743"/>
              <a:ext cx="743079" cy="27521"/>
            </a:xfrm>
            <a:custGeom>
              <a:avLst/>
              <a:gdLst>
                <a:gd name="connsiteX0" fmla="*/ 0 w 743079"/>
                <a:gd name="connsiteY0" fmla="*/ 0 h 27521"/>
                <a:gd name="connsiteX1" fmla="*/ 8257 w 743079"/>
                <a:gd name="connsiteY1" fmla="*/ 27521 h 27521"/>
                <a:gd name="connsiteX2" fmla="*/ 751336 w 743079"/>
                <a:gd name="connsiteY2" fmla="*/ 27521 h 27521"/>
                <a:gd name="connsiteX3" fmla="*/ 759592 w 743079"/>
                <a:gd name="connsiteY3" fmla="*/ 0 h 27521"/>
                <a:gd name="connsiteX4" fmla="*/ 0 w 743079"/>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079" h="27521">
                  <a:moveTo>
                    <a:pt x="0" y="0"/>
                  </a:moveTo>
                  <a:cubicBezTo>
                    <a:pt x="2752" y="8257"/>
                    <a:pt x="5505" y="19265"/>
                    <a:pt x="8257" y="27521"/>
                  </a:cubicBezTo>
                  <a:lnTo>
                    <a:pt x="751336" y="27521"/>
                  </a:lnTo>
                  <a:cubicBezTo>
                    <a:pt x="754088" y="19265"/>
                    <a:pt x="756840" y="8257"/>
                    <a:pt x="759592" y="0"/>
                  </a:cubicBezTo>
                  <a:lnTo>
                    <a:pt x="0" y="0"/>
                  </a:lnTo>
                  <a:close/>
                </a:path>
              </a:pathLst>
            </a:custGeom>
            <a:solidFill>
              <a:srgbClr val="BFC5F2"/>
            </a:solidFill>
            <a:ln w="27521" cap="flat">
              <a:noFill/>
              <a:prstDash val="solid"/>
              <a:miter/>
            </a:ln>
          </p:spPr>
          <p:txBody>
            <a:bodyPr rtlCol="0" anchor="ctr"/>
            <a:lstStyle/>
            <a:p>
              <a:endParaRPr lang="zh-CN" altLang="en-US"/>
            </a:p>
          </p:txBody>
        </p:sp>
      </p:grpSp>
      <p:sp>
        <p:nvSpPr>
          <p:cNvPr id="22" name="îṧḻiḓê"/>
          <p:cNvSpPr/>
          <p:nvPr userDrawn="1"/>
        </p:nvSpPr>
        <p:spPr>
          <a:xfrm>
            <a:off x="2603530" y="1210944"/>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24" name="iSḷíḋe"/>
          <p:cNvSpPr/>
          <p:nvPr userDrawn="1"/>
        </p:nvSpPr>
        <p:spPr>
          <a:xfrm>
            <a:off x="6745507" y="3330095"/>
            <a:ext cx="137607" cy="137607"/>
          </a:xfrm>
          <a:custGeom>
            <a:avLst/>
            <a:gdLst>
              <a:gd name="connsiteX0" fmla="*/ 137607 w 137607"/>
              <a:gd name="connsiteY0" fmla="*/ 68804 h 137607"/>
              <a:gd name="connsiteX1" fmla="*/ 68804 w 137607"/>
              <a:gd name="connsiteY1" fmla="*/ 137607 h 137607"/>
              <a:gd name="connsiteX2" fmla="*/ 0 w 137607"/>
              <a:gd name="connsiteY2" fmla="*/ 68804 h 137607"/>
              <a:gd name="connsiteX3" fmla="*/ 68804 w 137607"/>
              <a:gd name="connsiteY3" fmla="*/ 0 h 137607"/>
              <a:gd name="connsiteX4" fmla="*/ 137607 w 137607"/>
              <a:gd name="connsiteY4" fmla="*/ 68804 h 137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37607">
                <a:moveTo>
                  <a:pt x="137607" y="68804"/>
                </a:moveTo>
                <a:cubicBezTo>
                  <a:pt x="137607" y="106803"/>
                  <a:pt x="106803" y="137607"/>
                  <a:pt x="68804" y="137607"/>
                </a:cubicBezTo>
                <a:cubicBezTo>
                  <a:pt x="30805" y="137607"/>
                  <a:pt x="0" y="106803"/>
                  <a:pt x="0" y="68804"/>
                </a:cubicBezTo>
                <a:cubicBezTo>
                  <a:pt x="0" y="30804"/>
                  <a:pt x="30805" y="0"/>
                  <a:pt x="68804" y="0"/>
                </a:cubicBezTo>
                <a:cubicBezTo>
                  <a:pt x="106803" y="0"/>
                  <a:pt x="137607" y="30804"/>
                  <a:pt x="137607" y="68804"/>
                </a:cubicBezTo>
                <a:close/>
              </a:path>
            </a:pathLst>
          </a:custGeom>
          <a:noFill/>
          <a:ln w="13761" cap="rnd">
            <a:solidFill>
              <a:srgbClr val="FFFFFF"/>
            </a:solidFill>
            <a:prstDash val="solid"/>
            <a:round/>
          </a:ln>
        </p:spPr>
        <p:txBody>
          <a:bodyPr rtlCol="0" anchor="ctr"/>
          <a:lstStyle/>
          <a:p>
            <a:endParaRPr lang="zh-CN" altLang="en-US"/>
          </a:p>
        </p:txBody>
      </p:sp>
      <p:sp>
        <p:nvSpPr>
          <p:cNvPr id="25" name="ïŝḷïḑé"/>
          <p:cNvSpPr/>
          <p:nvPr userDrawn="1"/>
        </p:nvSpPr>
        <p:spPr>
          <a:xfrm>
            <a:off x="985269" y="927473"/>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6" name="isḻiďê"/>
          <p:cNvSpPr/>
          <p:nvPr userDrawn="1"/>
        </p:nvSpPr>
        <p:spPr>
          <a:xfrm>
            <a:off x="10675569" y="3365873"/>
            <a:ext cx="192650" cy="192650"/>
          </a:xfrm>
          <a:custGeom>
            <a:avLst/>
            <a:gdLst>
              <a:gd name="connsiteX0" fmla="*/ 192650 w 192650"/>
              <a:gd name="connsiteY0" fmla="*/ 96325 h 192650"/>
              <a:gd name="connsiteX1" fmla="*/ 96325 w 192650"/>
              <a:gd name="connsiteY1" fmla="*/ 192650 h 192650"/>
              <a:gd name="connsiteX2" fmla="*/ 0 w 192650"/>
              <a:gd name="connsiteY2" fmla="*/ 96325 h 192650"/>
              <a:gd name="connsiteX3" fmla="*/ 96325 w 192650"/>
              <a:gd name="connsiteY3" fmla="*/ 0 h 192650"/>
              <a:gd name="connsiteX4" fmla="*/ 192650 w 192650"/>
              <a:gd name="connsiteY4" fmla="*/ 9632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650" h="192650">
                <a:moveTo>
                  <a:pt x="192650" y="96325"/>
                </a:moveTo>
                <a:cubicBezTo>
                  <a:pt x="192650" y="149524"/>
                  <a:pt x="149523" y="192650"/>
                  <a:pt x="96325" y="192650"/>
                </a:cubicBezTo>
                <a:cubicBezTo>
                  <a:pt x="43126" y="192650"/>
                  <a:pt x="0" y="149524"/>
                  <a:pt x="0" y="96325"/>
                </a:cubicBezTo>
                <a:cubicBezTo>
                  <a:pt x="0" y="43126"/>
                  <a:pt x="43126" y="0"/>
                  <a:pt x="96325" y="0"/>
                </a:cubicBezTo>
                <a:cubicBezTo>
                  <a:pt x="149523" y="0"/>
                  <a:pt x="192650" y="43126"/>
                  <a:pt x="192650" y="96325"/>
                </a:cubicBezTo>
                <a:close/>
              </a:path>
            </a:pathLst>
          </a:custGeom>
          <a:noFill/>
          <a:ln w="13761" cap="rnd">
            <a:solidFill>
              <a:srgbClr val="FFFFFF"/>
            </a:solidFill>
            <a:prstDash val="solid"/>
            <a:round/>
          </a:ln>
        </p:spPr>
        <p:txBody>
          <a:bodyPr rtlCol="0" anchor="ctr"/>
          <a:lstStyle/>
          <a:p>
            <a:endParaRPr lang="zh-CN" altLang="en-US"/>
          </a:p>
        </p:txBody>
      </p:sp>
      <p:sp>
        <p:nvSpPr>
          <p:cNvPr id="32" name="ï$1iḓè"/>
          <p:cNvSpPr/>
          <p:nvPr userDrawn="1"/>
        </p:nvSpPr>
        <p:spPr>
          <a:xfrm>
            <a:off x="10152662" y="2691598"/>
            <a:ext cx="440343" cy="440343"/>
          </a:xfrm>
          <a:custGeom>
            <a:avLst/>
            <a:gdLst>
              <a:gd name="connsiteX0" fmla="*/ 162376 w 440343"/>
              <a:gd name="connsiteY0" fmla="*/ 443095 h 440343"/>
              <a:gd name="connsiteX1" fmla="*/ 0 w 440343"/>
              <a:gd name="connsiteY1" fmla="*/ 162376 h 440343"/>
              <a:gd name="connsiteX2" fmla="*/ 280719 w 440343"/>
              <a:gd name="connsiteY2" fmla="*/ 0 h 440343"/>
              <a:gd name="connsiteX3" fmla="*/ 443095 w 440343"/>
              <a:gd name="connsiteY3" fmla="*/ 280719 h 440343"/>
              <a:gd name="connsiteX4" fmla="*/ 162376 w 440343"/>
              <a:gd name="connsiteY4" fmla="*/ 443095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162376" y="443095"/>
                </a:moveTo>
                <a:cubicBezTo>
                  <a:pt x="214668" y="239437"/>
                  <a:pt x="203659" y="217419"/>
                  <a:pt x="0" y="162376"/>
                </a:cubicBezTo>
                <a:cubicBezTo>
                  <a:pt x="203659" y="214667"/>
                  <a:pt x="225676" y="203659"/>
                  <a:pt x="280719" y="0"/>
                </a:cubicBezTo>
                <a:cubicBezTo>
                  <a:pt x="228429" y="203659"/>
                  <a:pt x="239437" y="225676"/>
                  <a:pt x="443095" y="280719"/>
                </a:cubicBezTo>
                <a:cubicBezTo>
                  <a:pt x="236685" y="228428"/>
                  <a:pt x="217419" y="239437"/>
                  <a:pt x="162376" y="443095"/>
                </a:cubicBezTo>
                <a:close/>
              </a:path>
            </a:pathLst>
          </a:custGeom>
          <a:solidFill>
            <a:srgbClr val="FFFFFF"/>
          </a:solidFill>
          <a:ln w="27521" cap="flat">
            <a:noFill/>
            <a:prstDash val="solid"/>
            <a:miter/>
          </a:ln>
        </p:spPr>
        <p:txBody>
          <a:bodyPr rtlCol="0" anchor="ctr"/>
          <a:lstStyle/>
          <a:p>
            <a:endParaRPr lang="zh-CN" altLang="en-US"/>
          </a:p>
        </p:txBody>
      </p:sp>
      <p:sp>
        <p:nvSpPr>
          <p:cNvPr id="33" name="ïŝlíďé"/>
          <p:cNvSpPr/>
          <p:nvPr userDrawn="1"/>
        </p:nvSpPr>
        <p:spPr>
          <a:xfrm>
            <a:off x="3385139" y="1981544"/>
            <a:ext cx="275214" cy="275214"/>
          </a:xfrm>
          <a:custGeom>
            <a:avLst/>
            <a:gdLst>
              <a:gd name="connsiteX0" fmla="*/ 220172 w 275214"/>
              <a:gd name="connsiteY0" fmla="*/ 277967 h 275214"/>
              <a:gd name="connsiteX1" fmla="*/ 0 w 275214"/>
              <a:gd name="connsiteY1" fmla="*/ 220172 h 275214"/>
              <a:gd name="connsiteX2" fmla="*/ 57795 w 275214"/>
              <a:gd name="connsiteY2" fmla="*/ 0 h 275214"/>
              <a:gd name="connsiteX3" fmla="*/ 277967 w 275214"/>
              <a:gd name="connsiteY3" fmla="*/ 57795 h 275214"/>
              <a:gd name="connsiteX4" fmla="*/ 220172 w 275214"/>
              <a:gd name="connsiteY4" fmla="*/ 277967 h 2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14" h="275214">
                <a:moveTo>
                  <a:pt x="220172" y="277967"/>
                </a:moveTo>
                <a:cubicBezTo>
                  <a:pt x="145864" y="148616"/>
                  <a:pt x="129351" y="145864"/>
                  <a:pt x="0" y="220172"/>
                </a:cubicBezTo>
                <a:cubicBezTo>
                  <a:pt x="129351" y="145864"/>
                  <a:pt x="132103" y="129351"/>
                  <a:pt x="57795" y="0"/>
                </a:cubicBezTo>
                <a:cubicBezTo>
                  <a:pt x="132103" y="129351"/>
                  <a:pt x="148616" y="132103"/>
                  <a:pt x="277967" y="57795"/>
                </a:cubicBezTo>
                <a:cubicBezTo>
                  <a:pt x="151368" y="134855"/>
                  <a:pt x="145864" y="151368"/>
                  <a:pt x="220172" y="277967"/>
                </a:cubicBezTo>
                <a:close/>
              </a:path>
            </a:pathLst>
          </a:custGeom>
          <a:solidFill>
            <a:srgbClr val="FFFFFF"/>
          </a:solidFill>
          <a:ln w="27521" cap="flat">
            <a:noFill/>
            <a:prstDash val="solid"/>
            <a:miter/>
          </a:ln>
        </p:spPr>
        <p:txBody>
          <a:bodyPr rtlCol="0" anchor="ctr"/>
          <a:lstStyle/>
          <a:p>
            <a:endParaRPr lang="zh-CN" altLang="en-US"/>
          </a:p>
        </p:txBody>
      </p:sp>
      <p:sp>
        <p:nvSpPr>
          <p:cNvPr id="45" name="i$ļiḍê"/>
          <p:cNvSpPr/>
          <p:nvPr userDrawn="1"/>
        </p:nvSpPr>
        <p:spPr>
          <a:xfrm>
            <a:off x="3660501" y="2416383"/>
            <a:ext cx="1954023" cy="577950"/>
          </a:xfrm>
          <a:custGeom>
            <a:avLst/>
            <a:gdLst>
              <a:gd name="connsiteX0" fmla="*/ 1975892 w 1954022"/>
              <a:gd name="connsiteY0" fmla="*/ 0 h 577950"/>
              <a:gd name="connsiteX1" fmla="*/ 104433 w 1954022"/>
              <a:gd name="connsiteY1" fmla="*/ 599967 h 577950"/>
              <a:gd name="connsiteX2" fmla="*/ 2604 w 1954022"/>
              <a:gd name="connsiteY2" fmla="*/ 542172 h 577950"/>
              <a:gd name="connsiteX3" fmla="*/ 60399 w 1954022"/>
              <a:gd name="connsiteY3" fmla="*/ 440343 h 577950"/>
              <a:gd name="connsiteX4" fmla="*/ 1975892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2" y="0"/>
                </a:moveTo>
                <a:cubicBezTo>
                  <a:pt x="1975892" y="0"/>
                  <a:pt x="148467" y="586207"/>
                  <a:pt x="104433" y="599967"/>
                </a:cubicBezTo>
                <a:cubicBezTo>
                  <a:pt x="60399" y="610976"/>
                  <a:pt x="13613" y="586207"/>
                  <a:pt x="2604" y="542172"/>
                </a:cubicBezTo>
                <a:cubicBezTo>
                  <a:pt x="-8405" y="498138"/>
                  <a:pt x="16365" y="451352"/>
                  <a:pt x="60399" y="440343"/>
                </a:cubicBezTo>
                <a:cubicBezTo>
                  <a:pt x="107185" y="423830"/>
                  <a:pt x="1975892" y="0"/>
                  <a:pt x="1975892"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46" name="î$ḻiḓê"/>
          <p:cNvSpPr/>
          <p:nvPr userDrawn="1"/>
        </p:nvSpPr>
        <p:spPr>
          <a:xfrm>
            <a:off x="9912421" y="68965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7" name="ïṥlîḑe"/>
          <p:cNvSpPr/>
          <p:nvPr userDrawn="1"/>
        </p:nvSpPr>
        <p:spPr>
          <a:xfrm>
            <a:off x="9880348" y="220172"/>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3385133" y="1611827"/>
            <a:ext cx="10845798"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Freepptbackgrounds.net</a:t>
            </a:r>
            <a:endParaRPr lang="zh-CN" altLang="en-US" dirty="0"/>
          </a:p>
        </p:txBody>
      </p:sp>
      <p:sp>
        <p:nvSpPr>
          <p:cNvPr id="15" name="文本占位符 14"/>
          <p:cNvSpPr>
            <a:spLocks noGrp="1"/>
          </p:cNvSpPr>
          <p:nvPr userDrawn="1">
            <p:ph type="body" sz="quarter" idx="18" hasCustomPrompt="1"/>
          </p:nvPr>
        </p:nvSpPr>
        <p:spPr>
          <a:xfrm>
            <a:off x="3385133" y="3918063"/>
            <a:ext cx="10845798" cy="310871"/>
          </a:xfrm>
          <a:prstGeom prst="rect">
            <a:avLst/>
          </a:prstGeom>
        </p:spPr>
        <p:txBody>
          <a:bodyPr vert="horz" lIns="91440" tIns="45720" rIns="91440" bIns="45720" rtlCol="0">
            <a:normAutofit/>
          </a:bodyPr>
          <a:lstStyle>
            <a:lvl1pPr marL="0" indent="0" algn="l">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www.freepptbackgrounds.net</a:t>
            </a:r>
            <a:endParaRPr lang="en-US" altLang="zh-CN" dirty="0"/>
          </a:p>
        </p:txBody>
      </p:sp>
      <p:sp>
        <p:nvSpPr>
          <p:cNvPr id="6" name="文本占位符 5"/>
          <p:cNvSpPr>
            <a:spLocks noGrp="1"/>
          </p:cNvSpPr>
          <p:nvPr>
            <p:ph type="body" sz="quarter" idx="10" hasCustomPrompt="1"/>
          </p:nvPr>
        </p:nvSpPr>
        <p:spPr>
          <a:xfrm>
            <a:off x="3385135" y="3621792"/>
            <a:ext cx="10845798" cy="296271"/>
          </a:xfrm>
          <a:prstGeom prst="rect">
            <a:avLst/>
          </a:prstGeom>
        </p:spPr>
        <p:txBody>
          <a:bodyPr vert="horz" anchor="ctr">
            <a:noAutofit/>
          </a:bodyPr>
          <a:lstStyle>
            <a:lvl1pPr marL="0" indent="0" algn="l">
              <a:buNone/>
              <a:defRPr sz="1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www.freepptbackgrounds.net</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2" Type="http://schemas.openxmlformats.org/officeDocument/2006/relationships/slideLayout" Target="../slideLayouts/slideLayout6.xml"/><Relationship Id="rId11" Type="http://schemas.openxmlformats.org/officeDocument/2006/relationships/themeOverride" Target="../theme/themeOverride2.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2.png"/><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themeOverride" Target="../theme/themeOverride9.xml"/><Relationship Id="rId4" Type="http://schemas.openxmlformats.org/officeDocument/2006/relationships/tags" Target="../tags/tag14.xml"/><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ṣḷiďè"/>
        <p:cNvGrpSpPr/>
        <p:nvPr/>
      </p:nvGrpSpPr>
      <p:grpSpPr>
        <a:xfrm>
          <a:off x="0" y="0"/>
          <a:ext cx="0" cy="0"/>
          <a:chOff x="0" y="0"/>
          <a:chExt cx="0" cy="0"/>
        </a:xfrm>
      </p:grpSpPr>
      <p:graphicFrame>
        <p:nvGraphicFramePr>
          <p:cNvPr id="3" name="îṩḷiḋê"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9525" imgH="9525" progId="TCLayout.ActiveDocument.1">
                  <p:embed/>
                </p:oleObj>
              </mc:Choice>
              <mc:Fallback>
                <p:oleObj name="think-cell Slide" r:id="rId2" imgW="9525" imgH="9525" progId="TCLayout.ActiveDocument.1">
                  <p:embed/>
                  <p:pic>
                    <p:nvPicPr>
                      <p:cNvPr id="0" name="ï$líḍé"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iSļîḍe"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5" name="îṣliḑê"/>
          <p:cNvSpPr>
            <a:spLocks noGrp="1"/>
          </p:cNvSpPr>
          <p:nvPr>
            <p:ph type="ctrTitle"/>
          </p:nvPr>
        </p:nvSpPr>
        <p:spPr>
          <a:xfrm>
            <a:off x="201902" y="3927845"/>
            <a:ext cx="6119586" cy="2378443"/>
          </a:xfrm>
        </p:spPr>
        <p:txBody>
          <a:bodyPr>
            <a:noAutofit/>
          </a:bodyPr>
          <a:lstStyle/>
          <a:p>
            <a:pPr lvl="0">
              <a:defRPr/>
            </a:pPr>
            <a:r>
              <a:rPr lang="en-US" altLang="zh-CN" sz="6000" dirty="0">
                <a:solidFill>
                  <a:srgbClr val="538DFF"/>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rPr>
              <a:t>FOOTBALL </a:t>
            </a:r>
            <a:endParaRPr lang="zh-CN" altLang="en-US" sz="6000" dirty="0">
              <a:solidFill>
                <a:srgbClr val="538DFF"/>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extBox 6"/>
          <p:cNvSpPr txBox="1"/>
          <p:nvPr/>
        </p:nvSpPr>
        <p:spPr>
          <a:xfrm>
            <a:off x="905068" y="200554"/>
            <a:ext cx="10832841" cy="646331"/>
          </a:xfrm>
          <a:prstGeom prst="rect">
            <a:avLst/>
          </a:prstGeom>
          <a:noFill/>
        </p:spPr>
        <p:txBody>
          <a:bodyPr wrap="square" rtlCol="0">
            <a:spAutoFit/>
          </a:bodyPr>
          <a:lstStyle/>
          <a:p>
            <a:r>
              <a:rPr lang="vi-VN" sz="3600" dirty="0">
                <a:solidFill>
                  <a:schemeClr val="bg1"/>
                </a:solidFill>
                <a:latin typeface="Times New Roman" panose="02020603050405020304" pitchFamily="18" charset="0"/>
                <a:cs typeface="Times New Roman" panose="02020603050405020304" pitchFamily="18" charset="0"/>
              </a:rPr>
              <a:t>ĐỒ </a:t>
            </a:r>
            <a:r>
              <a:rPr lang="en-US" sz="3600" dirty="0">
                <a:solidFill>
                  <a:schemeClr val="bg1"/>
                </a:solidFill>
                <a:latin typeface="Times New Roman" panose="02020603050405020304" pitchFamily="18" charset="0"/>
                <a:cs typeface="Times New Roman" panose="02020603050405020304" pitchFamily="18" charset="0"/>
              </a:rPr>
              <a:t>ÁN CUỐI KÌ: NHẬP MÔN KHOA HỌC DỮ LIỆU</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379306" y="1372548"/>
            <a:ext cx="3819331"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Lê </a:t>
            </a:r>
            <a:r>
              <a:rPr lang="en-US" dirty="0" err="1">
                <a:latin typeface="Times New Roman" panose="02020603050405020304" pitchFamily="18" charset="0"/>
                <a:cs typeface="Times New Roman" panose="02020603050405020304" pitchFamily="18" charset="0"/>
              </a:rPr>
              <a:t>Nhựt</a:t>
            </a:r>
            <a:r>
              <a:rPr lang="en-US" dirty="0">
                <a:latin typeface="Times New Roman" panose="02020603050405020304" pitchFamily="18" charset="0"/>
                <a:cs typeface="Times New Roman" panose="02020603050405020304" pitchFamily="18" charset="0"/>
              </a:rPr>
              <a:t> Nam</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Kiều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Vũ</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Đức</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 name="Table 5"/>
          <p:cNvGraphicFramePr>
            <a:graphicFrameLocks noGrp="1"/>
          </p:cNvGraphicFramePr>
          <p:nvPr/>
        </p:nvGraphicFramePr>
        <p:xfrm>
          <a:off x="1867243" y="980302"/>
          <a:ext cx="8128000" cy="5557520"/>
        </p:xfrm>
        <a:graphic>
          <a:graphicData uri="http://schemas.openxmlformats.org/drawingml/2006/table">
            <a:tbl>
              <a:tblPr firstRow="1" bandRow="1">
                <a:tableStyleId>{5C22544A-7EE6-4342-B048-85BDC9FD1C3A}</a:tableStyleId>
              </a:tblPr>
              <a:tblGrid>
                <a:gridCol w="1864498"/>
                <a:gridCol w="6263502"/>
              </a:tblGrid>
              <a:tr h="126679">
                <a:tc>
                  <a: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Player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Team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Position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Apps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Mins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Goals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thắng</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Assists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YelCard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RedCard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SpG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trận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AeriaIsWon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MotM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Ratting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00572" y="965530"/>
            <a:ext cx="5395428" cy="998307"/>
          </a:xfrm>
          <a:prstGeom prst="rect">
            <a:avLst/>
          </a:prstGeom>
        </p:spPr>
      </p:pic>
      <p:pic>
        <p:nvPicPr>
          <p:cNvPr id="5" name="Picture 4"/>
          <p:cNvPicPr>
            <a:picLocks noChangeAspect="1"/>
          </p:cNvPicPr>
          <p:nvPr/>
        </p:nvPicPr>
        <p:blipFill>
          <a:blip r:embed="rId2"/>
          <a:stretch>
            <a:fillRect/>
          </a:stretch>
        </p:blipFill>
        <p:spPr>
          <a:xfrm>
            <a:off x="700572" y="2302553"/>
            <a:ext cx="5380186" cy="701101"/>
          </a:xfrm>
          <a:prstGeom prst="rect">
            <a:avLst/>
          </a:prstGeom>
        </p:spPr>
      </p:pic>
      <p:pic>
        <p:nvPicPr>
          <p:cNvPr id="7" name="Picture 6"/>
          <p:cNvPicPr>
            <a:picLocks noChangeAspect="1"/>
          </p:cNvPicPr>
          <p:nvPr/>
        </p:nvPicPr>
        <p:blipFill>
          <a:blip r:embed="rId3"/>
          <a:stretch>
            <a:fillRect/>
          </a:stretch>
        </p:blipFill>
        <p:spPr>
          <a:xfrm>
            <a:off x="700572" y="3342370"/>
            <a:ext cx="5182049" cy="731583"/>
          </a:xfrm>
          <a:prstGeom prst="rect">
            <a:avLst/>
          </a:prstGeom>
        </p:spPr>
      </p:pic>
      <p:pic>
        <p:nvPicPr>
          <p:cNvPr id="9" name="Picture 8"/>
          <p:cNvPicPr>
            <a:picLocks noChangeAspect="1"/>
          </p:cNvPicPr>
          <p:nvPr/>
        </p:nvPicPr>
        <p:blipFill>
          <a:blip r:embed="rId4"/>
          <a:stretch>
            <a:fillRect/>
          </a:stretch>
        </p:blipFill>
        <p:spPr>
          <a:xfrm>
            <a:off x="700572" y="4551751"/>
            <a:ext cx="6279424" cy="1988992"/>
          </a:xfrm>
          <a:prstGeom prst="rect">
            <a:avLst/>
          </a:prstGeom>
        </p:spPr>
      </p:pic>
      <p:sp>
        <p:nvSpPr>
          <p:cNvPr id="10" name="TextBox 9"/>
          <p:cNvSpPr txBox="1"/>
          <p:nvPr/>
        </p:nvSpPr>
        <p:spPr>
          <a:xfrm>
            <a:off x="6878595" y="1102218"/>
            <a:ext cx="4020065"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878594" y="2329937"/>
            <a:ext cx="4020065"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Position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78594" y="3324032"/>
            <a:ext cx="4020065"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ngoặc</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471363" y="4899916"/>
            <a:ext cx="4020065"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523712" y="2752693"/>
            <a:ext cx="11497739" cy="2272388"/>
          </a:xfrm>
          <a:prstGeom prst="rect">
            <a:avLst/>
          </a:prstGeom>
        </p:spPr>
      </p:pic>
      <p:sp>
        <p:nvSpPr>
          <p:cNvPr id="4" name="TextBox 3"/>
          <p:cNvSpPr txBox="1"/>
          <p:nvPr/>
        </p:nvSpPr>
        <p:spPr>
          <a:xfrm>
            <a:off x="1525597" y="1649771"/>
            <a:ext cx="5346357" cy="523220"/>
          </a:xfrm>
          <a:prstGeom prst="rect">
            <a:avLst/>
          </a:prstGeom>
          <a:noFill/>
        </p:spPr>
        <p:txBody>
          <a:bodyPr wrap="square" rtlCol="0">
            <a:spAutoFit/>
          </a:bodyPr>
          <a:lstStyle/>
          <a:p>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Kết</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quả</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thu</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được</a:t>
            </a:r>
            <a:endParaRPr lang="en-US"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77562" y="1400052"/>
            <a:ext cx="5618438" cy="4424099"/>
          </a:xfrm>
          <a:prstGeom prst="rect">
            <a:avLst/>
          </a:prstGeom>
        </p:spPr>
      </p:pic>
      <p:sp>
        <p:nvSpPr>
          <p:cNvPr id="4" name="TextBox 3"/>
          <p:cNvSpPr txBox="1"/>
          <p:nvPr/>
        </p:nvSpPr>
        <p:spPr>
          <a:xfrm>
            <a:off x="6647936" y="2136338"/>
            <a:ext cx="3863546" cy="2677656"/>
          </a:xfrm>
          <a:prstGeom prst="rect">
            <a:avLst/>
          </a:prstGeom>
          <a:noFill/>
        </p:spPr>
        <p:txBody>
          <a:bodyPr wrap="square" rtlCol="0">
            <a:spAutoFit/>
          </a:bodyPr>
          <a:lstStyle/>
          <a:p>
            <a:r>
              <a:rPr lang="en-US" sz="2400" b="1" i="1" dirty="0" err="1">
                <a:solidFill>
                  <a:schemeClr val="accent1">
                    <a:lumMod val="60000"/>
                    <a:lumOff val="40000"/>
                  </a:schemeClr>
                </a:solidFill>
                <a:latin typeface="Times New Roman" panose="02020603050405020304" pitchFamily="18" charset="0"/>
                <a:cs typeface="Times New Roman" panose="02020603050405020304" pitchFamily="18" charset="0"/>
              </a:rPr>
              <a:t>Nhận</a:t>
            </a:r>
            <a:r>
              <a:rPr lang="en-US" sz="2400" b="1" i="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b="1" i="1" dirty="0" err="1">
                <a:solidFill>
                  <a:schemeClr val="accent1">
                    <a:lumMod val="60000"/>
                    <a:lumOff val="40000"/>
                  </a:schemeClr>
                </a:solidFill>
                <a:latin typeface="Times New Roman" panose="02020603050405020304" pitchFamily="18" charset="0"/>
                <a:cs typeface="Times New Roman" panose="02020603050405020304" pitchFamily="18" charset="0"/>
              </a:rPr>
              <a:t>xét</a:t>
            </a:r>
            <a:r>
              <a:rPr lang="en-US" sz="2400" b="1" i="1" dirty="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US" sz="2400" b="1" i="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Null</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Duplicated</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Type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Goals, Assists, </a:t>
            </a:r>
            <a:r>
              <a:rPr lang="en-US" dirty="0" err="1">
                <a:latin typeface="Times New Roman" panose="02020603050405020304" pitchFamily="18" charset="0"/>
                <a:cs typeface="Times New Roman" panose="02020603050405020304" pitchFamily="18" charset="0"/>
              </a:rPr>
              <a:t>YelCard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AerialsWon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float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10746" y="1304925"/>
            <a:ext cx="7924800" cy="2124075"/>
          </a:xfrm>
          <a:prstGeom prst="rect">
            <a:avLst/>
          </a:prstGeom>
        </p:spPr>
      </p:pic>
      <p:pic>
        <p:nvPicPr>
          <p:cNvPr id="7" name="Picture 6"/>
          <p:cNvPicPr>
            <a:picLocks noChangeAspect="1"/>
          </p:cNvPicPr>
          <p:nvPr/>
        </p:nvPicPr>
        <p:blipFill>
          <a:blip r:embed="rId2"/>
          <a:stretch>
            <a:fillRect/>
          </a:stretch>
        </p:blipFill>
        <p:spPr>
          <a:xfrm>
            <a:off x="510746" y="4310706"/>
            <a:ext cx="5619750" cy="1581150"/>
          </a:xfrm>
          <a:prstGeom prst="rect">
            <a:avLst/>
          </a:prstGeom>
        </p:spPr>
      </p:pic>
      <p:sp>
        <p:nvSpPr>
          <p:cNvPr id="8" name="TextBox 7"/>
          <p:cNvSpPr txBox="1"/>
          <p:nvPr/>
        </p:nvSpPr>
        <p:spPr>
          <a:xfrm>
            <a:off x="733168" y="3591697"/>
            <a:ext cx="5016843"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int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3167" y="6089133"/>
            <a:ext cx="5016843"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float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0" y="1227570"/>
            <a:ext cx="8290783" cy="5379177"/>
          </a:xfrm>
          <a:prstGeom prst="rect">
            <a:avLst/>
          </a:prstGeom>
        </p:spPr>
      </p:pic>
      <p:sp>
        <p:nvSpPr>
          <p:cNvPr id="4" name="TextBox 3"/>
          <p:cNvSpPr txBox="1"/>
          <p:nvPr/>
        </p:nvSpPr>
        <p:spPr>
          <a:xfrm>
            <a:off x="8509686" y="1968843"/>
            <a:ext cx="3402228"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vẽ</a:t>
            </a:r>
            <a:r>
              <a:rPr lang="en-US" dirty="0">
                <a:latin typeface="Times New Roman" panose="02020603050405020304" pitchFamily="18" charset="0"/>
                <a:cs typeface="Times New Roman" panose="02020603050405020304" pitchFamily="18" charset="0"/>
              </a:rPr>
              <a:t> heatmap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Nhận</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xét</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heatmap: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Ratting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Apps, Mins, Goals, Assists, </a:t>
            </a:r>
            <a:r>
              <a:rPr lang="en-US" dirty="0" err="1">
                <a:latin typeface="Times New Roman" panose="02020603050405020304" pitchFamily="18" charset="0"/>
                <a:cs typeface="Times New Roman" panose="02020603050405020304" pitchFamily="18" charset="0"/>
              </a:rPr>
              <a:t>SpG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MotM</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MotM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Goals, Assists, </a:t>
            </a:r>
            <a:r>
              <a:rPr lang="en-US" dirty="0" err="1">
                <a:latin typeface="Times New Roman" panose="02020603050405020304" pitchFamily="18" charset="0"/>
                <a:cs typeface="Times New Roman" panose="02020603050405020304" pitchFamily="18" charset="0"/>
              </a:rPr>
              <a:t>SpG</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SpG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Goals, Assists</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Mins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Apps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a:xfrm>
            <a:off x="675698" y="4185069"/>
            <a:ext cx="6182302" cy="895350"/>
          </a:xfrm>
        </p:spPr>
        <p:txBody>
          <a:bodyPr>
            <a:normAutofit fontScale="90000"/>
          </a:bodyPr>
          <a:lstStyle/>
          <a:p>
            <a:r>
              <a:rPr lang="en-US" altLang="zh-CN" sz="4800" dirty="0">
                <a:latin typeface="Times New Roman" panose="02020603050405020304" pitchFamily="18" charset="0"/>
                <a:cs typeface="Times New Roman" panose="02020603050405020304" pitchFamily="18" charset="0"/>
              </a:rPr>
              <a:t>PHÂN TÍCH DỮ LIỆU</a:t>
            </a:r>
            <a:endParaRPr lang="zh-CN" altLang="en-US" sz="4800" dirty="0">
              <a:latin typeface="Times New Roman" panose="02020603050405020304" pitchFamily="18" charset="0"/>
              <a:cs typeface="Times New Roman" panose="02020603050405020304" pitchFamily="18" charset="0"/>
            </a:endParaRPr>
          </a:p>
        </p:txBody>
      </p:sp>
      <p:sp>
        <p:nvSpPr>
          <p:cNvPr id="9" name="íślíde"/>
          <p:cNvSpPr txBox="1"/>
          <p:nvPr/>
        </p:nvSpPr>
        <p:spPr>
          <a:xfrm>
            <a:off x="848705" y="22279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Times New Roman" panose="02020603050405020304" pitchFamily="18" charset="0"/>
                <a:cs typeface="Times New Roman" panose="02020603050405020304" pitchFamily="18" charset="0"/>
              </a:rPr>
              <a:t>04</a:t>
            </a:r>
            <a:endParaRPr lang="zh-CN" altLang="en-US" spc="1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2001" y="1133788"/>
            <a:ext cx="7291947" cy="5215298"/>
          </a:xfrm>
          <a:prstGeom prst="rect">
            <a:avLst/>
          </a:prstGeom>
        </p:spPr>
      </p:pic>
      <p:sp>
        <p:nvSpPr>
          <p:cNvPr id="4" name="TextBox 3"/>
          <p:cNvSpPr txBox="1"/>
          <p:nvPr/>
        </p:nvSpPr>
        <p:spPr>
          <a:xfrm>
            <a:off x="7521146" y="1005016"/>
            <a:ext cx="4670854" cy="5570756"/>
          </a:xfrm>
          <a:prstGeom prst="rect">
            <a:avLst/>
          </a:prstGeom>
          <a:noFill/>
        </p:spPr>
        <p:txBody>
          <a:bodyPr wrap="square" rtlCol="0">
            <a:spAutoFit/>
          </a:bodyPr>
          <a:lstStyle/>
          <a:p>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Sự</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phân</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bố</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của</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dữ</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liệu</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Apps: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9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15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nằm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125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170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Mins: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a:t>
            </a:r>
            <a:r>
              <a:rPr lang="en-US" sz="1600" dirty="0">
                <a:latin typeface="Times New Roman" panose="02020603050405020304" pitchFamily="18" charset="0"/>
                <a:cs typeface="Times New Roman" panose="02020603050405020304" pitchFamily="18" charset="0"/>
              </a:rPr>
              <a:t> 600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1200 </a:t>
            </a:r>
            <a:r>
              <a:rPr lang="en-US" sz="1600" dirty="0" err="1">
                <a:latin typeface="Times New Roman" panose="02020603050405020304" pitchFamily="18" charset="0"/>
                <a:cs typeface="Times New Roman" panose="02020603050405020304" pitchFamily="18" charset="0"/>
              </a:rPr>
              <a:t>phút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Goals: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goal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0,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8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ít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Assists: </a:t>
            </a:r>
            <a:r>
              <a:rPr lang="en-US" sz="1600" dirty="0" err="1">
                <a:latin typeface="Times New Roman" panose="02020603050405020304" pitchFamily="18" charset="0"/>
                <a:cs typeface="Times New Roman" panose="02020603050405020304" pitchFamily="18" charset="0"/>
              </a:rPr>
              <a:t>Hầu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0,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ít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err="1">
                <a:latin typeface="Times New Roman" panose="02020603050405020304" pitchFamily="18" charset="0"/>
                <a:cs typeface="Times New Roman" panose="02020603050405020304" pitchFamily="18" charset="0"/>
              </a:rPr>
              <a:t>YelCard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đoạn</a:t>
            </a:r>
            <a:r>
              <a:rPr lang="en-US" sz="1600" dirty="0">
                <a:latin typeface="Times New Roman" panose="02020603050405020304" pitchFamily="18" charset="0"/>
                <a:cs typeface="Times New Roman" panose="02020603050405020304" pitchFamily="18" charset="0"/>
              </a:rPr>
              <a:t> 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6 </a:t>
            </a:r>
            <a:r>
              <a:rPr lang="en-US" sz="1600" dirty="0" err="1">
                <a:latin typeface="Times New Roman" panose="02020603050405020304" pitchFamily="18" charset="0"/>
                <a:cs typeface="Times New Roman" panose="02020603050405020304" pitchFamily="18" charset="0"/>
              </a:rPr>
              <a:t>thẻ</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err="1">
                <a:latin typeface="Times New Roman" panose="02020603050405020304" pitchFamily="18" charset="0"/>
                <a:cs typeface="Times New Roman" panose="02020603050405020304" pitchFamily="18" charset="0"/>
              </a:rPr>
              <a:t>RedCard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a:t>
            </a:r>
            <a:r>
              <a:rPr lang="en-US" sz="1600" dirty="0">
                <a:latin typeface="Times New Roman" panose="02020603050405020304" pitchFamily="18" charset="0"/>
                <a:cs typeface="Times New Roman" panose="02020603050405020304" pitchFamily="18" charset="0"/>
              </a:rPr>
              <a:t> 100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thẻ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đỏ</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err="1">
                <a:latin typeface="Times New Roman" panose="02020603050405020304" pitchFamily="18" charset="0"/>
                <a:cs typeface="Times New Roman" panose="02020603050405020304" pitchFamily="18" charset="0"/>
              </a:rPr>
              <a:t>SpG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đoạn</a:t>
            </a:r>
            <a:r>
              <a:rPr lang="en-US" sz="1600" dirty="0">
                <a:latin typeface="Times New Roman" panose="02020603050405020304" pitchFamily="18" charset="0"/>
                <a:cs typeface="Times New Roman" panose="02020603050405020304" pitchFamily="18" charset="0"/>
              </a:rPr>
              <a:t> 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PS: </a:t>
            </a:r>
            <a:r>
              <a:rPr lang="en-US" sz="1600" dirty="0" err="1">
                <a:latin typeface="Times New Roman" panose="02020603050405020304" pitchFamily="18" charset="0"/>
                <a:cs typeface="Times New Roman" panose="02020603050405020304" pitchFamily="18" charset="0"/>
              </a:rPr>
              <a:t>tỉ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70%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90%</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err="1">
                <a:latin typeface="Times New Roman" panose="02020603050405020304" pitchFamily="18" charset="0"/>
                <a:cs typeface="Times New Roman" panose="02020603050405020304" pitchFamily="18" charset="0"/>
              </a:rPr>
              <a:t>AeriaIsWon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nằm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đoạn</a:t>
            </a:r>
            <a:r>
              <a:rPr lang="en-US" sz="1600" dirty="0">
                <a:latin typeface="Times New Roman" panose="02020603050405020304" pitchFamily="18" charset="0"/>
                <a:cs typeface="Times New Roman" panose="02020603050405020304" pitchFamily="18" charset="0"/>
              </a:rPr>
              <a:t> 0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1</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err="1">
                <a:latin typeface="Times New Roman" panose="02020603050405020304" pitchFamily="18" charset="0"/>
                <a:cs typeface="Times New Roman" panose="02020603050405020304" pitchFamily="18" charset="0"/>
              </a:rPr>
              <a:t>MotM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a:t>
            </a:r>
            <a:r>
              <a:rPr lang="en-US" sz="1600" dirty="0">
                <a:latin typeface="Times New Roman" panose="02020603050405020304" pitchFamily="18" charset="0"/>
                <a:cs typeface="Times New Roman" panose="02020603050405020304" pitchFamily="18" charset="0"/>
              </a:rPr>
              <a:t> 1000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MotM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MotM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thấp</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en-US" sz="1600" dirty="0">
                <a:latin typeface="Times New Roman" panose="02020603050405020304" pitchFamily="18" charset="0"/>
                <a:cs typeface="Times New Roman" panose="02020603050405020304" pitchFamily="18" charset="0"/>
              </a:rPr>
              <a:t>Ratting: </a:t>
            </a:r>
            <a:r>
              <a:rPr lang="en-US" sz="1600" dirty="0" err="1">
                <a:latin typeface="Times New Roman" panose="02020603050405020304" pitchFamily="18" charset="0"/>
                <a:cs typeface="Times New Roman" panose="02020603050405020304" pitchFamily="18" charset="0"/>
              </a:rPr>
              <a:t>tỉ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nằm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khoảng</a:t>
            </a:r>
            <a:r>
              <a:rPr lang="en-US" sz="1600" dirty="0">
                <a:latin typeface="Times New Roman" panose="02020603050405020304" pitchFamily="18" charset="0"/>
                <a:cs typeface="Times New Roman" panose="02020603050405020304" pitchFamily="18" charset="0"/>
              </a:rPr>
              <a:t> 6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7.</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416330" y="120232"/>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210855" y="180735"/>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639330" y="1944131"/>
            <a:ext cx="7652952" cy="923330"/>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Cho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top 5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 Cho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quý</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9330" y="3501081"/>
            <a:ext cx="7389341" cy="1754326"/>
          </a:xfrm>
          <a:prstGeom prst="rect">
            <a:avLst/>
          </a:prstGeom>
          <a:noFill/>
        </p:spPr>
        <p:txBody>
          <a:bodyPr wrap="square" rtlCol="0">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endParaRPr lang="en-US" dirty="0">
              <a:solidFill>
                <a:srgbClr val="2DAAFF"/>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Team, Goals</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câu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top 5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pie chart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17476" y="1350572"/>
            <a:ext cx="6332769" cy="5227773"/>
          </a:xfrm>
          <a:prstGeom prst="rect">
            <a:avLst/>
          </a:prstGeom>
        </p:spPr>
      </p:pic>
      <p:sp>
        <p:nvSpPr>
          <p:cNvPr id="4" name="TextBox 3"/>
          <p:cNvSpPr txBox="1"/>
          <p:nvPr/>
        </p:nvSpPr>
        <p:spPr>
          <a:xfrm>
            <a:off x="7529383" y="2298357"/>
            <a:ext cx="3830595" cy="3231654"/>
          </a:xfrm>
          <a:prstGeom prst="rect">
            <a:avLst/>
          </a:prstGeom>
          <a:noFill/>
        </p:spPr>
        <p:txBody>
          <a:bodyPr wrap="square" rtlCol="0">
            <a:spAutoFit/>
          </a:bodyPr>
          <a:lstStyle/>
          <a:p>
            <a:r>
              <a:rPr lang="en-US" sz="2400" dirty="0" err="1">
                <a:solidFill>
                  <a:srgbClr val="FF0000"/>
                </a:solidFill>
                <a:latin typeface="Times New Roman" panose="02020603050405020304" pitchFamily="18" charset="0"/>
                <a:cs typeface="Times New Roman" panose="02020603050405020304" pitchFamily="18" charset="0"/>
              </a:rPr>
              <a:t>Nhận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xét</a:t>
            </a:r>
            <a:r>
              <a:rPr lang="en-US" sz="2400" dirty="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Bayern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43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23%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Barcelona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32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17.1%</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Bayern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1,34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Barcelona,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1,07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PSG,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1,133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Man City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1,26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Napoli</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top 5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ṥļïďe"/>
        <p:cNvGrpSpPr/>
        <p:nvPr/>
      </p:nvGrpSpPr>
      <p:grpSpPr>
        <a:xfrm>
          <a:off x="0" y="0"/>
          <a:ext cx="0" cy="0"/>
          <a:chOff x="0" y="0"/>
          <a:chExt cx="0" cy="0"/>
        </a:xfrm>
      </p:grpSpPr>
      <p:sp>
        <p:nvSpPr>
          <p:cNvPr id="45" name="Freeform 5"/>
          <p:cNvSpPr/>
          <p:nvPr/>
        </p:nvSpPr>
        <p:spPr bwMode="auto">
          <a:xfrm flipH="1">
            <a:off x="6469472" y="4516452"/>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46" name="Freeform 5"/>
          <p:cNvSpPr/>
          <p:nvPr/>
        </p:nvSpPr>
        <p:spPr bwMode="auto">
          <a:xfrm>
            <a:off x="1369485" y="1493812"/>
            <a:ext cx="4052452" cy="2291439"/>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j-lt"/>
            </a:endParaRPr>
          </a:p>
        </p:txBody>
      </p:sp>
      <p:sp>
        <p:nvSpPr>
          <p:cNvPr id="67" name="文本框 74"/>
          <p:cNvSpPr txBox="1"/>
          <p:nvPr/>
        </p:nvSpPr>
        <p:spPr>
          <a:xfrm>
            <a:off x="2211623" y="2420320"/>
            <a:ext cx="2959465" cy="646331"/>
          </a:xfrm>
          <a:prstGeom prst="rect">
            <a:avLst/>
          </a:prstGeom>
          <a:noFill/>
        </p:spPr>
        <p:txBody>
          <a:bodyPr wrap="none" rtlCol="0">
            <a:spAutoFit/>
          </a:bodyPr>
          <a:lstStyle/>
          <a:p>
            <a:r>
              <a:rPr lang="en-US" altLang="zh-CN" sz="3600" b="1" dirty="0">
                <a:solidFill>
                  <a:srgbClr val="4F81BD"/>
                </a:solidFill>
                <a:effectLst>
                  <a:outerShdw blurRad="38100" dist="38100" dir="2700000" algn="tl">
                    <a:srgbClr val="000000">
                      <a:alpha val="43137"/>
                    </a:srgbClr>
                  </a:outerShdw>
                </a:effectLst>
                <a:latin typeface="+mj-lt"/>
              </a:rPr>
              <a:t>CONTENTS</a:t>
            </a:r>
            <a:endParaRPr lang="zh-CN" altLang="en-US" sz="3600" b="1" dirty="0">
              <a:solidFill>
                <a:srgbClr val="4F81BD"/>
              </a:solidFill>
              <a:effectLst>
                <a:outerShdw blurRad="38100" dist="38100" dir="2700000" algn="tl">
                  <a:srgbClr val="000000">
                    <a:alpha val="43137"/>
                  </a:srgbClr>
                </a:outerShdw>
              </a:effectLst>
              <a:latin typeface="+mj-lt"/>
            </a:endParaRPr>
          </a:p>
        </p:txBody>
      </p:sp>
      <p:sp>
        <p:nvSpPr>
          <p:cNvPr id="68" name="Freeform 5"/>
          <p:cNvSpPr/>
          <p:nvPr/>
        </p:nvSpPr>
        <p:spPr bwMode="auto">
          <a:xfrm flipH="1">
            <a:off x="6361297" y="11073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69" name="Freeform 5"/>
          <p:cNvSpPr/>
          <p:nvPr/>
        </p:nvSpPr>
        <p:spPr bwMode="auto">
          <a:xfrm flipH="1">
            <a:off x="6361297" y="2244292"/>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70" name="Freeform 5"/>
          <p:cNvSpPr/>
          <p:nvPr/>
        </p:nvSpPr>
        <p:spPr bwMode="auto">
          <a:xfrm flipH="1">
            <a:off x="6361297" y="3381204"/>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71" name="MH_Number_1"/>
          <p:cNvSpPr/>
          <p:nvPr>
            <p:custDataLst>
              <p:tags r:id="rId1"/>
            </p:custDataLst>
          </p:nvPr>
        </p:nvSpPr>
        <p:spPr>
          <a:xfrm>
            <a:off x="6789097" y="1287016"/>
            <a:ext cx="379667" cy="379667"/>
          </a:xfrm>
          <a:prstGeom prst="ellipse">
            <a:avLst/>
          </a:prstGeom>
          <a:noFill/>
          <a:ln w="28575" cap="flat" cmpd="sng" algn="ctr">
            <a:solidFill>
              <a:srgbClr val="C0504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rPr>
              <a:t>1</a:t>
            </a:r>
            <a:endParaRPr kumimoji="0" lang="zh-CN" altLang="en-US"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endParaRPr>
          </a:p>
        </p:txBody>
      </p:sp>
      <p:sp>
        <p:nvSpPr>
          <p:cNvPr id="72" name="MH_Entry_1"/>
          <p:cNvSpPr/>
          <p:nvPr>
            <p:custDataLst>
              <p:tags r:id="rId2"/>
            </p:custDataLst>
          </p:nvPr>
        </p:nvSpPr>
        <p:spPr>
          <a:xfrm>
            <a:off x="7811896" y="1278368"/>
            <a:ext cx="260258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cmpd="sng" algn="ctr">
            <a:noFill/>
            <a:prstDash val="solid"/>
            <a:bevel/>
          </a:ln>
          <a:effectLst/>
        </p:spPr>
        <p:txBody>
          <a:bodyPr rot="0" spcFirstLastPara="0" vertOverflow="overflow" horzOverflow="overflow" vert="horz" wrap="square" lIns="0" tIns="0" rIns="0" bIns="0" numCol="1" spcCol="0" rtlCol="0" fromWordArt="0" anchor="ctr" anchorCtr="0" forceAA="0" compatLnSpc="1">
            <a:spAutoFit/>
          </a:bodyPr>
          <a:lstStyle/>
          <a:p>
            <a:pPr lvl="0">
              <a:defRPr/>
            </a:pPr>
            <a:r>
              <a:rPr lang="en-US" altLang="zh-CN" sz="2800" kern="0" noProof="0" dirty="0" err="1">
                <a:solidFill>
                  <a:prstClr val="white"/>
                </a:solidFill>
                <a:latin typeface="+mj-lt"/>
                <a:sym typeface="Arial" panose="020B0604020202020204" pitchFamily="34" charset="0"/>
              </a:rPr>
              <a:t>Thành</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viên</a:t>
            </a:r>
            <a:endParaRPr kumimoji="0" lang="zh-CN" altLang="en-US" sz="1400" b="0" i="0" u="none" strike="noStrike" kern="0" cap="none" spc="0" normalizeH="0" baseline="0" noProof="0" dirty="0">
              <a:ln>
                <a:noFill/>
              </a:ln>
              <a:solidFill>
                <a:prstClr val="white"/>
              </a:solidFill>
              <a:effectLst/>
              <a:uLnTx/>
              <a:uFillTx/>
              <a:latin typeface="+mj-lt"/>
              <a:sym typeface="Arial" panose="020B0604020202020204" pitchFamily="34" charset="0"/>
            </a:endParaRPr>
          </a:p>
        </p:txBody>
      </p:sp>
      <p:sp>
        <p:nvSpPr>
          <p:cNvPr id="73" name="MH_Number_2"/>
          <p:cNvSpPr/>
          <p:nvPr>
            <p:custDataLst>
              <p:tags r:id="rId3"/>
            </p:custDataLst>
          </p:nvPr>
        </p:nvSpPr>
        <p:spPr>
          <a:xfrm>
            <a:off x="6789097" y="2429582"/>
            <a:ext cx="379667" cy="379667"/>
          </a:xfrm>
          <a:prstGeom prst="ellipse">
            <a:avLst/>
          </a:prstGeom>
          <a:noFill/>
          <a:ln w="28575" cap="flat" cmpd="sng" algn="ctr">
            <a:solidFill>
              <a:srgbClr val="C0504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rPr>
              <a:t>2</a:t>
            </a:r>
            <a:endParaRPr kumimoji="0" lang="zh-CN" altLang="en-US"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endParaRPr>
          </a:p>
        </p:txBody>
      </p:sp>
      <p:sp>
        <p:nvSpPr>
          <p:cNvPr id="74" name="MH_Entry_2"/>
          <p:cNvSpPr/>
          <p:nvPr>
            <p:custDataLst>
              <p:tags r:id="rId4"/>
            </p:custDataLst>
          </p:nvPr>
        </p:nvSpPr>
        <p:spPr>
          <a:xfrm>
            <a:off x="7811896" y="2420934"/>
            <a:ext cx="260258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cmpd="sng" algn="ctr">
            <a:noFill/>
            <a:prstDash val="solid"/>
            <a:bevel/>
          </a:ln>
          <a:effectLst/>
        </p:spPr>
        <p:txBody>
          <a:bodyPr rot="0" spcFirstLastPara="0" vertOverflow="overflow" horzOverflow="overflow" vert="horz" wrap="square" lIns="0" tIns="0" rIns="0" bIns="0" numCol="1" spcCol="0" rtlCol="0" fromWordArt="0" anchor="ctr" anchorCtr="0" forceAA="0" compatLnSpc="1">
            <a:spAutoFit/>
          </a:bodyPr>
          <a:lstStyle/>
          <a:p>
            <a:pPr lvl="0">
              <a:defRPr/>
            </a:pPr>
            <a:r>
              <a:rPr lang="en-US" altLang="zh-CN" sz="2800" kern="0" noProof="0" dirty="0">
                <a:solidFill>
                  <a:prstClr val="white"/>
                </a:solidFill>
                <a:latin typeface="+mj-lt"/>
                <a:sym typeface="Arial" panose="020B0604020202020204" pitchFamily="34" charset="0"/>
              </a:rPr>
              <a:t>Thu </a:t>
            </a:r>
            <a:r>
              <a:rPr lang="en-US" altLang="zh-CN" sz="2800" kern="0" noProof="0" dirty="0" err="1">
                <a:solidFill>
                  <a:prstClr val="white"/>
                </a:solidFill>
                <a:latin typeface="+mj-lt"/>
                <a:sym typeface="Arial" panose="020B0604020202020204" pitchFamily="34" charset="0"/>
              </a:rPr>
              <a:t>thập</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dữ</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liệu</a:t>
            </a:r>
            <a:endParaRPr kumimoji="0" lang="zh-CN" altLang="en-US" sz="1400" b="0" i="0" u="none" strike="noStrike" kern="0" cap="none" spc="0" normalizeH="0" baseline="0" noProof="0" dirty="0">
              <a:ln>
                <a:noFill/>
              </a:ln>
              <a:solidFill>
                <a:prstClr val="white"/>
              </a:solidFill>
              <a:effectLst/>
              <a:uLnTx/>
              <a:uFillTx/>
              <a:latin typeface="+mj-lt"/>
              <a:sym typeface="Arial" panose="020B0604020202020204" pitchFamily="34" charset="0"/>
            </a:endParaRPr>
          </a:p>
        </p:txBody>
      </p:sp>
      <p:sp>
        <p:nvSpPr>
          <p:cNvPr id="75" name="MH_Number_3"/>
          <p:cNvSpPr/>
          <p:nvPr>
            <p:custDataLst>
              <p:tags r:id="rId5"/>
            </p:custDataLst>
          </p:nvPr>
        </p:nvSpPr>
        <p:spPr>
          <a:xfrm>
            <a:off x="6789097" y="3572148"/>
            <a:ext cx="379667" cy="379667"/>
          </a:xfrm>
          <a:prstGeom prst="ellipse">
            <a:avLst/>
          </a:prstGeom>
          <a:noFill/>
          <a:ln w="28575" cap="flat" cmpd="sng" algn="ctr">
            <a:solidFill>
              <a:srgbClr val="C0504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rPr>
              <a:t>3</a:t>
            </a:r>
            <a:endParaRPr kumimoji="0" lang="zh-CN" altLang="en-US"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endParaRPr>
          </a:p>
        </p:txBody>
      </p:sp>
      <p:sp>
        <p:nvSpPr>
          <p:cNvPr id="76" name="MH_Entry_3"/>
          <p:cNvSpPr/>
          <p:nvPr>
            <p:custDataLst>
              <p:tags r:id="rId6"/>
            </p:custDataLst>
          </p:nvPr>
        </p:nvSpPr>
        <p:spPr>
          <a:xfrm>
            <a:off x="7811896" y="3563500"/>
            <a:ext cx="260258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cmpd="sng" algn="ctr">
            <a:noFill/>
            <a:prstDash val="solid"/>
            <a:bevel/>
          </a:ln>
          <a:effectLst/>
        </p:spPr>
        <p:txBody>
          <a:bodyPr rot="0" spcFirstLastPara="0" vertOverflow="overflow" horzOverflow="overflow" vert="horz" wrap="square" lIns="0" tIns="0" rIns="0" bIns="0" numCol="1" spcCol="0" rtlCol="0" fromWordArt="0" anchor="ctr" anchorCtr="0" forceAA="0" compatLnSpc="1">
            <a:spAutoFit/>
          </a:bodyPr>
          <a:lstStyle/>
          <a:p>
            <a:pPr lvl="0">
              <a:defRPr/>
            </a:pPr>
            <a:r>
              <a:rPr lang="en-US" altLang="zh-CN" sz="2800" kern="0" noProof="0" dirty="0" err="1">
                <a:solidFill>
                  <a:prstClr val="white"/>
                </a:solidFill>
                <a:latin typeface="+mj-lt"/>
                <a:sym typeface="Arial" panose="020B0604020202020204" pitchFamily="34" charset="0"/>
              </a:rPr>
              <a:t>Xử</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lí</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dữ</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liệu</a:t>
            </a:r>
            <a:endParaRPr kumimoji="0" lang="zh-CN" altLang="en-US" sz="1400" b="0" i="0" u="none" strike="noStrike" kern="0" cap="none" spc="0" normalizeH="0" baseline="0" noProof="0" dirty="0">
              <a:ln>
                <a:noFill/>
              </a:ln>
              <a:solidFill>
                <a:prstClr val="white"/>
              </a:solidFill>
              <a:effectLst/>
              <a:uLnTx/>
              <a:uFillTx/>
              <a:latin typeface="+mj-lt"/>
              <a:sym typeface="Arial" panose="020B0604020202020204" pitchFamily="34" charset="0"/>
            </a:endParaRPr>
          </a:p>
        </p:txBody>
      </p:sp>
      <p:sp>
        <p:nvSpPr>
          <p:cNvPr id="77" name="MH_Number_4"/>
          <p:cNvSpPr/>
          <p:nvPr>
            <p:custDataLst>
              <p:tags r:id="rId7"/>
            </p:custDataLst>
          </p:nvPr>
        </p:nvSpPr>
        <p:spPr>
          <a:xfrm>
            <a:off x="6789095" y="4706066"/>
            <a:ext cx="379667" cy="379667"/>
          </a:xfrm>
          <a:prstGeom prst="ellipse">
            <a:avLst/>
          </a:prstGeom>
          <a:noFill/>
          <a:ln w="28575" cap="flat" cmpd="sng" algn="ctr">
            <a:solidFill>
              <a:srgbClr val="C0504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rPr>
              <a:t>4</a:t>
            </a:r>
            <a:endParaRPr kumimoji="0" lang="zh-CN" altLang="en-US"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endParaRPr>
          </a:p>
        </p:txBody>
      </p:sp>
      <p:sp>
        <p:nvSpPr>
          <p:cNvPr id="78" name="MH_Entry_4"/>
          <p:cNvSpPr/>
          <p:nvPr>
            <p:custDataLst>
              <p:tags r:id="rId8"/>
            </p:custDataLst>
          </p:nvPr>
        </p:nvSpPr>
        <p:spPr>
          <a:xfrm>
            <a:off x="7811896" y="4706066"/>
            <a:ext cx="260258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cmpd="sng" algn="ctr">
            <a:noFill/>
            <a:prstDash val="solid"/>
            <a:bevel/>
          </a:ln>
          <a:effectLst/>
        </p:spPr>
        <p:txBody>
          <a:bodyPr rot="0" spcFirstLastPara="0" vertOverflow="overflow" horzOverflow="overflow" vert="horz" wrap="square" lIns="0" tIns="0" rIns="0" bIns="0" numCol="1" spcCol="0" rtlCol="0" fromWordArt="0" anchor="ctr" anchorCtr="0" forceAA="0" compatLnSpc="1">
            <a:spAutoFit/>
          </a:bodyPr>
          <a:lstStyle/>
          <a:p>
            <a:pPr lvl="0">
              <a:defRPr/>
            </a:pPr>
            <a:r>
              <a:rPr lang="en-US" altLang="zh-CN" sz="2800" kern="0" noProof="0" dirty="0" err="1">
                <a:solidFill>
                  <a:prstClr val="white"/>
                </a:solidFill>
                <a:latin typeface="+mj-lt"/>
                <a:sym typeface="Arial" panose="020B0604020202020204" pitchFamily="34" charset="0"/>
              </a:rPr>
              <a:t>Phân</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tích</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dữ</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liệu</a:t>
            </a:r>
            <a:endParaRPr kumimoji="0" lang="zh-CN" altLang="en-US" sz="1400" b="0" i="0" u="none" strike="noStrike" kern="0" cap="none" spc="0" normalizeH="0" baseline="0" noProof="0" dirty="0">
              <a:ln>
                <a:noFill/>
              </a:ln>
              <a:solidFill>
                <a:prstClr val="white"/>
              </a:solidFill>
              <a:effectLst/>
              <a:uLnTx/>
              <a:uFillTx/>
              <a:latin typeface="+mj-lt"/>
              <a:sym typeface="Arial" panose="020B0604020202020204" pitchFamily="34" charset="0"/>
            </a:endParaRPr>
          </a:p>
        </p:txBody>
      </p:sp>
      <p:grpSp>
        <p:nvGrpSpPr>
          <p:cNvPr id="79" name="组合 78"/>
          <p:cNvGrpSpPr/>
          <p:nvPr/>
        </p:nvGrpSpPr>
        <p:grpSpPr>
          <a:xfrm rot="1634608">
            <a:off x="970108" y="2895678"/>
            <a:ext cx="1257730" cy="3170470"/>
            <a:chOff x="8160109" y="891695"/>
            <a:chExt cx="1257730" cy="3170470"/>
          </a:xfrm>
        </p:grpSpPr>
        <p:sp>
          <p:nvSpPr>
            <p:cNvPr id="80" name="íṩḷîḓè"/>
            <p:cNvSpPr/>
            <p:nvPr userDrawn="1"/>
          </p:nvSpPr>
          <p:spPr>
            <a:xfrm>
              <a:off x="8603205" y="3236522"/>
              <a:ext cx="385300" cy="825643"/>
            </a:xfrm>
            <a:custGeom>
              <a:avLst/>
              <a:gdLst>
                <a:gd name="connsiteX0" fmla="*/ 385300 w 385300"/>
                <a:gd name="connsiteY0" fmla="*/ 192650 h 825643"/>
                <a:gd name="connsiteX1" fmla="*/ 192650 w 385300"/>
                <a:gd name="connsiteY1" fmla="*/ 850413 h 825643"/>
                <a:gd name="connsiteX2" fmla="*/ 0 w 385300"/>
                <a:gd name="connsiteY2" fmla="*/ 192650 h 825643"/>
                <a:gd name="connsiteX3" fmla="*/ 192650 w 385300"/>
                <a:gd name="connsiteY3" fmla="*/ 0 h 825643"/>
                <a:gd name="connsiteX4" fmla="*/ 385300 w 385300"/>
                <a:gd name="connsiteY4" fmla="*/ 19265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25643">
                  <a:moveTo>
                    <a:pt x="385300" y="192650"/>
                  </a:moveTo>
                  <a:cubicBezTo>
                    <a:pt x="385300" y="299984"/>
                    <a:pt x="192650" y="850413"/>
                    <a:pt x="192650" y="850413"/>
                  </a:cubicBezTo>
                  <a:cubicBezTo>
                    <a:pt x="192650" y="850413"/>
                    <a:pt x="0" y="297232"/>
                    <a:pt x="0" y="192650"/>
                  </a:cubicBezTo>
                  <a:cubicBezTo>
                    <a:pt x="0" y="85316"/>
                    <a:pt x="85317" y="0"/>
                    <a:pt x="192650" y="0"/>
                  </a:cubicBezTo>
                  <a:cubicBezTo>
                    <a:pt x="299984" y="0"/>
                    <a:pt x="385300" y="85316"/>
                    <a:pt x="385300" y="192650"/>
                  </a:cubicBezTo>
                  <a:close/>
                </a:path>
              </a:pathLst>
            </a:custGeom>
            <a:solidFill>
              <a:srgbClr val="FFC72B"/>
            </a:solidFill>
            <a:ln w="27521" cap="flat">
              <a:noFill/>
              <a:prstDash val="solid"/>
              <a:miter/>
            </a:ln>
          </p:spPr>
          <p:txBody>
            <a:bodyPr rtlCol="0" anchor="ctr"/>
            <a:lstStyle/>
            <a:p>
              <a:endParaRPr lang="zh-CN" altLang="en-US">
                <a:latin typeface="+mj-lt"/>
              </a:endParaRPr>
            </a:p>
          </p:txBody>
        </p:sp>
        <p:sp>
          <p:nvSpPr>
            <p:cNvPr id="81" name="iṡļíḍe"/>
            <p:cNvSpPr/>
            <p:nvPr userDrawn="1"/>
          </p:nvSpPr>
          <p:spPr>
            <a:xfrm>
              <a:off x="8578436" y="3123684"/>
              <a:ext cx="412822" cy="247693"/>
            </a:xfrm>
            <a:custGeom>
              <a:avLst/>
              <a:gdLst>
                <a:gd name="connsiteX0" fmla="*/ 434839 w 412821"/>
                <a:gd name="connsiteY0" fmla="*/ 247693 h 247693"/>
                <a:gd name="connsiteX1" fmla="*/ 0 w 412821"/>
                <a:gd name="connsiteY1" fmla="*/ 247693 h 247693"/>
                <a:gd name="connsiteX2" fmla="*/ 35778 w 412821"/>
                <a:gd name="connsiteY2" fmla="*/ 0 h 247693"/>
                <a:gd name="connsiteX3" fmla="*/ 399061 w 412821"/>
                <a:gd name="connsiteY3" fmla="*/ 0 h 247693"/>
              </a:gdLst>
              <a:ahLst/>
              <a:cxnLst>
                <a:cxn ang="0">
                  <a:pos x="connsiteX0" y="connsiteY0"/>
                </a:cxn>
                <a:cxn ang="0">
                  <a:pos x="connsiteX1" y="connsiteY1"/>
                </a:cxn>
                <a:cxn ang="0">
                  <a:pos x="connsiteX2" y="connsiteY2"/>
                </a:cxn>
                <a:cxn ang="0">
                  <a:pos x="connsiteX3" y="connsiteY3"/>
                </a:cxn>
              </a:cxnLst>
              <a:rect l="l" t="t" r="r" b="b"/>
              <a:pathLst>
                <a:path w="412821" h="247693">
                  <a:moveTo>
                    <a:pt x="434839" y="247693"/>
                  </a:moveTo>
                  <a:lnTo>
                    <a:pt x="0" y="247693"/>
                  </a:lnTo>
                  <a:lnTo>
                    <a:pt x="35778" y="0"/>
                  </a:lnTo>
                  <a:lnTo>
                    <a:pt x="399061" y="0"/>
                  </a:lnTo>
                  <a:close/>
                </a:path>
              </a:pathLst>
            </a:custGeom>
            <a:solidFill>
              <a:srgbClr val="526075"/>
            </a:solidFill>
            <a:ln w="27521" cap="flat">
              <a:noFill/>
              <a:prstDash val="solid"/>
              <a:miter/>
            </a:ln>
          </p:spPr>
          <p:txBody>
            <a:bodyPr rtlCol="0" anchor="ctr"/>
            <a:lstStyle/>
            <a:p>
              <a:endParaRPr lang="zh-CN" altLang="en-US">
                <a:latin typeface="+mj-lt"/>
              </a:endParaRPr>
            </a:p>
          </p:txBody>
        </p:sp>
        <p:sp>
          <p:nvSpPr>
            <p:cNvPr id="82" name="íšḻïḓé"/>
            <p:cNvSpPr/>
            <p:nvPr userDrawn="1"/>
          </p:nvSpPr>
          <p:spPr>
            <a:xfrm>
              <a:off x="8160109" y="2765905"/>
              <a:ext cx="385300" cy="880686"/>
            </a:xfrm>
            <a:custGeom>
              <a:avLst/>
              <a:gdLst>
                <a:gd name="connsiteX0" fmla="*/ 322001 w 385300"/>
                <a:gd name="connsiteY0" fmla="*/ 0 h 880686"/>
                <a:gd name="connsiteX1" fmla="*/ 0 w 385300"/>
                <a:gd name="connsiteY1" fmla="*/ 330257 h 880686"/>
                <a:gd name="connsiteX2" fmla="*/ 283471 w 385300"/>
                <a:gd name="connsiteY2" fmla="*/ 880686 h 880686"/>
                <a:gd name="connsiteX3" fmla="*/ 399061 w 385300"/>
                <a:gd name="connsiteY3" fmla="*/ 880686 h 880686"/>
                <a:gd name="connsiteX4" fmla="*/ 399061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322001" y="0"/>
                  </a:moveTo>
                  <a:lnTo>
                    <a:pt x="0" y="330257"/>
                  </a:lnTo>
                  <a:lnTo>
                    <a:pt x="283471" y="880686"/>
                  </a:lnTo>
                  <a:lnTo>
                    <a:pt x="399061" y="880686"/>
                  </a:lnTo>
                  <a:lnTo>
                    <a:pt x="399061" y="0"/>
                  </a:lnTo>
                  <a:close/>
                </a:path>
              </a:pathLst>
            </a:custGeom>
            <a:solidFill>
              <a:srgbClr val="CBF060"/>
            </a:solidFill>
            <a:ln w="27521" cap="flat">
              <a:noFill/>
              <a:prstDash val="solid"/>
              <a:miter/>
            </a:ln>
          </p:spPr>
          <p:txBody>
            <a:bodyPr rtlCol="0" anchor="ctr"/>
            <a:lstStyle/>
            <a:p>
              <a:endParaRPr lang="zh-CN" altLang="en-US">
                <a:latin typeface="+mj-lt"/>
              </a:endParaRPr>
            </a:p>
          </p:txBody>
        </p:sp>
        <p:sp>
          <p:nvSpPr>
            <p:cNvPr id="83" name="îṥļïďe"/>
            <p:cNvSpPr/>
            <p:nvPr userDrawn="1"/>
          </p:nvSpPr>
          <p:spPr>
            <a:xfrm>
              <a:off x="9032539" y="2765905"/>
              <a:ext cx="385300" cy="880686"/>
            </a:xfrm>
            <a:custGeom>
              <a:avLst/>
              <a:gdLst>
                <a:gd name="connsiteX0" fmla="*/ 74307 w 385300"/>
                <a:gd name="connsiteY0" fmla="*/ 0 h 880686"/>
                <a:gd name="connsiteX1" fmla="*/ 399061 w 385300"/>
                <a:gd name="connsiteY1" fmla="*/ 330257 h 880686"/>
                <a:gd name="connsiteX2" fmla="*/ 115590 w 385300"/>
                <a:gd name="connsiteY2" fmla="*/ 880686 h 880686"/>
                <a:gd name="connsiteX3" fmla="*/ 0 w 385300"/>
                <a:gd name="connsiteY3" fmla="*/ 880686 h 880686"/>
                <a:gd name="connsiteX4" fmla="*/ 0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74307" y="0"/>
                  </a:moveTo>
                  <a:lnTo>
                    <a:pt x="399061" y="330257"/>
                  </a:lnTo>
                  <a:lnTo>
                    <a:pt x="115590" y="880686"/>
                  </a:lnTo>
                  <a:lnTo>
                    <a:pt x="0" y="880686"/>
                  </a:lnTo>
                  <a:lnTo>
                    <a:pt x="0" y="0"/>
                  </a:lnTo>
                  <a:close/>
                </a:path>
              </a:pathLst>
            </a:custGeom>
            <a:solidFill>
              <a:srgbClr val="CBF060"/>
            </a:solidFill>
            <a:ln w="27521" cap="flat">
              <a:noFill/>
              <a:prstDash val="solid"/>
              <a:miter/>
            </a:ln>
          </p:spPr>
          <p:txBody>
            <a:bodyPr rtlCol="0" anchor="ctr"/>
            <a:lstStyle/>
            <a:p>
              <a:endParaRPr lang="zh-CN" altLang="en-US">
                <a:latin typeface="+mj-lt"/>
              </a:endParaRPr>
            </a:p>
          </p:txBody>
        </p:sp>
        <p:sp>
          <p:nvSpPr>
            <p:cNvPr id="84" name="iṧlîḍê"/>
            <p:cNvSpPr/>
            <p:nvPr userDrawn="1"/>
          </p:nvSpPr>
          <p:spPr>
            <a:xfrm>
              <a:off x="8290252" y="1629270"/>
              <a:ext cx="990772" cy="1596244"/>
            </a:xfrm>
            <a:custGeom>
              <a:avLst/>
              <a:gdLst>
                <a:gd name="connsiteX0" fmla="*/ 978972 w 990772"/>
                <a:gd name="connsiteY0" fmla="*/ 0 h 1596243"/>
                <a:gd name="connsiteX1" fmla="*/ 505603 w 990772"/>
                <a:gd name="connsiteY1" fmla="*/ 85316 h 1596243"/>
                <a:gd name="connsiteX2" fmla="*/ 32234 w 990772"/>
                <a:gd name="connsiteY2" fmla="*/ 0 h 1596243"/>
                <a:gd name="connsiteX3" fmla="*/ 268919 w 990772"/>
                <a:gd name="connsiteY3" fmla="*/ 1604500 h 1596243"/>
                <a:gd name="connsiteX4" fmla="*/ 505603 w 990772"/>
                <a:gd name="connsiteY4" fmla="*/ 1604500 h 1596243"/>
                <a:gd name="connsiteX5" fmla="*/ 742288 w 990772"/>
                <a:gd name="connsiteY5" fmla="*/ 1604500 h 1596243"/>
                <a:gd name="connsiteX6" fmla="*/ 978972 w 990772"/>
                <a:gd name="connsiteY6" fmla="*/ 0 h 159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772" h="1596243">
                  <a:moveTo>
                    <a:pt x="978972" y="0"/>
                  </a:moveTo>
                  <a:lnTo>
                    <a:pt x="505603" y="85316"/>
                  </a:lnTo>
                  <a:lnTo>
                    <a:pt x="32234" y="0"/>
                  </a:lnTo>
                  <a:cubicBezTo>
                    <a:pt x="-110877" y="935729"/>
                    <a:pt x="268919" y="1604500"/>
                    <a:pt x="268919" y="1604500"/>
                  </a:cubicBezTo>
                  <a:lnTo>
                    <a:pt x="505603" y="1604500"/>
                  </a:lnTo>
                  <a:lnTo>
                    <a:pt x="742288" y="1604500"/>
                  </a:lnTo>
                  <a:cubicBezTo>
                    <a:pt x="742288" y="1607252"/>
                    <a:pt x="1119331" y="935729"/>
                    <a:pt x="978972" y="0"/>
                  </a:cubicBezTo>
                  <a:close/>
                </a:path>
              </a:pathLst>
            </a:custGeom>
            <a:solidFill>
              <a:srgbClr val="FFFFFF"/>
            </a:solidFill>
            <a:ln w="27521" cap="flat">
              <a:noFill/>
              <a:prstDash val="solid"/>
              <a:miter/>
            </a:ln>
          </p:spPr>
          <p:txBody>
            <a:bodyPr rtlCol="0" anchor="ctr"/>
            <a:lstStyle/>
            <a:p>
              <a:endParaRPr lang="zh-CN" altLang="en-US">
                <a:latin typeface="+mj-lt"/>
              </a:endParaRPr>
            </a:p>
          </p:txBody>
        </p:sp>
        <p:sp>
          <p:nvSpPr>
            <p:cNvPr id="85" name="íSļíḑè"/>
            <p:cNvSpPr/>
            <p:nvPr userDrawn="1"/>
          </p:nvSpPr>
          <p:spPr>
            <a:xfrm>
              <a:off x="8322486" y="891695"/>
              <a:ext cx="935729" cy="825643"/>
            </a:xfrm>
            <a:custGeom>
              <a:avLst/>
              <a:gdLst>
                <a:gd name="connsiteX0" fmla="*/ 473369 w 935729"/>
                <a:gd name="connsiteY0" fmla="*/ 0 h 825643"/>
                <a:gd name="connsiteX1" fmla="*/ 0 w 935729"/>
                <a:gd name="connsiteY1" fmla="*/ 737575 h 825643"/>
                <a:gd name="connsiteX2" fmla="*/ 473369 w 935729"/>
                <a:gd name="connsiteY2" fmla="*/ 842156 h 825643"/>
                <a:gd name="connsiteX3" fmla="*/ 946738 w 935729"/>
                <a:gd name="connsiteY3" fmla="*/ 737575 h 825643"/>
                <a:gd name="connsiteX4" fmla="*/ 473369 w 935729"/>
                <a:gd name="connsiteY4" fmla="*/ 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29" h="825643">
                  <a:moveTo>
                    <a:pt x="473369" y="0"/>
                  </a:moveTo>
                  <a:cubicBezTo>
                    <a:pt x="88069" y="288975"/>
                    <a:pt x="0" y="737575"/>
                    <a:pt x="0" y="737575"/>
                  </a:cubicBezTo>
                  <a:cubicBezTo>
                    <a:pt x="0" y="737575"/>
                    <a:pt x="211915" y="842156"/>
                    <a:pt x="473369" y="842156"/>
                  </a:cubicBezTo>
                  <a:cubicBezTo>
                    <a:pt x="734823" y="842156"/>
                    <a:pt x="946738" y="737575"/>
                    <a:pt x="946738" y="737575"/>
                  </a:cubicBezTo>
                  <a:cubicBezTo>
                    <a:pt x="946738" y="737575"/>
                    <a:pt x="858669" y="288975"/>
                    <a:pt x="473369" y="0"/>
                  </a:cubicBezTo>
                  <a:close/>
                </a:path>
              </a:pathLst>
            </a:custGeom>
            <a:solidFill>
              <a:srgbClr val="CBF060"/>
            </a:solidFill>
            <a:ln w="27521" cap="flat">
              <a:noFill/>
              <a:prstDash val="solid"/>
              <a:miter/>
            </a:ln>
          </p:spPr>
          <p:txBody>
            <a:bodyPr rtlCol="0" anchor="ctr"/>
            <a:lstStyle/>
            <a:p>
              <a:endParaRPr lang="zh-CN" altLang="en-US">
                <a:latin typeface="+mj-lt"/>
              </a:endParaRPr>
            </a:p>
          </p:txBody>
        </p:sp>
        <p:sp>
          <p:nvSpPr>
            <p:cNvPr id="86" name="ísḻïdê"/>
            <p:cNvSpPr/>
            <p:nvPr userDrawn="1"/>
          </p:nvSpPr>
          <p:spPr>
            <a:xfrm>
              <a:off x="8526145" y="1821920"/>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BFC5F2"/>
            </a:solidFill>
            <a:ln w="27521" cap="flat">
              <a:noFill/>
              <a:prstDash val="solid"/>
              <a:miter/>
            </a:ln>
          </p:spPr>
          <p:txBody>
            <a:bodyPr rtlCol="0" anchor="ctr"/>
            <a:lstStyle/>
            <a:p>
              <a:endParaRPr lang="zh-CN" altLang="en-US">
                <a:latin typeface="+mj-lt"/>
              </a:endParaRPr>
            </a:p>
          </p:txBody>
        </p:sp>
        <p:sp>
          <p:nvSpPr>
            <p:cNvPr id="87" name="ïšļíďe"/>
            <p:cNvSpPr/>
            <p:nvPr userDrawn="1"/>
          </p:nvSpPr>
          <p:spPr>
            <a:xfrm>
              <a:off x="8526145" y="1794398"/>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FFFFFF"/>
            </a:solidFill>
            <a:ln w="27521" cap="flat">
              <a:noFill/>
              <a:prstDash val="solid"/>
              <a:miter/>
            </a:ln>
          </p:spPr>
          <p:txBody>
            <a:bodyPr rtlCol="0" anchor="ctr"/>
            <a:lstStyle/>
            <a:p>
              <a:endParaRPr lang="zh-CN" altLang="en-US">
                <a:latin typeface="+mj-lt"/>
              </a:endParaRPr>
            </a:p>
          </p:txBody>
        </p:sp>
        <p:sp>
          <p:nvSpPr>
            <p:cNvPr id="88" name="ïṣļíḋè"/>
            <p:cNvSpPr/>
            <p:nvPr userDrawn="1"/>
          </p:nvSpPr>
          <p:spPr>
            <a:xfrm>
              <a:off x="8570179" y="1838433"/>
              <a:ext cx="440343" cy="440343"/>
            </a:xfrm>
            <a:custGeom>
              <a:avLst/>
              <a:gdLst>
                <a:gd name="connsiteX0" fmla="*/ 451351 w 440343"/>
                <a:gd name="connsiteY0" fmla="*/ 225676 h 440343"/>
                <a:gd name="connsiteX1" fmla="*/ 225675 w 440343"/>
                <a:gd name="connsiteY1" fmla="*/ 451352 h 440343"/>
                <a:gd name="connsiteX2" fmla="*/ -1 w 440343"/>
                <a:gd name="connsiteY2" fmla="*/ 225676 h 440343"/>
                <a:gd name="connsiteX3" fmla="*/ 225675 w 440343"/>
                <a:gd name="connsiteY3" fmla="*/ 0 h 440343"/>
                <a:gd name="connsiteX4" fmla="*/ 451351 w 440343"/>
                <a:gd name="connsiteY4" fmla="*/ 225676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451351" y="225676"/>
                  </a:moveTo>
                  <a:cubicBezTo>
                    <a:pt x="451351" y="350313"/>
                    <a:pt x="350313" y="451352"/>
                    <a:pt x="225675" y="451352"/>
                  </a:cubicBezTo>
                  <a:cubicBezTo>
                    <a:pt x="101038" y="451352"/>
                    <a:pt x="-1" y="350313"/>
                    <a:pt x="-1" y="225676"/>
                  </a:cubicBezTo>
                  <a:cubicBezTo>
                    <a:pt x="-1" y="101039"/>
                    <a:pt x="101038" y="0"/>
                    <a:pt x="225675" y="0"/>
                  </a:cubicBezTo>
                  <a:cubicBezTo>
                    <a:pt x="350313" y="0"/>
                    <a:pt x="451351" y="101039"/>
                    <a:pt x="451351" y="225676"/>
                  </a:cubicBezTo>
                  <a:close/>
                </a:path>
              </a:pathLst>
            </a:custGeom>
            <a:solidFill>
              <a:srgbClr val="364459"/>
            </a:solidFill>
            <a:ln w="27521" cap="flat">
              <a:noFill/>
              <a:prstDash val="solid"/>
              <a:miter/>
            </a:ln>
          </p:spPr>
          <p:txBody>
            <a:bodyPr rtlCol="0" anchor="ctr"/>
            <a:lstStyle/>
            <a:p>
              <a:endParaRPr lang="zh-CN" altLang="en-US">
                <a:latin typeface="+mj-lt"/>
              </a:endParaRPr>
            </a:p>
          </p:txBody>
        </p:sp>
        <p:sp>
          <p:nvSpPr>
            <p:cNvPr id="89" name="íṩļîḍê"/>
            <p:cNvSpPr/>
            <p:nvPr userDrawn="1"/>
          </p:nvSpPr>
          <p:spPr>
            <a:xfrm>
              <a:off x="8572931" y="1863202"/>
              <a:ext cx="440343" cy="412822"/>
            </a:xfrm>
            <a:custGeom>
              <a:avLst/>
              <a:gdLst>
                <a:gd name="connsiteX0" fmla="*/ 222924 w 440343"/>
                <a:gd name="connsiteY0" fmla="*/ 0 h 412821"/>
                <a:gd name="connsiteX1" fmla="*/ 0 w 440343"/>
                <a:gd name="connsiteY1" fmla="*/ 211915 h 412821"/>
                <a:gd name="connsiteX2" fmla="*/ 222924 w 440343"/>
                <a:gd name="connsiteY2" fmla="*/ 423830 h 412821"/>
                <a:gd name="connsiteX3" fmla="*/ 445848 w 440343"/>
                <a:gd name="connsiteY3" fmla="*/ 211915 h 412821"/>
                <a:gd name="connsiteX4" fmla="*/ 222924 w 440343"/>
                <a:gd name="connsiteY4" fmla="*/ 0 h 41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12821">
                  <a:moveTo>
                    <a:pt x="222924" y="0"/>
                  </a:moveTo>
                  <a:cubicBezTo>
                    <a:pt x="101830" y="0"/>
                    <a:pt x="5505" y="93573"/>
                    <a:pt x="0" y="211915"/>
                  </a:cubicBezTo>
                  <a:cubicBezTo>
                    <a:pt x="5505" y="330257"/>
                    <a:pt x="104581" y="423830"/>
                    <a:pt x="222924" y="423830"/>
                  </a:cubicBezTo>
                  <a:cubicBezTo>
                    <a:pt x="344018" y="423830"/>
                    <a:pt x="440343" y="330257"/>
                    <a:pt x="445848" y="211915"/>
                  </a:cubicBezTo>
                  <a:cubicBezTo>
                    <a:pt x="440343" y="93573"/>
                    <a:pt x="344018" y="0"/>
                    <a:pt x="222924" y="0"/>
                  </a:cubicBezTo>
                  <a:close/>
                </a:path>
              </a:pathLst>
            </a:custGeom>
            <a:solidFill>
              <a:srgbClr val="526075"/>
            </a:solidFill>
            <a:ln w="27521" cap="flat">
              <a:noFill/>
              <a:prstDash val="solid"/>
              <a:miter/>
            </a:ln>
          </p:spPr>
          <p:txBody>
            <a:bodyPr rtlCol="0" anchor="ctr"/>
            <a:lstStyle/>
            <a:p>
              <a:endParaRPr lang="zh-CN" altLang="en-US">
                <a:latin typeface="+mj-lt"/>
              </a:endParaRPr>
            </a:p>
          </p:txBody>
        </p:sp>
        <p:sp>
          <p:nvSpPr>
            <p:cNvPr id="90" name="iṩḻîdè"/>
            <p:cNvSpPr/>
            <p:nvPr userDrawn="1"/>
          </p:nvSpPr>
          <p:spPr>
            <a:xfrm>
              <a:off x="8570179" y="1841185"/>
              <a:ext cx="412822" cy="330257"/>
            </a:xfrm>
            <a:custGeom>
              <a:avLst/>
              <a:gdLst>
                <a:gd name="connsiteX0" fmla="*/ 225676 w 412821"/>
                <a:gd name="connsiteY0" fmla="*/ 0 h 330257"/>
                <a:gd name="connsiteX1" fmla="*/ 0 w 412821"/>
                <a:gd name="connsiteY1" fmla="*/ 225676 h 330257"/>
                <a:gd name="connsiteX2" fmla="*/ 38530 w 412821"/>
                <a:gd name="connsiteY2" fmla="*/ 349522 h 330257"/>
                <a:gd name="connsiteX3" fmla="*/ 421079 w 412821"/>
                <a:gd name="connsiteY3" fmla="*/ 115590 h 330257"/>
                <a:gd name="connsiteX4" fmla="*/ 225676 w 412821"/>
                <a:gd name="connsiteY4" fmla="*/ 0 h 33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21" h="330257">
                  <a:moveTo>
                    <a:pt x="225676" y="0"/>
                  </a:moveTo>
                  <a:cubicBezTo>
                    <a:pt x="101830" y="0"/>
                    <a:pt x="0" y="101829"/>
                    <a:pt x="0" y="225676"/>
                  </a:cubicBezTo>
                  <a:cubicBezTo>
                    <a:pt x="0" y="272462"/>
                    <a:pt x="13761" y="313745"/>
                    <a:pt x="38530" y="349522"/>
                  </a:cubicBezTo>
                  <a:lnTo>
                    <a:pt x="421079" y="115590"/>
                  </a:lnTo>
                  <a:cubicBezTo>
                    <a:pt x="382548" y="44034"/>
                    <a:pt x="308241" y="0"/>
                    <a:pt x="225676" y="0"/>
                  </a:cubicBezTo>
                  <a:close/>
                </a:path>
              </a:pathLst>
            </a:custGeom>
            <a:solidFill>
              <a:srgbClr val="FFFFFF">
                <a:alpha val="20000"/>
              </a:srgbClr>
            </a:solidFill>
            <a:ln w="27521" cap="flat">
              <a:noFill/>
              <a:prstDash val="solid"/>
              <a:miter/>
            </a:ln>
          </p:spPr>
          <p:txBody>
            <a:bodyPr rtlCol="0" anchor="ctr"/>
            <a:lstStyle/>
            <a:p>
              <a:endParaRPr lang="zh-CN" altLang="en-US">
                <a:latin typeface="+mj-lt"/>
              </a:endParaRPr>
            </a:p>
          </p:txBody>
        </p:sp>
        <p:sp>
          <p:nvSpPr>
            <p:cNvPr id="91" name="îSlîḍé"/>
            <p:cNvSpPr/>
            <p:nvPr userDrawn="1"/>
          </p:nvSpPr>
          <p:spPr>
            <a:xfrm>
              <a:off x="8476606" y="3054881"/>
              <a:ext cx="632993" cy="27521"/>
            </a:xfrm>
            <a:custGeom>
              <a:avLst/>
              <a:gdLst>
                <a:gd name="connsiteX0" fmla="*/ 638498 w 632993"/>
                <a:gd name="connsiteY0" fmla="*/ 0 h 27521"/>
                <a:gd name="connsiteX1" fmla="*/ 0 w 632993"/>
                <a:gd name="connsiteY1" fmla="*/ 0 h 27521"/>
                <a:gd name="connsiteX2" fmla="*/ 11008 w 632993"/>
                <a:gd name="connsiteY2" fmla="*/ 27521 h 27521"/>
                <a:gd name="connsiteX3" fmla="*/ 624737 w 632993"/>
                <a:gd name="connsiteY3" fmla="*/ 27521 h 27521"/>
                <a:gd name="connsiteX4" fmla="*/ 638498 w 632993"/>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93" h="27521">
                  <a:moveTo>
                    <a:pt x="638498" y="0"/>
                  </a:moveTo>
                  <a:lnTo>
                    <a:pt x="0" y="0"/>
                  </a:lnTo>
                  <a:cubicBezTo>
                    <a:pt x="2752" y="8257"/>
                    <a:pt x="8256" y="19265"/>
                    <a:pt x="11008" y="27521"/>
                  </a:cubicBezTo>
                  <a:lnTo>
                    <a:pt x="624737" y="27521"/>
                  </a:lnTo>
                  <a:cubicBezTo>
                    <a:pt x="630241" y="19265"/>
                    <a:pt x="632993" y="8257"/>
                    <a:pt x="638498" y="0"/>
                  </a:cubicBezTo>
                  <a:close/>
                </a:path>
              </a:pathLst>
            </a:custGeom>
            <a:solidFill>
              <a:srgbClr val="BFC5F2"/>
            </a:solidFill>
            <a:ln w="27521" cap="flat">
              <a:noFill/>
              <a:prstDash val="solid"/>
              <a:miter/>
            </a:ln>
          </p:spPr>
          <p:txBody>
            <a:bodyPr rtlCol="0" anchor="ctr"/>
            <a:lstStyle/>
            <a:p>
              <a:endParaRPr lang="zh-CN" altLang="en-US">
                <a:latin typeface="+mj-lt"/>
              </a:endParaRPr>
            </a:p>
          </p:txBody>
        </p:sp>
        <p:sp>
          <p:nvSpPr>
            <p:cNvPr id="92" name="îšľîḋe"/>
            <p:cNvSpPr/>
            <p:nvPr userDrawn="1"/>
          </p:nvSpPr>
          <p:spPr>
            <a:xfrm>
              <a:off x="8416058" y="2878743"/>
              <a:ext cx="743079" cy="27521"/>
            </a:xfrm>
            <a:custGeom>
              <a:avLst/>
              <a:gdLst>
                <a:gd name="connsiteX0" fmla="*/ 0 w 743079"/>
                <a:gd name="connsiteY0" fmla="*/ 0 h 27521"/>
                <a:gd name="connsiteX1" fmla="*/ 8257 w 743079"/>
                <a:gd name="connsiteY1" fmla="*/ 27521 h 27521"/>
                <a:gd name="connsiteX2" fmla="*/ 751336 w 743079"/>
                <a:gd name="connsiteY2" fmla="*/ 27521 h 27521"/>
                <a:gd name="connsiteX3" fmla="*/ 759592 w 743079"/>
                <a:gd name="connsiteY3" fmla="*/ 0 h 27521"/>
                <a:gd name="connsiteX4" fmla="*/ 0 w 743079"/>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079" h="27521">
                  <a:moveTo>
                    <a:pt x="0" y="0"/>
                  </a:moveTo>
                  <a:cubicBezTo>
                    <a:pt x="2752" y="8257"/>
                    <a:pt x="5505" y="19265"/>
                    <a:pt x="8257" y="27521"/>
                  </a:cubicBezTo>
                  <a:lnTo>
                    <a:pt x="751336" y="27521"/>
                  </a:lnTo>
                  <a:cubicBezTo>
                    <a:pt x="754088" y="19265"/>
                    <a:pt x="756840" y="8257"/>
                    <a:pt x="759592" y="0"/>
                  </a:cubicBezTo>
                  <a:lnTo>
                    <a:pt x="0" y="0"/>
                  </a:lnTo>
                  <a:close/>
                </a:path>
              </a:pathLst>
            </a:custGeom>
            <a:solidFill>
              <a:srgbClr val="BFC5F2"/>
            </a:solidFill>
            <a:ln w="27521" cap="flat">
              <a:noFill/>
              <a:prstDash val="solid"/>
              <a:miter/>
            </a:ln>
          </p:spPr>
          <p:txBody>
            <a:bodyPr rtlCol="0" anchor="ctr"/>
            <a:lstStyle/>
            <a:p>
              <a:endParaRPr lang="zh-CN" altLang="en-US">
                <a:latin typeface="+mj-lt"/>
              </a:endParaRPr>
            </a:p>
          </p:txBody>
        </p:sp>
      </p:grpSp>
      <p:sp>
        <p:nvSpPr>
          <p:cNvPr id="2" name="Freeform 5"/>
          <p:cNvSpPr/>
          <p:nvPr/>
        </p:nvSpPr>
        <p:spPr bwMode="auto">
          <a:xfrm flipH="1">
            <a:off x="6469472" y="5578697"/>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6" name="MH_Number_4"/>
          <p:cNvSpPr/>
          <p:nvPr>
            <p:custDataLst>
              <p:tags r:id="rId9"/>
            </p:custDataLst>
          </p:nvPr>
        </p:nvSpPr>
        <p:spPr>
          <a:xfrm>
            <a:off x="6817048" y="5750620"/>
            <a:ext cx="379667" cy="379667"/>
          </a:xfrm>
          <a:prstGeom prst="ellipse">
            <a:avLst/>
          </a:prstGeom>
          <a:noFill/>
          <a:ln w="28575" cap="flat" cmpd="sng" algn="ctr">
            <a:solidFill>
              <a:srgbClr val="C0504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rPr>
              <a:t>5</a:t>
            </a:r>
            <a:endParaRPr kumimoji="0" lang="zh-CN" altLang="en-US" sz="2110" b="1" i="0" u="none" strike="noStrike" kern="0" cap="none" spc="0" normalizeH="0" baseline="0" noProof="0" dirty="0">
              <a:ln>
                <a:noFill/>
              </a:ln>
              <a:solidFill>
                <a:srgbClr val="C0504D"/>
              </a:solidFill>
              <a:effectLst/>
              <a:uLnTx/>
              <a:uFillTx/>
              <a:latin typeface="+mj-lt"/>
              <a:cs typeface="Times New Roman" panose="02020603050405020304" pitchFamily="18" charset="0"/>
              <a:sym typeface="Arial" panose="020B0604020202020204" pitchFamily="34" charset="0"/>
            </a:endParaRPr>
          </a:p>
        </p:txBody>
      </p:sp>
      <p:sp>
        <p:nvSpPr>
          <p:cNvPr id="7" name="MH_Entry_4"/>
          <p:cNvSpPr/>
          <p:nvPr>
            <p:custDataLst>
              <p:tags r:id="rId10"/>
            </p:custDataLst>
          </p:nvPr>
        </p:nvSpPr>
        <p:spPr>
          <a:xfrm>
            <a:off x="7811896" y="5765784"/>
            <a:ext cx="260258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cmpd="sng" algn="ctr">
            <a:noFill/>
            <a:prstDash val="solid"/>
            <a:bevel/>
          </a:ln>
          <a:effectLst/>
        </p:spPr>
        <p:txBody>
          <a:bodyPr rot="0" spcFirstLastPara="0" vertOverflow="overflow" horzOverflow="overflow" vert="horz" wrap="square" lIns="0" tIns="0" rIns="0" bIns="0" numCol="1" spcCol="0" rtlCol="0" fromWordArt="0" anchor="ctr" anchorCtr="0" forceAA="0" compatLnSpc="1">
            <a:spAutoFit/>
          </a:bodyPr>
          <a:lstStyle/>
          <a:p>
            <a:pPr lvl="0">
              <a:defRPr/>
            </a:pPr>
            <a:r>
              <a:rPr lang="en-US" altLang="zh-CN" sz="2800" kern="0" noProof="0" dirty="0" err="1">
                <a:solidFill>
                  <a:prstClr val="white"/>
                </a:solidFill>
                <a:latin typeface="+mj-lt"/>
                <a:sym typeface="Arial" panose="020B0604020202020204" pitchFamily="34" charset="0"/>
              </a:rPr>
              <a:t>Mô</a:t>
            </a:r>
            <a:r>
              <a:rPr lang="en-US" altLang="zh-CN" sz="2800" kern="0" noProof="0" dirty="0">
                <a:solidFill>
                  <a:prstClr val="white"/>
                </a:solidFill>
                <a:latin typeface="+mj-lt"/>
                <a:sym typeface="Arial" panose="020B0604020202020204" pitchFamily="34" charset="0"/>
              </a:rPr>
              <a:t> </a:t>
            </a:r>
            <a:r>
              <a:rPr lang="en-US" altLang="zh-CN" sz="2800" kern="0" noProof="0" dirty="0" err="1">
                <a:solidFill>
                  <a:prstClr val="white"/>
                </a:solidFill>
                <a:latin typeface="+mj-lt"/>
                <a:sym typeface="Arial" panose="020B0604020202020204" pitchFamily="34" charset="0"/>
              </a:rPr>
              <a:t>hình</a:t>
            </a:r>
            <a:endParaRPr kumimoji="0" lang="zh-CN" altLang="en-US" sz="1400" b="0" i="0" u="none" strike="noStrike" kern="0" cap="none" spc="0" normalizeH="0" baseline="0" noProof="0" dirty="0">
              <a:ln>
                <a:noFill/>
              </a:ln>
              <a:solidFill>
                <a:prstClr val="white"/>
              </a:solidFill>
              <a:effectLst/>
              <a:uLnTx/>
              <a:uFillTx/>
              <a:latin typeface="+mj-lt"/>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 calcmode="lin" valueType="num">
                                      <p:cBhvr>
                                        <p:cTn id="36" dur="500" fill="hold"/>
                                        <p:tgtEl>
                                          <p:spTgt spid="75"/>
                                        </p:tgtEl>
                                        <p:attrNameLst>
                                          <p:attrName>ppt_w</p:attrName>
                                        </p:attrNameLst>
                                      </p:cBhvr>
                                      <p:tavLst>
                                        <p:tav tm="0">
                                          <p:val>
                                            <p:fltVal val="0"/>
                                          </p:val>
                                        </p:tav>
                                        <p:tav tm="100000">
                                          <p:val>
                                            <p:strVal val="#ppt_w"/>
                                          </p:val>
                                        </p:tav>
                                      </p:tavLst>
                                    </p:anim>
                                    <p:anim calcmode="lin" valueType="num">
                                      <p:cBhvr>
                                        <p:cTn id="37" dur="500" fill="hold"/>
                                        <p:tgtEl>
                                          <p:spTgt spid="75"/>
                                        </p:tgtEl>
                                        <p:attrNameLst>
                                          <p:attrName>ppt_h</p:attrName>
                                        </p:attrNameLst>
                                      </p:cBhvr>
                                      <p:tavLst>
                                        <p:tav tm="0">
                                          <p:val>
                                            <p:fltVal val="0"/>
                                          </p:val>
                                        </p:tav>
                                        <p:tav tm="100000">
                                          <p:val>
                                            <p:strVal val="#ppt_h"/>
                                          </p:val>
                                        </p:tav>
                                      </p:tavLst>
                                    </p:anim>
                                    <p:animEffect transition="in" filter="fade">
                                      <p:cBhvr>
                                        <p:cTn id="38" dur="500"/>
                                        <p:tgtEl>
                                          <p:spTgt spid="7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500"/>
                                        <p:tgtEl>
                                          <p:spTgt spid="7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wipe(left)">
                                      <p:cBhvr>
                                        <p:cTn id="53" dur="500"/>
                                        <p:tgtEl>
                                          <p:spTgt spid="7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68" grpId="0" animBg="1"/>
      <p:bldP spid="69" grpId="0" animBg="1"/>
      <p:bldP spid="70" grpId="0" animBg="1"/>
      <p:bldP spid="71" grpId="0" animBg="1"/>
      <p:bldP spid="72" grpId="0"/>
      <p:bldP spid="73" grpId="0" animBg="1"/>
      <p:bldP spid="74" grpId="0"/>
      <p:bldP spid="75" grpId="0" animBg="1"/>
      <p:bldP spid="76" grpId="0"/>
      <p:bldP spid="77" grpId="0" animBg="1"/>
      <p:bldP spid="78" grpId="0"/>
      <p:bldP spid="2" grpId="0" animBg="1"/>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639330" y="1944131"/>
            <a:ext cx="7652952" cy="646331"/>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Cho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39330" y="3390376"/>
            <a:ext cx="6097464" cy="3139321"/>
          </a:xfrm>
          <a:prstGeom prst="rect">
            <a:avLst/>
          </a:prstGeom>
          <a:noFill/>
        </p:spPr>
        <p:txBody>
          <a:bodyPr wrap="square">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endParaRPr lang="en-US" dirty="0">
              <a:solidFill>
                <a:srgbClr val="2DAAFF"/>
              </a:solidFill>
              <a:latin typeface="Times New Roman" panose="02020603050405020304" pitchFamily="18" charset="0"/>
              <a:cs typeface="Times New Roman" panose="02020603050405020304" pitchFamily="18" charset="0"/>
            </a:endParaRPr>
          </a:p>
          <a:p>
            <a:pPr marL="285750" indent="-285750">
              <a:buFontTx/>
              <a:buChar char="-"/>
            </a:pPr>
            <a:r>
              <a:rPr lang="en-US" b="0" dirty="0">
                <a:effectLst/>
                <a:latin typeface="Times New Roman" panose="02020603050405020304" pitchFamily="18" charset="0"/>
                <a:cs typeface="Times New Roman" panose="02020603050405020304" pitchFamily="18" charset="0"/>
              </a:rPr>
              <a:t>Normaliz</a:t>
            </a:r>
            <a:r>
              <a:rPr lang="en-US" dirty="0">
                <a:latin typeface="Times New Roman" panose="02020603050405020304" pitchFamily="18" charset="0"/>
                <a:cs typeface="Times New Roman" panose="02020603050405020304" pitchFamily="18" charset="0"/>
              </a:rPr>
              <a:t>e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vi-VN" b="0" dirty="0">
                <a:effectLst/>
                <a:latin typeface="Times New Roman" panose="02020603050405020304" pitchFamily="18" charset="0"/>
                <a:cs typeface="Times New Roman" panose="02020603050405020304" pitchFamily="18" charset="0"/>
              </a:rPr>
              <a:t>Goals , Appears , YelCard ,RedCard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Loại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bỏ</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những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thủ</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Normalize_Goals</a:t>
            </a:r>
            <a:r>
              <a:rPr lang="en-US" b="0" dirty="0">
                <a:effectLst/>
                <a:latin typeface="Times New Roman" panose="02020603050405020304" pitchFamily="18" charset="0"/>
                <a:cs typeface="Times New Roman" panose="02020603050405020304" pitchFamily="18" charset="0"/>
              </a:rPr>
              <a:t> &lt; 0.5, </a:t>
            </a:r>
            <a:r>
              <a:rPr lang="en-US" b="0" dirty="0" err="1">
                <a:effectLst/>
                <a:latin typeface="Times New Roman" panose="02020603050405020304" pitchFamily="18" charset="0"/>
                <a:cs typeface="Times New Roman" panose="02020603050405020304" pitchFamily="18" charset="0"/>
              </a:rPr>
              <a:t>Normalize_Assists</a:t>
            </a:r>
            <a:r>
              <a:rPr lang="en-US" dirty="0">
                <a:latin typeface="Times New Roman" panose="02020603050405020304" pitchFamily="18" charset="0"/>
                <a:cs typeface="Times New Roman" panose="02020603050405020304" pitchFamily="18" charset="0"/>
              </a:rPr>
              <a:t> &lt;0.5 , </a:t>
            </a:r>
            <a:r>
              <a:rPr lang="en-US" dirty="0" err="1">
                <a:latin typeface="Times New Roman" panose="02020603050405020304" pitchFamily="18" charset="0"/>
                <a:cs typeface="Times New Roman" panose="02020603050405020304" pitchFamily="18" charset="0"/>
              </a:rPr>
              <a:t>NormalizeYelCard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NormalizeRedCard</a:t>
            </a:r>
            <a:r>
              <a:rPr lang="en-US" dirty="0">
                <a:latin typeface="Times New Roman" panose="02020603050405020304" pitchFamily="18" charset="0"/>
                <a:cs typeface="Times New Roman" panose="02020603050405020304" pitchFamily="18" charset="0"/>
              </a:rPr>
              <a:t> =1 </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Trung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bình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từng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thuộc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tính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của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tập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dữ</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liệu</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L</a:t>
            </a:r>
            <a:r>
              <a:rPr lang="en-US" b="0" dirty="0" err="1">
                <a:effectLst/>
                <a:latin typeface="Times New Roman" panose="02020603050405020304" pitchFamily="18" charset="0"/>
                <a:cs typeface="Times New Roman" panose="02020603050405020304" pitchFamily="18" charset="0"/>
              </a:rPr>
              <a:t>ọc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ra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các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thủ</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vị</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trí</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đá</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tiền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đạo</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endParaRPr lang="vi-VN"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0" y="781050"/>
            <a:ext cx="4495800" cy="2647950"/>
          </a:xfrm>
          <a:prstGeom prst="rect">
            <a:avLst/>
          </a:prstGeom>
        </p:spPr>
      </p:pic>
      <p:pic>
        <p:nvPicPr>
          <p:cNvPr id="5" name="Picture 4"/>
          <p:cNvPicPr>
            <a:picLocks noChangeAspect="1"/>
          </p:cNvPicPr>
          <p:nvPr/>
        </p:nvPicPr>
        <p:blipFill>
          <a:blip r:embed="rId2"/>
          <a:stretch>
            <a:fillRect/>
          </a:stretch>
        </p:blipFill>
        <p:spPr>
          <a:xfrm>
            <a:off x="0" y="3429000"/>
            <a:ext cx="10306507" cy="3396932"/>
          </a:xfrm>
          <a:prstGeom prst="rect">
            <a:avLst/>
          </a:prstGeom>
        </p:spPr>
      </p:pic>
      <p:sp>
        <p:nvSpPr>
          <p:cNvPr id="7" name="TextBox 6"/>
          <p:cNvSpPr txBox="1"/>
          <p:nvPr/>
        </p:nvSpPr>
        <p:spPr>
          <a:xfrm>
            <a:off x="5153253" y="1043196"/>
            <a:ext cx="6096000" cy="1015663"/>
          </a:xfrm>
          <a:prstGeom prst="rect">
            <a:avLst/>
          </a:prstGeom>
          <a:noFill/>
        </p:spPr>
        <p:txBody>
          <a:bodyPr wrap="square">
            <a:spAutoFit/>
          </a:bodyPr>
          <a:lstStyle/>
          <a:p>
            <a:r>
              <a:rPr lang="en-US" sz="2400">
                <a:solidFill>
                  <a:srgbClr val="FF0000"/>
                </a:solidFill>
                <a:latin typeface="Times New Roman" panose="02020603050405020304" pitchFamily="18" charset="0"/>
                <a:cs typeface="Times New Roman" panose="02020603050405020304" pitchFamily="18" charset="0"/>
              </a:rPr>
              <a:t>Nhận xét: </a:t>
            </a:r>
            <a:endParaRPr lang="en-US" sz="2400">
              <a:solidFill>
                <a:srgbClr val="FF0000"/>
              </a:solidFill>
              <a:latin typeface="Times New Roman" panose="02020603050405020304" pitchFamily="18" charset="0"/>
              <a:cs typeface="Times New Roman" panose="02020603050405020304" pitchFamily="18" charset="0"/>
            </a:endParaRPr>
          </a:p>
          <a:p>
            <a:pPr marL="285750" indent="-285750">
              <a:buFontTx/>
              <a:buChar char="-"/>
            </a:pPr>
            <a:r>
              <a:rPr lang="en-US">
                <a:latin typeface="Times New Roman" panose="02020603050405020304" pitchFamily="18" charset="0"/>
                <a:cs typeface="Times New Roman" panose="02020603050405020304" pitchFamily="18" charset="0"/>
              </a:rPr>
              <a:t>Haaland là cầu thủ tiền đạo được đánh giá xuất sắc nhất, xếp sau là  Lewandowski và lần lượt là Nkunku, Kane, Neymar.</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639330" y="1944131"/>
            <a:ext cx="7652952" cy="369332"/>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mùa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nay?</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39330" y="2994959"/>
            <a:ext cx="6097464" cy="1754326"/>
          </a:xfrm>
          <a:prstGeom prst="rect">
            <a:avLst/>
          </a:prstGeom>
          <a:noFill/>
        </p:spPr>
        <p:txBody>
          <a:bodyPr wrap="square">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endParaRPr lang="en-US" dirty="0">
              <a:solidFill>
                <a:srgbClr val="2DAAFF"/>
              </a:solidFill>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Dựa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vào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kết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quả</a:t>
            </a:r>
            <a:r>
              <a:rPr lang="en-US" b="0" dirty="0">
                <a:effectLst/>
                <a:latin typeface="Times New Roman" panose="02020603050405020304" pitchFamily="18" charset="0"/>
                <a:cs typeface="Times New Roman" panose="02020603050405020304" pitchFamily="18" charset="0"/>
              </a:rPr>
              <a:t> ở </a:t>
            </a:r>
            <a:r>
              <a:rPr lang="en-US" b="0" dirty="0" err="1">
                <a:effectLst/>
                <a:latin typeface="Times New Roman" panose="02020603050405020304" pitchFamily="18" charset="0"/>
                <a:cs typeface="Times New Roman" panose="02020603050405020304" pitchFamily="18" charset="0"/>
              </a:rPr>
              <a:t>câu</a:t>
            </a:r>
            <a:r>
              <a:rPr lang="en-US" b="0" dirty="0">
                <a:effectLst/>
                <a:latin typeface="Times New Roman" panose="02020603050405020304" pitchFamily="18" charset="0"/>
                <a:cs typeface="Times New Roman" panose="02020603050405020304" pitchFamily="18" charset="0"/>
              </a:rPr>
              <a:t> 2 </a:t>
            </a:r>
            <a:r>
              <a:rPr lang="en-US" b="0" dirty="0" err="1">
                <a:effectLst/>
                <a:latin typeface="Times New Roman" panose="02020603050405020304" pitchFamily="18" charset="0"/>
                <a:cs typeface="Times New Roman" panose="02020603050405020304" pitchFamily="18" charset="0"/>
              </a:rPr>
              <a:t>làm</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tiếp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câu</a:t>
            </a:r>
            <a:r>
              <a:rPr lang="en-US" b="0" dirty="0">
                <a:effectLst/>
                <a:latin typeface="Times New Roman" panose="02020603050405020304" pitchFamily="18" charset="0"/>
                <a:cs typeface="Times New Roman" panose="02020603050405020304" pitchFamily="18" charset="0"/>
              </a:rPr>
              <a:t> 3</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Lọc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ra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tên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thủ</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ghi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nhiều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bàn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thắng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nhất</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b="0" dirty="0">
                <a:effectLst/>
                <a:latin typeface="Times New Roman" panose="02020603050405020304" pitchFamily="18" charset="0"/>
                <a:cs typeface="Times New Roman" panose="02020603050405020304" pitchFamily="18" charset="0"/>
              </a:rPr>
              <a:t> </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endParaRPr lang="vi-VN"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0" y="1418831"/>
            <a:ext cx="7686675" cy="4724400"/>
          </a:xfrm>
          <a:prstGeom prst="rect">
            <a:avLst/>
          </a:prstGeom>
        </p:spPr>
      </p:pic>
      <p:sp>
        <p:nvSpPr>
          <p:cNvPr id="4" name="TextBox 3"/>
          <p:cNvSpPr txBox="1"/>
          <p:nvPr/>
        </p:nvSpPr>
        <p:spPr>
          <a:xfrm>
            <a:off x="7964340" y="2399133"/>
            <a:ext cx="3830595" cy="1846659"/>
          </a:xfrm>
          <a:prstGeom prst="rect">
            <a:avLst/>
          </a:prstGeom>
          <a:noFill/>
        </p:spPr>
        <p:txBody>
          <a:bodyPr wrap="square" rtlCol="0">
            <a:spAutoFit/>
          </a:bodyPr>
          <a:lstStyle/>
          <a:p>
            <a:r>
              <a:rPr lang="en-US" sz="2400" dirty="0" err="1">
                <a:solidFill>
                  <a:srgbClr val="FF0000"/>
                </a:solidFill>
                <a:latin typeface="Times New Roman" panose="02020603050405020304" pitchFamily="18" charset="0"/>
                <a:cs typeface="Times New Roman" panose="02020603050405020304" pitchFamily="18" charset="0"/>
              </a:rPr>
              <a:t>Nhận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xét</a:t>
            </a:r>
            <a:r>
              <a:rPr lang="en-US" sz="2400" dirty="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buFontTx/>
              <a:buChar char="-"/>
            </a:pPr>
            <a:r>
              <a:rPr lang="en-US">
                <a:latin typeface="Times New Roman" panose="02020603050405020304" pitchFamily="18" charset="0"/>
                <a:cs typeface="Times New Roman" panose="02020603050405020304" pitchFamily="18" charset="0"/>
              </a:rPr>
              <a:t>Haaland là cầu thủ được dự đoán ghi nhiều bàn thắng nhất.</a:t>
            </a:r>
            <a:endParaRPr lang="en-US">
              <a:latin typeface="Times New Roman" panose="02020603050405020304" pitchFamily="18" charset="0"/>
              <a:cs typeface="Times New Roman" panose="02020603050405020304" pitchFamily="18" charset="0"/>
            </a:endParaRPr>
          </a:p>
          <a:p>
            <a:pPr marL="285750" indent="-285750">
              <a:buFontTx/>
              <a:buChar char="-"/>
            </a:pPr>
            <a:r>
              <a:rPr lang="en-US">
                <a:latin typeface="Times New Roman" panose="02020603050405020304" pitchFamily="18" charset="0"/>
                <a:cs typeface="Times New Roman" panose="02020603050405020304" pitchFamily="18" charset="0"/>
              </a:rPr>
              <a:t>Xếp theo sau lần lượt là 5 cái tên như Lewandowski, Mbappe, Neymar, Nkunku, Kane.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639330" y="1944131"/>
            <a:ext cx="7652952" cy="369332"/>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4</a:t>
            </a:r>
            <a:r>
              <a:rPr lang="en-US" dirty="0">
                <a:latin typeface="Times New Roman" panose="02020603050405020304" pitchFamily="18" charset="0"/>
                <a:cs typeface="Times New Roman" panose="02020603050405020304" pitchFamily="18" charset="0"/>
              </a:rPr>
              <a:t>: Cho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fairplay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39330" y="3390376"/>
            <a:ext cx="7982190" cy="2585323"/>
          </a:xfrm>
          <a:prstGeom prst="rect">
            <a:avLst/>
          </a:prstGeom>
          <a:noFill/>
        </p:spPr>
        <p:txBody>
          <a:bodyPr wrap="square">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endParaRPr lang="en-US" dirty="0">
              <a:solidFill>
                <a:srgbClr val="2DAAFF"/>
              </a:solidFill>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&lt; 80%</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mean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Lọc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danh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sách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thủ</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số</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thẻ</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vàng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lớn</a:t>
            </a:r>
            <a:r>
              <a:rPr lang="en-US" b="0" dirty="0">
                <a:effectLst/>
                <a:latin typeface="Times New Roman" panose="02020603050405020304" pitchFamily="18" charset="0"/>
                <a:cs typeface="Times New Roman" panose="02020603050405020304" pitchFamily="18" charset="0"/>
              </a:rPr>
              <a:t> &gt;= 2 </a:t>
            </a:r>
            <a:r>
              <a:rPr lang="en-US" b="0" dirty="0" err="1">
                <a:effectLst/>
                <a:latin typeface="Times New Roman" panose="02020603050405020304" pitchFamily="18" charset="0"/>
                <a:cs typeface="Times New Roman" panose="02020603050405020304" pitchFamily="18" charset="0"/>
              </a:rPr>
              <a:t>hoặc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số</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thẻ</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đỏ</a:t>
            </a:r>
            <a:r>
              <a:rPr lang="en-US" b="0" dirty="0">
                <a:effectLst/>
                <a:latin typeface="Times New Roman" panose="02020603050405020304" pitchFamily="18" charset="0"/>
                <a:cs typeface="Times New Roman" panose="02020603050405020304" pitchFamily="18" charset="0"/>
              </a:rPr>
              <a:t> &gt; 0 </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G</a:t>
            </a:r>
            <a:r>
              <a:rPr lang="en-US" b="0" dirty="0" err="1">
                <a:effectLst/>
                <a:latin typeface="Times New Roman" panose="02020603050405020304" pitchFamily="18" charset="0"/>
                <a:cs typeface="Times New Roman" panose="02020603050405020304" pitchFamily="18" charset="0"/>
              </a:rPr>
              <a:t>iả</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định</a:t>
            </a:r>
            <a:r>
              <a:rPr lang="en-US" b="0" dirty="0">
                <a:effectLst/>
                <a:latin typeface="Times New Roman" panose="02020603050405020304" pitchFamily="18" charset="0"/>
                <a:cs typeface="Times New Roman" panose="02020603050405020304" pitchFamily="18" charset="0"/>
              </a:rPr>
              <a:t> 2 </a:t>
            </a:r>
            <a:r>
              <a:rPr lang="en-US" b="0" dirty="0" err="1">
                <a:effectLst/>
                <a:latin typeface="Times New Roman" panose="02020603050405020304" pitchFamily="18" charset="0"/>
                <a:cs typeface="Times New Roman" panose="02020603050405020304" pitchFamily="18" charset="0"/>
              </a:rPr>
              <a:t>thẻ</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vàng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bằng</a:t>
            </a:r>
            <a:r>
              <a:rPr lang="en-US" b="0" dirty="0">
                <a:effectLst/>
                <a:latin typeface="Times New Roman" panose="02020603050405020304" pitchFamily="18" charset="0"/>
                <a:cs typeface="Times New Roman" panose="02020603050405020304" pitchFamily="18" charset="0"/>
              </a:rPr>
              <a:t> 1 </a:t>
            </a:r>
            <a:r>
              <a:rPr lang="en-US" b="0" dirty="0" err="1">
                <a:effectLst/>
                <a:latin typeface="Times New Roman" panose="02020603050405020304" pitchFamily="18" charset="0"/>
                <a:cs typeface="Times New Roman" panose="02020603050405020304" pitchFamily="18" charset="0"/>
              </a:rPr>
              <a:t>thẻ</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đỏ</a:t>
            </a:r>
            <a:r>
              <a:rPr lang="en-US" b="0" dirty="0">
                <a:effectLst/>
                <a:latin typeface="Times New Roman" panose="02020603050405020304" pitchFamily="18" charset="0"/>
                <a:cs typeface="Times New Roman" panose="02020603050405020304" pitchFamily="18" charset="0"/>
              </a:rPr>
              <a:t>. Sau </a:t>
            </a:r>
            <a:r>
              <a:rPr lang="en-US" b="0" dirty="0" err="1">
                <a:effectLst/>
                <a:latin typeface="Times New Roman" panose="02020603050405020304" pitchFamily="18" charset="0"/>
                <a:cs typeface="Times New Roman" panose="02020603050405020304" pitchFamily="18" charset="0"/>
              </a:rPr>
              <a:t>đó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tính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tổng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số</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thẻ</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đỏ</a:t>
            </a:r>
            <a:r>
              <a:rPr lang="en-US" b="0" dirty="0">
                <a:effectLst/>
                <a:latin typeface="Times New Roman" panose="02020603050405020304" pitchFamily="18" charset="0"/>
                <a:cs typeface="Times New Roman" panose="02020603050405020304" pitchFamily="18" charset="0"/>
              </a:rPr>
              <a:t> </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vi-VN" b="0" dirty="0">
                <a:effectLst/>
                <a:latin typeface="Times New Roman" panose="02020603050405020304" pitchFamily="18" charset="0"/>
                <a:cs typeface="Times New Roman" panose="02020603050405020304" pitchFamily="18" charset="0"/>
              </a:rPr>
              <a:t>Sau khi đã lưu lại thì tiếp tục lọc ra những cầu thủ có số thẻ đỏ lớn bằng 3</a:t>
            </a:r>
            <a:endParaRPr lang="vi-VN" b="0" dirty="0">
              <a:effectLst/>
              <a:latin typeface="Times New Roman" panose="02020603050405020304" pitchFamily="18" charset="0"/>
              <a:cs typeface="Times New Roman" panose="02020603050405020304" pitchFamily="18" charset="0"/>
            </a:endParaRPr>
          </a:p>
          <a:p>
            <a:pPr marL="285750" indent="-285750">
              <a:buFontTx/>
              <a:buChar char="-"/>
            </a:pPr>
            <a:endParaRPr lang="en-US" b="0" dirty="0">
              <a:effectLst/>
              <a:latin typeface="Times New Roman" panose="02020603050405020304" pitchFamily="18" charset="0"/>
              <a:cs typeface="Times New Roman" panose="02020603050405020304" pitchFamily="18" charset="0"/>
            </a:endParaRPr>
          </a:p>
          <a:p>
            <a:pPr marL="285750" indent="-285750">
              <a:buFontTx/>
              <a:buChar char="-"/>
            </a:pPr>
            <a:endParaRPr lang="vi-VN"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0" y="902017"/>
            <a:ext cx="9429750" cy="4200525"/>
          </a:xfrm>
          <a:prstGeom prst="rect">
            <a:avLst/>
          </a:prstGeom>
        </p:spPr>
      </p:pic>
      <p:sp>
        <p:nvSpPr>
          <p:cNvPr id="4" name="TextBox 3"/>
          <p:cNvSpPr txBox="1"/>
          <p:nvPr/>
        </p:nvSpPr>
        <p:spPr>
          <a:xfrm>
            <a:off x="986343" y="5021501"/>
            <a:ext cx="9082217" cy="1292662"/>
          </a:xfrm>
          <a:prstGeom prst="rect">
            <a:avLst/>
          </a:prstGeom>
          <a:noFill/>
        </p:spPr>
        <p:txBody>
          <a:bodyPr wrap="square" rtlCol="0">
            <a:spAutoFit/>
          </a:bodyPr>
          <a:lstStyle/>
          <a:p>
            <a:r>
              <a:rPr lang="en-US" sz="2400" dirty="0" err="1">
                <a:solidFill>
                  <a:srgbClr val="FF0000"/>
                </a:solidFill>
                <a:latin typeface="Times New Roman" panose="02020603050405020304" pitchFamily="18" charset="0"/>
                <a:cs typeface="Times New Roman" panose="02020603050405020304" pitchFamily="18" charset="0"/>
              </a:rPr>
              <a:t>Nhận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xét</a:t>
            </a:r>
            <a:r>
              <a:rPr lang="en-US" sz="2400" dirty="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buFontTx/>
              <a:buChar char="-"/>
            </a:pPr>
            <a:r>
              <a:rPr lang="en-US">
                <a:latin typeface="Times New Roman" panose="02020603050405020304" pitchFamily="18" charset="0"/>
                <a:cs typeface="Times New Roman" panose="02020603050405020304" pitchFamily="18" charset="0"/>
              </a:rPr>
              <a:t>Khả năng phạm lỗi, chơi thiếu fair-play của các cầu thủ còn rất cao. Mặc dù phạm lỗi là điều thiết yếu và cần thiết nhưng hãy hạn chế. Vì một môi trường bóng đá lành mạnh, giàu tính nhân văn.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639330" y="1944131"/>
            <a:ext cx="7652952" cy="646331"/>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5</a:t>
            </a:r>
            <a:r>
              <a:rPr lang="en-US" dirty="0">
                <a:latin typeface="Times New Roman" panose="02020603050405020304" pitchFamily="18" charset="0"/>
                <a:cs typeface="Times New Roman" panose="02020603050405020304" pitchFamily="18" charset="0"/>
              </a:rPr>
              <a:t>: Cho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mùa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nay?</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39330" y="3390376"/>
            <a:ext cx="7982190" cy="1754326"/>
          </a:xfrm>
          <a:prstGeom prst="rect">
            <a:avLst/>
          </a:prstGeom>
          <a:noFill/>
        </p:spPr>
        <p:txBody>
          <a:bodyPr wrap="square">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endParaRPr lang="en-US" dirty="0">
              <a:solidFill>
                <a:srgbClr val="2DAAFF"/>
              </a:solidFill>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Tìm</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giá</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trị</a:t>
            </a:r>
            <a:r>
              <a:rPr lang="en-US" b="0" dirty="0">
                <a:effectLst/>
                <a:latin typeface="Times New Roman" panose="02020603050405020304" pitchFamily="18" charset="0"/>
                <a:cs typeface="Times New Roman" panose="02020603050405020304" pitchFamily="18" charset="0"/>
              </a:rPr>
              <a:t> max </a:t>
            </a:r>
            <a:r>
              <a:rPr lang="en-US" b="0" dirty="0" err="1">
                <a:effectLst/>
                <a:latin typeface="Times New Roman" panose="02020603050405020304" pitchFamily="18" charset="0"/>
                <a:cs typeface="Times New Roman" panose="02020603050405020304" pitchFamily="18" charset="0"/>
              </a:rPr>
              <a:t>cho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từng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thuộc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tính</a:t>
            </a:r>
            <a:endParaRPr lang="en-US" b="0" dirty="0">
              <a:effectLst/>
              <a:latin typeface="Times New Roman" panose="02020603050405020304" pitchFamily="18" charset="0"/>
              <a:cs typeface="Times New Roman" panose="02020603050405020304" pitchFamily="18" charset="0"/>
            </a:endParaRPr>
          </a:p>
          <a:p>
            <a:pPr marL="285750" indent="-285750">
              <a:buFontTx/>
              <a:buChar char="-"/>
            </a:pPr>
            <a:r>
              <a:rPr lang="en-US" b="0" dirty="0" err="1">
                <a:effectLst/>
                <a:latin typeface="Times New Roman" panose="02020603050405020304" pitchFamily="18" charset="0"/>
                <a:cs typeface="Times New Roman" panose="02020603050405020304" pitchFamily="18" charset="0"/>
              </a:rPr>
              <a:t>Truy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vấn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thủ</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nhiều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lần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đạt</a:t>
            </a:r>
            <a:r>
              <a:rPr lang="en-US" b="0" dirty="0">
                <a:effectLst/>
                <a:latin typeface="Times New Roman" panose="02020603050405020304" pitchFamily="18" charset="0"/>
                <a:cs typeface="Times New Roman" panose="02020603050405020304" pitchFamily="18" charset="0"/>
              </a:rPr>
              <a:t> Man of the Match</a:t>
            </a:r>
            <a:endParaRPr lang="en-US" b="0" dirty="0">
              <a:effectLst/>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pPr marL="285750" indent="-285750">
              <a:buFontTx/>
              <a:buChar char="-"/>
            </a:pPr>
            <a:endParaRPr lang="vi-VN"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854886" y="785661"/>
            <a:ext cx="6043754" cy="4449575"/>
          </a:xfrm>
          <a:prstGeom prst="rect">
            <a:avLst/>
          </a:prstGeom>
        </p:spPr>
      </p:pic>
      <p:sp>
        <p:nvSpPr>
          <p:cNvPr id="4" name="TextBox 3"/>
          <p:cNvSpPr txBox="1"/>
          <p:nvPr/>
        </p:nvSpPr>
        <p:spPr>
          <a:xfrm>
            <a:off x="1107440" y="5288340"/>
            <a:ext cx="8473440" cy="1569660"/>
          </a:xfrm>
          <a:prstGeom prst="rect">
            <a:avLst/>
          </a:prstGeom>
          <a:noFill/>
        </p:spPr>
        <p:txBody>
          <a:bodyPr wrap="square" rtlCol="0">
            <a:spAutoFit/>
          </a:bodyPr>
          <a:lstStyle/>
          <a:p>
            <a:r>
              <a:rPr lang="en-US" sz="2400" dirty="0" err="1">
                <a:solidFill>
                  <a:srgbClr val="FF0000"/>
                </a:solidFill>
                <a:latin typeface="Times New Roman" panose="02020603050405020304" pitchFamily="18" charset="0"/>
                <a:cs typeface="Times New Roman" panose="02020603050405020304" pitchFamily="18" charset="0"/>
              </a:rPr>
              <a:t>Nhận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xét</a:t>
            </a:r>
            <a:r>
              <a:rPr lang="en-US" sz="2400" dirty="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r>
              <a:rPr lang="en-US" b="0">
                <a:effectLst/>
                <a:latin typeface="Times New Roman" panose="02020603050405020304" pitchFamily="18" charset="0"/>
                <a:cs typeface="Times New Roman" panose="02020603050405020304" pitchFamily="18" charset="0"/>
              </a:rPr>
              <a:t>- </a:t>
            </a:r>
            <a:r>
              <a:rPr lang="vi-VN" b="0">
                <a:effectLst/>
                <a:latin typeface="Times New Roman" panose="02020603050405020304" pitchFamily="18" charset="0"/>
                <a:cs typeface="Times New Roman" panose="02020603050405020304" pitchFamily="18" charset="0"/>
              </a:rPr>
              <a:t>Nhìn kết quả hiển thị, mặc dù các cầu thủ đã có số lần MotM trùng nhau, nhưng so tỉ lệ chung đánh giá cầu thủ (Ratting) </a:t>
            </a:r>
            <a:endParaRPr lang="vi-VN" b="0">
              <a:effectLst/>
              <a:latin typeface="Times New Roman" panose="02020603050405020304" pitchFamily="18" charset="0"/>
              <a:cs typeface="Times New Roman" panose="02020603050405020304" pitchFamily="18" charset="0"/>
            </a:endParaRPr>
          </a:p>
          <a:p>
            <a:r>
              <a:rPr lang="vi-VN" b="0">
                <a:effectLst/>
                <a:latin typeface="Times New Roman" panose="02020603050405020304" pitchFamily="18" charset="0"/>
                <a:cs typeface="Times New Roman" panose="02020603050405020304" pitchFamily="18" charset="0"/>
              </a:rPr>
              <a:t>- Ta có thể thấy được Messi là cầu thủ xuất sắc nhấ</a:t>
            </a:r>
            <a:r>
              <a:rPr lang="en-US" b="0">
                <a:effectLst/>
                <a:latin typeface="Times New Roman" panose="02020603050405020304" pitchFamily="18" charset="0"/>
                <a:cs typeface="Times New Roman" panose="02020603050405020304" pitchFamily="18" charset="0"/>
              </a:rPr>
              <a:t> từ trước đến nay.</a:t>
            </a:r>
            <a:endParaRPr lang="vi-VN" b="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12001" y="147783"/>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317476" y="793061"/>
            <a:ext cx="7652952" cy="1200329"/>
          </a:xfrm>
          <a:prstGeom prst="rect">
            <a:avLst/>
          </a:prstGeom>
          <a:noFill/>
        </p:spPr>
        <p:txBody>
          <a:bodyPr wrap="square" rtlCol="0">
            <a:spAutoFit/>
          </a:bodyPr>
          <a:lstStyle/>
          <a:p>
            <a:r>
              <a:rPr lang="en-US" dirty="0" err="1">
                <a:solidFill>
                  <a:srgbClr val="FF0000"/>
                </a:solidFill>
                <a:latin typeface="Times New Roman" panose="02020603050405020304" pitchFamily="18" charset="0"/>
                <a:cs typeface="Times New Roman" panose="02020603050405020304" pitchFamily="18" charset="0"/>
              </a:rPr>
              <a:t>Câu</a:t>
            </a:r>
            <a:r>
              <a:rPr lang="en-US" dirty="0">
                <a:solidFill>
                  <a:srgbClr val="FF0000"/>
                </a:solidFill>
                <a:latin typeface="Times New Roman" panose="02020603050405020304" pitchFamily="18" charset="0"/>
                <a:cs typeface="Times New Roman" panose="02020603050405020304" pitchFamily="18" charset="0"/>
              </a:rPr>
              <a:t> 6</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mùa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sung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7476" y="2053893"/>
            <a:ext cx="11484462" cy="5355312"/>
          </a:xfrm>
          <a:prstGeom prst="rect">
            <a:avLst/>
          </a:prstGeom>
          <a:noFill/>
        </p:spPr>
        <p:txBody>
          <a:bodyPr wrap="square" rtlCol="0">
            <a:spAutoFit/>
          </a:bodyPr>
          <a:lstStyle/>
          <a:p>
            <a:r>
              <a:rPr lang="en-US" dirty="0" err="1">
                <a:solidFill>
                  <a:srgbClr val="2DAAFF"/>
                </a:solidFill>
                <a:latin typeface="Times New Roman" panose="02020603050405020304" pitchFamily="18" charset="0"/>
                <a:cs typeface="Times New Roman" panose="02020603050405020304" pitchFamily="18" charset="0"/>
              </a:rPr>
              <a:t>Các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bước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thực</a:t>
            </a:r>
            <a:r>
              <a:rPr lang="en-US" dirty="0">
                <a:solidFill>
                  <a:srgbClr val="2DAAFF"/>
                </a:solidFill>
                <a:latin typeface="Times New Roman" panose="02020603050405020304" pitchFamily="18" charset="0"/>
                <a:cs typeface="Times New Roman" panose="02020603050405020304" pitchFamily="18" charset="0"/>
              </a:rPr>
              <a:t> </a:t>
            </a:r>
            <a:r>
              <a:rPr lang="en-US" dirty="0" err="1">
                <a:solidFill>
                  <a:srgbClr val="2DAAFF"/>
                </a:solidFill>
                <a:latin typeface="Times New Roman" panose="02020603050405020304" pitchFamily="18" charset="0"/>
                <a:cs typeface="Times New Roman" panose="02020603050405020304" pitchFamily="18" charset="0"/>
              </a:rPr>
              <a:t>hiện</a:t>
            </a:r>
            <a:r>
              <a:rPr lang="en-US" dirty="0">
                <a:solidFill>
                  <a:srgbClr val="2DAAFF"/>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4-4-2-1</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Sort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Ratting.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&gt; 0.5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Normalize_Assists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vàng</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(&gt;0.5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Normalize_Goals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(&gt;0.5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Normalize_Appears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50427" y="111994"/>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44952" y="172497"/>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075356" y="973713"/>
            <a:ext cx="2743438" cy="3436918"/>
          </a:xfrm>
          <a:prstGeom prst="rect">
            <a:avLst/>
          </a:prstGeom>
        </p:spPr>
      </p:pic>
      <p:pic>
        <p:nvPicPr>
          <p:cNvPr id="5" name="Picture 4"/>
          <p:cNvPicPr>
            <a:picLocks noChangeAspect="1"/>
          </p:cNvPicPr>
          <p:nvPr/>
        </p:nvPicPr>
        <p:blipFill>
          <a:blip r:embed="rId2"/>
          <a:stretch>
            <a:fillRect/>
          </a:stretch>
        </p:blipFill>
        <p:spPr>
          <a:xfrm>
            <a:off x="4814825" y="1115784"/>
            <a:ext cx="6256562" cy="2865368"/>
          </a:xfrm>
          <a:prstGeom prst="rect">
            <a:avLst/>
          </a:prstGeom>
        </p:spPr>
      </p:pic>
      <p:sp>
        <p:nvSpPr>
          <p:cNvPr id="6" name="TextBox 5"/>
          <p:cNvSpPr txBox="1"/>
          <p:nvPr/>
        </p:nvSpPr>
        <p:spPr>
          <a:xfrm>
            <a:off x="2792627" y="4959179"/>
            <a:ext cx="5461687" cy="1200329"/>
          </a:xfrm>
          <a:prstGeom prst="rect">
            <a:avLst/>
          </a:prstGeom>
          <a:noFill/>
        </p:spPr>
        <p:txBody>
          <a:bodyPr wrap="square" rtlCol="0">
            <a:spAutoFit/>
          </a:bodyPr>
          <a:lstStyle/>
          <a:p>
            <a:pPr marL="285750" indent="-285750">
              <a:buFontTx/>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6.4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7.9</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p:txBody>
          <a:bodyPr>
            <a:normAutofit/>
          </a:bodyPr>
          <a:lstStyle/>
          <a:p>
            <a:r>
              <a:rPr lang="en-US" altLang="zh-CN" sz="4800" dirty="0"/>
              <a:t>THÀNH VIÊN</a:t>
            </a:r>
            <a:endParaRPr lang="zh-CN" altLang="en-US" sz="4800" dirty="0"/>
          </a:p>
        </p:txBody>
      </p:sp>
      <p:sp>
        <p:nvSpPr>
          <p:cNvPr id="9" name="íślíde"/>
          <p:cNvSpPr txBox="1"/>
          <p:nvPr/>
        </p:nvSpPr>
        <p:spPr>
          <a:xfrm>
            <a:off x="876697" y="227953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mj-lt"/>
                <a:cs typeface="Arial" panose="020B0604020202020204" pitchFamily="34" charset="0"/>
              </a:rPr>
              <a:t>01</a:t>
            </a:r>
            <a:endParaRPr lang="zh-CN" altLang="en-US" spc="100" dirty="0">
              <a:solidFill>
                <a:schemeClr val="bg1"/>
              </a:solidFill>
              <a:latin typeface="+mj-lt"/>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a:xfrm>
            <a:off x="675698" y="4185069"/>
            <a:ext cx="6182302" cy="895350"/>
          </a:xfrm>
        </p:spPr>
        <p:txBody>
          <a:bodyPr>
            <a:normAutofit/>
          </a:bodyPr>
          <a:lstStyle/>
          <a:p>
            <a:r>
              <a:rPr lang="en-US" altLang="zh-CN" sz="4800" dirty="0">
                <a:latin typeface="Times New Roman" panose="02020603050405020304" pitchFamily="18" charset="0"/>
                <a:cs typeface="Times New Roman" panose="02020603050405020304" pitchFamily="18" charset="0"/>
              </a:rPr>
              <a:t>MÔ HÌNH</a:t>
            </a:r>
            <a:endParaRPr lang="zh-CN" altLang="en-US" sz="4800" dirty="0">
              <a:latin typeface="Times New Roman" panose="02020603050405020304" pitchFamily="18" charset="0"/>
              <a:cs typeface="Times New Roman" panose="02020603050405020304" pitchFamily="18" charset="0"/>
            </a:endParaRPr>
          </a:p>
        </p:txBody>
      </p:sp>
      <p:sp>
        <p:nvSpPr>
          <p:cNvPr id="9" name="íślíde"/>
          <p:cNvSpPr txBox="1"/>
          <p:nvPr/>
        </p:nvSpPr>
        <p:spPr>
          <a:xfrm>
            <a:off x="848705" y="22279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Times New Roman" panose="02020603050405020304" pitchFamily="18" charset="0"/>
                <a:cs typeface="Times New Roman" panose="02020603050405020304" pitchFamily="18" charset="0"/>
              </a:rPr>
              <a:t>05</a:t>
            </a:r>
            <a:endParaRPr lang="zh-CN" altLang="en-US" spc="1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854886" y="1427584"/>
            <a:ext cx="8763938"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Đầu tiên chúng ta cần chia các tập train</a:t>
            </a:r>
            <a:r>
              <a:rPr lang="en-US" dirty="0">
                <a:latin typeface="Times New Roman" panose="02020603050405020304" pitchFamily="18" charset="0"/>
                <a:cs typeface="Times New Roman" panose="02020603050405020304" pitchFamily="18" charset="0"/>
              </a:rPr>
              <a:t> 80%</a:t>
            </a:r>
            <a:r>
              <a:rPr lang="vi-VN" dirty="0">
                <a:latin typeface="Times New Roman" panose="02020603050405020304" pitchFamily="18" charset="0"/>
                <a:cs typeface="Times New Roman" panose="02020603050405020304" pitchFamily="18" charset="0"/>
              </a:rPr>
              <a:t> và test </a:t>
            </a:r>
            <a:r>
              <a:rPr lang="en-US" dirty="0">
                <a:latin typeface="Times New Roman" panose="02020603050405020304" pitchFamily="18" charset="0"/>
                <a:cs typeface="Times New Roman" panose="02020603050405020304" pitchFamily="18" charset="0"/>
              </a:rPr>
              <a:t>20% </a:t>
            </a:r>
            <a:r>
              <a:rPr lang="vi-VN" dirty="0">
                <a:latin typeface="Times New Roman" panose="02020603050405020304" pitchFamily="18" charset="0"/>
                <a:cs typeface="Times New Roman" panose="02020603050405020304" pitchFamily="18" charset="0"/>
              </a:rPr>
              <a:t>bằng cách sử dụng thư viên sklearn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54886" y="1916824"/>
            <a:ext cx="7849280" cy="472481"/>
          </a:xfrm>
          <a:prstGeom prst="rect">
            <a:avLst/>
          </a:prstGeom>
        </p:spPr>
      </p:pic>
      <p:sp>
        <p:nvSpPr>
          <p:cNvPr id="5" name="TextBox 4"/>
          <p:cNvSpPr txBox="1"/>
          <p:nvPr/>
        </p:nvSpPr>
        <p:spPr>
          <a:xfrm>
            <a:off x="814033" y="2725649"/>
            <a:ext cx="9900467" cy="338554"/>
          </a:xfrm>
          <a:prstGeom prst="rect">
            <a:avLst/>
          </a:prstGeom>
          <a:noFill/>
        </p:spPr>
        <p:txBody>
          <a:bodyPr wrap="none" rtlCol="0">
            <a:spAutoFit/>
          </a:bodyPr>
          <a:lstStyle/>
          <a:p>
            <a:r>
              <a:rPr lang="vi-VN" sz="1600" dirty="0">
                <a:latin typeface="Times New Roman" panose="02020603050405020304" pitchFamily="18" charset="0"/>
                <a:cs typeface="Times New Roman" panose="02020603050405020304" pitchFamily="18" charset="0"/>
              </a:rPr>
              <a:t>Sau đó ta  xây dựng hàm Gird Search để tìm best hyperparameter của </a:t>
            </a:r>
            <a:r>
              <a:rPr lang="en-US" sz="1600" dirty="0" err="1">
                <a:effectLst/>
                <a:latin typeface="Times New Roman" panose="02020603050405020304" pitchFamily="18" charset="0"/>
                <a:cs typeface="Times New Roman" panose="02020603050405020304" pitchFamily="18" charset="0"/>
              </a:rPr>
              <a:t>LinearRegression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và</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RandomForestResgression</a:t>
            </a:r>
            <a:endParaRPr lang="en-US" sz="1600" dirty="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845555" y="3739102"/>
            <a:ext cx="4008467" cy="2606266"/>
          </a:xfrm>
          <a:prstGeom prst="rect">
            <a:avLst/>
          </a:prstGeom>
        </p:spPr>
      </p:pic>
      <p:pic>
        <p:nvPicPr>
          <p:cNvPr id="11" name="Picture 10"/>
          <p:cNvPicPr>
            <a:picLocks noChangeAspect="1"/>
          </p:cNvPicPr>
          <p:nvPr/>
        </p:nvPicPr>
        <p:blipFill>
          <a:blip r:embed="rId3"/>
          <a:stretch>
            <a:fillRect/>
          </a:stretch>
        </p:blipFill>
        <p:spPr>
          <a:xfrm>
            <a:off x="5495303" y="3175173"/>
            <a:ext cx="4092295" cy="31701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464608" y="1222310"/>
            <a:ext cx="4425314" cy="369332"/>
          </a:xfrm>
          <a:prstGeom prst="rect">
            <a:avLst/>
          </a:prstGeom>
          <a:noFill/>
        </p:spPr>
        <p:txBody>
          <a:bodyPr wrap="square" rtlCol="0">
            <a:spAutoFit/>
          </a:bodyPr>
          <a:lstStyle/>
          <a:p>
            <a:r>
              <a:rPr lang="en-US" dirty="0">
                <a:effectLst/>
                <a:latin typeface="Arial" panose="020B0604020202020204" pitchFamily="34" charset="0"/>
                <a:cs typeface="Arial" panose="020B0604020202020204" pitchFamily="34" charset="0"/>
              </a:rPr>
              <a:t> </a:t>
            </a:r>
            <a:r>
              <a:rPr lang="vi-VN" dirty="0">
                <a:effectLst/>
                <a:latin typeface="Arial" panose="020B0604020202020204" pitchFamily="34" charset="0"/>
                <a:cs typeface="Arial" panose="020B0604020202020204" pitchFamily="34" charset="0"/>
              </a:rPr>
              <a:t>Ta viết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hàm</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tính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giá</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trị</a:t>
            </a:r>
            <a:r>
              <a:rPr lang="en-US" dirty="0">
                <a:effectLst/>
                <a:latin typeface="Arial" panose="020B0604020202020204" pitchFamily="34" charset="0"/>
                <a:cs typeface="Arial" panose="020B0604020202020204" pitchFamily="34" charset="0"/>
              </a:rPr>
              <a:t> MSE </a:t>
            </a:r>
            <a:r>
              <a:rPr lang="en-US" dirty="0" err="1">
                <a:effectLst/>
                <a:latin typeface="Arial" panose="020B0604020202020204" pitchFamily="34" charset="0"/>
                <a:cs typeface="Arial" panose="020B0604020202020204" pitchFamily="34" charset="0"/>
              </a:rPr>
              <a:t>và</a:t>
            </a:r>
            <a:r>
              <a:rPr lang="en-US" dirty="0">
                <a:effectLst/>
                <a:latin typeface="Arial" panose="020B0604020202020204" pitchFamily="34" charset="0"/>
                <a:cs typeface="Arial" panose="020B0604020202020204" pitchFamily="34" charset="0"/>
              </a:rPr>
              <a:t> RMSE</a:t>
            </a:r>
            <a:endParaRPr lang="en-US" dirty="0">
              <a:effectLst/>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3352963" y="1898671"/>
            <a:ext cx="4648603" cy="716342"/>
          </a:xfrm>
          <a:prstGeom prst="rect">
            <a:avLst/>
          </a:prstGeo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86" y="3573909"/>
            <a:ext cx="4822379"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28588"/>
            <a:ext cx="480787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935095" y="1137389"/>
            <a:ext cx="6305460"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Các bước để xây dựng </a:t>
            </a:r>
            <a:r>
              <a:rPr lang="vi-VN" b="1" i="1" dirty="0">
                <a:latin typeface="Times New Roman" panose="02020603050405020304" pitchFamily="18" charset="0"/>
                <a:cs typeface="Times New Roman" panose="02020603050405020304" pitchFamily="18" charset="0"/>
              </a:rPr>
              <a:t>Random forest </a:t>
            </a:r>
            <a:r>
              <a:rPr lang="vi-VN" dirty="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5232" y="1516997"/>
            <a:ext cx="4655505"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Đầu tiên ta chọn ra những best parameter</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5833764" y="1516997"/>
            <a:ext cx="4648603" cy="739204"/>
          </a:xfrm>
          <a:prstGeom prst="rect">
            <a:avLst/>
          </a:prstGeom>
        </p:spPr>
      </p:pic>
      <p:pic>
        <p:nvPicPr>
          <p:cNvPr id="12" name="Picture 11"/>
          <p:cNvPicPr>
            <a:picLocks noChangeAspect="1"/>
          </p:cNvPicPr>
          <p:nvPr/>
        </p:nvPicPr>
        <p:blipFill>
          <a:blip r:embed="rId2"/>
          <a:stretch>
            <a:fillRect/>
          </a:stretch>
        </p:blipFill>
        <p:spPr>
          <a:xfrm>
            <a:off x="935097" y="2868863"/>
            <a:ext cx="8215072" cy="944962"/>
          </a:xfrm>
          <a:prstGeom prst="rect">
            <a:avLst/>
          </a:prstGeom>
        </p:spPr>
      </p:pic>
      <p:sp>
        <p:nvSpPr>
          <p:cNvPr id="13" name="TextBox 12"/>
          <p:cNvSpPr txBox="1"/>
          <p:nvPr/>
        </p:nvSpPr>
        <p:spPr>
          <a:xfrm>
            <a:off x="845232" y="2377866"/>
            <a:ext cx="6478568"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 Tiếp theo ta gọi hàm RandomForestRegressor của thư viện sklearn</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54886" y="3935490"/>
            <a:ext cx="5073825"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 Sau đó ta sử dụng hàm .fit() để huấn luyện mô hình</a:t>
            </a: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935096" y="4426487"/>
            <a:ext cx="4465662" cy="575630"/>
          </a:xfrm>
          <a:prstGeom prst="rect">
            <a:avLst/>
          </a:prstGeom>
        </p:spPr>
      </p:pic>
      <p:pic>
        <p:nvPicPr>
          <p:cNvPr id="18" name="Picture 17"/>
          <p:cNvPicPr>
            <a:picLocks noChangeAspect="1"/>
          </p:cNvPicPr>
          <p:nvPr/>
        </p:nvPicPr>
        <p:blipFill>
          <a:blip r:embed="rId4"/>
          <a:stretch>
            <a:fillRect/>
          </a:stretch>
        </p:blipFill>
        <p:spPr>
          <a:xfrm>
            <a:off x="935096" y="5701844"/>
            <a:ext cx="2514818" cy="518205"/>
          </a:xfrm>
          <a:prstGeom prst="rect">
            <a:avLst/>
          </a:prstGeom>
        </p:spPr>
      </p:pic>
      <p:sp>
        <p:nvSpPr>
          <p:cNvPr id="19" name="TextBox 18"/>
          <p:cNvSpPr txBox="1"/>
          <p:nvPr/>
        </p:nvSpPr>
        <p:spPr>
          <a:xfrm>
            <a:off x="845232" y="5167314"/>
            <a:ext cx="4657557" cy="369332"/>
          </a:xfrm>
          <a:prstGeom prst="rect">
            <a:avLst/>
          </a:prstGeom>
          <a:noFill/>
        </p:spPr>
        <p:txBody>
          <a:bodyPr wrap="none" rtlCol="0">
            <a:spAutoFit/>
          </a:bodyPr>
          <a:lstStyle/>
          <a:p>
            <a:r>
              <a:rPr lang="vi-VN">
                <a:latin typeface="Times New Roman" panose="02020603050405020304" pitchFamily="18" charset="0"/>
                <a:cs typeface="Times New Roman" panose="02020603050405020304" pitchFamily="18" charset="0"/>
              </a:rPr>
              <a:t>- Tiếp đó ta gọi hàm .predict() để có thể dự đoán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728555" y="1783079"/>
            <a:ext cx="5495348" cy="3752747"/>
          </a:xfrm>
          <a:prstGeom prst="rect">
            <a:avLst/>
          </a:prstGeom>
        </p:spPr>
      </p:pic>
      <p:sp>
        <p:nvSpPr>
          <p:cNvPr id="4" name="TextBox 3"/>
          <p:cNvSpPr txBox="1"/>
          <p:nvPr/>
        </p:nvSpPr>
        <p:spPr>
          <a:xfrm>
            <a:off x="7162800" y="2472266"/>
            <a:ext cx="4724400"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scatter plot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thẳng</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54886" y="1166326"/>
            <a:ext cx="6388287" cy="400110"/>
          </a:xfrm>
          <a:prstGeom prst="rect">
            <a:avLst/>
          </a:prstGeom>
          <a:noFill/>
        </p:spPr>
        <p:txBody>
          <a:bodyPr wrap="none" rtlCol="0">
            <a:spAutoFit/>
          </a:bodyPr>
          <a:lstStyle/>
          <a:p>
            <a:r>
              <a:rPr lang="en-US" sz="2000" dirty="0" err="1">
                <a:solidFill>
                  <a:srgbClr val="FF0000"/>
                </a:solidFill>
                <a:latin typeface="Times New Roman" panose="02020603050405020304" pitchFamily="18" charset="0"/>
                <a:cs typeface="Times New Roman" panose="02020603050405020304" pitchFamily="18" charset="0"/>
              </a:rPr>
              <a:t>Để</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kiểm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tra</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độ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chính</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xác</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thif</a:t>
            </a:r>
            <a:r>
              <a:rPr lang="en-US" sz="2000" dirty="0">
                <a:solidFill>
                  <a:srgbClr val="FF0000"/>
                </a:solidFill>
                <a:latin typeface="Times New Roman" panose="02020603050405020304" pitchFamily="18" charset="0"/>
                <a:cs typeface="Times New Roman" panose="02020603050405020304" pitchFamily="18" charset="0"/>
              </a:rPr>
              <a:t> ta </a:t>
            </a:r>
            <a:r>
              <a:rPr lang="en-US" sz="2000" dirty="0" err="1">
                <a:solidFill>
                  <a:srgbClr val="FF0000"/>
                </a:solidFill>
                <a:latin typeface="Times New Roman" panose="02020603050405020304" pitchFamily="18" charset="0"/>
                <a:cs typeface="Times New Roman" panose="02020603050405020304" pitchFamily="18" charset="0"/>
              </a:rPr>
              <a:t>tính</a:t>
            </a:r>
            <a:r>
              <a:rPr lang="en-US" sz="2000" dirty="0">
                <a:solidFill>
                  <a:srgbClr val="FF0000"/>
                </a:solidFill>
                <a:latin typeface="Times New Roman" panose="02020603050405020304" pitchFamily="18" charset="0"/>
                <a:cs typeface="Times New Roman" panose="02020603050405020304" pitchFamily="18" charset="0"/>
              </a:rPr>
              <a:t> MSE, RMSE, r2_score</a:t>
            </a:r>
            <a:r>
              <a:rPr lang="vi-VN" sz="2000" dirty="0">
                <a:solidFill>
                  <a:srgbClr val="FF0000"/>
                </a:solidFill>
                <a:latin typeface="Times New Roman" panose="02020603050405020304" pitchFamily="18" charset="0"/>
                <a:cs typeface="Times New Roman" panose="02020603050405020304" pitchFamily="18" charset="0"/>
              </a:rPr>
              <a:t>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23731" y="1623527"/>
            <a:ext cx="11420114" cy="830997"/>
          </a:xfrm>
          <a:prstGeom prst="rect">
            <a:avLst/>
          </a:prstGeom>
          <a:noFill/>
        </p:spPr>
        <p:txBody>
          <a:bodyPr wrap="none" rtlCol="0">
            <a:spAutoFit/>
          </a:bodyPr>
          <a:lstStyle/>
          <a:p>
            <a:r>
              <a:rPr lang="vi-VN" sz="1600" b="0" dirty="0">
                <a:effectLst/>
                <a:latin typeface="Times New Roman" panose="02020603050405020304" pitchFamily="18" charset="0"/>
                <a:cs typeface="Times New Roman" panose="02020603050405020304" pitchFamily="18" charset="0"/>
              </a:rPr>
              <a:t>- Sau khi tạo model,ta kiểm tra tính chính xác bằng cách sử dụng giá trị thực tế và dự đoán.</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Sau đó ta có được giá trị của MSE và RMSE cùng với r2_score , dự trên các con số trên ta có thể thấy đuọc tính chính xác của mô hình</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r2_score số được sử dụng để đánh giá hiệu suất của mô hình hồi quy tuyến tính. </a:t>
            </a:r>
            <a:endParaRPr lang="vi-VN" sz="1600" b="0" dirty="0">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923729" y="2624696"/>
            <a:ext cx="6679096" cy="1371600"/>
          </a:xfrm>
          <a:prstGeom prst="rect">
            <a:avLst/>
          </a:prstGeom>
        </p:spPr>
      </p:pic>
      <p:sp>
        <p:nvSpPr>
          <p:cNvPr id="10" name="TextBox 9"/>
          <p:cNvSpPr txBox="1"/>
          <p:nvPr/>
        </p:nvSpPr>
        <p:spPr>
          <a:xfrm>
            <a:off x="2028605" y="4533484"/>
            <a:ext cx="3818890" cy="1076325"/>
          </a:xfrm>
          <a:prstGeom prst="rect">
            <a:avLst/>
          </a:prstGeom>
          <a:noFill/>
        </p:spPr>
        <p:txBody>
          <a:bodyPr wrap="none" rtlCol="0">
            <a:spAutoFit/>
          </a:bodyPr>
          <a:lstStyle/>
          <a:p>
            <a:r>
              <a:rPr lang="vi-VN" sz="1600" dirty="0">
                <a:latin typeface="Times New Roman" panose="02020603050405020304" pitchFamily="18" charset="0"/>
                <a:cs typeface="Times New Roman" panose="02020603050405020304" pitchFamily="18" charset="0"/>
              </a:rPr>
              <a:t>Sau khi run thì ta có được kết quả :</a:t>
            </a:r>
            <a:endParaRPr lang="vi-VN" sz="1600" dirty="0">
              <a:latin typeface="Times New Roman" panose="02020603050405020304" pitchFamily="18" charset="0"/>
              <a:cs typeface="Times New Roman" panose="02020603050405020304" pitchFamily="18" charset="0"/>
            </a:endParaRPr>
          </a:p>
          <a:p>
            <a:pPr lvl="1"/>
            <a:r>
              <a:rPr lang="en-US" sz="1600" i="0" dirty="0">
                <a:effectLst/>
                <a:latin typeface="Times New Roman" panose="02020603050405020304" pitchFamily="18" charset="0"/>
                <a:cs typeface="Times New Roman" panose="02020603050405020304" pitchFamily="18" charset="0"/>
              </a:rPr>
              <a:t>MSE: 0.031533754945331845 </a:t>
            </a:r>
            <a:endParaRPr lang="vi-VN" sz="1600" i="0" dirty="0">
              <a:effectLst/>
              <a:latin typeface="Times New Roman" panose="02020603050405020304" pitchFamily="18" charset="0"/>
              <a:cs typeface="Times New Roman" panose="02020603050405020304" pitchFamily="18" charset="0"/>
            </a:endParaRPr>
          </a:p>
          <a:p>
            <a:pPr lvl="1"/>
            <a:r>
              <a:rPr lang="en-US" sz="1600" i="0" dirty="0">
                <a:effectLst/>
                <a:latin typeface="Times New Roman" panose="02020603050405020304" pitchFamily="18" charset="0"/>
                <a:cs typeface="Times New Roman" panose="02020603050405020304" pitchFamily="18" charset="0"/>
              </a:rPr>
              <a:t>RMSE: 0.17757746181689793 </a:t>
            </a:r>
            <a:endParaRPr lang="vi-VN" sz="1600" i="0" dirty="0">
              <a:effectLst/>
              <a:latin typeface="Times New Roman" panose="02020603050405020304" pitchFamily="18" charset="0"/>
              <a:cs typeface="Times New Roman" panose="02020603050405020304" pitchFamily="18" charset="0"/>
            </a:endParaRPr>
          </a:p>
          <a:p>
            <a:pPr lvl="1"/>
            <a:r>
              <a:rPr lang="en-US" sz="1600" i="0" dirty="0">
                <a:effectLst/>
                <a:latin typeface="Times New Roman" panose="02020603050405020304" pitchFamily="18" charset="0"/>
                <a:cs typeface="Times New Roman" panose="02020603050405020304" pitchFamily="18" charset="0"/>
              </a:rPr>
              <a:t>R2 of </a:t>
            </a:r>
            <a:r>
              <a:rPr lang="en-US" sz="1600" i="0" dirty="0" err="1">
                <a:effectLst/>
                <a:latin typeface="Times New Roman" panose="02020603050405020304" pitchFamily="18" charset="0"/>
                <a:cs typeface="Times New Roman" panose="02020603050405020304" pitchFamily="18" charset="0"/>
              </a:rPr>
              <a:t>RandomForest</a:t>
            </a:r>
            <a:r>
              <a:rPr lang="en-US" sz="1600" i="0" dirty="0">
                <a:effectLst/>
                <a:latin typeface="Times New Roman" panose="02020603050405020304" pitchFamily="18" charset="0"/>
                <a:cs typeface="Times New Roman" panose="02020603050405020304" pitchFamily="18" charset="0"/>
              </a:rPr>
              <a:t> model is 71.45 %</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935096" y="971928"/>
            <a:ext cx="6305460"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Các bước để xây dựng </a:t>
            </a:r>
            <a:r>
              <a:rPr lang="en-US" b="1" i="1" dirty="0">
                <a:effectLst/>
                <a:latin typeface="Times New Roman" panose="02020603050405020304" pitchFamily="18" charset="0"/>
                <a:cs typeface="Times New Roman" panose="02020603050405020304" pitchFamily="18" charset="0"/>
              </a:rPr>
              <a:t>Linear Regression</a:t>
            </a:r>
            <a:r>
              <a:rPr lang="vi-VN" b="1" i="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45232" y="1516997"/>
            <a:ext cx="4655505"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Đầu tiên ta chọn ra những best parameter</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5232" y="2377866"/>
            <a:ext cx="9465095"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Tiếp theo ta gọi hàm </a:t>
            </a:r>
            <a:r>
              <a:rPr lang="en-US" dirty="0" err="1">
                <a:effectLst/>
                <a:latin typeface="Times New Roman" panose="02020603050405020304" pitchFamily="18" charset="0"/>
                <a:cs typeface="Times New Roman" panose="02020603050405020304" pitchFamily="18" charset="0"/>
              </a:rPr>
              <a:t>LinearRegression</a:t>
            </a:r>
            <a:r>
              <a:rPr lang="vi-VN" dirty="0">
                <a:latin typeface="Times New Roman" panose="02020603050405020304" pitchFamily="18" charset="0"/>
                <a:cs typeface="Times New Roman" panose="02020603050405020304" pitchFamily="18" charset="0"/>
              </a:rPr>
              <a:t>  của thư viện sklearn</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54886" y="3599138"/>
            <a:ext cx="5073825"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 Sau đó ta sử dụng hàm .fit() để huấn luyện mô hình</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920222" y="5156337"/>
            <a:ext cx="4657557"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 Tiếp đó ta gọi hàm .predict() để có thể dự đoán</a:t>
            </a:r>
            <a:endParaRPr lang="en-US"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1"/>
          <a:stretch>
            <a:fillRect/>
          </a:stretch>
        </p:blipFill>
        <p:spPr>
          <a:xfrm>
            <a:off x="5645698" y="1515374"/>
            <a:ext cx="5883150" cy="426757"/>
          </a:xfrm>
          <a:prstGeom prst="rect">
            <a:avLst/>
          </a:prstGeom>
        </p:spPr>
      </p:pic>
      <p:pic>
        <p:nvPicPr>
          <p:cNvPr id="17" name="Picture 16"/>
          <p:cNvPicPr>
            <a:picLocks noChangeAspect="1"/>
          </p:cNvPicPr>
          <p:nvPr/>
        </p:nvPicPr>
        <p:blipFill>
          <a:blip r:embed="rId2"/>
          <a:stretch>
            <a:fillRect/>
          </a:stretch>
        </p:blipFill>
        <p:spPr>
          <a:xfrm>
            <a:off x="1095100" y="2822068"/>
            <a:ext cx="10424160" cy="391691"/>
          </a:xfrm>
          <a:prstGeom prst="rect">
            <a:avLst/>
          </a:prstGeom>
        </p:spPr>
      </p:pic>
      <p:pic>
        <p:nvPicPr>
          <p:cNvPr id="19" name="Picture 18"/>
          <p:cNvPicPr>
            <a:picLocks noChangeAspect="1"/>
          </p:cNvPicPr>
          <p:nvPr/>
        </p:nvPicPr>
        <p:blipFill>
          <a:blip r:embed="rId3"/>
          <a:stretch>
            <a:fillRect/>
          </a:stretch>
        </p:blipFill>
        <p:spPr>
          <a:xfrm>
            <a:off x="1095100" y="4255269"/>
            <a:ext cx="7325000" cy="731520"/>
          </a:xfrm>
          <a:prstGeom prst="rect">
            <a:avLst/>
          </a:prstGeom>
        </p:spPr>
      </p:pic>
      <p:pic>
        <p:nvPicPr>
          <p:cNvPr id="21" name="Picture 20"/>
          <p:cNvPicPr>
            <a:picLocks noChangeAspect="1"/>
          </p:cNvPicPr>
          <p:nvPr/>
        </p:nvPicPr>
        <p:blipFill>
          <a:blip r:embed="rId4"/>
          <a:stretch>
            <a:fillRect/>
          </a:stretch>
        </p:blipFill>
        <p:spPr>
          <a:xfrm>
            <a:off x="1095100" y="5735291"/>
            <a:ext cx="3867924" cy="68763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506981" y="1367801"/>
            <a:ext cx="5992674" cy="4122397"/>
          </a:xfrm>
          <a:prstGeom prst="rect">
            <a:avLst/>
          </a:prstGeom>
        </p:spPr>
      </p:pic>
      <p:sp>
        <p:nvSpPr>
          <p:cNvPr id="5" name="TextBox 4"/>
          <p:cNvSpPr txBox="1"/>
          <p:nvPr/>
        </p:nvSpPr>
        <p:spPr>
          <a:xfrm>
            <a:off x="7176337" y="2670578"/>
            <a:ext cx="3900427" cy="1169551"/>
          </a:xfrm>
          <a:prstGeom prst="rect">
            <a:avLst/>
          </a:prstGeom>
          <a:noFill/>
        </p:spPr>
        <p:txBody>
          <a:bodyPr wrap="square" rtlCol="0">
            <a:spAutoFit/>
          </a:bodyPr>
          <a:lstStyle/>
          <a:p>
            <a:r>
              <a:rPr lang="en-US" sz="1400" dirty="0" err="1"/>
              <a:t>Nhận</a:t>
            </a:r>
            <a:r>
              <a:rPr lang="en-US" sz="1400" dirty="0"/>
              <a:t> </a:t>
            </a:r>
            <a:r>
              <a:rPr lang="en-US" sz="1400" dirty="0" err="1"/>
              <a:t>xét</a:t>
            </a:r>
            <a:r>
              <a:rPr lang="en-US" sz="1400" dirty="0"/>
              <a:t>:</a:t>
            </a:r>
            <a:endParaRPr lang="en-US" sz="1400" dirty="0"/>
          </a:p>
          <a:p>
            <a:r>
              <a:rPr lang="vi-VN" sz="1400" dirty="0"/>
              <a:t>Trực quan kết quả scatter plot ta nhận thấy rằng  : Các giá trị scartter plot phân bố theo chiều thuận. Cùng chiều với plot</a:t>
            </a:r>
            <a:endParaRPr lang="vi-VN" sz="1400" dirty="0"/>
          </a:p>
          <a:p>
            <a:r>
              <a:rPr lang="vi-VN" sz="1400" dirty="0"/>
              <a:t>=&gt; Mô hình này có khả năng chính xác cao </a:t>
            </a: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54886" y="1166326"/>
            <a:ext cx="6303329" cy="400110"/>
          </a:xfrm>
          <a:prstGeom prst="rect">
            <a:avLst/>
          </a:prstGeom>
          <a:noFill/>
        </p:spPr>
        <p:txBody>
          <a:bodyPr wrap="none" rtlCol="0">
            <a:spAutoFit/>
          </a:bodyPr>
          <a:lstStyle/>
          <a:p>
            <a:r>
              <a:rPr lang="en-US" sz="2000" dirty="0" err="1">
                <a:solidFill>
                  <a:srgbClr val="FF0000"/>
                </a:solidFill>
                <a:latin typeface="Times New Roman" panose="02020603050405020304" pitchFamily="18" charset="0"/>
                <a:cs typeface="Times New Roman" panose="02020603050405020304" pitchFamily="18" charset="0"/>
              </a:rPr>
              <a:t>Để</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kiểm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tra</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độ</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chính</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xác</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thì</a:t>
            </a:r>
            <a:r>
              <a:rPr lang="en-US" sz="2000" dirty="0">
                <a:solidFill>
                  <a:srgbClr val="FF0000"/>
                </a:solidFill>
                <a:latin typeface="Times New Roman" panose="02020603050405020304" pitchFamily="18" charset="0"/>
                <a:cs typeface="Times New Roman" panose="02020603050405020304" pitchFamily="18" charset="0"/>
              </a:rPr>
              <a:t> ta </a:t>
            </a:r>
            <a:r>
              <a:rPr lang="en-US" sz="2000" dirty="0" err="1">
                <a:solidFill>
                  <a:srgbClr val="FF0000"/>
                </a:solidFill>
                <a:latin typeface="Times New Roman" panose="02020603050405020304" pitchFamily="18" charset="0"/>
                <a:cs typeface="Times New Roman" panose="02020603050405020304" pitchFamily="18" charset="0"/>
              </a:rPr>
              <a:t>tính</a:t>
            </a:r>
            <a:r>
              <a:rPr lang="en-US" sz="2000" dirty="0">
                <a:solidFill>
                  <a:srgbClr val="FF0000"/>
                </a:solidFill>
                <a:latin typeface="Times New Roman" panose="02020603050405020304" pitchFamily="18" charset="0"/>
                <a:cs typeface="Times New Roman" panose="02020603050405020304" pitchFamily="18" charset="0"/>
              </a:rPr>
              <a:t> MSE, RMSE, r2_score</a:t>
            </a:r>
            <a:r>
              <a:rPr lang="vi-VN" sz="2000" dirty="0">
                <a:solidFill>
                  <a:srgbClr val="FF0000"/>
                </a:solidFill>
                <a:latin typeface="Times New Roman" panose="02020603050405020304" pitchFamily="18" charset="0"/>
                <a:cs typeface="Times New Roman" panose="02020603050405020304" pitchFamily="18" charset="0"/>
              </a:rPr>
              <a:t>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23731" y="1623527"/>
            <a:ext cx="11075468" cy="738664"/>
          </a:xfrm>
          <a:prstGeom prst="rect">
            <a:avLst/>
          </a:prstGeom>
          <a:noFill/>
        </p:spPr>
        <p:txBody>
          <a:bodyPr wrap="none" rtlCol="0">
            <a:spAutoFit/>
          </a:bodyPr>
          <a:lstStyle/>
          <a:p>
            <a:r>
              <a:rPr lang="vi-VN" sz="1400" b="0" dirty="0">
                <a:effectLst/>
                <a:latin typeface="Arial" panose="020B0604020202020204" pitchFamily="34" charset="0"/>
                <a:cs typeface="Arial" panose="020B0604020202020204" pitchFamily="34" charset="0"/>
              </a:rPr>
              <a:t>- Sau khi tạo model,ta kiểm tra tính chính xác bằng cách sử dụng giá trị thực tế và dự đoán.</a:t>
            </a:r>
            <a:endParaRPr lang="vi-VN" sz="1400" b="0" dirty="0">
              <a:effectLst/>
              <a:latin typeface="Arial" panose="020B0604020202020204" pitchFamily="34" charset="0"/>
              <a:cs typeface="Arial" panose="020B0604020202020204" pitchFamily="34" charset="0"/>
            </a:endParaRPr>
          </a:p>
          <a:p>
            <a:r>
              <a:rPr lang="vi-VN" sz="1400" b="0" dirty="0">
                <a:effectLst/>
                <a:latin typeface="Arial" panose="020B0604020202020204" pitchFamily="34" charset="0"/>
                <a:cs typeface="Arial" panose="020B0604020202020204" pitchFamily="34" charset="0"/>
              </a:rPr>
              <a:t>- Sau đó ta có được giá trị của MSE và RMSE cùng với r2_score , dự trên các con số trên ta có thể thấy đuọc tính chính xác của mô hình</a:t>
            </a:r>
            <a:endParaRPr lang="vi-VN" sz="1400" b="0" dirty="0">
              <a:effectLst/>
              <a:latin typeface="Arial" panose="020B0604020202020204" pitchFamily="34" charset="0"/>
              <a:cs typeface="Arial" panose="020B0604020202020204" pitchFamily="34" charset="0"/>
            </a:endParaRPr>
          </a:p>
          <a:p>
            <a:r>
              <a:rPr lang="vi-VN" sz="1400" b="0" dirty="0">
                <a:effectLst/>
                <a:latin typeface="Arial" panose="020B0604020202020204" pitchFamily="34" charset="0"/>
                <a:cs typeface="Arial" panose="020B0604020202020204" pitchFamily="34" charset="0"/>
              </a:rPr>
              <a:t>- r2_score số được sử dụng để đánh giá hiệu suất của mô hình hồi quy tuyến tính. </a:t>
            </a:r>
            <a:endParaRPr lang="vi-VN" sz="1400" b="0" dirty="0">
              <a:effectLst/>
              <a:latin typeface="Arial" panose="020B0604020202020204" pitchFamily="34" charset="0"/>
              <a:cs typeface="Arial" panose="020B0604020202020204" pitchFamily="34" charset="0"/>
            </a:endParaRPr>
          </a:p>
        </p:txBody>
      </p:sp>
      <p:sp>
        <p:nvSpPr>
          <p:cNvPr id="10" name="TextBox 9"/>
          <p:cNvSpPr txBox="1"/>
          <p:nvPr/>
        </p:nvSpPr>
        <p:spPr>
          <a:xfrm>
            <a:off x="2028605" y="4459671"/>
            <a:ext cx="3900427" cy="954107"/>
          </a:xfrm>
          <a:prstGeom prst="rect">
            <a:avLst/>
          </a:prstGeom>
          <a:noFill/>
        </p:spPr>
        <p:txBody>
          <a:bodyPr wrap="none" rtlCol="0">
            <a:spAutoFit/>
          </a:bodyPr>
          <a:lstStyle/>
          <a:p>
            <a:r>
              <a:rPr lang="vi-VN" sz="1400" dirty="0">
                <a:latin typeface="Arial" panose="020B0604020202020204" pitchFamily="34" charset="0"/>
                <a:cs typeface="Arial" panose="020B0604020202020204" pitchFamily="34" charset="0"/>
              </a:rPr>
              <a:t>Sau khi run thì ta có được kết quả :</a:t>
            </a:r>
            <a:endParaRPr lang="vi-VN" sz="1400" dirty="0">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MSE: 0.027399551255075368 </a:t>
            </a:r>
            <a:endParaRPr lang="vi-VN"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RMSE: 0.16552809808330238 </a:t>
            </a:r>
            <a:endParaRPr lang="vi-VN"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R2 of </a:t>
            </a:r>
            <a:r>
              <a:rPr lang="en-US" sz="1400" b="0" i="0" dirty="0" err="1">
                <a:effectLst/>
                <a:latin typeface="Arial" panose="020B0604020202020204" pitchFamily="34" charset="0"/>
                <a:cs typeface="Arial" panose="020B0604020202020204" pitchFamily="34" charset="0"/>
              </a:rPr>
              <a:t>LinearRegression</a:t>
            </a:r>
            <a:r>
              <a:rPr lang="en-US" sz="1400" b="0" i="0" dirty="0">
                <a:effectLst/>
                <a:latin typeface="Arial" panose="020B0604020202020204" pitchFamily="34" charset="0"/>
                <a:cs typeface="Arial" panose="020B0604020202020204" pitchFamily="34" charset="0"/>
              </a:rPr>
              <a:t> model is 75.13%</a:t>
            </a:r>
            <a:endParaRPr lang="en-US"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923731" y="2559285"/>
            <a:ext cx="8475186" cy="14630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flipH="1">
            <a:off x="727564" y="930781"/>
            <a:ext cx="8728952"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Ta sử dụng </a:t>
            </a:r>
            <a:r>
              <a:rPr lang="en-US" dirty="0">
                <a:latin typeface="Times New Roman" panose="02020603050405020304" pitchFamily="18" charset="0"/>
                <a:cs typeface="Times New Roman" panose="02020603050405020304" pitchFamily="18" charset="0"/>
              </a:rPr>
              <a:t>Cross Validation</a:t>
            </a:r>
            <a:r>
              <a:rPr lang="vi-VN"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854886" y="1378889"/>
            <a:ext cx="7529212" cy="3391194"/>
          </a:xfrm>
          <a:prstGeom prst="rect">
            <a:avLst/>
          </a:prstGeom>
        </p:spPr>
      </p:pic>
      <p:sp>
        <p:nvSpPr>
          <p:cNvPr id="7" name="TextBox 6"/>
          <p:cNvSpPr txBox="1"/>
          <p:nvPr/>
        </p:nvSpPr>
        <p:spPr>
          <a:xfrm>
            <a:off x="988730" y="4848859"/>
            <a:ext cx="70142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MSE, RMSE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chia CV (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mean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508044" y="5495190"/>
            <a:ext cx="4298052" cy="929721"/>
          </a:xfrm>
          <a:prstGeom prst="rect">
            <a:avLst/>
          </a:prstGeom>
        </p:spPr>
      </p:pic>
      <p:sp>
        <p:nvSpPr>
          <p:cNvPr id="12" name="TextBox 11"/>
          <p:cNvSpPr txBox="1"/>
          <p:nvPr/>
        </p:nvSpPr>
        <p:spPr>
          <a:xfrm>
            <a:off x="1005265" y="6436112"/>
            <a:ext cx="3715473"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mj-lt"/>
            </a:endParaRPr>
          </a:p>
        </p:txBody>
      </p:sp>
      <p:sp>
        <p:nvSpPr>
          <p:cNvPr id="31" name="文本框 23"/>
          <p:cNvSpPr txBox="1"/>
          <p:nvPr/>
        </p:nvSpPr>
        <p:spPr>
          <a:xfrm>
            <a:off x="136715" y="189159"/>
            <a:ext cx="403986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mj-lt"/>
                <a:cs typeface="Arial" panose="020B0604020202020204" pitchFamily="34" charset="0"/>
              </a:rPr>
              <a:t>1</a:t>
            </a:r>
            <a:r>
              <a:rPr lang="en-US" altLang="zh-CN" sz="3200" b="1" dirty="0">
                <a:solidFill>
                  <a:prstClr val="white"/>
                </a:solidFill>
                <a:effectLst>
                  <a:outerShdw blurRad="38100" dist="38100" dir="2700000" algn="tl">
                    <a:srgbClr val="000000">
                      <a:alpha val="43137"/>
                    </a:srgbClr>
                  </a:outerShdw>
                </a:effectLst>
                <a:latin typeface="+mj-lt"/>
                <a:cs typeface="Arial" panose="020B0604020202020204" pitchFamily="34" charset="0"/>
              </a:rPr>
              <a:t>    </a:t>
            </a:r>
            <a:r>
              <a:rPr lang="tr-TR" altLang="zh-CN" sz="3200" b="1" dirty="0">
                <a:solidFill>
                  <a:prstClr val="white"/>
                </a:solidFill>
                <a:effectLst>
                  <a:outerShdw blurRad="38100" dist="38100" dir="2700000" algn="tl">
                    <a:srgbClr val="000000">
                      <a:alpha val="43137"/>
                    </a:srgbClr>
                  </a:outerShdw>
                </a:effectLst>
                <a:latin typeface="+mj-lt"/>
                <a:cs typeface="Arial" panose="020B0604020202020204" pitchFamily="34" charset="0"/>
              </a:rPr>
              <a:t>  </a:t>
            </a:r>
            <a:r>
              <a:rPr lang="en-US" altLang="zh-CN" sz="3200" b="1" dirty="0" err="1">
                <a:solidFill>
                  <a:prstClr val="white"/>
                </a:solidFill>
                <a:effectLst>
                  <a:outerShdw blurRad="38100" dist="38100" dir="2700000" algn="tl">
                    <a:srgbClr val="000000">
                      <a:alpha val="43137"/>
                    </a:srgbClr>
                  </a:outerShdw>
                </a:effectLst>
                <a:latin typeface="+mj-lt"/>
                <a:cs typeface="Arial" panose="020B0604020202020204" pitchFamily="34" charset="0"/>
              </a:rPr>
              <a:t>Thành</a:t>
            </a:r>
            <a:r>
              <a:rPr lang="en-US" altLang="zh-CN" sz="3200" b="1" dirty="0">
                <a:solidFill>
                  <a:prstClr val="white"/>
                </a:solidFill>
                <a:effectLst>
                  <a:outerShdw blurRad="38100" dist="38100" dir="2700000" algn="tl">
                    <a:srgbClr val="000000">
                      <a:alpha val="43137"/>
                    </a:srgbClr>
                  </a:outerShdw>
                </a:effectLst>
                <a:latin typeface="+mj-lt"/>
                <a:cs typeface="Arial" panose="020B0604020202020204" pitchFamily="34" charset="0"/>
              </a:rPr>
              <a:t> </a:t>
            </a:r>
            <a:r>
              <a:rPr lang="en-US" altLang="zh-CN" sz="3200" b="1" dirty="0" err="1">
                <a:solidFill>
                  <a:prstClr val="white"/>
                </a:solidFill>
                <a:effectLst>
                  <a:outerShdw blurRad="38100" dist="38100" dir="2700000" algn="tl">
                    <a:srgbClr val="000000">
                      <a:alpha val="43137"/>
                    </a:srgbClr>
                  </a:outerShdw>
                </a:effectLst>
                <a:latin typeface="+mj-lt"/>
                <a:cs typeface="Arial" panose="020B0604020202020204" pitchFamily="34" charset="0"/>
              </a:rPr>
              <a:t>viên</a:t>
            </a:r>
            <a:endParaRPr lang="en-US" altLang="zh-CN" sz="3200" b="1" dirty="0">
              <a:solidFill>
                <a:prstClr val="white"/>
              </a:solidFill>
              <a:effectLst>
                <a:outerShdw blurRad="38100" dist="38100" dir="2700000" algn="tl">
                  <a:srgbClr val="000000">
                    <a:alpha val="43137"/>
                  </a:srgbClr>
                </a:outerShdw>
              </a:effectLst>
              <a:latin typeface="+mj-lt"/>
              <a:cs typeface="Arial" panose="020B0604020202020204" pitchFamily="34" charset="0"/>
            </a:endParaRPr>
          </a:p>
        </p:txBody>
      </p:sp>
      <p:graphicFrame>
        <p:nvGraphicFramePr>
          <p:cNvPr id="28" name="Table 28"/>
          <p:cNvGraphicFramePr>
            <a:graphicFrameLocks noGrp="1"/>
          </p:cNvGraphicFramePr>
          <p:nvPr/>
        </p:nvGraphicFramePr>
        <p:xfrm>
          <a:off x="2032000" y="2332653"/>
          <a:ext cx="8127999" cy="3063957"/>
        </p:xfrm>
        <a:graphic>
          <a:graphicData uri="http://schemas.openxmlformats.org/drawingml/2006/table">
            <a:tbl>
              <a:tblPr firstRow="1" bandRow="1">
                <a:tableStyleId>{5C22544A-7EE6-4342-B048-85BDC9FD1C3A}</a:tableStyleId>
              </a:tblPr>
              <a:tblGrid>
                <a:gridCol w="2709333"/>
                <a:gridCol w="2709333"/>
                <a:gridCol w="2709333"/>
              </a:tblGrid>
              <a:tr h="595077">
                <a:tc>
                  <a:txBody>
                    <a:bodyPr/>
                    <a:lstStyle/>
                    <a:p>
                      <a:r>
                        <a:rPr lang="en-US" dirty="0">
                          <a:latin typeface="Times New Roman" panose="02020603050405020304" pitchFamily="18" charset="0"/>
                          <a:cs typeface="Times New Roman" panose="02020603050405020304" pitchFamily="18" charset="0"/>
                        </a:rPr>
                        <a:t>MSSV</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595077">
                <a:tc>
                  <a:txBody>
                    <a:bodyPr/>
                    <a:lstStyle/>
                    <a:p>
                      <a:r>
                        <a:rPr lang="en-US" dirty="0">
                          <a:latin typeface="Times New Roman" panose="02020603050405020304" pitchFamily="18" charset="0"/>
                          <a:cs typeface="Times New Roman" panose="02020603050405020304" pitchFamily="18" charset="0"/>
                        </a:rPr>
                        <a:t>20127395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Phan Minh Xuân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1,6, </a:t>
                      </a:r>
                      <a:r>
                        <a:rPr lang="en-US" dirty="0" err="1">
                          <a:latin typeface="Times New Roman" panose="02020603050405020304" pitchFamily="18" charset="0"/>
                          <a:cs typeface="Times New Roman" panose="02020603050405020304" pitchFamily="18" charset="0"/>
                        </a:rPr>
                        <a:t>LinearRegression</a:t>
                      </a:r>
                      <a:r>
                        <a:rPr lang="en-US" dirty="0">
                          <a:latin typeface="Times New Roman" panose="02020603050405020304" pitchFamily="18" charset="0"/>
                          <a:cs typeface="Times New Roman" panose="02020603050405020304" pitchFamily="18" charset="0"/>
                        </a:rPr>
                        <a:t> Model</a:t>
                      </a:r>
                      <a:endParaRPr lang="en-US" dirty="0">
                        <a:latin typeface="Times New Roman" panose="02020603050405020304" pitchFamily="18" charset="0"/>
                        <a:cs typeface="Times New Roman" panose="02020603050405020304" pitchFamily="18" charset="0"/>
                      </a:endParaRPr>
                    </a:p>
                  </a:txBody>
                  <a:tcPr/>
                </a:tc>
              </a:tr>
              <a:tr h="595077">
                <a:tc>
                  <a:txBody>
                    <a:bodyPr/>
                    <a:lstStyle/>
                    <a:p>
                      <a:r>
                        <a:rPr lang="en-US" dirty="0">
                          <a:latin typeface="Times New Roman" panose="02020603050405020304" pitchFamily="18" charset="0"/>
                          <a:cs typeface="Times New Roman" panose="02020603050405020304" pitchFamily="18" charset="0"/>
                        </a:rPr>
                        <a:t>20127444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Bùi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4,5, Cross Validation</a:t>
                      </a:r>
                      <a:endParaRPr lang="en-US" dirty="0">
                        <a:latin typeface="Times New Roman" panose="02020603050405020304" pitchFamily="18" charset="0"/>
                        <a:cs typeface="Times New Roman" panose="02020603050405020304" pitchFamily="18" charset="0"/>
                      </a:endParaRPr>
                    </a:p>
                  </a:txBody>
                  <a:tcPr/>
                </a:tc>
              </a:tr>
              <a:tr h="595077">
                <a:tc>
                  <a:txBody>
                    <a:bodyPr/>
                    <a:lstStyle/>
                    <a:p>
                      <a:r>
                        <a:rPr lang="en-US" dirty="0">
                          <a:latin typeface="Times New Roman" panose="02020603050405020304" pitchFamily="18" charset="0"/>
                          <a:cs typeface="Times New Roman" panose="02020603050405020304" pitchFamily="18" charset="0"/>
                        </a:rPr>
                        <a:t>20127448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Thu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2,3, </a:t>
                      </a:r>
                      <a:r>
                        <a:rPr lang="en-US" dirty="0" err="1">
                          <a:latin typeface="Times New Roman" panose="02020603050405020304" pitchFamily="18" charset="0"/>
                          <a:cs typeface="Times New Roman" panose="02020603050405020304" pitchFamily="18" charset="0"/>
                        </a:rPr>
                        <a:t>RandomForest</a:t>
                      </a:r>
                      <a:r>
                        <a:rPr lang="en-US" dirty="0">
                          <a:latin typeface="Times New Roman" panose="02020603050405020304" pitchFamily="18" charset="0"/>
                          <a:cs typeface="Times New Roman" panose="02020603050405020304" pitchFamily="18" charset="0"/>
                        </a:rPr>
                        <a:t> Model</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410581" y="250420"/>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hóa dữ 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275609" y="1101012"/>
            <a:ext cx="8594019"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Cuối cùng ta nhận xét độ khả quan của 2 mô hình trên bằng cách trực quan hóa các kết quả</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215389" y="1736161"/>
            <a:ext cx="5761219" cy="3010161"/>
          </a:xfrm>
          <a:prstGeom prst="rect">
            <a:avLst/>
          </a:prstGeom>
        </p:spPr>
      </p:pic>
      <p:sp>
        <p:nvSpPr>
          <p:cNvPr id="7" name="TextBox 6"/>
          <p:cNvSpPr txBox="1"/>
          <p:nvPr/>
        </p:nvSpPr>
        <p:spPr>
          <a:xfrm>
            <a:off x="1584987" y="4995078"/>
            <a:ext cx="8562729" cy="1200329"/>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Nhận xét :</a:t>
            </a:r>
            <a:endParaRPr lang="vi-VN" dirty="0">
              <a:latin typeface="Times New Roman" panose="02020603050405020304" pitchFamily="18" charset="0"/>
              <a:cs typeface="Times New Roman" panose="02020603050405020304" pitchFamily="18" charset="0"/>
            </a:endParaRPr>
          </a:p>
          <a:p>
            <a:pPr algn="ctr"/>
            <a:r>
              <a:rPr lang="vi-VN" dirty="0">
                <a:latin typeface="Times New Roman" panose="02020603050405020304" pitchFamily="18" charset="0"/>
                <a:cs typeface="Times New Roman" panose="02020603050405020304" pitchFamily="18" charset="0"/>
              </a:rPr>
              <a:t>Qua số liệu trực quan hóa dựa trên R2 score ta thấy được </a:t>
            </a:r>
            <a:r>
              <a:rPr lang="vi-VN" b="0" dirty="0">
                <a:effectLst/>
                <a:latin typeface="Times New Roman" panose="02020603050405020304" pitchFamily="18" charset="0"/>
                <a:cs typeface="Times New Roman" panose="02020603050405020304" pitchFamily="18" charset="0"/>
              </a:rPr>
              <a:t>mô hình LinearRegression </a:t>
            </a:r>
            <a:endParaRPr lang="vi-VN" b="0" dirty="0">
              <a:effectLst/>
              <a:latin typeface="Times New Roman" panose="02020603050405020304" pitchFamily="18" charset="0"/>
              <a:cs typeface="Times New Roman" panose="02020603050405020304" pitchFamily="18" charset="0"/>
            </a:endParaRPr>
          </a:p>
          <a:p>
            <a:pPr algn="ctr"/>
            <a:r>
              <a:rPr lang="vi-VN" b="0" dirty="0">
                <a:effectLst/>
                <a:latin typeface="Times New Roman" panose="02020603050405020304" pitchFamily="18" charset="0"/>
                <a:cs typeface="Times New Roman" panose="02020603050405020304" pitchFamily="18" charset="0"/>
              </a:rPr>
              <a:t>sẽ tốt hơn mô hình RandomForestRegressor</a:t>
            </a:r>
            <a:endParaRPr lang="vi-VN"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a:xfrm>
            <a:off x="675698" y="4185069"/>
            <a:ext cx="6182302" cy="895350"/>
          </a:xfrm>
        </p:spPr>
        <p:txBody>
          <a:bodyPr>
            <a:normAutofit/>
          </a:bodyPr>
          <a:lstStyle/>
          <a:p>
            <a:r>
              <a:rPr lang="en-US" altLang="zh-CN" sz="4800" dirty="0">
                <a:latin typeface="Times New Roman" panose="02020603050405020304" pitchFamily="18" charset="0"/>
                <a:cs typeface="Times New Roman" panose="02020603050405020304" pitchFamily="18" charset="0"/>
              </a:rPr>
              <a:t>TỔNG KẾT</a:t>
            </a:r>
            <a:endParaRPr lang="zh-CN" alt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23"/>
          <p:cNvSpPr txBox="1"/>
          <p:nvPr/>
        </p:nvSpPr>
        <p:spPr>
          <a:xfrm>
            <a:off x="-1366847" y="89909"/>
            <a:ext cx="49048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62986" y="868102"/>
            <a:ext cx="5359080" cy="5878532"/>
          </a:xfrm>
          <a:prstGeom prst="rect">
            <a:avLst/>
          </a:prstGeom>
          <a:noFill/>
        </p:spPr>
        <p:txBody>
          <a:bodyPr wrap="square" rtlCol="0">
            <a:spAutoFit/>
          </a:bodyPr>
          <a:lstStyle/>
          <a:p>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Nhìn</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lại</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quá</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trình</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làm</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đồ</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án</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vi-VN" sz="1600" b="1" dirty="0">
                <a:effectLst/>
                <a:latin typeface="Times New Roman" panose="02020603050405020304" pitchFamily="18" charset="0"/>
                <a:cs typeface="Times New Roman" panose="02020603050405020304" pitchFamily="18" charset="0"/>
              </a:rPr>
              <a:t>Thành viên 1: Phan Minh Xuân</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Học được gì khi làm đồ án: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Hiểu được quy trình phân tích dữ liệu</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Biết cách sử dụng các thư viện numpy, pandas, matplotlib, sklearn.</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Khó khăn: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Đặt ra các câu hỏi sao cho vừa có ích, vừa nằm trong khả năng xử lí</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Cách trình bày nội dung sao cho trực quan, người khác dễ hiểu</a:t>
            </a:r>
            <a:endParaRPr lang="vi-VN" sz="1600" b="0" dirty="0">
              <a:effectLst/>
              <a:latin typeface="Times New Roman" panose="02020603050405020304" pitchFamily="18" charset="0"/>
              <a:cs typeface="Times New Roman" panose="02020603050405020304" pitchFamily="18" charset="0"/>
            </a:endParaRPr>
          </a:p>
          <a:p>
            <a:r>
              <a:rPr lang="vi-VN" sz="1600" b="1" dirty="0">
                <a:effectLst/>
                <a:latin typeface="Times New Roman" panose="02020603050405020304" pitchFamily="18" charset="0"/>
                <a:cs typeface="Times New Roman" panose="02020603050405020304" pitchFamily="18" charset="0"/>
              </a:rPr>
              <a:t>Thành viên 2: Bùi Duy Bảo</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Học được gì khi làm đồ án: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Thêm kinh nghiệm để chọn lọc và thu thập dữ liệu và cẩn thận hơn trong cách trình bày</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Hiểu thêm về các thuật toán mô hình hóa và các tham số</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Khó khăn: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Trong quá trình tìm chủ đề: phải chọn được chủ đề phù hợp với khả năng</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Trong quá trình mô hình hóa: Khó khăn trong việc lựa chọn mô hình và các tham</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số cho mô hình cần phải tìm hiểu để chọn cho hợp lý</a:t>
            </a:r>
            <a:endParaRPr lang="vi-VN" sz="1600" b="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34177" y="1006998"/>
            <a:ext cx="4062714" cy="4770537"/>
          </a:xfrm>
          <a:prstGeom prst="rect">
            <a:avLst/>
          </a:prstGeom>
          <a:noFill/>
        </p:spPr>
        <p:txBody>
          <a:bodyPr wrap="square" rtlCol="0">
            <a:spAutoFit/>
          </a:bodyPr>
          <a:lstStyle/>
          <a:p>
            <a:r>
              <a:rPr lang="vi-VN" sz="1600" b="1" dirty="0">
                <a:effectLst/>
                <a:latin typeface="Times New Roman" panose="02020603050405020304" pitchFamily="18" charset="0"/>
                <a:cs typeface="Times New Roman" panose="02020603050405020304" pitchFamily="18" charset="0"/>
              </a:rPr>
              <a:t>Thành viên 3: Nguyễn Thái Bảo</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Học được gì khi làm đồ án: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Thành thạo hơn trong việc sử dụng cả thư viên như pandas numpy sklearn</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Hiểu rõ hoen về việc độ mất mát của dữ liệu</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Nhận thấy rằng việc sử lý dữ liệu là cực kì quan trọng như thế nào</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Khó khăn: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Trong lúc scrawl data trang web liên tục không kết nối được khiến em khá hoang mang</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 Chưa nắm rõ cách trình bày các loại dữ liệu sao cho phù hợp</a:t>
            </a:r>
            <a:endParaRPr lang="vi-VN" sz="1600" b="0" dirty="0">
              <a:effectLst/>
              <a:latin typeface="Times New Roman" panose="02020603050405020304" pitchFamily="18" charset="0"/>
              <a:cs typeface="Times New Roman" panose="02020603050405020304" pitchFamily="18" charset="0"/>
            </a:endParaRPr>
          </a:p>
          <a:p>
            <a:r>
              <a:rPr lang="vi-VN" sz="1600" b="1" dirty="0">
                <a:effectLst/>
                <a:latin typeface="Times New Roman" panose="02020603050405020304" pitchFamily="18" charset="0"/>
                <a:cs typeface="Times New Roman" panose="02020603050405020304" pitchFamily="18" charset="0"/>
              </a:rPr>
              <a:t>Nếu có thêm thời gian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Sẽ tìm hiểu thêm về Meachine Leaning </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Học thêm về các mô hình, để áp dụng mô hình nào phù hợp cho bài toán nào</a:t>
            </a:r>
            <a:endParaRPr lang="vi-VN" sz="1600" b="0" dirty="0">
              <a:effectLst/>
              <a:latin typeface="Times New Roman" panose="02020603050405020304" pitchFamily="18" charset="0"/>
              <a:cs typeface="Times New Roman" panose="02020603050405020304" pitchFamily="18" charset="0"/>
            </a:endParaRPr>
          </a:p>
          <a:p>
            <a:r>
              <a:rPr lang="vi-VN" sz="1600" b="0" dirty="0">
                <a:effectLst/>
                <a:latin typeface="Times New Roman" panose="02020603050405020304" pitchFamily="18" charset="0"/>
                <a:cs typeface="Times New Roman" panose="02020603050405020304" pitchFamily="18" charset="0"/>
              </a:rPr>
              <a:t>- Học thêm về cách trực quan hóa dữ liệu </a:t>
            </a:r>
            <a:endParaRPr lang="vi-VN" sz="1600" b="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ïṣļïḓê"/>
        <p:cNvGrpSpPr/>
        <p:nvPr/>
      </p:nvGrpSpPr>
      <p:grpSpPr>
        <a:xfrm>
          <a:off x="0" y="0"/>
          <a:ext cx="0" cy="0"/>
          <a:chOff x="0" y="0"/>
          <a:chExt cx="0" cy="0"/>
        </a:xfrm>
      </p:grpSpPr>
      <p:graphicFrame>
        <p:nvGraphicFramePr>
          <p:cNvPr id="3" name="ïṩḻíḍè"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9525" imgH="9525" progId="TCLayout.ActiveDocument.1">
                  <p:embed/>
                </p:oleObj>
              </mc:Choice>
              <mc:Fallback>
                <p:oleObj name="think-cell Slide" r:id="rId2" imgW="9525" imgH="9525" progId="TCLayout.ActiveDocument.1">
                  <p:embed/>
                  <p:pic>
                    <p:nvPicPr>
                      <p:cNvPr id="0" name="iṧ1îḋ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isḻïďè"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5" name="íṩlïḓé"/>
          <p:cNvSpPr>
            <a:spLocks noGrp="1"/>
          </p:cNvSpPr>
          <p:nvPr>
            <p:ph type="ctrTitle"/>
          </p:nvPr>
        </p:nvSpPr>
        <p:spPr>
          <a:xfrm>
            <a:off x="4605509" y="2894576"/>
            <a:ext cx="10845798" cy="1621509"/>
          </a:xfrm>
        </p:spPr>
        <p:txBody>
          <a:bodyPr>
            <a:normAutofit fontScale="90000"/>
          </a:bodyPr>
          <a:lstStyle/>
          <a:p>
            <a:r>
              <a:rPr lang="en-US" altLang="zh-CN" sz="6000" dirty="0"/>
              <a:t>Thanks!</a:t>
            </a:r>
            <a:br>
              <a:rPr lang="en-US" altLang="zh-CN" sz="6000" dirty="0"/>
            </a:br>
            <a:endParaRPr lang="zh-CN" alt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a:xfrm>
            <a:off x="675698" y="4185069"/>
            <a:ext cx="6182302" cy="895350"/>
          </a:xfrm>
        </p:spPr>
        <p:txBody>
          <a:bodyPr>
            <a:normAutofit/>
          </a:bodyPr>
          <a:lstStyle/>
          <a:p>
            <a:r>
              <a:rPr lang="en-US" altLang="zh-CN" sz="4800" dirty="0">
                <a:latin typeface="Times New Roman" panose="02020603050405020304" pitchFamily="18" charset="0"/>
                <a:cs typeface="Times New Roman" panose="02020603050405020304" pitchFamily="18" charset="0"/>
              </a:rPr>
              <a:t>THU THẬP DỮ LIỆU</a:t>
            </a:r>
            <a:endParaRPr lang="zh-CN" altLang="en-US" sz="4800" dirty="0">
              <a:latin typeface="Times New Roman" panose="02020603050405020304" pitchFamily="18" charset="0"/>
              <a:cs typeface="Times New Roman" panose="02020603050405020304" pitchFamily="18" charset="0"/>
            </a:endParaRPr>
          </a:p>
        </p:txBody>
      </p:sp>
      <p:sp>
        <p:nvSpPr>
          <p:cNvPr id="9" name="íślíde"/>
          <p:cNvSpPr txBox="1"/>
          <p:nvPr/>
        </p:nvSpPr>
        <p:spPr>
          <a:xfrm>
            <a:off x="876697" y="227953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Times New Roman" panose="02020603050405020304" pitchFamily="18" charset="0"/>
                <a:cs typeface="Times New Roman" panose="02020603050405020304" pitchFamily="18" charset="0"/>
              </a:rPr>
              <a:t>02</a:t>
            </a:r>
            <a:endParaRPr lang="zh-CN" altLang="en-US" spc="1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509612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thập</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1" name="TextBox 80"/>
          <p:cNvSpPr txBox="1"/>
          <p:nvPr/>
        </p:nvSpPr>
        <p:spPr>
          <a:xfrm>
            <a:off x="1101013" y="1642188"/>
            <a:ext cx="10431624" cy="4585871"/>
          </a:xfrm>
          <a:prstGeom prst="rect">
            <a:avLst/>
          </a:prstGeom>
          <a:noFill/>
        </p:spPr>
        <p:txBody>
          <a:bodyPr wrap="square" rtlCol="0">
            <a:spAutoFit/>
          </a:bodyPr>
          <a:lstStyle/>
          <a:p>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Các</a:t>
            </a: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bước</a:t>
            </a: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thực</a:t>
            </a: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hiện</a:t>
            </a: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XPATH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selenium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tạm</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XPATH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load </a:t>
            </a:r>
            <a:r>
              <a:rPr lang="en-US" sz="2400" dirty="0" err="1">
                <a:latin typeface="Times New Roman" panose="02020603050405020304" pitchFamily="18" charset="0"/>
                <a:cs typeface="Times New Roman" panose="02020603050405020304" pitchFamily="18" charset="0"/>
              </a:rPr>
              <a:t>xong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509612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thập</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70626" y="2198762"/>
            <a:ext cx="10874682" cy="3505504"/>
          </a:xfrm>
          <a:prstGeom prst="rect">
            <a:avLst/>
          </a:prstGeom>
        </p:spPr>
      </p:pic>
      <p:sp>
        <p:nvSpPr>
          <p:cNvPr id="4" name="TextBox 3"/>
          <p:cNvSpPr txBox="1"/>
          <p:nvPr/>
        </p:nvSpPr>
        <p:spPr>
          <a:xfrm>
            <a:off x="1164690" y="1614196"/>
            <a:ext cx="4068147" cy="400110"/>
          </a:xfrm>
          <a:prstGeom prst="rect">
            <a:avLst/>
          </a:prstGeom>
          <a:noFill/>
        </p:spPr>
        <p:txBody>
          <a:bodyPr wrap="square" rtlCol="0">
            <a:spAutoFit/>
          </a:bodyPr>
          <a:lstStyle/>
          <a:p>
            <a:r>
              <a:rPr lang="en-US" sz="2000" dirty="0" err="1">
                <a:solidFill>
                  <a:schemeClr val="accent1">
                    <a:lumMod val="60000"/>
                    <a:lumOff val="40000"/>
                  </a:schemeClr>
                </a:solidFill>
              </a:rPr>
              <a:t>Kết</a:t>
            </a:r>
            <a:r>
              <a:rPr lang="en-US" sz="2000" dirty="0">
                <a:solidFill>
                  <a:schemeClr val="accent1">
                    <a:lumMod val="60000"/>
                    <a:lumOff val="40000"/>
                  </a:schemeClr>
                </a:solidFill>
              </a:rPr>
              <a:t> </a:t>
            </a:r>
            <a:r>
              <a:rPr lang="en-US" sz="2000" dirty="0" err="1">
                <a:solidFill>
                  <a:schemeClr val="accent1">
                    <a:lumMod val="60000"/>
                    <a:lumOff val="40000"/>
                  </a:schemeClr>
                </a:solidFill>
              </a:rPr>
              <a:t>quả</a:t>
            </a:r>
            <a:r>
              <a:rPr lang="en-US" sz="2000" dirty="0">
                <a:solidFill>
                  <a:schemeClr val="accent1">
                    <a:lumMod val="60000"/>
                    <a:lumOff val="40000"/>
                  </a:schemeClr>
                </a:solidFill>
              </a:rPr>
              <a:t> </a:t>
            </a:r>
            <a:r>
              <a:rPr lang="en-US" sz="2000" dirty="0" err="1">
                <a:solidFill>
                  <a:schemeClr val="accent1">
                    <a:lumMod val="60000"/>
                    <a:lumOff val="40000"/>
                  </a:schemeClr>
                </a:solidFill>
              </a:rPr>
              <a:t>thu</a:t>
            </a:r>
            <a:r>
              <a:rPr lang="en-US" sz="2000" dirty="0">
                <a:solidFill>
                  <a:schemeClr val="accent1">
                    <a:lumMod val="60000"/>
                    <a:lumOff val="40000"/>
                  </a:schemeClr>
                </a:solidFill>
              </a:rPr>
              <a:t> </a:t>
            </a:r>
            <a:r>
              <a:rPr lang="en-US" sz="2000" dirty="0" err="1">
                <a:solidFill>
                  <a:schemeClr val="accent1">
                    <a:lumMod val="60000"/>
                    <a:lumOff val="40000"/>
                  </a:schemeClr>
                </a:solidFill>
              </a:rPr>
              <a:t>được</a:t>
            </a:r>
            <a:r>
              <a:rPr lang="en-US" sz="2000" dirty="0">
                <a:solidFill>
                  <a:schemeClr val="accent1">
                    <a:lumMod val="60000"/>
                    <a:lumOff val="40000"/>
                  </a:schemeClr>
                </a:solidFill>
              </a:rPr>
              <a:t> </a:t>
            </a:r>
            <a:r>
              <a:rPr lang="en-US" sz="2000" dirty="0" err="1">
                <a:solidFill>
                  <a:schemeClr val="accent1">
                    <a:lumMod val="60000"/>
                    <a:lumOff val="40000"/>
                  </a:schemeClr>
                </a:solidFill>
              </a:rPr>
              <a:t>từ</a:t>
            </a:r>
            <a:r>
              <a:rPr lang="en-US" sz="2000" dirty="0">
                <a:solidFill>
                  <a:schemeClr val="accent1">
                    <a:lumMod val="60000"/>
                    <a:lumOff val="40000"/>
                  </a:schemeClr>
                </a:solidFill>
              </a:rPr>
              <a:t> </a:t>
            </a:r>
            <a:r>
              <a:rPr lang="en-US" sz="2000" dirty="0" err="1">
                <a:solidFill>
                  <a:schemeClr val="accent1">
                    <a:lumMod val="60000"/>
                    <a:lumOff val="40000"/>
                  </a:schemeClr>
                </a:solidFill>
              </a:rPr>
              <a:t>quá</a:t>
            </a:r>
            <a:r>
              <a:rPr lang="en-US" sz="2000" dirty="0">
                <a:solidFill>
                  <a:schemeClr val="accent1">
                    <a:lumMod val="60000"/>
                    <a:lumOff val="40000"/>
                  </a:schemeClr>
                </a:solidFill>
              </a:rPr>
              <a:t> </a:t>
            </a:r>
            <a:r>
              <a:rPr lang="en-US" sz="2000" dirty="0" err="1">
                <a:solidFill>
                  <a:schemeClr val="accent1">
                    <a:lumMod val="60000"/>
                    <a:lumOff val="40000"/>
                  </a:schemeClr>
                </a:solidFill>
              </a:rPr>
              <a:t>trình</a:t>
            </a:r>
            <a:r>
              <a:rPr lang="en-US" sz="2000" dirty="0">
                <a:solidFill>
                  <a:schemeClr val="accent1">
                    <a:lumMod val="60000"/>
                    <a:lumOff val="40000"/>
                  </a:schemeClr>
                </a:solidFill>
              </a:rPr>
              <a:t> </a:t>
            </a:r>
            <a:r>
              <a:rPr lang="en-US" sz="2000" dirty="0" err="1">
                <a:solidFill>
                  <a:schemeClr val="accent1">
                    <a:lumMod val="60000"/>
                    <a:lumOff val="40000"/>
                  </a:schemeClr>
                </a:solidFill>
              </a:rPr>
              <a:t>trên</a:t>
            </a:r>
            <a:endParaRPr lang="en-US" sz="2000" dirty="0">
              <a:solidFill>
                <a:schemeClr val="accent1">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şľîḍé"/>
        <p:cNvGrpSpPr/>
        <p:nvPr/>
      </p:nvGrpSpPr>
      <p:grpSpPr>
        <a:xfrm>
          <a:off x="0" y="0"/>
          <a:ext cx="0" cy="0"/>
          <a:chOff x="0" y="0"/>
          <a:chExt cx="0" cy="0"/>
        </a:xfrm>
      </p:grpSpPr>
      <p:sp>
        <p:nvSpPr>
          <p:cNvPr id="5" name="îšliḑê"/>
          <p:cNvSpPr>
            <a:spLocks noGrp="1"/>
          </p:cNvSpPr>
          <p:nvPr>
            <p:ph type="title"/>
          </p:nvPr>
        </p:nvSpPr>
        <p:spPr>
          <a:xfrm>
            <a:off x="675698" y="4185069"/>
            <a:ext cx="6182302" cy="895350"/>
          </a:xfrm>
        </p:spPr>
        <p:txBody>
          <a:bodyPr>
            <a:normAutofit/>
          </a:bodyPr>
          <a:lstStyle/>
          <a:p>
            <a:r>
              <a:rPr lang="en-US" altLang="zh-CN" sz="4800" dirty="0">
                <a:latin typeface="Times New Roman" panose="02020603050405020304" pitchFamily="18" charset="0"/>
                <a:cs typeface="Times New Roman" panose="02020603050405020304" pitchFamily="18" charset="0"/>
              </a:rPr>
              <a:t>XỬ LÍ DỮ LIỆU</a:t>
            </a:r>
            <a:endParaRPr lang="zh-CN" altLang="en-US" sz="4800" dirty="0">
              <a:latin typeface="Times New Roman" panose="02020603050405020304" pitchFamily="18" charset="0"/>
              <a:cs typeface="Times New Roman" panose="02020603050405020304" pitchFamily="18" charset="0"/>
            </a:endParaRPr>
          </a:p>
        </p:txBody>
      </p:sp>
      <p:sp>
        <p:nvSpPr>
          <p:cNvPr id="9" name="íślíde"/>
          <p:cNvSpPr txBox="1"/>
          <p:nvPr/>
        </p:nvSpPr>
        <p:spPr>
          <a:xfrm>
            <a:off x="876697" y="227953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Times New Roman" panose="02020603050405020304" pitchFamily="18" charset="0"/>
                <a:cs typeface="Times New Roman" panose="02020603050405020304" pitchFamily="18" charset="0"/>
              </a:rPr>
              <a:t>03</a:t>
            </a:r>
            <a:endParaRPr lang="zh-CN" altLang="en-US" spc="1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p:nvPr/>
        </p:nvSpPr>
        <p:spPr bwMode="auto">
          <a:xfrm flipH="1">
            <a:off x="317476"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82" name="文本框 23"/>
          <p:cNvSpPr txBox="1"/>
          <p:nvPr/>
        </p:nvSpPr>
        <p:spPr>
          <a:xfrm>
            <a:off x="136715" y="189159"/>
            <a:ext cx="406206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b="1" dirty="0">
                <a:solidFill>
                  <a:srgbClr val="C0504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b="1"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altLang="zh-CN" sz="3200"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689680" y="1204237"/>
            <a:ext cx="10943268" cy="2583404"/>
          </a:xfrm>
          <a:prstGeom prst="rect">
            <a:avLst/>
          </a:prstGeom>
        </p:spPr>
      </p:pic>
      <p:sp>
        <p:nvSpPr>
          <p:cNvPr id="4" name="TextBox 3"/>
          <p:cNvSpPr txBox="1"/>
          <p:nvPr/>
        </p:nvSpPr>
        <p:spPr>
          <a:xfrm>
            <a:off x="854886" y="3894778"/>
            <a:ext cx="7968343" cy="646331"/>
          </a:xfrm>
          <a:prstGeom prst="rect">
            <a:avLst/>
          </a:prstGeom>
          <a:noFill/>
        </p:spPr>
        <p:txBody>
          <a:bodyPr wrap="square" rtlCol="0">
            <a:spAutoFit/>
          </a:bodyPr>
          <a:lstStyle/>
          <a:p>
            <a:pPr marL="285750" indent="-285750">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1446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14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54886" y="4739951"/>
            <a:ext cx="9418118" cy="1477328"/>
          </a:xfrm>
          <a:prstGeom prst="rect">
            <a:avLst/>
          </a:prstGeom>
          <a:noFill/>
        </p:spPr>
        <p:txBody>
          <a:bodyPr wrap="square" rtlCol="0">
            <a:spAutoFit/>
          </a:bodyPr>
          <a:lstStyle/>
          <a:p>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Nhận</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xét</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Team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Position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Apps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‘0’</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MH" val="20160830110146"/>
  <p:tag name="MH_LIBRARY" val="CONTENTS"/>
  <p:tag name="MH_TYPE" val="ENTRY"/>
  <p:tag name="ID" val="553512"/>
  <p:tag name="MH_ORDER" val="4"/>
</p:tagLst>
</file>

<file path=ppt/tags/tag11.xml><?xml version="1.0" encoding="utf-8"?>
<p:tagLst xmlns:p="http://schemas.openxmlformats.org/presentationml/2006/main">
  <p:tag name="MH" val="20160830110146"/>
  <p:tag name="MH_LIBRARY" val="CONTENTS"/>
  <p:tag name="MH_TYPE" val="NUMBER"/>
  <p:tag name="ID" val="553512"/>
  <p:tag name="MH_ORDER" val="4"/>
</p:tagLst>
</file>

<file path=ppt/tags/tag12.xml><?xml version="1.0" encoding="utf-8"?>
<p:tagLst xmlns:p="http://schemas.openxmlformats.org/presentationml/2006/main">
  <p:tag name="MH" val="20160830110146"/>
  <p:tag name="MH_LIBRARY" val="CONTENTS"/>
  <p:tag name="MH_TYPE" val="ENTRY"/>
  <p:tag name="ID" val="553512"/>
  <p:tag name="MH_ORDER" val="4"/>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1Smkff3fSzGMOuItfjj3Fw"/>
</p:tagLst>
</file>

<file path=ppt/tags/tag15.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bb7e4016-7354-4b99-bb83-4933409858cd"/>
</p:tagLst>
</file>

<file path=ppt/tags/tag2.xml><?xml version="1.0" encoding="utf-8"?>
<p:tagLst xmlns:p="http://schemas.openxmlformats.org/presentationml/2006/main">
  <p:tag name="THINKCELLSHAPEDONOTDELETE" val="tA6S0wzOvQ8a50SA42PUNRg"/>
</p:tagLst>
</file>

<file path=ppt/tags/tag3.xml><?xml version="1.0" encoding="utf-8"?>
<p:tagLst xmlns:p="http://schemas.openxmlformats.org/presentationml/2006/main">
  <p:tag name="MH" val="20160830110146"/>
  <p:tag name="MH_LIBRARY" val="CONTENTS"/>
  <p:tag name="MH_TYPE" val="NUMBER"/>
  <p:tag name="ID" val="553512"/>
  <p:tag name="MH_ORDER" val="1"/>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NUMBER"/>
  <p:tag name="ID" val="553512"/>
  <p:tag name="MH_ORDER" val="2"/>
</p:tagLst>
</file>

<file path=ppt/tags/tag6.xml><?xml version="1.0" encoding="utf-8"?>
<p:tagLst xmlns:p="http://schemas.openxmlformats.org/presentationml/2006/main">
  <p:tag name="MH" val="20160830110146"/>
  <p:tag name="MH_LIBRARY" val="CONTENTS"/>
  <p:tag name="MH_TYPE" val="ENTRY"/>
  <p:tag name="ID" val="553512"/>
  <p:tag name="MH_ORDER" val="2"/>
</p:tagLst>
</file>

<file path=ppt/tags/tag7.xml><?xml version="1.0" encoding="utf-8"?>
<p:tagLst xmlns:p="http://schemas.openxmlformats.org/presentationml/2006/main">
  <p:tag name="MH" val="20160830110146"/>
  <p:tag name="MH_LIBRARY" val="CONTENTS"/>
  <p:tag name="MH_TYPE" val="NUMBER"/>
  <p:tag name="ID" val="553512"/>
  <p:tag name="MH_ORDER" val="3"/>
</p:tagLst>
</file>

<file path=ppt/tags/tag8.xml><?xml version="1.0" encoding="utf-8"?>
<p:tagLst xmlns:p="http://schemas.openxmlformats.org/presentationml/2006/main">
  <p:tag name="MH" val="20160830110146"/>
  <p:tag name="MH_LIBRARY" val="CONTENTS"/>
  <p:tag name="MH_TYPE" val="ENTRY"/>
  <p:tag name="ID" val="553512"/>
  <p:tag name="MH_ORDER" val="3"/>
</p:tagLst>
</file>

<file path=ppt/tags/tag9.xml><?xml version="1.0" encoding="utf-8"?>
<p:tagLst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Space Science PPT Template, Freepptbackgrounds.net">
  <a:themeElements>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81CBFF"/>
            </a:gs>
            <a:gs pos="100000">
              <a:srgbClr val="4F86FF"/>
            </a:gs>
          </a:gsLst>
          <a:lin ang="5400000" scaled="1"/>
        </a:gradFill>
        <a:ln w="27521" cap="flat">
          <a:noFill/>
          <a:prstDash val="solid"/>
          <a:miter/>
        </a:ln>
      </a:spPr>
      <a:bodyPr rtlCol="0" anchor="ctr"/>
      <a:lstStyle>
        <a:defPP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9.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bb7e4016-7354-4b99-bb83-4933409858cd-16x9</Template>
  <TotalTime>0</TotalTime>
  <Words>12075</Words>
  <Application>WPS Presentation</Application>
  <PresentationFormat>Widescreen</PresentationFormat>
  <Paragraphs>466</Paragraphs>
  <Slides>43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5" baseType="lpstr">
      <vt:lpstr>Arial</vt:lpstr>
      <vt:lpstr>SimSun</vt:lpstr>
      <vt:lpstr>Wingdings</vt:lpstr>
      <vt:lpstr>Calibri</vt:lpstr>
      <vt:lpstr>Microsoft YaHei</vt:lpstr>
      <vt:lpstr>Times New Roman</vt:lpstr>
      <vt:lpstr>Arial Unicode MS</vt:lpstr>
      <vt:lpstr>Gill Sans MT</vt:lpstr>
      <vt:lpstr>华文中宋</vt:lpstr>
      <vt:lpstr>Space Science PPT Template, Freepptbackgrounds.net</vt:lpstr>
      <vt:lpstr>TCLayout.ActiveDocument.1</vt:lpstr>
      <vt:lpstr>TCLayout.ActiveDocument.1</vt:lpstr>
      <vt:lpstr>FOOTBALL</vt:lpstr>
      <vt:lpstr>PowerPoint 演示文稿</vt:lpstr>
      <vt:lpstr>THÀNH VIÊN</vt:lpstr>
      <vt:lpstr>PowerPoint 演示文稿</vt:lpstr>
      <vt:lpstr>THU THẬP DỮ LIỆU</vt:lpstr>
      <vt:lpstr>PowerPoint 演示文稿</vt:lpstr>
      <vt:lpstr>PowerPoint 演示文稿</vt:lpstr>
      <vt:lpstr>XỬ LÍ DỮ LIỆU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PHÂN TÍCH DỮ LIỆU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MÔ HÌNH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TỔNG KẾT</vt:lpstr>
      <vt:lpstr>PowerPoint 演示文稿</vt:lpstr>
      <vt:lpstr>Thanks! </vt:lpstr>
    </vt:vector>
  </TitlesOfParts>
  <Company>Freepptbackgrounds.net</Company>
  <LinksUpToDate>false</LinksUpToDate>
  <SharedDoc>false</SharedDoc>
  <HyperlinksChanged>false</HyperlinksChanged>
  <AppVersion>14.0000</AppVersion>
  <HyperlinkBase>https://www.freepptbackgrounds.net</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Science PPT Template</dc:title>
  <dc:creator>Freepptbackgrounds.net</dc:creator>
  <cp:keywords>Space Science PPT Template</cp:keywords>
  <dc:description>Space Science PPT Template
www.freepptbackgrounds.net</dc:description>
  <dc:subject>Powerpoint Template</dc:subject>
  <cp:lastModifiedBy>LENOVO</cp:lastModifiedBy>
  <cp:revision>33</cp:revision>
  <cp:lastPrinted>2019-07-31T16:00:00Z</cp:lastPrinted>
  <dcterms:created xsi:type="dcterms:W3CDTF">2019-10-09T01:10:00Z</dcterms:created>
  <dcterms:modified xsi:type="dcterms:W3CDTF">2023-01-08T14:48:10Z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784977FB118647EAA22EA7438E77ECE4</vt:lpwstr>
  </property>
  <property fmtid="{D5CDD505-2E9C-101B-9397-08002B2CF9AE}" pid="4" name="KSOProductBuildVer">
    <vt:lpwstr>1033-11.2.0.11440</vt:lpwstr>
  </property>
</Properties>
</file>