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83" r:id="rId4"/>
    <p:sldId id="263" r:id="rId5"/>
    <p:sldId id="264" r:id="rId6"/>
    <p:sldId id="278" r:id="rId7"/>
    <p:sldId id="262" r:id="rId8"/>
    <p:sldId id="279" r:id="rId9"/>
    <p:sldId id="265" r:id="rId10"/>
    <p:sldId id="288" r:id="rId11"/>
    <p:sldId id="287" r:id="rId12"/>
    <p:sldId id="266" r:id="rId13"/>
    <p:sldId id="290" r:id="rId14"/>
    <p:sldId id="291" r:id="rId15"/>
    <p:sldId id="292" r:id="rId16"/>
    <p:sldId id="293" r:id="rId17"/>
    <p:sldId id="297" r:id="rId18"/>
    <p:sldId id="289" r:id="rId19"/>
    <p:sldId id="294" r:id="rId20"/>
    <p:sldId id="298" r:id="rId21"/>
    <p:sldId id="295" r:id="rId22"/>
    <p:sldId id="296" r:id="rId23"/>
    <p:sldId id="299" r:id="rId24"/>
    <p:sldId id="30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86818-24C9-4344-81F6-F64FEFF61D0B}" type="doc">
      <dgm:prSet loTypeId="urn:microsoft.com/office/officeart/2005/8/layout/chevron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5EA1F9-A3E6-4D6C-B98A-C5726156AFF6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7C5F5600-B542-4253-B84B-243A74B328BC}" type="parTrans" cxnId="{70CA2A49-C4F2-4B6C-BDCC-EBCF49F7525A}">
      <dgm:prSet/>
      <dgm:spPr/>
      <dgm:t>
        <a:bodyPr/>
        <a:lstStyle/>
        <a:p>
          <a:endParaRPr lang="en-US"/>
        </a:p>
      </dgm:t>
    </dgm:pt>
    <dgm:pt modelId="{6CF499BA-CC5E-4EA1-A65B-9D4EA124FF5D}" type="sibTrans" cxnId="{70CA2A49-C4F2-4B6C-BDCC-EBCF49F7525A}">
      <dgm:prSet/>
      <dgm:spPr/>
      <dgm:t>
        <a:bodyPr/>
        <a:lstStyle/>
        <a:p>
          <a:endParaRPr lang="en-US"/>
        </a:p>
      </dgm:t>
    </dgm:pt>
    <dgm:pt modelId="{6B035B7B-BDB4-4C54-A0A7-FECCE263EB54}">
      <dgm:prSet phldrT="[Text]"/>
      <dgm:spPr/>
      <dgm:t>
        <a:bodyPr/>
        <a:lstStyle/>
        <a:p>
          <a:r>
            <a:rPr lang="en-US" dirty="0"/>
            <a:t>MongoDB</a:t>
          </a:r>
        </a:p>
      </dgm:t>
    </dgm:pt>
    <dgm:pt modelId="{4C7CE8F9-9BF9-4DB1-B047-9C4D1DFF05B8}" type="parTrans" cxnId="{5E15A407-7462-43C2-8BEA-586B55A1E7CD}">
      <dgm:prSet/>
      <dgm:spPr/>
      <dgm:t>
        <a:bodyPr/>
        <a:lstStyle/>
        <a:p>
          <a:endParaRPr lang="en-US"/>
        </a:p>
      </dgm:t>
    </dgm:pt>
    <dgm:pt modelId="{D9B2AD65-3531-475A-B724-B2D5899F33A5}" type="sibTrans" cxnId="{5E15A407-7462-43C2-8BEA-586B55A1E7CD}">
      <dgm:prSet/>
      <dgm:spPr/>
      <dgm:t>
        <a:bodyPr/>
        <a:lstStyle/>
        <a:p>
          <a:endParaRPr lang="en-US"/>
        </a:p>
      </dgm:t>
    </dgm:pt>
    <dgm:pt modelId="{11A50CE3-272A-4D9E-92A2-2D390BC3ADC8}">
      <dgm:prSet phldrT="[Text]" phldr="1"/>
      <dgm:spPr/>
      <dgm:t>
        <a:bodyPr/>
        <a:lstStyle/>
        <a:p>
          <a:endParaRPr lang="en-US"/>
        </a:p>
      </dgm:t>
    </dgm:pt>
    <dgm:pt modelId="{FD114992-6E6B-473D-AA0B-AB8C98B253FE}" type="parTrans" cxnId="{820330F0-0379-4142-9A4B-5C533760DE53}">
      <dgm:prSet/>
      <dgm:spPr/>
      <dgm:t>
        <a:bodyPr/>
        <a:lstStyle/>
        <a:p>
          <a:endParaRPr lang="en-US"/>
        </a:p>
      </dgm:t>
    </dgm:pt>
    <dgm:pt modelId="{25002955-04EE-4581-8AA9-4CDEA25F9603}" type="sibTrans" cxnId="{820330F0-0379-4142-9A4B-5C533760DE53}">
      <dgm:prSet/>
      <dgm:spPr/>
      <dgm:t>
        <a:bodyPr/>
        <a:lstStyle/>
        <a:p>
          <a:endParaRPr lang="en-US"/>
        </a:p>
      </dgm:t>
    </dgm:pt>
    <dgm:pt modelId="{A625D6D2-A9DF-42E8-8780-683763030B8F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</dgm:spPr>
      <dgm:t>
        <a:bodyPr/>
        <a:lstStyle/>
        <a:p>
          <a:r>
            <a:rPr lang="en-US" dirty="0"/>
            <a:t>NodeJS</a:t>
          </a:r>
        </a:p>
      </dgm:t>
    </dgm:pt>
    <dgm:pt modelId="{EAA72915-0202-4F9B-95F6-D418C29804B6}" type="parTrans" cxnId="{E11E88D6-A145-4FAE-8AF0-E085B6771B40}">
      <dgm:prSet/>
      <dgm:spPr/>
      <dgm:t>
        <a:bodyPr/>
        <a:lstStyle/>
        <a:p>
          <a:endParaRPr lang="en-US"/>
        </a:p>
      </dgm:t>
    </dgm:pt>
    <dgm:pt modelId="{E35E3DCA-DE9B-4B3C-BB6D-C896ECBF3828}" type="sibTrans" cxnId="{E11E88D6-A145-4FAE-8AF0-E085B6771B40}">
      <dgm:prSet/>
      <dgm:spPr/>
      <dgm:t>
        <a:bodyPr/>
        <a:lstStyle/>
        <a:p>
          <a:endParaRPr lang="en-US"/>
        </a:p>
      </dgm:t>
    </dgm:pt>
    <dgm:pt modelId="{A03929B7-C7DF-45C5-B786-AF60BFEF6501}">
      <dgm:prSet phldrT="[Text]" phldr="1"/>
      <dgm:spPr/>
      <dgm:t>
        <a:bodyPr/>
        <a:lstStyle/>
        <a:p>
          <a:endParaRPr lang="en-US"/>
        </a:p>
      </dgm:t>
    </dgm:pt>
    <dgm:pt modelId="{8DEDC3F1-FB79-4562-A22F-A06B46AA4881}" type="sibTrans" cxnId="{1358627B-BB70-49F0-BBB1-135E8EEF77D5}">
      <dgm:prSet/>
      <dgm:spPr/>
      <dgm:t>
        <a:bodyPr/>
        <a:lstStyle/>
        <a:p>
          <a:endParaRPr lang="en-US"/>
        </a:p>
      </dgm:t>
    </dgm:pt>
    <dgm:pt modelId="{EE98CE55-D8B4-4579-91A4-9D76ACACE587}" type="parTrans" cxnId="{1358627B-BB70-49F0-BBB1-135E8EEF77D5}">
      <dgm:prSet/>
      <dgm:spPr/>
      <dgm:t>
        <a:bodyPr/>
        <a:lstStyle/>
        <a:p>
          <a:endParaRPr lang="en-US"/>
        </a:p>
      </dgm:t>
    </dgm:pt>
    <dgm:pt modelId="{BEE16881-897F-4492-9A50-5A4710E3C4AE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</dgm:spPr>
      <dgm:t>
        <a:bodyPr/>
        <a:lstStyle/>
        <a:p>
          <a:r>
            <a:rPr lang="en-US" dirty="0"/>
            <a:t>Angular</a:t>
          </a:r>
        </a:p>
      </dgm:t>
    </dgm:pt>
    <dgm:pt modelId="{25C2500F-7C04-4969-B9EC-CAF11DF2F616}" type="sibTrans" cxnId="{5D25AB5F-692B-49C0-9227-38107C123349}">
      <dgm:prSet/>
      <dgm:spPr/>
      <dgm:t>
        <a:bodyPr/>
        <a:lstStyle/>
        <a:p>
          <a:endParaRPr lang="en-US"/>
        </a:p>
      </dgm:t>
    </dgm:pt>
    <dgm:pt modelId="{6B80EADA-7670-40C9-A55C-91FB05EFA583}" type="parTrans" cxnId="{5D25AB5F-692B-49C0-9227-38107C123349}">
      <dgm:prSet/>
      <dgm:spPr/>
      <dgm:t>
        <a:bodyPr/>
        <a:lstStyle/>
        <a:p>
          <a:endParaRPr lang="en-US"/>
        </a:p>
      </dgm:t>
    </dgm:pt>
    <dgm:pt modelId="{35D10B70-D194-494A-9421-368A231437D2}" type="pres">
      <dgm:prSet presAssocID="{0E886818-24C9-4344-81F6-F64FEFF61D0B}" presName="linearFlow" presStyleCnt="0">
        <dgm:presLayoutVars>
          <dgm:dir/>
          <dgm:animLvl val="lvl"/>
          <dgm:resizeHandles val="exact"/>
        </dgm:presLayoutVars>
      </dgm:prSet>
      <dgm:spPr/>
    </dgm:pt>
    <dgm:pt modelId="{ED804CD2-C240-4DC3-9C21-AF6107897D85}" type="pres">
      <dgm:prSet presAssocID="{445EA1F9-A3E6-4D6C-B98A-C5726156AFF6}" presName="composite" presStyleCnt="0"/>
      <dgm:spPr/>
    </dgm:pt>
    <dgm:pt modelId="{B5AD0BDD-14F7-40E9-9F14-4CF594AB0940}" type="pres">
      <dgm:prSet presAssocID="{445EA1F9-A3E6-4D6C-B98A-C5726156AFF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32C607-AAED-431B-81A5-38A78312158E}" type="pres">
      <dgm:prSet presAssocID="{445EA1F9-A3E6-4D6C-B98A-C5726156AFF6}" presName="descendantText" presStyleLbl="alignAcc1" presStyleIdx="0" presStyleCnt="3">
        <dgm:presLayoutVars>
          <dgm:bulletEnabled val="1"/>
        </dgm:presLayoutVars>
      </dgm:prSet>
      <dgm:spPr/>
    </dgm:pt>
    <dgm:pt modelId="{3AD00F78-ECA2-43B0-A508-12E93BE2BD61}" type="pres">
      <dgm:prSet presAssocID="{6CF499BA-CC5E-4EA1-A65B-9D4EA124FF5D}" presName="sp" presStyleCnt="0"/>
      <dgm:spPr/>
    </dgm:pt>
    <dgm:pt modelId="{8096926C-9127-489A-8F3C-73CDE4DF208A}" type="pres">
      <dgm:prSet presAssocID="{11A50CE3-272A-4D9E-92A2-2D390BC3ADC8}" presName="composite" presStyleCnt="0"/>
      <dgm:spPr/>
    </dgm:pt>
    <dgm:pt modelId="{2999EBBE-3A5D-445C-9FEC-67746AAD0397}" type="pres">
      <dgm:prSet presAssocID="{11A50CE3-272A-4D9E-92A2-2D390BC3ADC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4AAA232-6C2B-4D84-8D0E-5EF13398F018}" type="pres">
      <dgm:prSet presAssocID="{11A50CE3-272A-4D9E-92A2-2D390BC3ADC8}" presName="descendantText" presStyleLbl="alignAcc1" presStyleIdx="1" presStyleCnt="3">
        <dgm:presLayoutVars>
          <dgm:bulletEnabled val="1"/>
        </dgm:presLayoutVars>
      </dgm:prSet>
      <dgm:spPr/>
    </dgm:pt>
    <dgm:pt modelId="{4A029328-74C9-4062-BF8E-97260A253D8A}" type="pres">
      <dgm:prSet presAssocID="{25002955-04EE-4581-8AA9-4CDEA25F9603}" presName="sp" presStyleCnt="0"/>
      <dgm:spPr/>
    </dgm:pt>
    <dgm:pt modelId="{AF3769D2-5B17-4C0E-B44A-7B7AD0FC8CE6}" type="pres">
      <dgm:prSet presAssocID="{A03929B7-C7DF-45C5-B786-AF60BFEF6501}" presName="composite" presStyleCnt="0"/>
      <dgm:spPr/>
    </dgm:pt>
    <dgm:pt modelId="{DB3BD81F-E8B2-4294-9711-71E0BDD04187}" type="pres">
      <dgm:prSet presAssocID="{A03929B7-C7DF-45C5-B786-AF60BFEF65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49017DF-ACB1-4133-A1F6-D98D2609B6AD}" type="pres">
      <dgm:prSet presAssocID="{A03929B7-C7DF-45C5-B786-AF60BFEF65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15A407-7462-43C2-8BEA-586B55A1E7CD}" srcId="{445EA1F9-A3E6-4D6C-B98A-C5726156AFF6}" destId="{6B035B7B-BDB4-4C54-A0A7-FECCE263EB54}" srcOrd="0" destOrd="0" parTransId="{4C7CE8F9-9BF9-4DB1-B047-9C4D1DFF05B8}" sibTransId="{D9B2AD65-3531-475A-B724-B2D5899F33A5}"/>
    <dgm:cxn modelId="{333EC53E-180C-42E6-BFAF-A6DCEE2301AE}" type="presOf" srcId="{A625D6D2-A9DF-42E8-8780-683763030B8F}" destId="{94AAA232-6C2B-4D84-8D0E-5EF13398F018}" srcOrd="0" destOrd="0" presId="urn:microsoft.com/office/officeart/2005/8/layout/chevron2"/>
    <dgm:cxn modelId="{5D25AB5F-692B-49C0-9227-38107C123349}" srcId="{A03929B7-C7DF-45C5-B786-AF60BFEF6501}" destId="{BEE16881-897F-4492-9A50-5A4710E3C4AE}" srcOrd="0" destOrd="0" parTransId="{6B80EADA-7670-40C9-A55C-91FB05EFA583}" sibTransId="{25C2500F-7C04-4969-B9EC-CAF11DF2F616}"/>
    <dgm:cxn modelId="{98F39D60-DF28-48C2-ADEF-BF2B81AD8142}" type="presOf" srcId="{11A50CE3-272A-4D9E-92A2-2D390BC3ADC8}" destId="{2999EBBE-3A5D-445C-9FEC-67746AAD0397}" srcOrd="0" destOrd="0" presId="urn:microsoft.com/office/officeart/2005/8/layout/chevron2"/>
    <dgm:cxn modelId="{BF44EE42-11D3-4D86-8AD2-2FBFF83AA3E6}" type="presOf" srcId="{BEE16881-897F-4492-9A50-5A4710E3C4AE}" destId="{349017DF-ACB1-4133-A1F6-D98D2609B6AD}" srcOrd="0" destOrd="0" presId="urn:microsoft.com/office/officeart/2005/8/layout/chevron2"/>
    <dgm:cxn modelId="{10703067-0DE5-439F-9366-E6E9D3B4F92C}" type="presOf" srcId="{445EA1F9-A3E6-4D6C-B98A-C5726156AFF6}" destId="{B5AD0BDD-14F7-40E9-9F14-4CF594AB0940}" srcOrd="0" destOrd="0" presId="urn:microsoft.com/office/officeart/2005/8/layout/chevron2"/>
    <dgm:cxn modelId="{70CA2A49-C4F2-4B6C-BDCC-EBCF49F7525A}" srcId="{0E886818-24C9-4344-81F6-F64FEFF61D0B}" destId="{445EA1F9-A3E6-4D6C-B98A-C5726156AFF6}" srcOrd="0" destOrd="0" parTransId="{7C5F5600-B542-4253-B84B-243A74B328BC}" sibTransId="{6CF499BA-CC5E-4EA1-A65B-9D4EA124FF5D}"/>
    <dgm:cxn modelId="{1358627B-BB70-49F0-BBB1-135E8EEF77D5}" srcId="{0E886818-24C9-4344-81F6-F64FEFF61D0B}" destId="{A03929B7-C7DF-45C5-B786-AF60BFEF6501}" srcOrd="2" destOrd="0" parTransId="{EE98CE55-D8B4-4579-91A4-9D76ACACE587}" sibTransId="{8DEDC3F1-FB79-4562-A22F-A06B46AA4881}"/>
    <dgm:cxn modelId="{04FEA185-5DCA-4A09-8611-5AD2331CF4F7}" type="presOf" srcId="{0E886818-24C9-4344-81F6-F64FEFF61D0B}" destId="{35D10B70-D194-494A-9421-368A231437D2}" srcOrd="0" destOrd="0" presId="urn:microsoft.com/office/officeart/2005/8/layout/chevron2"/>
    <dgm:cxn modelId="{8BE00B9E-ECA1-4FB0-94F5-EA8DAAC3E4D2}" type="presOf" srcId="{6B035B7B-BDB4-4C54-A0A7-FECCE263EB54}" destId="{2D32C607-AAED-431B-81A5-38A78312158E}" srcOrd="0" destOrd="0" presId="urn:microsoft.com/office/officeart/2005/8/layout/chevron2"/>
    <dgm:cxn modelId="{C325C4B3-A50E-45F3-883A-C4FDD70C6A3D}" type="presOf" srcId="{A03929B7-C7DF-45C5-B786-AF60BFEF6501}" destId="{DB3BD81F-E8B2-4294-9711-71E0BDD04187}" srcOrd="0" destOrd="0" presId="urn:microsoft.com/office/officeart/2005/8/layout/chevron2"/>
    <dgm:cxn modelId="{E11E88D6-A145-4FAE-8AF0-E085B6771B40}" srcId="{11A50CE3-272A-4D9E-92A2-2D390BC3ADC8}" destId="{A625D6D2-A9DF-42E8-8780-683763030B8F}" srcOrd="0" destOrd="0" parTransId="{EAA72915-0202-4F9B-95F6-D418C29804B6}" sibTransId="{E35E3DCA-DE9B-4B3C-BB6D-C896ECBF3828}"/>
    <dgm:cxn modelId="{820330F0-0379-4142-9A4B-5C533760DE53}" srcId="{0E886818-24C9-4344-81F6-F64FEFF61D0B}" destId="{11A50CE3-272A-4D9E-92A2-2D390BC3ADC8}" srcOrd="1" destOrd="0" parTransId="{FD114992-6E6B-473D-AA0B-AB8C98B253FE}" sibTransId="{25002955-04EE-4581-8AA9-4CDEA25F9603}"/>
    <dgm:cxn modelId="{35306764-56C6-413D-A0C1-09A5B4A7D59F}" type="presParOf" srcId="{35D10B70-D194-494A-9421-368A231437D2}" destId="{ED804CD2-C240-4DC3-9C21-AF6107897D85}" srcOrd="0" destOrd="0" presId="urn:microsoft.com/office/officeart/2005/8/layout/chevron2"/>
    <dgm:cxn modelId="{75218192-2D3A-4B64-8B25-811AE9F55AD0}" type="presParOf" srcId="{ED804CD2-C240-4DC3-9C21-AF6107897D85}" destId="{B5AD0BDD-14F7-40E9-9F14-4CF594AB0940}" srcOrd="0" destOrd="0" presId="urn:microsoft.com/office/officeart/2005/8/layout/chevron2"/>
    <dgm:cxn modelId="{558CED5C-CD6C-44E3-91D0-5748B443CDFB}" type="presParOf" srcId="{ED804CD2-C240-4DC3-9C21-AF6107897D85}" destId="{2D32C607-AAED-431B-81A5-38A78312158E}" srcOrd="1" destOrd="0" presId="urn:microsoft.com/office/officeart/2005/8/layout/chevron2"/>
    <dgm:cxn modelId="{352733C5-96AE-4E03-AC56-C371A23759C1}" type="presParOf" srcId="{35D10B70-D194-494A-9421-368A231437D2}" destId="{3AD00F78-ECA2-43B0-A508-12E93BE2BD61}" srcOrd="1" destOrd="0" presId="urn:microsoft.com/office/officeart/2005/8/layout/chevron2"/>
    <dgm:cxn modelId="{3A2720C7-A403-40C6-9EB1-AD4FAF24AB3B}" type="presParOf" srcId="{35D10B70-D194-494A-9421-368A231437D2}" destId="{8096926C-9127-489A-8F3C-73CDE4DF208A}" srcOrd="2" destOrd="0" presId="urn:microsoft.com/office/officeart/2005/8/layout/chevron2"/>
    <dgm:cxn modelId="{5CEE1319-58C4-4C88-86DC-D544F603410C}" type="presParOf" srcId="{8096926C-9127-489A-8F3C-73CDE4DF208A}" destId="{2999EBBE-3A5D-445C-9FEC-67746AAD0397}" srcOrd="0" destOrd="0" presId="urn:microsoft.com/office/officeart/2005/8/layout/chevron2"/>
    <dgm:cxn modelId="{046CA2F6-B2FD-4669-B499-C41856604658}" type="presParOf" srcId="{8096926C-9127-489A-8F3C-73CDE4DF208A}" destId="{94AAA232-6C2B-4D84-8D0E-5EF13398F018}" srcOrd="1" destOrd="0" presId="urn:microsoft.com/office/officeart/2005/8/layout/chevron2"/>
    <dgm:cxn modelId="{A3C88393-2E0B-4569-92EA-6C84F772E57C}" type="presParOf" srcId="{35D10B70-D194-494A-9421-368A231437D2}" destId="{4A029328-74C9-4062-BF8E-97260A253D8A}" srcOrd="3" destOrd="0" presId="urn:microsoft.com/office/officeart/2005/8/layout/chevron2"/>
    <dgm:cxn modelId="{3EFAF25A-83AF-4999-9110-79EB95B500AB}" type="presParOf" srcId="{35D10B70-D194-494A-9421-368A231437D2}" destId="{AF3769D2-5B17-4C0E-B44A-7B7AD0FC8CE6}" srcOrd="4" destOrd="0" presId="urn:microsoft.com/office/officeart/2005/8/layout/chevron2"/>
    <dgm:cxn modelId="{D296C198-9ABB-445F-9F0E-B8EF6CFF01EB}" type="presParOf" srcId="{AF3769D2-5B17-4C0E-B44A-7B7AD0FC8CE6}" destId="{DB3BD81F-E8B2-4294-9711-71E0BDD04187}" srcOrd="0" destOrd="0" presId="urn:microsoft.com/office/officeart/2005/8/layout/chevron2"/>
    <dgm:cxn modelId="{78754BB3-C727-4695-A002-A2EDE3772F2A}" type="presParOf" srcId="{AF3769D2-5B17-4C0E-B44A-7B7AD0FC8CE6}" destId="{349017DF-ACB1-4133-A1F6-D98D2609B6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D0BDD-14F7-40E9-9F14-4CF594AB0940}">
      <dsp:nvSpPr>
        <dsp:cNvPr id="0" name=""/>
        <dsp:cNvSpPr/>
      </dsp:nvSpPr>
      <dsp:spPr>
        <a:xfrm rot="5400000">
          <a:off x="-258841" y="260789"/>
          <a:ext cx="1725609" cy="120792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 </a:t>
          </a:r>
        </a:p>
      </dsp:txBody>
      <dsp:txXfrm rot="-5400000">
        <a:off x="1" y="605910"/>
        <a:ext cx="1207926" cy="517683"/>
      </dsp:txXfrm>
    </dsp:sp>
    <dsp:sp modelId="{2D32C607-AAED-431B-81A5-38A78312158E}">
      <dsp:nvSpPr>
        <dsp:cNvPr id="0" name=""/>
        <dsp:cNvSpPr/>
      </dsp:nvSpPr>
      <dsp:spPr>
        <a:xfrm rot="5400000">
          <a:off x="2517726" y="-1307851"/>
          <a:ext cx="1121646" cy="37412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MongoDB</a:t>
          </a:r>
        </a:p>
      </dsp:txBody>
      <dsp:txXfrm rot="-5400000">
        <a:off x="1207927" y="56702"/>
        <a:ext cx="3686491" cy="1012138"/>
      </dsp:txXfrm>
    </dsp:sp>
    <dsp:sp modelId="{2999EBBE-3A5D-445C-9FEC-67746AAD0397}">
      <dsp:nvSpPr>
        <dsp:cNvPr id="0" name=""/>
        <dsp:cNvSpPr/>
      </dsp:nvSpPr>
      <dsp:spPr>
        <a:xfrm rot="5400000">
          <a:off x="-258841" y="1793627"/>
          <a:ext cx="1725609" cy="120792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 rot="-5400000">
        <a:off x="1" y="2138748"/>
        <a:ext cx="1207926" cy="517683"/>
      </dsp:txXfrm>
    </dsp:sp>
    <dsp:sp modelId="{94AAA232-6C2B-4D84-8D0E-5EF13398F018}">
      <dsp:nvSpPr>
        <dsp:cNvPr id="0" name=""/>
        <dsp:cNvSpPr/>
      </dsp:nvSpPr>
      <dsp:spPr>
        <a:xfrm rot="5400000">
          <a:off x="2517726" y="224986"/>
          <a:ext cx="1121646" cy="3741245"/>
        </a:xfrm>
        <a:prstGeom prst="round2SameRect">
          <a:avLst/>
        </a:prstGeom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NodeJS</a:t>
          </a:r>
        </a:p>
      </dsp:txBody>
      <dsp:txXfrm rot="-5400000">
        <a:off x="1207927" y="1589539"/>
        <a:ext cx="3686491" cy="1012138"/>
      </dsp:txXfrm>
    </dsp:sp>
    <dsp:sp modelId="{DB3BD81F-E8B2-4294-9711-71E0BDD04187}">
      <dsp:nvSpPr>
        <dsp:cNvPr id="0" name=""/>
        <dsp:cNvSpPr/>
      </dsp:nvSpPr>
      <dsp:spPr>
        <a:xfrm rot="5400000">
          <a:off x="-258841" y="3326465"/>
          <a:ext cx="1725609" cy="120792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 rot="-5400000">
        <a:off x="1" y="3671586"/>
        <a:ext cx="1207926" cy="517683"/>
      </dsp:txXfrm>
    </dsp:sp>
    <dsp:sp modelId="{349017DF-ACB1-4133-A1F6-D98D2609B6AD}">
      <dsp:nvSpPr>
        <dsp:cNvPr id="0" name=""/>
        <dsp:cNvSpPr/>
      </dsp:nvSpPr>
      <dsp:spPr>
        <a:xfrm rot="5400000">
          <a:off x="2517726" y="1757825"/>
          <a:ext cx="1121646" cy="3741245"/>
        </a:xfrm>
        <a:prstGeom prst="round2SameRect">
          <a:avLst/>
        </a:prstGeom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/>
            <a:t>Angular</a:t>
          </a:r>
        </a:p>
      </dsp:txBody>
      <dsp:txXfrm rot="-5400000">
        <a:off x="1207927" y="3122378"/>
        <a:ext cx="3686491" cy="1012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296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29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8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1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9D5293-DB88-47BD-BEAC-F4325BF7724D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9D46AD-FD66-4DDC-A29D-FDEE9D2E6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hone-shop-server-huybao.herokuapp.com/" TargetMode="External"/><Relationship Id="rId2" Type="http://schemas.openxmlformats.org/officeDocument/2006/relationships/hyperlink" Target="https://tomhuy.github.io/test-phone-ec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loud.mongodb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s.google.com/speed/pagespeed/insights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70339">
            <a:off x="1034286" y="1223314"/>
            <a:ext cx="8574622" cy="2616199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4740">
            <a:off x="404947" y="615997"/>
            <a:ext cx="719866" cy="9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5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9945511" y="4931220"/>
            <a:ext cx="1999245" cy="1695358"/>
          </a:xfrm>
          <a:prstGeom prst="clou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  <a:p>
            <a:pPr algn="ctr"/>
            <a:r>
              <a:rPr lang="en-US" dirty="0"/>
              <a:t>collections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BEE166-A995-4143-9228-09BF8311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6" y="162559"/>
            <a:ext cx="3277311" cy="30607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1D4F37-E2E8-42EA-B4CF-61C0A87E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4692"/>
            <a:ext cx="4791075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C4B84-77DF-44A3-A63B-F94DCFA2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10" y="392770"/>
            <a:ext cx="4733925" cy="2600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CC5B6-9BCA-4033-9C9F-F720B1075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176" y="3634692"/>
            <a:ext cx="2362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32121" y="624733"/>
            <a:ext cx="6100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3608614" y="2886890"/>
            <a:ext cx="1737361" cy="692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E2C9A-98D0-4D87-AEFC-94F66A2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3" y="1734610"/>
            <a:ext cx="32289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242" y="446204"/>
            <a:ext cx="1112676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660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37" y="2207622"/>
            <a:ext cx="4330761" cy="29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736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639A58-8F21-496C-B889-8C15036496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35" y="188560"/>
            <a:ext cx="9029243" cy="50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0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A75CC-400C-4F4C-B971-1BD7E1027C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9" y="0"/>
            <a:ext cx="6171672" cy="5299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363223-0C59-4D40-8680-50C2A00FE6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84" y="944895"/>
            <a:ext cx="3376260" cy="380492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BB72B3C-4D8D-40F8-913A-E7945E46A9A2}"/>
              </a:ext>
            </a:extLst>
          </p:cNvPr>
          <p:cNvSpPr/>
          <p:nvPr/>
        </p:nvSpPr>
        <p:spPr>
          <a:xfrm>
            <a:off x="6027382" y="2649800"/>
            <a:ext cx="1467557" cy="39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1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D9CDB-1A08-422E-815A-1C6907920D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8" y="220485"/>
            <a:ext cx="5639682" cy="3877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D42AA2-0041-43D4-8F4B-2E9B4103CD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3" y="1639799"/>
            <a:ext cx="4526843" cy="35784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A55DEED-B3AF-4FA1-8FA6-909EE22270AC}"/>
              </a:ext>
            </a:extLst>
          </p:cNvPr>
          <p:cNvSpPr/>
          <p:nvPr/>
        </p:nvSpPr>
        <p:spPr>
          <a:xfrm>
            <a:off x="5317065" y="3702755"/>
            <a:ext cx="1467557" cy="39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CC7BB-30D0-4B75-8C83-C045BF7AB9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1396" y="458610"/>
            <a:ext cx="5929137" cy="37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6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AE9DA-FB9C-4620-8C5D-7F378120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3651" cy="6465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4CA318-8D0F-482A-A2FE-77DC6211944B}"/>
              </a:ext>
            </a:extLst>
          </p:cNvPr>
          <p:cNvSpPr txBox="1"/>
          <p:nvPr/>
        </p:nvSpPr>
        <p:spPr>
          <a:xfrm>
            <a:off x="9903853" y="1661374"/>
            <a:ext cx="1648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</a:p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8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8824" y="446204"/>
            <a:ext cx="9539599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en-US" sz="660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37" y="2207622"/>
            <a:ext cx="4330761" cy="29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97464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6B9A7-6864-4326-B664-8DF7BAA7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114434"/>
            <a:ext cx="8731272" cy="5136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A5855-E76E-43A1-B6BC-C230D78F8475}"/>
              </a:ext>
            </a:extLst>
          </p:cNvPr>
          <p:cNvSpPr txBox="1"/>
          <p:nvPr/>
        </p:nvSpPr>
        <p:spPr>
          <a:xfrm>
            <a:off x="3013656" y="5653825"/>
            <a:ext cx="810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ợng</a:t>
            </a: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59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5000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HÃ¬nh áº£nh cÃ³ liÃªn qu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9" r="-1" b="19401"/>
          <a:stretch/>
        </p:blipFill>
        <p:spPr bwMode="auto">
          <a:xfrm rot="43020000">
            <a:off x="6437841" y="373505"/>
            <a:ext cx="4208217" cy="381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1433534">
            <a:off x="6550734" y="4525556"/>
            <a:ext cx="6030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Huy - 16110084</a:t>
            </a:r>
          </a:p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 Ph</a:t>
            </a:r>
            <a:r>
              <a:rPr lang="vi-VN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Bảo – 16110016</a:t>
            </a:r>
          </a:p>
        </p:txBody>
      </p:sp>
      <p:sp>
        <p:nvSpPr>
          <p:cNvPr id="3" name="TextBox 2"/>
          <p:cNvSpPr txBox="1"/>
          <p:nvPr/>
        </p:nvSpPr>
        <p:spPr>
          <a:xfrm rot="21399252">
            <a:off x="4713193" y="4967581"/>
            <a:ext cx="206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021057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1D7C14-1FD3-425F-9C61-7FA07C06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3" y="428625"/>
            <a:ext cx="9153525" cy="3000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33522-2500-42E8-89CA-E524B5CE4DF1}"/>
              </a:ext>
            </a:extLst>
          </p:cNvPr>
          <p:cNvSpPr txBox="1"/>
          <p:nvPr/>
        </p:nvSpPr>
        <p:spPr>
          <a:xfrm>
            <a:off x="3013656" y="5653825"/>
            <a:ext cx="810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tracking order</a:t>
            </a:r>
          </a:p>
        </p:txBody>
      </p:sp>
    </p:spTree>
    <p:extLst>
      <p:ext uri="{BB962C8B-B14F-4D97-AF65-F5344CB8AC3E}">
        <p14:creationId xmlns:p14="http://schemas.microsoft.com/office/powerpoint/2010/main" val="321231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5B35AD-DFB6-4D24-BEC5-4A8A73394A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681" y="62758"/>
            <a:ext cx="5686319" cy="3340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B7BCE4-1431-4ADA-80A4-C63548AB19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09" y="1227156"/>
            <a:ext cx="4395224" cy="365297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0A5A057-0CF0-4A26-BD63-BF90D412313B}"/>
              </a:ext>
            </a:extLst>
          </p:cNvPr>
          <p:cNvSpPr/>
          <p:nvPr/>
        </p:nvSpPr>
        <p:spPr>
          <a:xfrm>
            <a:off x="5881384" y="2404533"/>
            <a:ext cx="1467557" cy="39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2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áº¿t quáº£ hÃ¬nh áº£nh cho complete png">
            <a:extLst>
              <a:ext uri="{FF2B5EF4-FFF2-40B4-BE49-F238E27FC236}">
                <a16:creationId xmlns:a16="http://schemas.microsoft.com/office/drawing/2014/main" id="{2B31D36C-60E5-4450-8886-EA756DDD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4" y="0"/>
            <a:ext cx="1751527" cy="175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F828DA-702E-4489-A024-D8FEBCA465EE}"/>
              </a:ext>
            </a:extLst>
          </p:cNvPr>
          <p:cNvSpPr/>
          <p:nvPr/>
        </p:nvSpPr>
        <p:spPr>
          <a:xfrm>
            <a:off x="2338804" y="386775"/>
            <a:ext cx="68051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B9D6C-4059-4E92-9541-0638E8C2FCD4}"/>
              </a:ext>
            </a:extLst>
          </p:cNvPr>
          <p:cNvSpPr/>
          <p:nvPr/>
        </p:nvSpPr>
        <p:spPr>
          <a:xfrm>
            <a:off x="415284" y="1655014"/>
            <a:ext cx="7184544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Login, Logout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type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Display, Filter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680F6-7443-45F7-9F1D-254BD49D14BF}"/>
              </a:ext>
            </a:extLst>
          </p:cNvPr>
          <p:cNvSpPr/>
          <p:nvPr/>
        </p:nvSpPr>
        <p:spPr>
          <a:xfrm>
            <a:off x="6096000" y="1655014"/>
            <a:ext cx="6096000" cy="32465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information 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Email with Electronic Bill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order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2086CA-6F34-47E5-A8E1-EA6ED2AB736D}"/>
              </a:ext>
            </a:extLst>
          </p:cNvPr>
          <p:cNvCxnSpPr/>
          <p:nvPr/>
        </p:nvCxnSpPr>
        <p:spPr>
          <a:xfrm>
            <a:off x="5715644" y="1812741"/>
            <a:ext cx="0" cy="293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9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59761-3383-4A44-9E2D-A4A4AF0ECE77}"/>
              </a:ext>
            </a:extLst>
          </p:cNvPr>
          <p:cNvSpPr/>
          <p:nvPr/>
        </p:nvSpPr>
        <p:spPr>
          <a:xfrm>
            <a:off x="2338804" y="386775"/>
            <a:ext cx="3365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A88ED-C7CE-4A4B-B219-47FE8EB18068}"/>
              </a:ext>
            </a:extLst>
          </p:cNvPr>
          <p:cNvSpPr/>
          <p:nvPr/>
        </p:nvSpPr>
        <p:spPr>
          <a:xfrm>
            <a:off x="240405" y="1442124"/>
            <a:ext cx="9843753" cy="3656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host </a:t>
            </a: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Angualr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(frontend):</a:t>
            </a:r>
            <a:endParaRPr lang="en-US" sz="32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8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tomhuy.github.io</a:t>
            </a:r>
            <a:r>
              <a:rPr lang="en-US" sz="2800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/test-phone-</a:t>
            </a:r>
            <a:r>
              <a:rPr lang="en-US" sz="28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ec</a:t>
            </a:r>
            <a:r>
              <a:rPr lang="en-US" sz="2800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/</a:t>
            </a:r>
            <a:endParaRPr lang="en-US" sz="28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host NodeJS (backend):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https://phone-shop-server-</a:t>
            </a:r>
            <a:r>
              <a:rPr lang="en-US" sz="28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huybao.herokuapp.com</a:t>
            </a:r>
            <a:r>
              <a:rPr lang="en-US" sz="2800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/</a:t>
            </a:r>
            <a:endParaRPr lang="en-US" sz="28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host ở: </a:t>
            </a:r>
            <a:r>
              <a:rPr lang="en-US" sz="2800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8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4"/>
              </a:rPr>
              <a:t>cloud.mongodb.com</a:t>
            </a:r>
            <a:r>
              <a:rPr lang="en-US" sz="2800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4"/>
              </a:rPr>
              <a:t>/</a:t>
            </a:r>
            <a:endParaRPr lang="en-US" sz="2800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0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D48324-4E49-4503-A3AE-FC2C5B8100BB}"/>
              </a:ext>
            </a:extLst>
          </p:cNvPr>
          <p:cNvSpPr/>
          <p:nvPr/>
        </p:nvSpPr>
        <p:spPr>
          <a:xfrm>
            <a:off x="2338804" y="386775"/>
            <a:ext cx="6542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loading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5C4B8F-4048-4C2E-A1B8-DAE0A947BF63}"/>
              </a:ext>
            </a:extLst>
          </p:cNvPr>
          <p:cNvSpPr/>
          <p:nvPr/>
        </p:nvSpPr>
        <p:spPr>
          <a:xfrm>
            <a:off x="201768" y="1217772"/>
            <a:ext cx="10127087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Trang </a:t>
            </a:r>
            <a:r>
              <a:rPr lang="en-US" i="1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i="1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i="1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i="1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test:</a:t>
            </a:r>
            <a:r>
              <a:rPr lang="en-US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u="sng" dirty="0" err="1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developers.google.com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/speed/</a:t>
            </a:r>
            <a:r>
              <a:rPr lang="en-US" u="sng" dirty="0" err="1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pagespeed</a:t>
            </a: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/insights/</a:t>
            </a:r>
            <a:endParaRPr lang="en-US" dirty="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C5843-9BD9-4B6B-A1F0-BC3D1DA370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8131" y="2048769"/>
            <a:ext cx="8487101" cy="302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B7EBB-A7C6-4EE2-8946-EFE07E5D059A}"/>
              </a:ext>
            </a:extLst>
          </p:cNvPr>
          <p:cNvSpPr/>
          <p:nvPr/>
        </p:nvSpPr>
        <p:spPr>
          <a:xfrm>
            <a:off x="201768" y="1707606"/>
            <a:ext cx="110799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u="sng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b="1" u="sng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quả</a:t>
            </a:r>
            <a:r>
              <a:rPr lang="en-US" b="1" u="sng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5311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áº¿t quáº£ hÃ¬nh áº£nh cho demo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7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54DE59E-B5D4-459B-9B25-926B38169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720BE6-2514-406D-8C93-C0F40A74E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6060">
            <a:off x="328417" y="1144508"/>
            <a:ext cx="7847218" cy="30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Gear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80000">
            <a:off x="6261211" y="913540"/>
            <a:ext cx="476439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0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2114" y="1070228"/>
            <a:ext cx="38187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>
                <a:solidFill>
                  <a:srgbClr val="000000"/>
                </a:solidFill>
                <a:latin typeface="TimesNewRoman"/>
              </a:rPr>
              <a:t>Mục</a:t>
            </a:r>
            <a:r>
              <a:rPr lang="en-US" sz="2800" b="1" i="1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NewRoman"/>
              </a:rPr>
              <a:t>tiêu</a:t>
            </a:r>
            <a:r>
              <a:rPr lang="en-US" sz="2800" b="1" i="1" dirty="0">
                <a:solidFill>
                  <a:srgbClr val="000000"/>
                </a:solidFill>
                <a:latin typeface="TimesNewRoman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TimesNewRoman"/>
              </a:rPr>
              <a:t>đề</a:t>
            </a:r>
            <a:r>
              <a:rPr lang="en-US" sz="2800" b="1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NewRoman"/>
              </a:rPr>
              <a:t>tài</a:t>
            </a:r>
            <a:r>
              <a:rPr lang="en-US" sz="2800" dirty="0"/>
              <a:t> 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026" name="Picture 2" descr="Káº¿t quáº£ hÃ¬nh áº£nh cho go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12" y="305013"/>
            <a:ext cx="7630251" cy="638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6442" y="224832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NewRomanPSMT"/>
              </a:rPr>
              <a:t>Website 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điện thoại di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động sẽ đem đến nhiều tiện lợi đến cho người sử dụng. Với các chức năng chính quản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lí và tìm kiếm thông tin của cửa hàng cũng như các hoạt động buôn bán điện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NewRomanPSMT"/>
              </a:rPr>
              <a:t>thoại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.</a:t>
            </a:r>
            <a:r>
              <a:rPr lang="vi-VN" sz="2800" dirty="0"/>
              <a:t> </a:t>
            </a:r>
            <a:br>
              <a:rPr lang="vi-VN" sz="2800" dirty="0"/>
            </a:br>
            <a:endParaRPr lang="en-US" sz="2800" dirty="0"/>
          </a:p>
        </p:txBody>
      </p:sp>
      <p:pic>
        <p:nvPicPr>
          <p:cNvPr id="1028" name="Picture 4" descr="Káº¿t quáº£ hÃ¬nh áº£nh cho ph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0520" y="-98668"/>
            <a:ext cx="2063003" cy="27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applicati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097" y="2488258"/>
            <a:ext cx="3372845" cy="2781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827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6795" y="1837765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Công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B806AEC2-E30D-4A6E-9247-ABF3C0D37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EF8D6965-36BA-4385-B723-9ABF580A8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329B5BD0-8B95-4803-B7D5-E7A46010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150BA3F-F612-4B47-8419-2815E53B3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4FF543-B2DF-4102-A992-6313BD0B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B0A0B1C-118E-4B41-923F-22606DFF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25">
            <a:extLst>
              <a:ext uri="{FF2B5EF4-FFF2-40B4-BE49-F238E27FC236}">
                <a16:creationId xmlns:a16="http://schemas.microsoft.com/office/drawing/2014/main" id="{21CF2FF7-AF2E-43A1-9777-69B8BB5E3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9D0EF8-5A69-48B7-8DAF-DB7D25A08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71933793"/>
              </p:ext>
            </p:extLst>
          </p:nvPr>
        </p:nvGraphicFramePr>
        <p:xfrm>
          <a:off x="685802" y="949124"/>
          <a:ext cx="4949172" cy="4795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Kết quả hình ảnh cho mean stack">
            <a:extLst>
              <a:ext uri="{FF2B5EF4-FFF2-40B4-BE49-F238E27FC236}">
                <a16:creationId xmlns:a16="http://schemas.microsoft.com/office/drawing/2014/main" id="{BD66DB1C-6EE8-44E4-B6EE-4C5D27A1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977" y="874482"/>
            <a:ext cx="5392022" cy="45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6795" y="1837765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8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1610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F5E1885-4B77-4930-AF94-83DC34F5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CED8F1-A066-4193-A0C6-FA32AABA2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2AD83-6F23-413C-AD90-9F32AF82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8" y="6581"/>
            <a:ext cx="11741281" cy="5600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7367BE40-CEB0-42C0-A019-83612A9D1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527" y="6581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3A1CF79-E584-4525-AB80-C5E82644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0499" y="0"/>
            <a:ext cx="5051254" cy="560021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4900">
                <a:srgbClr val="000000">
                  <a:alpha val="10000"/>
                </a:srgb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FF68DC-7619-4C0C-B291-0018372D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5003435F-4995-49A0-9B3D-4955D282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extBox 1"/>
          <p:cNvSpPr txBox="1"/>
          <p:nvPr/>
        </p:nvSpPr>
        <p:spPr>
          <a:xfrm>
            <a:off x="2040742" y="5701094"/>
            <a:ext cx="6910251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Use case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5154394" y="6061165"/>
            <a:ext cx="3796599" cy="16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648" y="5886635"/>
            <a:ext cx="3017073" cy="174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47160" y="5752358"/>
            <a:ext cx="1638772" cy="134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CA8299-6145-454F-B06C-9EADA76002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25531" y="-38718"/>
            <a:ext cx="6148589" cy="56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6795" y="1837765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8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 rot="20041682">
            <a:off x="131759" y="350992"/>
            <a:ext cx="49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NoSQL 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Database</a:t>
            </a:r>
            <a:r>
              <a:rPr lang="en-US" sz="5400" dirty="0"/>
              <a:t>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Diagram</a:t>
            </a:r>
            <a:endParaRPr lang="en-US" sz="5400" dirty="0"/>
          </a:p>
        </p:txBody>
      </p:sp>
      <p:sp>
        <p:nvSpPr>
          <p:cNvPr id="4" name="Cloud 3"/>
          <p:cNvSpPr/>
          <p:nvPr/>
        </p:nvSpPr>
        <p:spPr>
          <a:xfrm>
            <a:off x="9945511" y="4931220"/>
            <a:ext cx="1999245" cy="1695358"/>
          </a:xfrm>
          <a:prstGeom prst="clou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  <a:p>
            <a:pPr algn="ctr"/>
            <a:r>
              <a:rPr lang="en-US" dirty="0"/>
              <a:t>collections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C9B69-D299-4487-872F-851CB86A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95" y="2760725"/>
            <a:ext cx="45984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D4F5F-99C0-4FE6-A167-64AC40158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130" y="1326772"/>
            <a:ext cx="3724275" cy="3248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BC1AE5-8C8A-44E2-AC59-E4A223C9B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95" y="4297807"/>
            <a:ext cx="46863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514</TotalTime>
  <Words>275</Words>
  <Application>Microsoft Office PowerPoint</Application>
  <PresentationFormat>Widescreen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TimesNewRoman</vt:lpstr>
      <vt:lpstr>TimesNewRomanPSMT</vt:lpstr>
      <vt:lpstr>Arial</vt:lpstr>
      <vt:lpstr>Impact</vt:lpstr>
      <vt:lpstr>Tahoma</vt:lpstr>
      <vt:lpstr>Times New Roman</vt:lpstr>
      <vt:lpstr>Main Event</vt:lpstr>
      <vt:lpstr>Báo cáo đồ án Công nghệ phần mềm mới</vt:lpstr>
      <vt:lpstr>Web mua bán điện thoại di động</vt:lpstr>
      <vt:lpstr>PowerPoint Presentation</vt:lpstr>
      <vt:lpstr>Giới thiệu :</vt:lpstr>
      <vt:lpstr>PowerPoint Presentation</vt:lpstr>
      <vt:lpstr>Giới thiệu:</vt:lpstr>
      <vt:lpstr>PowerPoint Presentation</vt:lpstr>
      <vt:lpstr>Thực hiện: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</dc:title>
  <dc:creator>Bao Lam</dc:creator>
  <cp:lastModifiedBy>Bao Lam</cp:lastModifiedBy>
  <cp:revision>50</cp:revision>
  <dcterms:created xsi:type="dcterms:W3CDTF">2018-11-02T05:56:09Z</dcterms:created>
  <dcterms:modified xsi:type="dcterms:W3CDTF">2019-12-07T01:02:36Z</dcterms:modified>
</cp:coreProperties>
</file>