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68" r:id="rId2"/>
  </p:sldMasterIdLst>
  <p:sldIdLst>
    <p:sldId id="258" r:id="rId3"/>
    <p:sldId id="260" r:id="rId4"/>
    <p:sldId id="263" r:id="rId5"/>
    <p:sldId id="264" r:id="rId6"/>
    <p:sldId id="261" r:id="rId7"/>
    <p:sldId id="276" r:id="rId8"/>
    <p:sldId id="257" r:id="rId9"/>
    <p:sldId id="268" r:id="rId10"/>
    <p:sldId id="266" r:id="rId11"/>
    <p:sldId id="259" r:id="rId12"/>
    <p:sldId id="270" r:id="rId13"/>
    <p:sldId id="267" r:id="rId14"/>
    <p:sldId id="269" r:id="rId15"/>
    <p:sldId id="277" r:id="rId16"/>
    <p:sldId id="278" r:id="rId17"/>
    <p:sldId id="262" r:id="rId18"/>
    <p:sldId id="272" r:id="rId19"/>
    <p:sldId id="275" r:id="rId20"/>
    <p:sldId id="271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56344C-B52A-4E5E-AD61-96F9C8F3B80B}" v="17" dt="2019-05-28T11:37:11.847"/>
    <p1510:client id="{4DFEA02A-2677-448A-8ADC-54AE3BF03F0D}" v="4" dt="2019-05-29T03:38:31.143"/>
    <p1510:client id="{613AF85F-CD4F-4F81-B4D3-0D911D467FD1}" v="348" dt="2019-05-29T03:34:02.475"/>
    <p1510:client id="{7EE96998-9196-4E10-AE20-69A0449BC98A}" v="1" dt="2019-05-29T04:50:56.089"/>
    <p1510:client id="{B7D8E852-0334-4AC8-AF6F-8C7655A32681}" v="1" dt="2019-05-28T11:54:11.648"/>
    <p1510:client id="{E495BDEF-5146-41F0-9DE1-DCACDDE6DF93}" v="45" dt="2019-05-29T02:23:10.803"/>
    <p1510:client id="{E7A9934D-F594-4CE1-B549-F676A298EDCA}" v="11" dt="2019-05-28T10:34:26.586"/>
    <p1510:client id="{F3384E4F-D242-4619-A344-3842063399D2}" v="754" dt="2019-05-29T02:44:18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o Lam" userId="c594835c8ad49e8b" providerId="Windows Live" clId="Web-{4DFEA02A-2677-448A-8ADC-54AE3BF03F0D}"/>
    <pc:docChg chg="modSld">
      <pc:chgData name="Bao Lam" userId="c594835c8ad49e8b" providerId="Windows Live" clId="Web-{4DFEA02A-2677-448A-8ADC-54AE3BF03F0D}" dt="2019-05-29T03:38:31.143" v="3" actId="20577"/>
      <pc:docMkLst>
        <pc:docMk/>
      </pc:docMkLst>
      <pc:sldChg chg="modSp">
        <pc:chgData name="Bao Lam" userId="c594835c8ad49e8b" providerId="Windows Live" clId="Web-{4DFEA02A-2677-448A-8ADC-54AE3BF03F0D}" dt="2019-05-29T03:38:31.143" v="3" actId="20577"/>
        <pc:sldMkLst>
          <pc:docMk/>
          <pc:sldMk cId="3155681498" sldId="278"/>
        </pc:sldMkLst>
        <pc:spChg chg="mod">
          <ac:chgData name="Bao Lam" userId="c594835c8ad49e8b" providerId="Windows Live" clId="Web-{4DFEA02A-2677-448A-8ADC-54AE3BF03F0D}" dt="2019-05-29T03:38:31.143" v="3" actId="20577"/>
          <ac:spMkLst>
            <pc:docMk/>
            <pc:sldMk cId="3155681498" sldId="278"/>
            <ac:spMk id="3" creationId="{1532E63F-CADF-402F-B5A2-EC17011E213C}"/>
          </ac:spMkLst>
        </pc:spChg>
      </pc:sldChg>
    </pc:docChg>
  </pc:docChgLst>
  <pc:docChgLst>
    <pc:chgData name="Lâm Hứa" userId="22912305cb6903bb" providerId="Windows Live" clId="Web-{E7A9934D-F594-4CE1-B549-F676A298EDCA}"/>
    <pc:docChg chg="modSld">
      <pc:chgData name="Lâm Hứa" userId="22912305cb6903bb" providerId="Windows Live" clId="Web-{E7A9934D-F594-4CE1-B549-F676A298EDCA}" dt="2019-05-28T10:35:08.462" v="34"/>
      <pc:docMkLst>
        <pc:docMk/>
      </pc:docMkLst>
      <pc:sldChg chg="addSp delSp modSp mod modTransition setBg setClrOvrMap">
        <pc:chgData name="Lâm Hứa" userId="22912305cb6903bb" providerId="Windows Live" clId="Web-{E7A9934D-F594-4CE1-B549-F676A298EDCA}" dt="2019-05-28T10:35:08.462" v="34"/>
        <pc:sldMkLst>
          <pc:docMk/>
          <pc:sldMk cId="741126688" sldId="268"/>
        </pc:sldMkLst>
        <pc:spChg chg="mod ord">
          <ac:chgData name="Lâm Hứa" userId="22912305cb6903bb" providerId="Windows Live" clId="Web-{E7A9934D-F594-4CE1-B549-F676A298EDCA}" dt="2019-05-28T10:34:07.819" v="25"/>
          <ac:spMkLst>
            <pc:docMk/>
            <pc:sldMk cId="741126688" sldId="268"/>
            <ac:spMk id="6" creationId="{00000000-0000-0000-0000-000000000000}"/>
          </ac:spMkLst>
        </pc:spChg>
        <pc:spChg chg="add del">
          <ac:chgData name="Lâm Hứa" userId="22912305cb6903bb" providerId="Windows Live" clId="Web-{E7A9934D-F594-4CE1-B549-F676A298EDCA}" dt="2019-05-28T10:32:36.910" v="4"/>
          <ac:spMkLst>
            <pc:docMk/>
            <pc:sldMk cId="741126688" sldId="268"/>
            <ac:spMk id="8" creationId="{B217C2AD-51B4-40CE-A71F-F5D3F846D97B}"/>
          </ac:spMkLst>
        </pc:spChg>
        <pc:spChg chg="add del">
          <ac:chgData name="Lâm Hứa" userId="22912305cb6903bb" providerId="Windows Live" clId="Web-{E7A9934D-F594-4CE1-B549-F676A298EDCA}" dt="2019-05-28T10:32:36.910" v="4"/>
          <ac:spMkLst>
            <pc:docMk/>
            <pc:sldMk cId="741126688" sldId="268"/>
            <ac:spMk id="9" creationId="{6F1BF92E-23CF-4BFE-9E1F-C359BACFA3C5}"/>
          </ac:spMkLst>
        </pc:spChg>
        <pc:spChg chg="add del">
          <ac:chgData name="Lâm Hứa" userId="22912305cb6903bb" providerId="Windows Live" clId="Web-{E7A9934D-F594-4CE1-B549-F676A298EDCA}" dt="2019-05-28T10:32:36.910" v="4"/>
          <ac:spMkLst>
            <pc:docMk/>
            <pc:sldMk cId="741126688" sldId="268"/>
            <ac:spMk id="10" creationId="{D0813576-D302-42B7-A3EC-A272625CCA73}"/>
          </ac:spMkLst>
        </pc:spChg>
        <pc:spChg chg="add del">
          <ac:chgData name="Lâm Hứa" userId="22912305cb6903bb" providerId="Windows Live" clId="Web-{E7A9934D-F594-4CE1-B549-F676A298EDCA}" dt="2019-05-28T10:32:34.332" v="2"/>
          <ac:spMkLst>
            <pc:docMk/>
            <pc:sldMk cId="741126688" sldId="268"/>
            <ac:spMk id="11" creationId="{BB8C1D0E-0B06-46C9-A8BD-A8E13FF9936B}"/>
          </ac:spMkLst>
        </pc:spChg>
        <pc:spChg chg="add del">
          <ac:chgData name="Lâm Hứa" userId="22912305cb6903bb" providerId="Windows Live" clId="Web-{E7A9934D-F594-4CE1-B549-F676A298EDCA}" dt="2019-05-28T10:32:36.910" v="4"/>
          <ac:spMkLst>
            <pc:docMk/>
            <pc:sldMk cId="741126688" sldId="268"/>
            <ac:spMk id="12" creationId="{1D25BAD6-AA7B-43BE-870A-D587E51BE15D}"/>
          </ac:spMkLst>
        </pc:spChg>
        <pc:spChg chg="add del">
          <ac:chgData name="Lâm Hứa" userId="22912305cb6903bb" providerId="Windows Live" clId="Web-{E7A9934D-F594-4CE1-B549-F676A298EDCA}" dt="2019-05-28T10:32:34.332" v="2"/>
          <ac:spMkLst>
            <pc:docMk/>
            <pc:sldMk cId="741126688" sldId="268"/>
            <ac:spMk id="13" creationId="{7D1ADC4A-8537-4084-99C7-F8D378A640A9}"/>
          </ac:spMkLst>
        </pc:spChg>
        <pc:spChg chg="add del">
          <ac:chgData name="Lâm Hứa" userId="22912305cb6903bb" providerId="Windows Live" clId="Web-{E7A9934D-F594-4CE1-B549-F676A298EDCA}" dt="2019-05-28T10:32:40.380" v="6"/>
          <ac:spMkLst>
            <pc:docMk/>
            <pc:sldMk cId="741126688" sldId="268"/>
            <ac:spMk id="14" creationId="{B217C2AD-51B4-40CE-A71F-F5D3F846D97B}"/>
          </ac:spMkLst>
        </pc:spChg>
        <pc:spChg chg="add del">
          <ac:chgData name="Lâm Hứa" userId="22912305cb6903bb" providerId="Windows Live" clId="Web-{E7A9934D-F594-4CE1-B549-F676A298EDCA}" dt="2019-05-28T10:32:34.332" v="2"/>
          <ac:spMkLst>
            <pc:docMk/>
            <pc:sldMk cId="741126688" sldId="268"/>
            <ac:spMk id="15" creationId="{D9453AC2-8882-459A-8985-3E24DD42AE0D}"/>
          </ac:spMkLst>
        </pc:spChg>
        <pc:spChg chg="add del">
          <ac:chgData name="Lâm Hứa" userId="22912305cb6903bb" providerId="Windows Live" clId="Web-{E7A9934D-F594-4CE1-B549-F676A298EDCA}" dt="2019-05-28T10:32:40.380" v="6"/>
          <ac:spMkLst>
            <pc:docMk/>
            <pc:sldMk cId="741126688" sldId="268"/>
            <ac:spMk id="16" creationId="{6F1BF92E-23CF-4BFE-9E1F-C359BACFA3C5}"/>
          </ac:spMkLst>
        </pc:spChg>
        <pc:spChg chg="add del">
          <ac:chgData name="Lâm Hứa" userId="22912305cb6903bb" providerId="Windows Live" clId="Web-{E7A9934D-F594-4CE1-B549-F676A298EDCA}" dt="2019-05-28T10:32:34.332" v="2"/>
          <ac:spMkLst>
            <pc:docMk/>
            <pc:sldMk cId="741126688" sldId="268"/>
            <ac:spMk id="17" creationId="{D4A11FEA-6E98-401C-B708-DA2C95081E8F}"/>
          </ac:spMkLst>
        </pc:spChg>
        <pc:spChg chg="add del">
          <ac:chgData name="Lâm Hứa" userId="22912305cb6903bb" providerId="Windows Live" clId="Web-{E7A9934D-F594-4CE1-B549-F676A298EDCA}" dt="2019-05-28T10:32:40.380" v="6"/>
          <ac:spMkLst>
            <pc:docMk/>
            <pc:sldMk cId="741126688" sldId="268"/>
            <ac:spMk id="18" creationId="{1D21332B-FE15-41A6-8919-8563A89EAEDA}"/>
          </ac:spMkLst>
        </pc:spChg>
        <pc:spChg chg="add del">
          <ac:chgData name="Lâm Hứa" userId="22912305cb6903bb" providerId="Windows Live" clId="Web-{E7A9934D-F594-4CE1-B549-F676A298EDCA}" dt="2019-05-28T10:32:40.380" v="6"/>
          <ac:spMkLst>
            <pc:docMk/>
            <pc:sldMk cId="741126688" sldId="268"/>
            <ac:spMk id="19" creationId="{E6335BA4-3C40-424B-A885-29B1007B802A}"/>
          </ac:spMkLst>
        </pc:spChg>
        <pc:spChg chg="add del">
          <ac:chgData name="Lâm Hứa" userId="22912305cb6903bb" providerId="Windows Live" clId="Web-{E7A9934D-F594-4CE1-B549-F676A298EDCA}" dt="2019-05-28T10:32:40.380" v="6"/>
          <ac:spMkLst>
            <pc:docMk/>
            <pc:sldMk cId="741126688" sldId="268"/>
            <ac:spMk id="20" creationId="{439F6CA3-780D-4C3A-A889-C705E7E7D12D}"/>
          </ac:spMkLst>
        </pc:spChg>
        <pc:spChg chg="add del">
          <ac:chgData name="Lâm Hứa" userId="22912305cb6903bb" providerId="Windows Live" clId="Web-{E7A9934D-F594-4CE1-B549-F676A298EDCA}" dt="2019-05-28T10:32:47.724" v="8"/>
          <ac:spMkLst>
            <pc:docMk/>
            <pc:sldMk cId="741126688" sldId="268"/>
            <ac:spMk id="21" creationId="{B217C2AD-51B4-40CE-A71F-F5D3F846D97B}"/>
          </ac:spMkLst>
        </pc:spChg>
        <pc:spChg chg="add del">
          <ac:chgData name="Lâm Hứa" userId="22912305cb6903bb" providerId="Windows Live" clId="Web-{E7A9934D-F594-4CE1-B549-F676A298EDCA}" dt="2019-05-28T10:32:47.724" v="8"/>
          <ac:spMkLst>
            <pc:docMk/>
            <pc:sldMk cId="741126688" sldId="268"/>
            <ac:spMk id="22" creationId="{6F1BF92E-23CF-4BFE-9E1F-C359BACFA3C5}"/>
          </ac:spMkLst>
        </pc:spChg>
        <pc:spChg chg="add del">
          <ac:chgData name="Lâm Hứa" userId="22912305cb6903bb" providerId="Windows Live" clId="Web-{E7A9934D-F594-4CE1-B549-F676A298EDCA}" dt="2019-05-28T10:32:47.724" v="8"/>
          <ac:spMkLst>
            <pc:docMk/>
            <pc:sldMk cId="741126688" sldId="268"/>
            <ac:spMk id="23" creationId="{33DFEFC0-99B4-4D27-9168-1B2F659A34B5}"/>
          </ac:spMkLst>
        </pc:spChg>
        <pc:spChg chg="add del">
          <ac:chgData name="Lâm Hứa" userId="22912305cb6903bb" providerId="Windows Live" clId="Web-{E7A9934D-F594-4CE1-B549-F676A298EDCA}" dt="2019-05-28T10:32:47.724" v="8"/>
          <ac:spMkLst>
            <pc:docMk/>
            <pc:sldMk cId="741126688" sldId="268"/>
            <ac:spMk id="24" creationId="{A2C20081-2005-4B05-BEA4-EB8D4C90A354}"/>
          </ac:spMkLst>
        </pc:spChg>
        <pc:spChg chg="add del">
          <ac:chgData name="Lâm Hứa" userId="22912305cb6903bb" providerId="Windows Live" clId="Web-{E7A9934D-F594-4CE1-B549-F676A298EDCA}" dt="2019-05-28T10:33:00.270" v="10"/>
          <ac:spMkLst>
            <pc:docMk/>
            <pc:sldMk cId="741126688" sldId="268"/>
            <ac:spMk id="25" creationId="{B217C2AD-51B4-40CE-A71F-F5D3F846D97B}"/>
          </ac:spMkLst>
        </pc:spChg>
        <pc:spChg chg="add del">
          <ac:chgData name="Lâm Hứa" userId="22912305cb6903bb" providerId="Windows Live" clId="Web-{E7A9934D-F594-4CE1-B549-F676A298EDCA}" dt="2019-05-28T10:33:00.270" v="10"/>
          <ac:spMkLst>
            <pc:docMk/>
            <pc:sldMk cId="741126688" sldId="268"/>
            <ac:spMk id="26" creationId="{6F1BF92E-23CF-4BFE-9E1F-C359BACFA3C5}"/>
          </ac:spMkLst>
        </pc:spChg>
        <pc:spChg chg="add del">
          <ac:chgData name="Lâm Hứa" userId="22912305cb6903bb" providerId="Windows Live" clId="Web-{E7A9934D-F594-4CE1-B549-F676A298EDCA}" dt="2019-05-28T10:33:00.270" v="10"/>
          <ac:spMkLst>
            <pc:docMk/>
            <pc:sldMk cId="741126688" sldId="268"/>
            <ac:spMk id="27" creationId="{1D21332B-FE15-41A6-8919-8563A89EAEDA}"/>
          </ac:spMkLst>
        </pc:spChg>
        <pc:spChg chg="add del">
          <ac:chgData name="Lâm Hứa" userId="22912305cb6903bb" providerId="Windows Live" clId="Web-{E7A9934D-F594-4CE1-B549-F676A298EDCA}" dt="2019-05-28T10:33:00.270" v="10"/>
          <ac:spMkLst>
            <pc:docMk/>
            <pc:sldMk cId="741126688" sldId="268"/>
            <ac:spMk id="28" creationId="{439F6CA3-780D-4C3A-A889-C705E7E7D12D}"/>
          </ac:spMkLst>
        </pc:spChg>
        <pc:spChg chg="add del">
          <ac:chgData name="Lâm Hứa" userId="22912305cb6903bb" providerId="Windows Live" clId="Web-{E7A9934D-F594-4CE1-B549-F676A298EDCA}" dt="2019-05-28T10:33:00.270" v="10"/>
          <ac:spMkLst>
            <pc:docMk/>
            <pc:sldMk cId="741126688" sldId="268"/>
            <ac:spMk id="29" creationId="{E6335BA4-3C40-424B-A885-29B1007B802A}"/>
          </ac:spMkLst>
        </pc:spChg>
        <pc:spChg chg="add">
          <ac:chgData name="Lâm Hứa" userId="22912305cb6903bb" providerId="Windows Live" clId="Web-{E7A9934D-F594-4CE1-B549-F676A298EDCA}" dt="2019-05-28T10:34:07.819" v="25"/>
          <ac:spMkLst>
            <pc:docMk/>
            <pc:sldMk cId="741126688" sldId="268"/>
            <ac:spMk id="30" creationId="{BB8C1D0E-0B06-46C9-A8BD-A8E13FF9936B}"/>
          </ac:spMkLst>
        </pc:spChg>
        <pc:spChg chg="add">
          <ac:chgData name="Lâm Hứa" userId="22912305cb6903bb" providerId="Windows Live" clId="Web-{E7A9934D-F594-4CE1-B549-F676A298EDCA}" dt="2019-05-28T10:34:07.819" v="25"/>
          <ac:spMkLst>
            <pc:docMk/>
            <pc:sldMk cId="741126688" sldId="268"/>
            <ac:spMk id="31" creationId="{7D1ADC4A-8537-4084-99C7-F8D378A640A9}"/>
          </ac:spMkLst>
        </pc:spChg>
        <pc:spChg chg="add">
          <ac:chgData name="Lâm Hứa" userId="22912305cb6903bb" providerId="Windows Live" clId="Web-{E7A9934D-F594-4CE1-B549-F676A298EDCA}" dt="2019-05-28T10:34:07.819" v="25"/>
          <ac:spMkLst>
            <pc:docMk/>
            <pc:sldMk cId="741126688" sldId="268"/>
            <ac:spMk id="32" creationId="{B72D289C-3FA2-4E6E-964E-B52C692AA38A}"/>
          </ac:spMkLst>
        </pc:spChg>
        <pc:spChg chg="add">
          <ac:chgData name="Lâm Hứa" userId="22912305cb6903bb" providerId="Windows Live" clId="Web-{E7A9934D-F594-4CE1-B549-F676A298EDCA}" dt="2019-05-28T10:34:07.819" v="25"/>
          <ac:spMkLst>
            <pc:docMk/>
            <pc:sldMk cId="741126688" sldId="268"/>
            <ac:spMk id="33" creationId="{EABA7E7F-0502-421C-8626-3B630F27CB0D}"/>
          </ac:spMkLst>
        </pc:spChg>
        <pc:picChg chg="add del mod ord">
          <ac:chgData name="Lâm Hứa" userId="22912305cb6903bb" providerId="Windows Live" clId="Web-{E7A9934D-F594-4CE1-B549-F676A298EDCA}" dt="2019-05-28T10:33:47.350" v="23"/>
          <ac:picMkLst>
            <pc:docMk/>
            <pc:sldMk cId="741126688" sldId="268"/>
            <ac:picMk id="2" creationId="{429C8EBF-5774-4FAF-AF4B-DD729C09C8C8}"/>
          </ac:picMkLst>
        </pc:picChg>
        <pc:picChg chg="add mod ord">
          <ac:chgData name="Lâm Hứa" userId="22912305cb6903bb" providerId="Windows Live" clId="Web-{E7A9934D-F594-4CE1-B549-F676A298EDCA}" dt="2019-05-28T10:34:38.398" v="31"/>
          <ac:picMkLst>
            <pc:docMk/>
            <pc:sldMk cId="741126688" sldId="268"/>
            <ac:picMk id="4" creationId="{A36C18C9-CBA3-45D1-969F-0EB85645B273}"/>
          </ac:picMkLst>
        </pc:picChg>
      </pc:sldChg>
    </pc:docChg>
  </pc:docChgLst>
  <pc:docChgLst>
    <pc:chgData name="Quoc Nguyen" userId="145268c87fa4a9e6" providerId="Windows Live" clId="Web-{7EE96998-9196-4E10-AE20-69A0449BC98A}"/>
    <pc:docChg chg="modSld">
      <pc:chgData name="Quoc Nguyen" userId="145268c87fa4a9e6" providerId="Windows Live" clId="Web-{7EE96998-9196-4E10-AE20-69A0449BC98A}" dt="2019-05-29T04:50:56.089" v="0" actId="20577"/>
      <pc:docMkLst>
        <pc:docMk/>
      </pc:docMkLst>
      <pc:sldChg chg="modSp">
        <pc:chgData name="Quoc Nguyen" userId="145268c87fa4a9e6" providerId="Windows Live" clId="Web-{7EE96998-9196-4E10-AE20-69A0449BC98A}" dt="2019-05-29T04:50:56.089" v="0" actId="20577"/>
        <pc:sldMkLst>
          <pc:docMk/>
          <pc:sldMk cId="3155681498" sldId="278"/>
        </pc:sldMkLst>
        <pc:spChg chg="mod">
          <ac:chgData name="Quoc Nguyen" userId="145268c87fa4a9e6" providerId="Windows Live" clId="Web-{7EE96998-9196-4E10-AE20-69A0449BC98A}" dt="2019-05-29T04:50:56.089" v="0" actId="20577"/>
          <ac:spMkLst>
            <pc:docMk/>
            <pc:sldMk cId="3155681498" sldId="278"/>
            <ac:spMk id="3" creationId="{1532E63F-CADF-402F-B5A2-EC17011E213C}"/>
          </ac:spMkLst>
        </pc:spChg>
      </pc:sldChg>
    </pc:docChg>
  </pc:docChgLst>
  <pc:docChgLst>
    <pc:chgData name="duy le thien" userId="004a8276df9d4e09" providerId="LiveId" clId="{A36D1FE6-C4D6-4142-833F-158142FD28E7}"/>
    <pc:docChg chg="undo custSel addSld modSld">
      <pc:chgData name="duy le thien" userId="004a8276df9d4e09" providerId="LiveId" clId="{A36D1FE6-C4D6-4142-833F-158142FD28E7}" dt="2019-05-29T04:22:03.372" v="56" actId="1076"/>
      <pc:docMkLst>
        <pc:docMk/>
      </pc:docMkLst>
      <pc:sldChg chg="modSp">
        <pc:chgData name="duy le thien" userId="004a8276df9d4e09" providerId="LiveId" clId="{A36D1FE6-C4D6-4142-833F-158142FD28E7}" dt="2019-05-29T03:53:40.245" v="42" actId="27636"/>
        <pc:sldMkLst>
          <pc:docMk/>
          <pc:sldMk cId="646190383" sldId="258"/>
        </pc:sldMkLst>
        <pc:spChg chg="mod">
          <ac:chgData name="duy le thien" userId="004a8276df9d4e09" providerId="LiveId" clId="{A36D1FE6-C4D6-4142-833F-158142FD28E7}" dt="2019-05-29T03:53:40.245" v="42" actId="27636"/>
          <ac:spMkLst>
            <pc:docMk/>
            <pc:sldMk cId="646190383" sldId="258"/>
            <ac:spMk id="3" creationId="{00000000-0000-0000-0000-000000000000}"/>
          </ac:spMkLst>
        </pc:spChg>
      </pc:sldChg>
      <pc:sldChg chg="addSp modSp">
        <pc:chgData name="duy le thien" userId="004a8276df9d4e09" providerId="LiveId" clId="{A36D1FE6-C4D6-4142-833F-158142FD28E7}" dt="2019-05-28T11:56:58.333" v="17" actId="1076"/>
        <pc:sldMkLst>
          <pc:docMk/>
          <pc:sldMk cId="3238356325" sldId="259"/>
        </pc:sldMkLst>
        <pc:spChg chg="add mod">
          <ac:chgData name="duy le thien" userId="004a8276df9d4e09" providerId="LiveId" clId="{A36D1FE6-C4D6-4142-833F-158142FD28E7}" dt="2019-05-28T11:56:58.333" v="17" actId="1076"/>
          <ac:spMkLst>
            <pc:docMk/>
            <pc:sldMk cId="3238356325" sldId="259"/>
            <ac:spMk id="2" creationId="{0CB2453F-AC47-4E11-9A0F-D66218CC3A25}"/>
          </ac:spMkLst>
        </pc:spChg>
      </pc:sldChg>
      <pc:sldChg chg="addSp delSp modSp">
        <pc:chgData name="duy le thien" userId="004a8276df9d4e09" providerId="LiveId" clId="{A36D1FE6-C4D6-4142-833F-158142FD28E7}" dt="2019-05-29T04:22:03.372" v="56" actId="1076"/>
        <pc:sldMkLst>
          <pc:docMk/>
          <pc:sldMk cId="2842142607" sldId="269"/>
        </pc:sldMkLst>
        <pc:picChg chg="add del mod">
          <ac:chgData name="duy le thien" userId="004a8276df9d4e09" providerId="LiveId" clId="{A36D1FE6-C4D6-4142-833F-158142FD28E7}" dt="2019-05-29T04:21:15.910" v="46" actId="478"/>
          <ac:picMkLst>
            <pc:docMk/>
            <pc:sldMk cId="2842142607" sldId="269"/>
            <ac:picMk id="3" creationId="{CCC20AB0-D13C-4469-BD81-0CF983DD9C0B}"/>
          </ac:picMkLst>
        </pc:picChg>
        <pc:picChg chg="add mod modCrop">
          <ac:chgData name="duy le thien" userId="004a8276df9d4e09" providerId="LiveId" clId="{A36D1FE6-C4D6-4142-833F-158142FD28E7}" dt="2019-05-29T04:22:03.372" v="56" actId="1076"/>
          <ac:picMkLst>
            <pc:docMk/>
            <pc:sldMk cId="2842142607" sldId="269"/>
            <ac:picMk id="4" creationId="{608EFA7F-E241-4BD1-9C7C-DB73AC463AB0}"/>
          </ac:picMkLst>
        </pc:picChg>
        <pc:picChg chg="del">
          <ac:chgData name="duy le thien" userId="004a8276df9d4e09" providerId="LiveId" clId="{A36D1FE6-C4D6-4142-833F-158142FD28E7}" dt="2019-05-28T12:00:24.447" v="31" actId="478"/>
          <ac:picMkLst>
            <pc:docMk/>
            <pc:sldMk cId="2842142607" sldId="269"/>
            <ac:picMk id="28" creationId="{07537E41-FCA8-4D29-AEFB-122A5930E73A}"/>
          </ac:picMkLst>
        </pc:picChg>
      </pc:sldChg>
      <pc:sldChg chg="addSp delSp modSp add">
        <pc:chgData name="duy le thien" userId="004a8276df9d4e09" providerId="LiveId" clId="{A36D1FE6-C4D6-4142-833F-158142FD28E7}" dt="2019-05-28T12:00:05.939" v="30" actId="1076"/>
        <pc:sldMkLst>
          <pc:docMk/>
          <pc:sldMk cId="115850169" sldId="270"/>
        </pc:sldMkLst>
        <pc:spChg chg="del">
          <ac:chgData name="duy le thien" userId="004a8276df9d4e09" providerId="LiveId" clId="{A36D1FE6-C4D6-4142-833F-158142FD28E7}" dt="2019-05-28T11:58:13.452" v="21" actId="478"/>
          <ac:spMkLst>
            <pc:docMk/>
            <pc:sldMk cId="115850169" sldId="270"/>
            <ac:spMk id="2" creationId="{70CCBFB9-9303-4191-91F1-66B47B77D41C}"/>
          </ac:spMkLst>
        </pc:spChg>
        <pc:spChg chg="del">
          <ac:chgData name="duy le thien" userId="004a8276df9d4e09" providerId="LiveId" clId="{A36D1FE6-C4D6-4142-833F-158142FD28E7}" dt="2019-05-28T11:58:07.897" v="19" actId="478"/>
          <ac:spMkLst>
            <pc:docMk/>
            <pc:sldMk cId="115850169" sldId="270"/>
            <ac:spMk id="3" creationId="{9A1DE3E1-B391-471B-BEBF-38217EA12532}"/>
          </ac:spMkLst>
        </pc:spChg>
        <pc:spChg chg="del">
          <ac:chgData name="duy le thien" userId="004a8276df9d4e09" providerId="LiveId" clId="{A36D1FE6-C4D6-4142-833F-158142FD28E7}" dt="2019-05-28T11:58:11.831" v="20" actId="478"/>
          <ac:spMkLst>
            <pc:docMk/>
            <pc:sldMk cId="115850169" sldId="270"/>
            <ac:spMk id="4" creationId="{4AC275AE-3293-445C-B35E-9D355177C1FD}"/>
          </ac:spMkLst>
        </pc:spChg>
        <pc:picChg chg="add mod">
          <ac:chgData name="duy le thien" userId="004a8276df9d4e09" providerId="LiveId" clId="{A36D1FE6-C4D6-4142-833F-158142FD28E7}" dt="2019-05-28T12:00:05.939" v="30" actId="1076"/>
          <ac:picMkLst>
            <pc:docMk/>
            <pc:sldMk cId="115850169" sldId="270"/>
            <ac:picMk id="6" creationId="{D8546FA3-5712-4F58-8684-13B55D628ADC}"/>
          </ac:picMkLst>
        </pc:picChg>
      </pc:sldChg>
      <pc:sldChg chg="modSp">
        <pc:chgData name="duy le thien" userId="004a8276df9d4e09" providerId="LiveId" clId="{A36D1FE6-C4D6-4142-833F-158142FD28E7}" dt="2019-05-29T03:53:48.430" v="45" actId="20577"/>
        <pc:sldMkLst>
          <pc:docMk/>
          <pc:sldMk cId="3155681498" sldId="278"/>
        </pc:sldMkLst>
        <pc:spChg chg="mod">
          <ac:chgData name="duy le thien" userId="004a8276df9d4e09" providerId="LiveId" clId="{A36D1FE6-C4D6-4142-833F-158142FD28E7}" dt="2019-05-29T03:53:48.430" v="45" actId="20577"/>
          <ac:spMkLst>
            <pc:docMk/>
            <pc:sldMk cId="3155681498" sldId="278"/>
            <ac:spMk id="3" creationId="{1532E63F-CADF-402F-B5A2-EC17011E213C}"/>
          </ac:spMkLst>
        </pc:spChg>
      </pc:sldChg>
    </pc:docChg>
  </pc:docChgLst>
  <pc:docChgLst>
    <pc:chgData name="Quoc Nguyen" userId="145268c87fa4a9e6" providerId="Windows Live" clId="Web-{F3384E4F-D242-4619-A344-3842063399D2}"/>
    <pc:docChg chg="addSld modSld">
      <pc:chgData name="Quoc Nguyen" userId="145268c87fa4a9e6" providerId="Windows Live" clId="Web-{F3384E4F-D242-4619-A344-3842063399D2}" dt="2019-05-29T02:44:17.069" v="780"/>
      <pc:docMkLst>
        <pc:docMk/>
      </pc:docMkLst>
      <pc:sldChg chg="modSp">
        <pc:chgData name="Quoc Nguyen" userId="145268c87fa4a9e6" providerId="Windows Live" clId="Web-{F3384E4F-D242-4619-A344-3842063399D2}" dt="2019-05-29T02:18:54.730" v="4" actId="20577"/>
        <pc:sldMkLst>
          <pc:docMk/>
          <pc:sldMk cId="646190383" sldId="258"/>
        </pc:sldMkLst>
        <pc:spChg chg="mod">
          <ac:chgData name="Quoc Nguyen" userId="145268c87fa4a9e6" providerId="Windows Live" clId="Web-{F3384E4F-D242-4619-A344-3842063399D2}" dt="2019-05-29T02:18:54.730" v="4" actId="20577"/>
          <ac:spMkLst>
            <pc:docMk/>
            <pc:sldMk cId="646190383" sldId="258"/>
            <ac:spMk id="2" creationId="{00000000-0000-0000-0000-000000000000}"/>
          </ac:spMkLst>
        </pc:spChg>
      </pc:sldChg>
      <pc:sldChg chg="modSp">
        <pc:chgData name="Quoc Nguyen" userId="145268c87fa4a9e6" providerId="Windows Live" clId="Web-{F3384E4F-D242-4619-A344-3842063399D2}" dt="2019-05-29T02:14:25.188" v="1" actId="1076"/>
        <pc:sldMkLst>
          <pc:docMk/>
          <pc:sldMk cId="427543275" sldId="271"/>
        </pc:sldMkLst>
        <pc:spChg chg="mod">
          <ac:chgData name="Quoc Nguyen" userId="145268c87fa4a9e6" providerId="Windows Live" clId="Web-{F3384E4F-D242-4619-A344-3842063399D2}" dt="2019-05-29T02:14:25.188" v="1" actId="1076"/>
          <ac:spMkLst>
            <pc:docMk/>
            <pc:sldMk cId="427543275" sldId="271"/>
            <ac:spMk id="2" creationId="{00000000-0000-0000-0000-000000000000}"/>
          </ac:spMkLst>
        </pc:spChg>
      </pc:sldChg>
      <pc:sldChg chg="addSp delSp modSp new mod setBg">
        <pc:chgData name="Quoc Nguyen" userId="145268c87fa4a9e6" providerId="Windows Live" clId="Web-{F3384E4F-D242-4619-A344-3842063399D2}" dt="2019-05-29T02:44:11.804" v="778"/>
        <pc:sldMkLst>
          <pc:docMk/>
          <pc:sldMk cId="623475449" sldId="272"/>
        </pc:sldMkLst>
        <pc:spChg chg="mod">
          <ac:chgData name="Quoc Nguyen" userId="145268c87fa4a9e6" providerId="Windows Live" clId="Web-{F3384E4F-D242-4619-A344-3842063399D2}" dt="2019-05-29T02:36:15.410" v="637" actId="20577"/>
          <ac:spMkLst>
            <pc:docMk/>
            <pc:sldMk cId="623475449" sldId="272"/>
            <ac:spMk id="2" creationId="{46E6BB6C-9062-4D80-8A1E-63E5025C6175}"/>
          </ac:spMkLst>
        </pc:spChg>
        <pc:spChg chg="del">
          <ac:chgData name="Quoc Nguyen" userId="145268c87fa4a9e6" providerId="Windows Live" clId="Web-{F3384E4F-D242-4619-A344-3842063399D2}" dt="2019-05-29T02:19:21.621" v="5"/>
          <ac:spMkLst>
            <pc:docMk/>
            <pc:sldMk cId="623475449" sldId="272"/>
            <ac:spMk id="3" creationId="{49D653BD-B8D8-44E0-A8A6-9015F03F0354}"/>
          </ac:spMkLst>
        </pc:spChg>
        <pc:spChg chg="add">
          <ac:chgData name="Quoc Nguyen" userId="145268c87fa4a9e6" providerId="Windows Live" clId="Web-{F3384E4F-D242-4619-A344-3842063399D2}" dt="2019-05-29T02:19:37.637" v="9"/>
          <ac:spMkLst>
            <pc:docMk/>
            <pc:sldMk cId="623475449" sldId="272"/>
            <ac:spMk id="7" creationId="{B217C2AD-51B4-40CE-A71F-F5D3F846D97B}"/>
          </ac:spMkLst>
        </pc:spChg>
        <pc:spChg chg="add">
          <ac:chgData name="Quoc Nguyen" userId="145268c87fa4a9e6" providerId="Windows Live" clId="Web-{F3384E4F-D242-4619-A344-3842063399D2}" dt="2019-05-29T02:19:37.637" v="9"/>
          <ac:spMkLst>
            <pc:docMk/>
            <pc:sldMk cId="623475449" sldId="272"/>
            <ac:spMk id="8" creationId="{6F1BF92E-23CF-4BFE-9E1F-C359BACFA3C5}"/>
          </ac:spMkLst>
        </pc:spChg>
        <pc:spChg chg="add">
          <ac:chgData name="Quoc Nguyen" userId="145268c87fa4a9e6" providerId="Windows Live" clId="Web-{F3384E4F-D242-4619-A344-3842063399D2}" dt="2019-05-29T02:19:37.637" v="9"/>
          <ac:spMkLst>
            <pc:docMk/>
            <pc:sldMk cId="623475449" sldId="272"/>
            <ac:spMk id="9" creationId="{33DFEFC0-99B4-4D27-9168-1B2F659A34B5}"/>
          </ac:spMkLst>
        </pc:spChg>
        <pc:spChg chg="add del">
          <ac:chgData name="Quoc Nguyen" userId="145268c87fa4a9e6" providerId="Windows Live" clId="Web-{F3384E4F-D242-4619-A344-3842063399D2}" dt="2019-05-29T02:19:37.497" v="8"/>
          <ac:spMkLst>
            <pc:docMk/>
            <pc:sldMk cId="623475449" sldId="272"/>
            <ac:spMk id="10" creationId="{B217C2AD-51B4-40CE-A71F-F5D3F846D97B}"/>
          </ac:spMkLst>
        </pc:spChg>
        <pc:spChg chg="add">
          <ac:chgData name="Quoc Nguyen" userId="145268c87fa4a9e6" providerId="Windows Live" clId="Web-{F3384E4F-D242-4619-A344-3842063399D2}" dt="2019-05-29T02:19:37.637" v="9"/>
          <ac:spMkLst>
            <pc:docMk/>
            <pc:sldMk cId="623475449" sldId="272"/>
            <ac:spMk id="11" creationId="{A2C20081-2005-4B05-BEA4-EB8D4C90A354}"/>
          </ac:spMkLst>
        </pc:spChg>
        <pc:spChg chg="add del">
          <ac:chgData name="Quoc Nguyen" userId="145268c87fa4a9e6" providerId="Windows Live" clId="Web-{F3384E4F-D242-4619-A344-3842063399D2}" dt="2019-05-29T02:19:37.497" v="8"/>
          <ac:spMkLst>
            <pc:docMk/>
            <pc:sldMk cId="623475449" sldId="272"/>
            <ac:spMk id="12" creationId="{6F1BF92E-23CF-4BFE-9E1F-C359BACFA3C5}"/>
          </ac:spMkLst>
        </pc:spChg>
        <pc:spChg chg="add del">
          <ac:chgData name="Quoc Nguyen" userId="145268c87fa4a9e6" providerId="Windows Live" clId="Web-{F3384E4F-D242-4619-A344-3842063399D2}" dt="2019-05-29T02:19:37.497" v="8"/>
          <ac:spMkLst>
            <pc:docMk/>
            <pc:sldMk cId="623475449" sldId="272"/>
            <ac:spMk id="14" creationId="{33DFEFC0-99B4-4D27-9168-1B2F659A34B5}"/>
          </ac:spMkLst>
        </pc:spChg>
        <pc:spChg chg="add del">
          <ac:chgData name="Quoc Nguyen" userId="145268c87fa4a9e6" providerId="Windows Live" clId="Web-{F3384E4F-D242-4619-A344-3842063399D2}" dt="2019-05-29T02:19:37.497" v="8"/>
          <ac:spMkLst>
            <pc:docMk/>
            <pc:sldMk cId="623475449" sldId="272"/>
            <ac:spMk id="16" creationId="{A2C20081-2005-4B05-BEA4-EB8D4C90A354}"/>
          </ac:spMkLst>
        </pc:spChg>
        <pc:graphicFrameChg chg="add mod modGraphic">
          <ac:chgData name="Quoc Nguyen" userId="145268c87fa4a9e6" providerId="Windows Live" clId="Web-{F3384E4F-D242-4619-A344-3842063399D2}" dt="2019-05-29T02:44:11.804" v="778"/>
          <ac:graphicFrameMkLst>
            <pc:docMk/>
            <pc:sldMk cId="623475449" sldId="272"/>
            <ac:graphicFrameMk id="5" creationId="{4B2F4F1A-EB77-46E2-BFEE-1066035CBEB0}"/>
          </ac:graphicFrameMkLst>
        </pc:graphicFrameChg>
      </pc:sldChg>
      <pc:sldChg chg="modSp add replId">
        <pc:chgData name="Quoc Nguyen" userId="145268c87fa4a9e6" providerId="Windows Live" clId="Web-{F3384E4F-D242-4619-A344-3842063399D2}" dt="2019-05-29T02:44:17.069" v="780"/>
        <pc:sldMkLst>
          <pc:docMk/>
          <pc:sldMk cId="3535713687" sldId="275"/>
        </pc:sldMkLst>
        <pc:graphicFrameChg chg="mod modGraphic">
          <ac:chgData name="Quoc Nguyen" userId="145268c87fa4a9e6" providerId="Windows Live" clId="Web-{F3384E4F-D242-4619-A344-3842063399D2}" dt="2019-05-29T02:44:17.069" v="780"/>
          <ac:graphicFrameMkLst>
            <pc:docMk/>
            <pc:sldMk cId="3535713687" sldId="275"/>
            <ac:graphicFrameMk id="5" creationId="{4B2F4F1A-EB77-46E2-BFEE-1066035CBEB0}"/>
          </ac:graphicFrameMkLst>
        </pc:graphicFrameChg>
      </pc:sldChg>
    </pc:docChg>
  </pc:docChgLst>
  <pc:docChgLst>
    <pc:chgData name="Quoc Nguyen" userId="145268c87fa4a9e6" providerId="Windows Live" clId="Web-{4856344C-B52A-4E5E-AD61-96F9C8F3B80B}"/>
    <pc:docChg chg="addSld modSld sldOrd">
      <pc:chgData name="Quoc Nguyen" userId="145268c87fa4a9e6" providerId="Windows Live" clId="Web-{4856344C-B52A-4E5E-AD61-96F9C8F3B80B}" dt="2019-05-28T11:39:53.603" v="61" actId="14100"/>
      <pc:docMkLst>
        <pc:docMk/>
      </pc:docMkLst>
      <pc:sldChg chg="modSp">
        <pc:chgData name="Quoc Nguyen" userId="145268c87fa4a9e6" providerId="Windows Live" clId="Web-{4856344C-B52A-4E5E-AD61-96F9C8F3B80B}" dt="2019-05-28T10:30:08.850" v="1" actId="14100"/>
        <pc:sldMkLst>
          <pc:docMk/>
          <pc:sldMk cId="4129124991" sldId="257"/>
        </pc:sldMkLst>
        <pc:spChg chg="mod">
          <ac:chgData name="Quoc Nguyen" userId="145268c87fa4a9e6" providerId="Windows Live" clId="Web-{4856344C-B52A-4E5E-AD61-96F9C8F3B80B}" dt="2019-05-28T10:30:08.850" v="1" actId="14100"/>
          <ac:spMkLst>
            <pc:docMk/>
            <pc:sldMk cId="4129124991" sldId="257"/>
            <ac:spMk id="6" creationId="{00000000-0000-0000-0000-000000000000}"/>
          </ac:spMkLst>
        </pc:spChg>
      </pc:sldChg>
      <pc:sldChg chg="addSp modSp new mod ord chgLayout">
        <pc:chgData name="Quoc Nguyen" userId="145268c87fa4a9e6" providerId="Windows Live" clId="Web-{4856344C-B52A-4E5E-AD61-96F9C8F3B80B}" dt="2019-05-28T10:49:43.195" v="31" actId="20577"/>
        <pc:sldMkLst>
          <pc:docMk/>
          <pc:sldMk cId="774011371" sldId="267"/>
        </pc:sldMkLst>
        <pc:spChg chg="add mod">
          <ac:chgData name="Quoc Nguyen" userId="145268c87fa4a9e6" providerId="Windows Live" clId="Web-{4856344C-B52A-4E5E-AD61-96F9C8F3B80B}" dt="2019-05-28T10:49:43.195" v="31" actId="20577"/>
          <ac:spMkLst>
            <pc:docMk/>
            <pc:sldMk cId="774011371" sldId="267"/>
            <ac:spMk id="2" creationId="{492CB3F8-E208-4825-BACB-13E9BB4FB352}"/>
          </ac:spMkLst>
        </pc:spChg>
        <pc:spChg chg="add mod">
          <ac:chgData name="Quoc Nguyen" userId="145268c87fa4a9e6" providerId="Windows Live" clId="Web-{4856344C-B52A-4E5E-AD61-96F9C8F3B80B}" dt="2019-05-28T10:49:32.851" v="4"/>
          <ac:spMkLst>
            <pc:docMk/>
            <pc:sldMk cId="774011371" sldId="267"/>
            <ac:spMk id="3" creationId="{C239B44E-ED05-420C-B92A-0617E10F9539}"/>
          </ac:spMkLst>
        </pc:spChg>
      </pc:sldChg>
      <pc:sldChg chg="addSp delSp modSp new mod setBg modClrScheme setClrOvrMap chgLayout">
        <pc:chgData name="Quoc Nguyen" userId="145268c87fa4a9e6" providerId="Windows Live" clId="Web-{4856344C-B52A-4E5E-AD61-96F9C8F3B80B}" dt="2019-05-28T11:39:53.603" v="61" actId="14100"/>
        <pc:sldMkLst>
          <pc:docMk/>
          <pc:sldMk cId="2842142607" sldId="269"/>
        </pc:sldMkLst>
        <pc:spChg chg="del mod ord">
          <ac:chgData name="Quoc Nguyen" userId="145268c87fa4a9e6" providerId="Windows Live" clId="Web-{4856344C-B52A-4E5E-AD61-96F9C8F3B80B}" dt="2019-05-28T11:39:18.696" v="55"/>
          <ac:spMkLst>
            <pc:docMk/>
            <pc:sldMk cId="2842142607" sldId="269"/>
            <ac:spMk id="2" creationId="{0281A5D1-DA99-4F9D-BADB-73341EF39310}"/>
          </ac:spMkLst>
        </pc:spChg>
        <pc:spChg chg="del mod ord">
          <ac:chgData name="Quoc Nguyen" userId="145268c87fa4a9e6" providerId="Windows Live" clId="Web-{4856344C-B52A-4E5E-AD61-96F9C8F3B80B}" dt="2019-05-28T11:38:36.444" v="47"/>
          <ac:spMkLst>
            <pc:docMk/>
            <pc:sldMk cId="2842142607" sldId="269"/>
            <ac:spMk id="3" creationId="{99E0914F-1762-4B94-A919-FA60A24E8CC6}"/>
          </ac:spMkLst>
        </pc:spChg>
        <pc:spChg chg="add del mod ord">
          <ac:chgData name="Quoc Nguyen" userId="145268c87fa4a9e6" providerId="Windows Live" clId="Web-{4856344C-B52A-4E5E-AD61-96F9C8F3B80B}" dt="2019-05-28T11:37:46.176" v="42"/>
          <ac:spMkLst>
            <pc:docMk/>
            <pc:sldMk cId="2842142607" sldId="269"/>
            <ac:spMk id="4" creationId="{45D22A20-87BE-4EE9-A881-025B35F4066F}"/>
          </ac:spMkLst>
        </pc:spChg>
        <pc:spChg chg="add del mod ord">
          <ac:chgData name="Quoc Nguyen" userId="145268c87fa4a9e6" providerId="Windows Live" clId="Web-{4856344C-B52A-4E5E-AD61-96F9C8F3B80B}" dt="2019-05-28T11:39:19.992" v="56"/>
          <ac:spMkLst>
            <pc:docMk/>
            <pc:sldMk cId="2842142607" sldId="269"/>
            <ac:spMk id="12" creationId="{D1523DA6-7DB7-4938-AFA1-F9882FB0778F}"/>
          </ac:spMkLst>
        </pc:spChg>
        <pc:spChg chg="add del">
          <ac:chgData name="Quoc Nguyen" userId="145268c87fa4a9e6" providerId="Windows Live" clId="Web-{4856344C-B52A-4E5E-AD61-96F9C8F3B80B}" dt="2019-05-28T11:38:59.585" v="51"/>
          <ac:spMkLst>
            <pc:docMk/>
            <pc:sldMk cId="2842142607" sldId="269"/>
            <ac:spMk id="14" creationId="{1DF61F47-37EC-408A-BDC8-E491FB5E59B8}"/>
          </ac:spMkLst>
        </pc:spChg>
        <pc:spChg chg="add del">
          <ac:chgData name="Quoc Nguyen" userId="145268c87fa4a9e6" providerId="Windows Live" clId="Web-{4856344C-B52A-4E5E-AD61-96F9C8F3B80B}" dt="2019-05-28T11:38:59.585" v="51"/>
          <ac:spMkLst>
            <pc:docMk/>
            <pc:sldMk cId="2842142607" sldId="269"/>
            <ac:spMk id="15" creationId="{68157995-9098-42A2-8E36-8BA9015D759A}"/>
          </ac:spMkLst>
        </pc:spChg>
        <pc:spChg chg="add del">
          <ac:chgData name="Quoc Nguyen" userId="145268c87fa4a9e6" providerId="Windows Live" clId="Web-{4856344C-B52A-4E5E-AD61-96F9C8F3B80B}" dt="2019-05-28T11:38:59.585" v="51"/>
          <ac:spMkLst>
            <pc:docMk/>
            <pc:sldMk cId="2842142607" sldId="269"/>
            <ac:spMk id="16" creationId="{C231BC10-541D-40A8-905F-581C4E22A0DA}"/>
          </ac:spMkLst>
        </pc:spChg>
        <pc:spChg chg="add del">
          <ac:chgData name="Quoc Nguyen" userId="145268c87fa4a9e6" providerId="Windows Live" clId="Web-{4856344C-B52A-4E5E-AD61-96F9C8F3B80B}" dt="2019-05-28T11:38:55.054" v="49"/>
          <ac:spMkLst>
            <pc:docMk/>
            <pc:sldMk cId="2842142607" sldId="269"/>
            <ac:spMk id="17" creationId="{1DF61F47-37EC-408A-BDC8-E491FB5E59B8}"/>
          </ac:spMkLst>
        </pc:spChg>
        <pc:spChg chg="add del">
          <ac:chgData name="Quoc Nguyen" userId="145268c87fa4a9e6" providerId="Windows Live" clId="Web-{4856344C-B52A-4E5E-AD61-96F9C8F3B80B}" dt="2019-05-28T11:38:59.585" v="51"/>
          <ac:spMkLst>
            <pc:docMk/>
            <pc:sldMk cId="2842142607" sldId="269"/>
            <ac:spMk id="18" creationId="{E828F4DB-8F33-43D9-8DA0-22527C16031D}"/>
          </ac:spMkLst>
        </pc:spChg>
        <pc:spChg chg="add del">
          <ac:chgData name="Quoc Nguyen" userId="145268c87fa4a9e6" providerId="Windows Live" clId="Web-{4856344C-B52A-4E5E-AD61-96F9C8F3B80B}" dt="2019-05-28T11:38:55.054" v="49"/>
          <ac:spMkLst>
            <pc:docMk/>
            <pc:sldMk cId="2842142607" sldId="269"/>
            <ac:spMk id="19" creationId="{68157995-9098-42A2-8E36-8BA9015D759A}"/>
          </ac:spMkLst>
        </pc:spChg>
        <pc:spChg chg="add del">
          <ac:chgData name="Quoc Nguyen" userId="145268c87fa4a9e6" providerId="Windows Live" clId="Web-{4856344C-B52A-4E5E-AD61-96F9C8F3B80B}" dt="2019-05-28T11:39:32.618" v="59"/>
          <ac:spMkLst>
            <pc:docMk/>
            <pc:sldMk cId="2842142607" sldId="269"/>
            <ac:spMk id="20" creationId="{1DF61F47-37EC-408A-BDC8-E491FB5E59B8}"/>
          </ac:spMkLst>
        </pc:spChg>
        <pc:spChg chg="add del">
          <ac:chgData name="Quoc Nguyen" userId="145268c87fa4a9e6" providerId="Windows Live" clId="Web-{4856344C-B52A-4E5E-AD61-96F9C8F3B80B}" dt="2019-05-28T11:38:55.054" v="49"/>
          <ac:spMkLst>
            <pc:docMk/>
            <pc:sldMk cId="2842142607" sldId="269"/>
            <ac:spMk id="21" creationId="{310A4E0E-502E-444B-B37E-40557A266237}"/>
          </ac:spMkLst>
        </pc:spChg>
        <pc:spChg chg="add del">
          <ac:chgData name="Quoc Nguyen" userId="145268c87fa4a9e6" providerId="Windows Live" clId="Web-{4856344C-B52A-4E5E-AD61-96F9C8F3B80B}" dt="2019-05-28T11:39:32.618" v="59"/>
          <ac:spMkLst>
            <pc:docMk/>
            <pc:sldMk cId="2842142607" sldId="269"/>
            <ac:spMk id="22" creationId="{68157995-9098-42A2-8E36-8BA9015D759A}"/>
          </ac:spMkLst>
        </pc:spChg>
        <pc:spChg chg="add del">
          <ac:chgData name="Quoc Nguyen" userId="145268c87fa4a9e6" providerId="Windows Live" clId="Web-{4856344C-B52A-4E5E-AD61-96F9C8F3B80B}" dt="2019-05-28T11:38:55.054" v="49"/>
          <ac:spMkLst>
            <pc:docMk/>
            <pc:sldMk cId="2842142607" sldId="269"/>
            <ac:spMk id="23" creationId="{0BA68F03-D88C-4F27-AD65-034133F1A840}"/>
          </ac:spMkLst>
        </pc:spChg>
        <pc:spChg chg="add del">
          <ac:chgData name="Quoc Nguyen" userId="145268c87fa4a9e6" providerId="Windows Live" clId="Web-{4856344C-B52A-4E5E-AD61-96F9C8F3B80B}" dt="2019-05-28T11:39:32.618" v="59"/>
          <ac:spMkLst>
            <pc:docMk/>
            <pc:sldMk cId="2842142607" sldId="269"/>
            <ac:spMk id="24" creationId="{89DBA3C2-C92B-4CEB-868F-52A62295B3EC}"/>
          </ac:spMkLst>
        </pc:spChg>
        <pc:spChg chg="add del">
          <ac:chgData name="Quoc Nguyen" userId="145268c87fa4a9e6" providerId="Windows Live" clId="Web-{4856344C-B52A-4E5E-AD61-96F9C8F3B80B}" dt="2019-05-28T11:38:55.054" v="49"/>
          <ac:spMkLst>
            <pc:docMk/>
            <pc:sldMk cId="2842142607" sldId="269"/>
            <ac:spMk id="25" creationId="{B4DB13C2-D61D-4A8D-B973-BE6546C7BEBE}"/>
          </ac:spMkLst>
        </pc:spChg>
        <pc:spChg chg="add del">
          <ac:chgData name="Quoc Nguyen" userId="145268c87fa4a9e6" providerId="Windows Live" clId="Web-{4856344C-B52A-4E5E-AD61-96F9C8F3B80B}" dt="2019-05-28T11:39:32.618" v="59"/>
          <ac:spMkLst>
            <pc:docMk/>
            <pc:sldMk cId="2842142607" sldId="269"/>
            <ac:spMk id="26" creationId="{0A5C11C9-65D2-491A-A266-6ADBD2CB441D}"/>
          </ac:spMkLst>
        </pc:spChg>
        <pc:spChg chg="add">
          <ac:chgData name="Quoc Nguyen" userId="145268c87fa4a9e6" providerId="Windows Live" clId="Web-{4856344C-B52A-4E5E-AD61-96F9C8F3B80B}" dt="2019-05-28T11:39:32.618" v="59"/>
          <ac:spMkLst>
            <pc:docMk/>
            <pc:sldMk cId="2842142607" sldId="269"/>
            <ac:spMk id="33" creationId="{DD0AEE21-CF4B-4395-A100-EFB0EB995182}"/>
          </ac:spMkLst>
        </pc:spChg>
        <pc:spChg chg="add">
          <ac:chgData name="Quoc Nguyen" userId="145268c87fa4a9e6" providerId="Windows Live" clId="Web-{4856344C-B52A-4E5E-AD61-96F9C8F3B80B}" dt="2019-05-28T11:39:32.618" v="59"/>
          <ac:spMkLst>
            <pc:docMk/>
            <pc:sldMk cId="2842142607" sldId="269"/>
            <ac:spMk id="35" creationId="{9F8DBD9A-1B56-4D4B-856B-89CC682C6B2B}"/>
          </ac:spMkLst>
        </pc:spChg>
        <pc:spChg chg="add">
          <ac:chgData name="Quoc Nguyen" userId="145268c87fa4a9e6" providerId="Windows Live" clId="Web-{4856344C-B52A-4E5E-AD61-96F9C8F3B80B}" dt="2019-05-28T11:39:32.618" v="59"/>
          <ac:spMkLst>
            <pc:docMk/>
            <pc:sldMk cId="2842142607" sldId="269"/>
            <ac:spMk id="37" creationId="{2A42EE89-46A6-4616-987D-6468BC70742C}"/>
          </ac:spMkLst>
        </pc:spChg>
        <pc:spChg chg="add">
          <ac:chgData name="Quoc Nguyen" userId="145268c87fa4a9e6" providerId="Windows Live" clId="Web-{4856344C-B52A-4E5E-AD61-96F9C8F3B80B}" dt="2019-05-28T11:39:32.618" v="59"/>
          <ac:spMkLst>
            <pc:docMk/>
            <pc:sldMk cId="2842142607" sldId="269"/>
            <ac:spMk id="39" creationId="{45A29992-9794-4D64-AB37-EA803ED6CEEA}"/>
          </ac:spMkLst>
        </pc:spChg>
        <pc:picChg chg="add del mod ord modCrop">
          <ac:chgData name="Quoc Nguyen" userId="145268c87fa4a9e6" providerId="Windows Live" clId="Web-{4856344C-B52A-4E5E-AD61-96F9C8F3B80B}" dt="2019-05-28T11:37:12.894" v="38"/>
          <ac:picMkLst>
            <pc:docMk/>
            <pc:sldMk cId="2842142607" sldId="269"/>
            <ac:picMk id="5" creationId="{567CD8D7-FC11-46F5-AA8F-80259BEDF996}"/>
          </ac:picMkLst>
        </pc:picChg>
        <pc:picChg chg="add del mod ord modCrop">
          <ac:chgData name="Quoc Nguyen" userId="145268c87fa4a9e6" providerId="Windows Live" clId="Web-{4856344C-B52A-4E5E-AD61-96F9C8F3B80B}" dt="2019-05-28T11:37:25.347" v="40"/>
          <ac:picMkLst>
            <pc:docMk/>
            <pc:sldMk cId="2842142607" sldId="269"/>
            <ac:picMk id="7" creationId="{AD01AB34-8C77-4CDA-9B37-D88A64DF1408}"/>
          </ac:picMkLst>
        </pc:picChg>
        <pc:picChg chg="add del mod ord">
          <ac:chgData name="Quoc Nguyen" userId="145268c87fa4a9e6" providerId="Windows Live" clId="Web-{4856344C-B52A-4E5E-AD61-96F9C8F3B80B}" dt="2019-05-28T11:38:07.958" v="46"/>
          <ac:picMkLst>
            <pc:docMk/>
            <pc:sldMk cId="2842142607" sldId="269"/>
            <ac:picMk id="9" creationId="{187CA043-A252-4143-B1B2-7537DC3C3F39}"/>
          </ac:picMkLst>
        </pc:picChg>
        <pc:picChg chg="add del mod">
          <ac:chgData name="Quoc Nguyen" userId="145268c87fa4a9e6" providerId="Windows Live" clId="Web-{4856344C-B52A-4E5E-AD61-96F9C8F3B80B}" dt="2019-05-28T11:39:10.602" v="54"/>
          <ac:picMkLst>
            <pc:docMk/>
            <pc:sldMk cId="2842142607" sldId="269"/>
            <ac:picMk id="13" creationId="{EB9676F7-AE43-4452-8327-7EE1C24036E8}"/>
          </ac:picMkLst>
        </pc:picChg>
        <pc:picChg chg="add mod">
          <ac:chgData name="Quoc Nguyen" userId="145268c87fa4a9e6" providerId="Windows Live" clId="Web-{4856344C-B52A-4E5E-AD61-96F9C8F3B80B}" dt="2019-05-28T11:39:53.603" v="61" actId="14100"/>
          <ac:picMkLst>
            <pc:docMk/>
            <pc:sldMk cId="2842142607" sldId="269"/>
            <ac:picMk id="28" creationId="{07537E41-FCA8-4D29-AEFB-122A5930E73A}"/>
          </ac:picMkLst>
        </pc:picChg>
      </pc:sldChg>
    </pc:docChg>
  </pc:docChgLst>
  <pc:docChgLst>
    <pc:chgData name="Bao Lam" userId="c594835c8ad49e8b" providerId="Windows Live" clId="Web-{613AF85F-CD4F-4F81-B4D3-0D911D467FD1}"/>
    <pc:docChg chg="addSld modSld">
      <pc:chgData name="Bao Lam" userId="c594835c8ad49e8b" providerId="Windows Live" clId="Web-{613AF85F-CD4F-4F81-B4D3-0D911D467FD1}" dt="2019-05-29T03:34:02.475" v="436" actId="20577"/>
      <pc:docMkLst>
        <pc:docMk/>
      </pc:docMkLst>
      <pc:sldChg chg="modSp add replId">
        <pc:chgData name="Bao Lam" userId="c594835c8ad49e8b" providerId="Windows Live" clId="Web-{613AF85F-CD4F-4F81-B4D3-0D911D467FD1}" dt="2019-05-29T03:21:25.755" v="14" actId="20577"/>
        <pc:sldMkLst>
          <pc:docMk/>
          <pc:sldMk cId="539723263" sldId="276"/>
        </pc:sldMkLst>
        <pc:spChg chg="mod">
          <ac:chgData name="Bao Lam" userId="c594835c8ad49e8b" providerId="Windows Live" clId="Web-{613AF85F-CD4F-4F81-B4D3-0D911D467FD1}" dt="2019-05-29T03:21:25.755" v="14" actId="20577"/>
          <ac:spMkLst>
            <pc:docMk/>
            <pc:sldMk cId="539723263" sldId="276"/>
            <ac:spMk id="2" creationId="{00000000-0000-0000-0000-000000000000}"/>
          </ac:spMkLst>
        </pc:spChg>
      </pc:sldChg>
      <pc:sldChg chg="modSp add replId">
        <pc:chgData name="Bao Lam" userId="c594835c8ad49e8b" providerId="Windows Live" clId="Web-{613AF85F-CD4F-4F81-B4D3-0D911D467FD1}" dt="2019-05-29T03:22:21.099" v="33" actId="20577"/>
        <pc:sldMkLst>
          <pc:docMk/>
          <pc:sldMk cId="59098220" sldId="277"/>
        </pc:sldMkLst>
        <pc:spChg chg="mod">
          <ac:chgData name="Bao Lam" userId="c594835c8ad49e8b" providerId="Windows Live" clId="Web-{613AF85F-CD4F-4F81-B4D3-0D911D467FD1}" dt="2019-05-29T03:22:21.099" v="33" actId="20577"/>
          <ac:spMkLst>
            <pc:docMk/>
            <pc:sldMk cId="59098220" sldId="277"/>
            <ac:spMk id="2" creationId="{00000000-0000-0000-0000-000000000000}"/>
          </ac:spMkLst>
        </pc:spChg>
      </pc:sldChg>
      <pc:sldChg chg="delSp modSp new modTransition">
        <pc:chgData name="Bao Lam" userId="c594835c8ad49e8b" providerId="Windows Live" clId="Web-{613AF85F-CD4F-4F81-B4D3-0D911D467FD1}" dt="2019-05-29T03:34:02.475" v="436" actId="20577"/>
        <pc:sldMkLst>
          <pc:docMk/>
          <pc:sldMk cId="3155681498" sldId="278"/>
        </pc:sldMkLst>
        <pc:spChg chg="del">
          <ac:chgData name="Bao Lam" userId="c594835c8ad49e8b" providerId="Windows Live" clId="Web-{613AF85F-CD4F-4F81-B4D3-0D911D467FD1}" dt="2019-05-29T03:25:01.786" v="190"/>
          <ac:spMkLst>
            <pc:docMk/>
            <pc:sldMk cId="3155681498" sldId="278"/>
            <ac:spMk id="2" creationId="{3C460DEA-A929-4337-84FE-6033F838D7F4}"/>
          </ac:spMkLst>
        </pc:spChg>
        <pc:spChg chg="mod">
          <ac:chgData name="Bao Lam" userId="c594835c8ad49e8b" providerId="Windows Live" clId="Web-{613AF85F-CD4F-4F81-B4D3-0D911D467FD1}" dt="2019-05-29T03:34:02.475" v="436" actId="20577"/>
          <ac:spMkLst>
            <pc:docMk/>
            <pc:sldMk cId="3155681498" sldId="278"/>
            <ac:spMk id="3" creationId="{1532E63F-CADF-402F-B5A2-EC17011E213C}"/>
          </ac:spMkLst>
        </pc:spChg>
      </pc:sldChg>
    </pc:docChg>
  </pc:docChgLst>
  <pc:docChgLst>
    <pc:chgData name="Lâm Hứa" userId="22912305cb6903bb" providerId="Windows Live" clId="Web-{5D7E878F-CD85-4744-94D3-08822328EB35}"/>
    <pc:docChg chg="addSld modSld">
      <pc:chgData name="Lâm Hứa" userId="22912305cb6903bb" providerId="Windows Live" clId="Web-{5D7E878F-CD85-4744-94D3-08822328EB35}" dt="2019-05-28T10:25:30.979" v="194" actId="14100"/>
      <pc:docMkLst>
        <pc:docMk/>
      </pc:docMkLst>
      <pc:sldChg chg="modSp">
        <pc:chgData name="Lâm Hứa" userId="22912305cb6903bb" providerId="Windows Live" clId="Web-{5D7E878F-CD85-4744-94D3-08822328EB35}" dt="2019-05-28T10:16:55.289" v="109" actId="20577"/>
        <pc:sldMkLst>
          <pc:docMk/>
          <pc:sldMk cId="646190383" sldId="258"/>
        </pc:sldMkLst>
        <pc:spChg chg="mod">
          <ac:chgData name="Lâm Hứa" userId="22912305cb6903bb" providerId="Windows Live" clId="Web-{5D7E878F-CD85-4744-94D3-08822328EB35}" dt="2019-05-28T10:16:55.289" v="109" actId="20577"/>
          <ac:spMkLst>
            <pc:docMk/>
            <pc:sldMk cId="646190383" sldId="258"/>
            <ac:spMk id="3" creationId="{00000000-0000-0000-0000-000000000000}"/>
          </ac:spMkLst>
        </pc:spChg>
      </pc:sldChg>
      <pc:sldChg chg="addSp modSp new">
        <pc:chgData name="Lâm Hứa" userId="22912305cb6903bb" providerId="Windows Live" clId="Web-{5D7E878F-CD85-4744-94D3-08822328EB35}" dt="2019-05-28T10:25:30.979" v="194" actId="14100"/>
        <pc:sldMkLst>
          <pc:docMk/>
          <pc:sldMk cId="2978171141" sldId="266"/>
        </pc:sldMkLst>
        <pc:spChg chg="add mod">
          <ac:chgData name="Lâm Hứa" userId="22912305cb6903bb" providerId="Windows Live" clId="Web-{5D7E878F-CD85-4744-94D3-08822328EB35}" dt="2019-05-28T10:25:30.979" v="194" actId="14100"/>
          <ac:spMkLst>
            <pc:docMk/>
            <pc:sldMk cId="2978171141" sldId="266"/>
            <ac:spMk id="2" creationId="{184A5FDD-C7D3-447A-94F6-B02988352929}"/>
          </ac:spMkLst>
        </pc:spChg>
      </pc:sldChg>
    </pc:docChg>
  </pc:docChgLst>
  <pc:docChgLst>
    <pc:chgData name="duy le thien" userId="004a8276df9d4e09" providerId="Windows Live" clId="Web-{B7D8E852-0334-4AC8-AF6F-8C7655A32681}"/>
    <pc:docChg chg="modSld">
      <pc:chgData name="duy le thien" userId="004a8276df9d4e09" providerId="Windows Live" clId="Web-{B7D8E852-0334-4AC8-AF6F-8C7655A32681}" dt="2019-05-28T11:54:12.898" v="3"/>
      <pc:docMkLst>
        <pc:docMk/>
      </pc:docMkLst>
      <pc:sldChg chg="addSp delSp modSp">
        <pc:chgData name="duy le thien" userId="004a8276df9d4e09" providerId="Windows Live" clId="Web-{B7D8E852-0334-4AC8-AF6F-8C7655A32681}" dt="2019-05-28T11:54:12.898" v="3"/>
        <pc:sldMkLst>
          <pc:docMk/>
          <pc:sldMk cId="3238356325" sldId="259"/>
        </pc:sldMkLst>
        <pc:spChg chg="add del mod">
          <ac:chgData name="duy le thien" userId="004a8276df9d4e09" providerId="Windows Live" clId="Web-{B7D8E852-0334-4AC8-AF6F-8C7655A32681}" dt="2019-05-28T11:54:12.898" v="3"/>
          <ac:spMkLst>
            <pc:docMk/>
            <pc:sldMk cId="3238356325" sldId="259"/>
            <ac:spMk id="2" creationId="{2BCD3598-4F43-42A9-B4F3-88FD3EAAD1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226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79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6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79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59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52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695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65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198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15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57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98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09488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02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48822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18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26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8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04593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01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86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7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496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175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9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508" y="506627"/>
            <a:ext cx="9532897" cy="3247931"/>
          </a:xfrm>
        </p:spPr>
        <p:txBody>
          <a:bodyPr>
            <a:noAutofit/>
          </a:bodyPr>
          <a:lstStyle/>
          <a:p>
            <a:r>
              <a:rPr lang="en-US" sz="7200">
                <a:latin typeface="Tahoma"/>
                <a:ea typeface="Tahoma"/>
                <a:cs typeface="Tahoma"/>
              </a:rPr>
              <a:t>Shoe shop </a:t>
            </a:r>
            <a:r>
              <a:rPr lang="en-US" sz="7200" err="1">
                <a:latin typeface="Tahoma"/>
                <a:ea typeface="Tahoma"/>
                <a:cs typeface="Tahoma"/>
              </a:rPr>
              <a:t>manangement</a:t>
            </a:r>
            <a:r>
              <a:rPr lang="en-US" sz="7200">
                <a:latin typeface="Tahoma"/>
                <a:ea typeface="Tahoma"/>
                <a:cs typeface="Tahoma"/>
              </a:rPr>
              <a:t>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3928" y="4485503"/>
            <a:ext cx="4356881" cy="143338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600">
                <a:solidFill>
                  <a:schemeClr val="tx1"/>
                </a:solidFill>
              </a:rPr>
              <a:t>16110016 - Lâm</a:t>
            </a:r>
            <a:r>
              <a:rPr lang="en-US" sz="1600">
                <a:solidFill>
                  <a:schemeClr val="tx1"/>
                </a:solidFill>
                <a:latin typeface="Gill Sans MT"/>
                <a:ea typeface="Tahoma"/>
                <a:cs typeface="Tahoma"/>
              </a:rPr>
              <a:t> </a:t>
            </a:r>
            <a:r>
              <a:rPr lang="en-US" sz="1600">
                <a:solidFill>
                  <a:schemeClr val="tx1"/>
                </a:solidFill>
              </a:rPr>
              <a:t>Ph</a:t>
            </a:r>
            <a:r>
              <a:rPr lang="vi-VN" sz="1600">
                <a:solidFill>
                  <a:schemeClr val="tx1"/>
                </a:solidFill>
                <a:latin typeface="Tahoma"/>
                <a:ea typeface="Tahoma"/>
                <a:cs typeface="Tahoma"/>
              </a:rPr>
              <a:t>ư</a:t>
            </a:r>
            <a:r>
              <a:rPr lang="en-US" sz="1600" err="1">
                <a:solidFill>
                  <a:schemeClr val="tx1"/>
                </a:solidFill>
              </a:rPr>
              <a:t>ớc</a:t>
            </a:r>
            <a:r>
              <a:rPr lang="en-US" sz="1600">
                <a:solidFill>
                  <a:schemeClr val="tx1"/>
                </a:solidFill>
              </a:rPr>
              <a:t> Bảo</a:t>
            </a:r>
          </a:p>
          <a:p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16110034 - LÊ </a:t>
            </a:r>
            <a:r>
              <a:rPr lang="en-US" sz="1600" err="1">
                <a:solidFill>
                  <a:schemeClr val="tx1"/>
                </a:solidFill>
                <a:ea typeface="+mn-lt"/>
                <a:cs typeface="+mn-lt"/>
              </a:rPr>
              <a:t>THIỆN</a:t>
            </a: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 DUY</a:t>
            </a:r>
            <a:endParaRPr lang="en-US" sz="28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chemeClr val="tx1"/>
                </a:solidFill>
              </a:rPr>
              <a:t>16110133 - </a:t>
            </a:r>
            <a:r>
              <a:rPr lang="en-US" sz="1600" err="1">
                <a:solidFill>
                  <a:schemeClr val="tx1"/>
                </a:solidFill>
              </a:rPr>
              <a:t>Hứa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Văn</a:t>
            </a:r>
            <a:r>
              <a:rPr lang="en-US" sz="1600">
                <a:solidFill>
                  <a:schemeClr val="tx1"/>
                </a:solidFill>
              </a:rPr>
              <a:t> Lâm</a:t>
            </a:r>
          </a:p>
          <a:p>
            <a:r>
              <a:rPr lang="en-US" sz="1600">
                <a:solidFill>
                  <a:schemeClr val="tx1"/>
                </a:solidFill>
              </a:rPr>
              <a:t>16110191 - Nguyễn </a:t>
            </a:r>
            <a:r>
              <a:rPr lang="en-US" sz="1600" err="1">
                <a:solidFill>
                  <a:schemeClr val="tx1"/>
                </a:solidFill>
              </a:rPr>
              <a:t>Thiên</a:t>
            </a:r>
            <a:r>
              <a:rPr lang="en-US" sz="1600">
                <a:solidFill>
                  <a:schemeClr val="tx1"/>
                </a:solidFill>
              </a:rPr>
              <a:t> Quốc</a:t>
            </a:r>
          </a:p>
        </p:txBody>
      </p:sp>
      <p:sp>
        <p:nvSpPr>
          <p:cNvPr id="5" name="Rectangle 4"/>
          <p:cNvSpPr/>
          <p:nvPr/>
        </p:nvSpPr>
        <p:spPr>
          <a:xfrm>
            <a:off x="4717611" y="4490446"/>
            <a:ext cx="2842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err="1"/>
              <a:t>Thành</a:t>
            </a:r>
            <a:r>
              <a:rPr lang="en-US" sz="2400" b="1" u="sng"/>
              <a:t> </a:t>
            </a:r>
            <a:r>
              <a:rPr lang="en-US" sz="2400" b="1" u="sng" err="1"/>
              <a:t>viên</a:t>
            </a:r>
            <a:r>
              <a:rPr lang="en-US" sz="2400" b="1" u="sng"/>
              <a:t> </a:t>
            </a:r>
            <a:r>
              <a:rPr lang="en-US" sz="2400" b="1" u="sng" err="1"/>
              <a:t>nhóm</a:t>
            </a:r>
            <a:r>
              <a:rPr lang="en-US" sz="2400" b="1" u="sng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646190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453F-AC47-4E11-9A0F-D66218CC3A25}"/>
              </a:ext>
            </a:extLst>
          </p:cNvPr>
          <p:cNvSpPr txBox="1">
            <a:spLocks/>
          </p:cNvSpPr>
          <p:nvPr/>
        </p:nvSpPr>
        <p:spPr>
          <a:xfrm>
            <a:off x="781083" y="665924"/>
            <a:ext cx="8187071" cy="4064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CLASS</a:t>
            </a:r>
            <a:r>
              <a:rPr kumimoji="0" lang="vi-VN" sz="8400" b="0" i="0" u="none" strike="noStrike" kern="1200" cap="all" spc="80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diagram</a:t>
            </a:r>
            <a:endParaRPr kumimoji="0" lang="vi-VN" sz="8400" b="0" i="0" u="none" strike="noStrike" kern="1200" cap="all" spc="80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835632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546FA3-5712-4F58-8684-13B55D628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83" y="210005"/>
            <a:ext cx="10628233" cy="643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016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B3F8-E208-4825-BACB-13E9BB4F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Sequence diagram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9B44E-ED05-420C-B92A-0617E10F9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401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EFA7F-E241-4BD1-9C7C-DB73AC463A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" r="3335" b="5664"/>
          <a:stretch/>
        </p:blipFill>
        <p:spPr>
          <a:xfrm>
            <a:off x="720742" y="247260"/>
            <a:ext cx="10750515" cy="57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42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>
                <a:solidFill>
                  <a:srgbClr val="00B0F0"/>
                </a:solidFill>
              </a:rPr>
              <a:t>2. implement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8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2E63F-CADF-402F-B5A2-EC17011E2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023" y="394139"/>
            <a:ext cx="10178322" cy="359359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vi-VN" sz="3200" b="1" err="1">
                <a:latin typeface="Tahoma"/>
                <a:ea typeface="Tahoma"/>
                <a:cs typeface="Tahoma"/>
              </a:rPr>
              <a:t>Platform</a:t>
            </a:r>
            <a:r>
              <a:rPr lang="vi-VN" sz="3200">
                <a:latin typeface="Tahoma"/>
                <a:ea typeface="Tahoma"/>
                <a:cs typeface="Tahoma"/>
              </a:rPr>
              <a:t>: </a:t>
            </a:r>
            <a:r>
              <a:rPr lang="vi-VN" sz="3200" err="1">
                <a:latin typeface="Tahoma"/>
                <a:ea typeface="Tahoma"/>
                <a:cs typeface="Tahoma"/>
              </a:rPr>
              <a:t>App</a:t>
            </a:r>
            <a:r>
              <a:rPr lang="vi-VN" sz="3200">
                <a:latin typeface="Tahoma"/>
                <a:ea typeface="Tahoma"/>
                <a:cs typeface="Tahoma"/>
              </a:rPr>
              <a:t> will run </a:t>
            </a:r>
            <a:r>
              <a:rPr lang="vi-VN" sz="3200" err="1">
                <a:latin typeface="Tahoma"/>
                <a:ea typeface="Tahoma"/>
                <a:cs typeface="Tahoma"/>
              </a:rPr>
              <a:t>on</a:t>
            </a:r>
            <a:r>
              <a:rPr lang="vi-VN" sz="3200">
                <a:latin typeface="Tahoma"/>
                <a:ea typeface="Tahoma"/>
                <a:cs typeface="Tahoma"/>
              </a:rPr>
              <a:t> Windows 10 </a:t>
            </a:r>
            <a:r>
              <a:rPr lang="vi-VN" sz="3200" err="1">
                <a:latin typeface="Tahoma"/>
                <a:ea typeface="Tahoma"/>
                <a:cs typeface="Tahoma"/>
              </a:rPr>
              <a:t>Anniversary</a:t>
            </a:r>
            <a:r>
              <a:rPr lang="vi-VN" sz="3200">
                <a:latin typeface="Tahoma"/>
                <a:ea typeface="Tahoma"/>
                <a:cs typeface="Tahoma"/>
              </a:rPr>
              <a:t> </a:t>
            </a:r>
            <a:r>
              <a:rPr lang="vi-VN" sz="3200" err="1">
                <a:latin typeface="Tahoma"/>
                <a:ea typeface="Tahoma"/>
                <a:cs typeface="Tahoma"/>
              </a:rPr>
              <a:t>Update</a:t>
            </a:r>
            <a:r>
              <a:rPr lang="en-US" sz="3200">
                <a:ea typeface="+mn-lt"/>
                <a:cs typeface="+mn-lt"/>
              </a:rPr>
              <a:t> with </a:t>
            </a:r>
            <a:r>
              <a:rPr lang="en-US" sz="3200" err="1">
                <a:ea typeface="+mn-lt"/>
                <a:cs typeface="+mn-lt"/>
              </a:rPr>
              <a:t>.Net</a:t>
            </a:r>
            <a:r>
              <a:rPr lang="en-US" sz="3200">
                <a:ea typeface="+mn-lt"/>
                <a:cs typeface="+mn-lt"/>
              </a:rPr>
              <a:t> Framework 4.7.2.</a:t>
            </a:r>
          </a:p>
          <a:p>
            <a:pPr algn="just"/>
            <a:r>
              <a:rPr lang="vi-VN" sz="3200" b="1">
                <a:latin typeface="Tahoma"/>
                <a:ea typeface="Tahoma"/>
                <a:cs typeface="Tahoma"/>
              </a:rPr>
              <a:t>IDE: </a:t>
            </a:r>
            <a:r>
              <a:rPr lang="vi-VN" sz="3200" err="1">
                <a:latin typeface="Tahoma"/>
                <a:ea typeface="Tahoma"/>
                <a:cs typeface="Tahoma"/>
              </a:rPr>
              <a:t>Visual</a:t>
            </a:r>
            <a:r>
              <a:rPr lang="vi-VN" sz="3200">
                <a:latin typeface="Tahoma"/>
                <a:ea typeface="Tahoma"/>
                <a:cs typeface="Tahoma"/>
              </a:rPr>
              <a:t> </a:t>
            </a:r>
            <a:r>
              <a:rPr lang="vi-VN" sz="3200" err="1">
                <a:latin typeface="Tahoma"/>
                <a:ea typeface="Tahoma"/>
                <a:cs typeface="Tahoma"/>
              </a:rPr>
              <a:t>Studio</a:t>
            </a:r>
            <a:r>
              <a:rPr lang="vi-VN" sz="3200">
                <a:latin typeface="Tahoma"/>
                <a:ea typeface="Tahoma"/>
                <a:cs typeface="Tahoma"/>
              </a:rPr>
              <a:t> </a:t>
            </a:r>
            <a:r>
              <a:rPr lang="vi-VN" sz="3200" err="1">
                <a:latin typeface="Tahoma"/>
                <a:ea typeface="Tahoma"/>
                <a:cs typeface="Tahoma"/>
              </a:rPr>
              <a:t>version</a:t>
            </a:r>
            <a:r>
              <a:rPr lang="vi-VN" sz="3200">
                <a:latin typeface="Tahoma"/>
                <a:ea typeface="Tahoma"/>
                <a:cs typeface="Tahoma"/>
              </a:rPr>
              <a:t> </a:t>
            </a:r>
            <a:r>
              <a:rPr lang="vi-VN" sz="3200" err="1">
                <a:latin typeface="Tahoma"/>
                <a:ea typeface="Tahoma"/>
                <a:cs typeface="Tahoma"/>
              </a:rPr>
              <a:t>Community</a:t>
            </a:r>
            <a:r>
              <a:rPr lang="en-US" sz="3200">
                <a:ea typeface="+mn-lt"/>
                <a:cs typeface="+mn-lt"/>
              </a:rPr>
              <a:t> with </a:t>
            </a:r>
            <a:r>
              <a:rPr lang="en-US" sz="3200" err="1">
                <a:ea typeface="+mn-lt"/>
                <a:cs typeface="+mn-lt"/>
              </a:rPr>
              <a:t>.Net</a:t>
            </a:r>
            <a:r>
              <a:rPr lang="en-US" sz="3200">
                <a:ea typeface="+mn-lt"/>
                <a:cs typeface="+mn-lt"/>
              </a:rPr>
              <a:t> Framework 4.7.2.</a:t>
            </a:r>
          </a:p>
          <a:p>
            <a:pPr algn="just"/>
            <a:r>
              <a:rPr lang="vi-VN" sz="3200" b="1">
                <a:latin typeface="Tahoma"/>
                <a:ea typeface="Tahoma"/>
                <a:cs typeface="Tahoma"/>
              </a:rPr>
              <a:t>DBMS:</a:t>
            </a:r>
            <a:r>
              <a:rPr lang="vi-VN" sz="3200">
                <a:latin typeface="Tahoma"/>
                <a:ea typeface="Tahoma"/>
                <a:cs typeface="Tahoma"/>
              </a:rPr>
              <a:t>  SQL Server </a:t>
            </a:r>
            <a:r>
              <a:rPr lang="vi-VN" sz="3200" err="1">
                <a:latin typeface="Tahoma"/>
                <a:ea typeface="Tahoma"/>
                <a:cs typeface="Tahoma"/>
              </a:rPr>
              <a:t>Database</a:t>
            </a:r>
            <a:r>
              <a:rPr lang="vi-VN" sz="3200">
                <a:latin typeface="Tahoma"/>
                <a:ea typeface="Tahoma"/>
                <a:cs typeface="Tahoma"/>
              </a:rPr>
              <a:t> in </a:t>
            </a:r>
            <a:r>
              <a:rPr lang="en-US" sz="3200">
                <a:ea typeface="+mn-lt"/>
                <a:cs typeface="+mn-lt"/>
              </a:rPr>
              <a:t>Cloud Azure</a:t>
            </a:r>
          </a:p>
          <a:p>
            <a:pPr algn="just"/>
            <a:r>
              <a:rPr lang="en-US" sz="3200" b="1"/>
              <a:t>Teamwork: </a:t>
            </a:r>
            <a:r>
              <a:rPr lang="en-US" sz="3200"/>
              <a:t>Team members use </a:t>
            </a:r>
            <a:r>
              <a:rPr lang="en-US" sz="3200" err="1"/>
              <a:t>G</a:t>
            </a:r>
            <a:r>
              <a:rPr lang="en-US" sz="3200" b="1" err="1"/>
              <a:t>ithub</a:t>
            </a:r>
            <a:r>
              <a:rPr lang="en-US" sz="3200"/>
              <a:t> as source control and cooperate in project by  </a:t>
            </a:r>
            <a:r>
              <a:rPr lang="en-US" sz="3200" b="1"/>
              <a:t>Git flow </a:t>
            </a:r>
            <a:r>
              <a:rPr lang="en-US" sz="3200" err="1"/>
              <a:t>devided</a:t>
            </a:r>
            <a:r>
              <a:rPr lang="en-US" sz="3200"/>
              <a:t> into branches: feature, dev, release, master, and hotfix branch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155681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/>
              <a:t>iii. </a:t>
            </a:r>
            <a:r>
              <a:rPr lang="en-US" sz="6600" err="1"/>
              <a:t>validaton</a:t>
            </a:r>
            <a:endParaRPr lang="en-US" sz="6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84825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13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6BB6C-9062-4D80-8A1E-63E5025C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ea typeface="+mj-lt"/>
                <a:cs typeface="+mj-lt"/>
              </a:rPr>
              <a:t>user authorization Test Case</a:t>
            </a:r>
            <a:endParaRPr lang="vi-V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2F4F1A-EB77-46E2-BFEE-1066035CB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271331"/>
              </p:ext>
            </p:extLst>
          </p:nvPr>
        </p:nvGraphicFramePr>
        <p:xfrm>
          <a:off x="25240" y="595427"/>
          <a:ext cx="12243093" cy="3992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4045">
                  <a:extLst>
                    <a:ext uri="{9D8B030D-6E8A-4147-A177-3AD203B41FA5}">
                      <a16:colId xmlns:a16="http://schemas.microsoft.com/office/drawing/2014/main" val="3627170560"/>
                    </a:ext>
                  </a:extLst>
                </a:gridCol>
                <a:gridCol w="1195814">
                  <a:extLst>
                    <a:ext uri="{9D8B030D-6E8A-4147-A177-3AD203B41FA5}">
                      <a16:colId xmlns:a16="http://schemas.microsoft.com/office/drawing/2014/main" val="2329712869"/>
                    </a:ext>
                  </a:extLst>
                </a:gridCol>
                <a:gridCol w="843641">
                  <a:extLst>
                    <a:ext uri="{9D8B030D-6E8A-4147-A177-3AD203B41FA5}">
                      <a16:colId xmlns:a16="http://schemas.microsoft.com/office/drawing/2014/main" val="250783776"/>
                    </a:ext>
                  </a:extLst>
                </a:gridCol>
                <a:gridCol w="1334892">
                  <a:extLst>
                    <a:ext uri="{9D8B030D-6E8A-4147-A177-3AD203B41FA5}">
                      <a16:colId xmlns:a16="http://schemas.microsoft.com/office/drawing/2014/main" val="2528818852"/>
                    </a:ext>
                  </a:extLst>
                </a:gridCol>
                <a:gridCol w="1062650">
                  <a:extLst>
                    <a:ext uri="{9D8B030D-6E8A-4147-A177-3AD203B41FA5}">
                      <a16:colId xmlns:a16="http://schemas.microsoft.com/office/drawing/2014/main" val="510094960"/>
                    </a:ext>
                  </a:extLst>
                </a:gridCol>
                <a:gridCol w="771806">
                  <a:extLst>
                    <a:ext uri="{9D8B030D-6E8A-4147-A177-3AD203B41FA5}">
                      <a16:colId xmlns:a16="http://schemas.microsoft.com/office/drawing/2014/main" val="1253722833"/>
                    </a:ext>
                  </a:extLst>
                </a:gridCol>
                <a:gridCol w="612913">
                  <a:extLst>
                    <a:ext uri="{9D8B030D-6E8A-4147-A177-3AD203B41FA5}">
                      <a16:colId xmlns:a16="http://schemas.microsoft.com/office/drawing/2014/main" val="1578414654"/>
                    </a:ext>
                  </a:extLst>
                </a:gridCol>
                <a:gridCol w="959554">
                  <a:extLst>
                    <a:ext uri="{9D8B030D-6E8A-4147-A177-3AD203B41FA5}">
                      <a16:colId xmlns:a16="http://schemas.microsoft.com/office/drawing/2014/main" val="150956474"/>
                    </a:ext>
                  </a:extLst>
                </a:gridCol>
                <a:gridCol w="261982">
                  <a:extLst>
                    <a:ext uri="{9D8B030D-6E8A-4147-A177-3AD203B41FA5}">
                      <a16:colId xmlns:a16="http://schemas.microsoft.com/office/drawing/2014/main" val="2946783749"/>
                    </a:ext>
                  </a:extLst>
                </a:gridCol>
                <a:gridCol w="973666">
                  <a:extLst>
                    <a:ext uri="{9D8B030D-6E8A-4147-A177-3AD203B41FA5}">
                      <a16:colId xmlns:a16="http://schemas.microsoft.com/office/drawing/2014/main" val="1152051412"/>
                    </a:ext>
                  </a:extLst>
                </a:gridCol>
                <a:gridCol w="984858">
                  <a:extLst>
                    <a:ext uri="{9D8B030D-6E8A-4147-A177-3AD203B41FA5}">
                      <a16:colId xmlns:a16="http://schemas.microsoft.com/office/drawing/2014/main" val="476859332"/>
                    </a:ext>
                  </a:extLst>
                </a:gridCol>
                <a:gridCol w="1967272">
                  <a:extLst>
                    <a:ext uri="{9D8B030D-6E8A-4147-A177-3AD203B41FA5}">
                      <a16:colId xmlns:a16="http://schemas.microsoft.com/office/drawing/2014/main" val="3043305319"/>
                    </a:ext>
                  </a:extLst>
                </a:gridCol>
              </a:tblGrid>
              <a:tr h="39688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Test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Scenario</a:t>
                      </a:r>
                      <a:r>
                        <a:rPr lang="vi-VN" sz="1200">
                          <a:effectLst/>
                        </a:rPr>
                        <a:t> ID</a:t>
                      </a:r>
                      <a:endParaRPr lang="vi-VN" sz="1600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>
                          <a:solidFill>
                            <a:schemeClr val="tx2"/>
                          </a:solidFill>
                          <a:effectLst/>
                        </a:rPr>
                        <a:t>Authorize-1 </a:t>
                      </a:r>
                      <a:endParaRPr lang="vi-VN" sz="16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323" marR="62323" marT="0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Test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Case</a:t>
                      </a:r>
                      <a:r>
                        <a:rPr lang="vi-VN" sz="1200">
                          <a:effectLst/>
                        </a:rPr>
                        <a:t> ID</a:t>
                      </a:r>
                      <a:endParaRPr lang="vi-VN" sz="1600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vi-VN" sz="1200" err="1">
                          <a:solidFill>
                            <a:schemeClr val="tx2"/>
                          </a:solidFill>
                          <a:effectLst/>
                        </a:rPr>
                        <a:t>Authorize</a:t>
                      </a:r>
                      <a:r>
                        <a:rPr lang="vi-VN" sz="1200">
                          <a:solidFill>
                            <a:schemeClr val="tx2"/>
                          </a:solidFill>
                          <a:effectLst/>
                        </a:rPr>
                        <a:t> -1A</a:t>
                      </a:r>
                      <a:endParaRPr lang="vi-VN" sz="16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323" marR="62323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endParaRPr lang="vi-VN" sz="1600">
                        <a:effectLst/>
                      </a:endParaRPr>
                    </a:p>
                  </a:txBody>
                  <a:tcPr marL="62323" marR="62323" marT="0" marB="0"/>
                </a:tc>
                <a:tc rowSpan="3" gridSpan="3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vi-VN" sz="160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vi-VN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0308889"/>
                  </a:ext>
                </a:extLst>
              </a:tr>
              <a:tr h="39688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Test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Case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Description</a:t>
                      </a:r>
                      <a:endParaRPr lang="vi-VN" sz="1600" err="1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Authorize</a:t>
                      </a:r>
                      <a:r>
                        <a:rPr lang="vi-VN" sz="1200">
                          <a:effectLst/>
                        </a:rPr>
                        <a:t> – </a:t>
                      </a:r>
                      <a:r>
                        <a:rPr lang="vi-VN" sz="1200" err="1">
                          <a:effectLst/>
                        </a:rPr>
                        <a:t>Positive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test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case</a:t>
                      </a:r>
                      <a:endParaRPr lang="vi-VN" sz="1600" err="1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Test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Priority</a:t>
                      </a:r>
                      <a:endParaRPr lang="vi-VN" sz="1600" err="1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vi-VN" sz="1200" err="1">
                          <a:effectLst/>
                        </a:rPr>
                        <a:t>High</a:t>
                      </a:r>
                      <a:endParaRPr lang="vi-VN" sz="1600" err="1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endParaRPr lang="vi-VN" sz="1600">
                        <a:effectLst/>
                      </a:endParaRPr>
                    </a:p>
                  </a:txBody>
                  <a:tcPr marL="62323" marR="62323" marT="0" marB="0"/>
                </a:tc>
                <a:tc gridSpan="3" vMerge="1">
                  <a:txBody>
                    <a:bodyPr/>
                    <a:lstStyle/>
                    <a:p>
                      <a:endParaRPr lang="vi-VN"/>
                    </a:p>
                  </a:txBody>
                  <a:tcPr marL="0" marR="0" marT="0" marB="0" anchor="ctr"/>
                </a:tc>
                <a:tc hMerge="1"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366460"/>
                  </a:ext>
                </a:extLst>
              </a:tr>
              <a:tr h="39688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Pre-Requisite</a:t>
                      </a:r>
                      <a:endParaRPr lang="vi-VN" sz="1600" err="1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Account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with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Admin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role</a:t>
                      </a: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Post-Requisite</a:t>
                      </a:r>
                      <a:endParaRPr lang="vi-VN" sz="1600" err="1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vi-VN" sz="1200">
                          <a:effectLst/>
                        </a:rPr>
                        <a:t>NA</a:t>
                      </a:r>
                      <a:endParaRPr lang="vi-VN" sz="1600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endParaRPr lang="vi-VN" sz="1600">
                        <a:effectLst/>
                      </a:endParaRPr>
                    </a:p>
                  </a:txBody>
                  <a:tcPr marL="62323" marR="62323" marT="0" marB="0"/>
                </a:tc>
                <a:tc gridSpan="3" vMerge="1">
                  <a:txBody>
                    <a:bodyPr/>
                    <a:lstStyle/>
                    <a:p>
                      <a:endParaRPr lang="vi-VN"/>
                    </a:p>
                  </a:txBody>
                  <a:tcPr marL="0" marR="0" marT="0" marB="0" anchor="ctr"/>
                </a:tc>
                <a:tc hMerge="1"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415673"/>
                  </a:ext>
                </a:extLst>
              </a:tr>
              <a:tr h="303501">
                <a:tc grid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Test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Execution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Steps</a:t>
                      </a:r>
                      <a:r>
                        <a:rPr lang="vi-VN" sz="1200">
                          <a:effectLst/>
                        </a:rPr>
                        <a:t>:</a:t>
                      </a:r>
                      <a:endParaRPr lang="vi-VN" sz="1600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250474"/>
                  </a:ext>
                </a:extLst>
              </a:tr>
              <a:tr h="5603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S.No</a:t>
                      </a:r>
                      <a:endParaRPr lang="vi-VN" sz="1600" err="1">
                        <a:effectLst/>
                      </a:endParaRPr>
                    </a:p>
                  </a:txBody>
                  <a:tcPr marL="62323" marR="6232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Action</a:t>
                      </a:r>
                      <a:endParaRPr lang="vi-VN" sz="1600" err="1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Inputs</a:t>
                      </a:r>
                      <a:endParaRPr lang="vi-VN" sz="1600" err="1">
                        <a:effectLst/>
                      </a:endParaRPr>
                    </a:p>
                  </a:txBody>
                  <a:tcPr marL="62323" marR="6232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Expected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Output</a:t>
                      </a:r>
                      <a:endParaRPr lang="vi-VN" sz="1600" err="1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Actual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Output</a:t>
                      </a:r>
                      <a:endParaRPr lang="vi-VN" sz="1600" err="1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vi-VN" sz="1600" err="1">
                        <a:effectLst/>
                      </a:endParaRPr>
                    </a:p>
                  </a:txBody>
                  <a:tcPr marL="62323" marR="62323" marT="0" marB="0"/>
                </a:tc>
                <a:tc gridSpan="2"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vi-VN" sz="1200" err="1">
                          <a:effectLst/>
                        </a:rPr>
                        <a:t>Test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window</a:t>
                      </a:r>
                      <a:endParaRPr lang="vi-VN" sz="1600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 marL="62323" marR="6232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Test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Result</a:t>
                      </a:r>
                      <a:endParaRPr lang="vi-VN" sz="1600" err="1">
                        <a:effectLst/>
                      </a:endParaRPr>
                    </a:p>
                  </a:txBody>
                  <a:tcPr marL="62323" marR="623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Test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Comments</a:t>
                      </a:r>
                      <a:endParaRPr lang="vi-VN" sz="1600" err="1">
                        <a:effectLst/>
                      </a:endParaRPr>
                    </a:p>
                  </a:txBody>
                  <a:tcPr marL="62323" marR="62323" marT="0" marB="0" anchor="ctr"/>
                </a:tc>
                <a:extLst>
                  <a:ext uri="{0D108BD9-81ED-4DB2-BD59-A6C34878D82A}">
                    <a16:rowId xmlns:a16="http://schemas.microsoft.com/office/drawing/2014/main" val="3991251878"/>
                  </a:ext>
                </a:extLst>
              </a:tr>
              <a:tr h="5603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1</a:t>
                      </a:r>
                      <a:endParaRPr lang="vi-VN" sz="1600">
                        <a:effectLst/>
                      </a:endParaRPr>
                    </a:p>
                  </a:txBody>
                  <a:tcPr marL="62323" marR="62323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Run </a:t>
                      </a:r>
                      <a:r>
                        <a:rPr lang="vi-VN" sz="1200" err="1">
                          <a:effectLst/>
                        </a:rPr>
                        <a:t>Application</a:t>
                      </a: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vi-VN" sz="1600">
                        <a:effectLst/>
                      </a:endParaRPr>
                    </a:p>
                  </a:txBody>
                  <a:tcPr marL="62323" marR="62323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Login</a:t>
                      </a:r>
                      <a:r>
                        <a:rPr lang="vi-VN" sz="1200">
                          <a:effectLst/>
                        </a:rPr>
                        <a:t> </a:t>
                      </a:r>
                      <a:r>
                        <a:rPr lang="vi-VN" sz="1200" err="1">
                          <a:effectLst/>
                        </a:rPr>
                        <a:t>form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show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up</a:t>
                      </a: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  <a:buNone/>
                      </a:pP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Login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 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form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 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show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 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up</a:t>
                      </a:r>
                      <a:endParaRPr lang="vi-VN" err="1"/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vi-VN" sz="1600" err="1">
                        <a:effectLst/>
                      </a:endParaRPr>
                    </a:p>
                  </a:txBody>
                  <a:tcPr marL="62323" marR="62323" marT="0" marB="0"/>
                </a:tc>
                <a:tc gridSpan="2"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vi-VN" sz="1200" err="1">
                          <a:effectLst/>
                        </a:rPr>
                        <a:t>Window</a:t>
                      </a:r>
                      <a:r>
                        <a:rPr lang="vi-VN" sz="1200">
                          <a:effectLst/>
                        </a:rPr>
                        <a:t> 10 </a:t>
                      </a:r>
                      <a:r>
                        <a:rPr lang="vi-VN" sz="1200" err="1">
                          <a:effectLst/>
                        </a:rPr>
                        <a:t>version</a:t>
                      </a:r>
                      <a:r>
                        <a:rPr lang="vi-VN" sz="1200">
                          <a:effectLst/>
                        </a:rPr>
                        <a:t> 1809</a:t>
                      </a:r>
                      <a:endParaRPr lang="vi-VN" sz="1600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 marL="62323" marR="6232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Pass</a:t>
                      </a:r>
                      <a:endParaRPr lang="vi-VN" sz="1600" err="1">
                        <a:effectLst/>
                      </a:endParaRPr>
                    </a:p>
                  </a:txBody>
                  <a:tcPr marL="62323" marR="623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vi-VN" sz="1600">
                        <a:effectLst/>
                      </a:endParaRPr>
                    </a:p>
                  </a:txBody>
                  <a:tcPr marL="62323" marR="62323" marT="0" marB="0" anchor="ctr"/>
                </a:tc>
                <a:extLst>
                  <a:ext uri="{0D108BD9-81ED-4DB2-BD59-A6C34878D82A}">
                    <a16:rowId xmlns:a16="http://schemas.microsoft.com/office/drawing/2014/main" val="1403641264"/>
                  </a:ext>
                </a:extLst>
              </a:tr>
              <a:tr h="817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2</a:t>
                      </a:r>
                      <a:endParaRPr lang="vi-VN" sz="1600">
                        <a:effectLst/>
                      </a:endParaRPr>
                    </a:p>
                  </a:txBody>
                  <a:tcPr marL="62323" marR="62323" marT="0" marB="0" anchor="ctr"/>
                </a:tc>
                <a:tc gridSpan="2"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  <a:buNone/>
                      </a:pPr>
                      <a:r>
                        <a:rPr lang="vi-VN" sz="1200" err="1">
                          <a:effectLst/>
                        </a:rPr>
                        <a:t>Input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admin's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account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and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click</a:t>
                      </a:r>
                      <a:r>
                        <a:rPr lang="vi-VN" sz="1200">
                          <a:effectLst/>
                        </a:rPr>
                        <a:t> "</a:t>
                      </a:r>
                      <a:r>
                        <a:rPr lang="vi-VN" sz="1200" err="1">
                          <a:effectLst/>
                        </a:rPr>
                        <a:t>Login</a:t>
                      </a:r>
                      <a:r>
                        <a:rPr lang="vi-VN" sz="1200">
                          <a:effectLst/>
                        </a:rPr>
                        <a:t>" </a:t>
                      </a:r>
                      <a:r>
                        <a:rPr lang="vi-VN" sz="1200" err="1">
                          <a:effectLst/>
                        </a:rPr>
                        <a:t>button</a:t>
                      </a: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User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id</a:t>
                      </a:r>
                      <a:r>
                        <a:rPr lang="vi-VN" sz="1200">
                          <a:effectLst/>
                        </a:rPr>
                        <a:t>: </a:t>
                      </a:r>
                      <a:r>
                        <a:rPr lang="vi-VN" sz="1200" err="1">
                          <a:effectLst/>
                        </a:rPr>
                        <a:t>Admin</a:t>
                      </a:r>
                      <a:endParaRPr lang="vi-VN" sz="1600" err="1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Password</a:t>
                      </a:r>
                      <a:r>
                        <a:rPr lang="vi-VN" sz="1200">
                          <a:effectLst/>
                        </a:rPr>
                        <a:t>: 123</a:t>
                      </a:r>
                      <a:endParaRPr lang="vi-VN" sz="1600">
                        <a:effectLst/>
                      </a:endParaRPr>
                    </a:p>
                  </a:txBody>
                  <a:tcPr marL="62323" marR="62323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Main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form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show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up</a:t>
                      </a:r>
                      <a:r>
                        <a:rPr lang="vi-VN" sz="1200">
                          <a:effectLst/>
                        </a:rPr>
                        <a:t>, </a:t>
                      </a:r>
                      <a:r>
                        <a:rPr lang="vi-VN" sz="1200" err="1">
                          <a:effectLst/>
                        </a:rPr>
                        <a:t>Login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form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disappear</a:t>
                      </a: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  <a:buNone/>
                      </a:pP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Main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 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form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 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show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 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up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, 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Login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 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form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 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disappear</a:t>
                      </a:r>
                      <a:endParaRPr lang="vi-VN" err="1"/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vi-VN" sz="1600" err="1">
                        <a:effectLst/>
                      </a:endParaRPr>
                    </a:p>
                  </a:txBody>
                  <a:tcPr marL="62323" marR="62323" marT="0" marB="0"/>
                </a:tc>
                <a:tc gridSpan="2"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vi-VN" sz="1200" err="1">
                          <a:effectLst/>
                        </a:rPr>
                        <a:t>Window</a:t>
                      </a:r>
                      <a:r>
                        <a:rPr lang="vi-VN" sz="1200">
                          <a:effectLst/>
                        </a:rPr>
                        <a:t> 10 </a:t>
                      </a:r>
                      <a:r>
                        <a:rPr lang="vi-VN" sz="1200" err="1">
                          <a:effectLst/>
                        </a:rPr>
                        <a:t>version</a:t>
                      </a:r>
                      <a:r>
                        <a:rPr lang="vi-VN" sz="1200">
                          <a:effectLst/>
                        </a:rPr>
                        <a:t> 1809</a:t>
                      </a:r>
                      <a:endParaRPr lang="vi-VN" sz="1600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 marL="62323" marR="6232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Pass</a:t>
                      </a:r>
                      <a:endParaRPr lang="vi-VN" sz="1600" err="1">
                        <a:effectLst/>
                      </a:endParaRPr>
                    </a:p>
                  </a:txBody>
                  <a:tcPr marL="62323" marR="623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vi-VN" sz="1200">
                        <a:effectLst/>
                      </a:endParaRPr>
                    </a:p>
                  </a:txBody>
                  <a:tcPr marL="62323" marR="62323" marT="0" marB="0" anchor="ctr"/>
                </a:tc>
                <a:extLst>
                  <a:ext uri="{0D108BD9-81ED-4DB2-BD59-A6C34878D82A}">
                    <a16:rowId xmlns:a16="http://schemas.microsoft.com/office/drawing/2014/main" val="1479877446"/>
                  </a:ext>
                </a:extLst>
              </a:tr>
              <a:tr h="5603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3</a:t>
                      </a:r>
                      <a:endParaRPr lang="vi-VN" sz="1600">
                        <a:effectLst/>
                      </a:endParaRPr>
                    </a:p>
                  </a:txBody>
                  <a:tcPr marL="62323" marR="62323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Click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on</a:t>
                      </a:r>
                      <a:r>
                        <a:rPr lang="vi-VN" sz="1200">
                          <a:effectLst/>
                        </a:rPr>
                        <a:t> "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Employee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 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Management</a:t>
                      </a:r>
                      <a:r>
                        <a:rPr lang="vi-VN" sz="1200">
                          <a:effectLst/>
                        </a:rPr>
                        <a:t>" </a:t>
                      </a:r>
                      <a:r>
                        <a:rPr lang="vi-VN" sz="1200" err="1">
                          <a:effectLst/>
                        </a:rPr>
                        <a:t>button</a:t>
                      </a: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vi-VN" sz="1600">
                        <a:effectLst/>
                      </a:endParaRPr>
                    </a:p>
                  </a:txBody>
                  <a:tcPr marL="62323" marR="62323" marT="0" marB="0" anchor="ctr"/>
                </a:tc>
                <a:tc gridSpan="2"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  <a:buNone/>
                      </a:pP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Employee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 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Management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 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form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 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show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 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up</a:t>
                      </a:r>
                      <a:endParaRPr lang="vi-VN" err="1"/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Employee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 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Management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 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form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 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show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 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up</a:t>
                      </a:r>
                    </a:p>
                    <a:p>
                      <a:pPr lvl="0" algn="l">
                        <a:spcAft>
                          <a:spcPts val="0"/>
                        </a:spcAft>
                        <a:buNone/>
                      </a:pPr>
                      <a:endParaRPr lang="vi-VN" sz="1200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vi-VN" sz="1600">
                        <a:effectLst/>
                      </a:endParaRPr>
                    </a:p>
                  </a:txBody>
                  <a:tcPr marL="62323" marR="62323" marT="0" marB="0"/>
                </a:tc>
                <a:tc gridSpan="2"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vi-VN" sz="1200" err="1">
                          <a:effectLst/>
                        </a:rPr>
                        <a:t>Window</a:t>
                      </a:r>
                      <a:r>
                        <a:rPr lang="vi-VN" sz="1200">
                          <a:effectLst/>
                        </a:rPr>
                        <a:t> 10 </a:t>
                      </a:r>
                      <a:r>
                        <a:rPr lang="vi-VN" sz="1200" err="1">
                          <a:effectLst/>
                        </a:rPr>
                        <a:t>version</a:t>
                      </a:r>
                      <a:r>
                        <a:rPr lang="vi-VN" sz="1200">
                          <a:effectLst/>
                        </a:rPr>
                        <a:t> 1809</a:t>
                      </a:r>
                      <a:endParaRPr lang="vi-VN" sz="1600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 marL="62323" marR="6232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Pass</a:t>
                      </a:r>
                      <a:endParaRPr lang="vi-VN" sz="1600" err="1">
                        <a:effectLst/>
                      </a:endParaRPr>
                    </a:p>
                  </a:txBody>
                  <a:tcPr marL="62323" marR="623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vi-VN" sz="1600">
                        <a:effectLst/>
                      </a:endParaRPr>
                    </a:p>
                  </a:txBody>
                  <a:tcPr marL="62323" marR="62323" marT="0" marB="0" anchor="ctr"/>
                </a:tc>
                <a:extLst>
                  <a:ext uri="{0D108BD9-81ED-4DB2-BD59-A6C34878D82A}">
                    <a16:rowId xmlns:a16="http://schemas.microsoft.com/office/drawing/2014/main" val="3379505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475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13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6BB6C-9062-4D80-8A1E-63E5025C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ea typeface="+mj-lt"/>
                <a:cs typeface="+mj-lt"/>
              </a:rPr>
              <a:t>user authorization Test Case</a:t>
            </a:r>
            <a:endParaRPr lang="vi-V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2F4F1A-EB77-46E2-BFEE-1066035CB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053655"/>
              </p:ext>
            </p:extLst>
          </p:nvPr>
        </p:nvGraphicFramePr>
        <p:xfrm>
          <a:off x="25240" y="595427"/>
          <a:ext cx="12243093" cy="4163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4045">
                  <a:extLst>
                    <a:ext uri="{9D8B030D-6E8A-4147-A177-3AD203B41FA5}">
                      <a16:colId xmlns:a16="http://schemas.microsoft.com/office/drawing/2014/main" val="3627170560"/>
                    </a:ext>
                  </a:extLst>
                </a:gridCol>
                <a:gridCol w="1195814">
                  <a:extLst>
                    <a:ext uri="{9D8B030D-6E8A-4147-A177-3AD203B41FA5}">
                      <a16:colId xmlns:a16="http://schemas.microsoft.com/office/drawing/2014/main" val="2329712869"/>
                    </a:ext>
                  </a:extLst>
                </a:gridCol>
                <a:gridCol w="843641">
                  <a:extLst>
                    <a:ext uri="{9D8B030D-6E8A-4147-A177-3AD203B41FA5}">
                      <a16:colId xmlns:a16="http://schemas.microsoft.com/office/drawing/2014/main" val="250783776"/>
                    </a:ext>
                  </a:extLst>
                </a:gridCol>
                <a:gridCol w="1334892">
                  <a:extLst>
                    <a:ext uri="{9D8B030D-6E8A-4147-A177-3AD203B41FA5}">
                      <a16:colId xmlns:a16="http://schemas.microsoft.com/office/drawing/2014/main" val="2528818852"/>
                    </a:ext>
                  </a:extLst>
                </a:gridCol>
                <a:gridCol w="1062650">
                  <a:extLst>
                    <a:ext uri="{9D8B030D-6E8A-4147-A177-3AD203B41FA5}">
                      <a16:colId xmlns:a16="http://schemas.microsoft.com/office/drawing/2014/main" val="510094960"/>
                    </a:ext>
                  </a:extLst>
                </a:gridCol>
                <a:gridCol w="771806">
                  <a:extLst>
                    <a:ext uri="{9D8B030D-6E8A-4147-A177-3AD203B41FA5}">
                      <a16:colId xmlns:a16="http://schemas.microsoft.com/office/drawing/2014/main" val="1253722833"/>
                    </a:ext>
                  </a:extLst>
                </a:gridCol>
                <a:gridCol w="612913">
                  <a:extLst>
                    <a:ext uri="{9D8B030D-6E8A-4147-A177-3AD203B41FA5}">
                      <a16:colId xmlns:a16="http://schemas.microsoft.com/office/drawing/2014/main" val="1578414654"/>
                    </a:ext>
                  </a:extLst>
                </a:gridCol>
                <a:gridCol w="959554">
                  <a:extLst>
                    <a:ext uri="{9D8B030D-6E8A-4147-A177-3AD203B41FA5}">
                      <a16:colId xmlns:a16="http://schemas.microsoft.com/office/drawing/2014/main" val="150956474"/>
                    </a:ext>
                  </a:extLst>
                </a:gridCol>
                <a:gridCol w="261982">
                  <a:extLst>
                    <a:ext uri="{9D8B030D-6E8A-4147-A177-3AD203B41FA5}">
                      <a16:colId xmlns:a16="http://schemas.microsoft.com/office/drawing/2014/main" val="2946783749"/>
                    </a:ext>
                  </a:extLst>
                </a:gridCol>
                <a:gridCol w="973666">
                  <a:extLst>
                    <a:ext uri="{9D8B030D-6E8A-4147-A177-3AD203B41FA5}">
                      <a16:colId xmlns:a16="http://schemas.microsoft.com/office/drawing/2014/main" val="1152051412"/>
                    </a:ext>
                  </a:extLst>
                </a:gridCol>
                <a:gridCol w="984858">
                  <a:extLst>
                    <a:ext uri="{9D8B030D-6E8A-4147-A177-3AD203B41FA5}">
                      <a16:colId xmlns:a16="http://schemas.microsoft.com/office/drawing/2014/main" val="476859332"/>
                    </a:ext>
                  </a:extLst>
                </a:gridCol>
                <a:gridCol w="1967272">
                  <a:extLst>
                    <a:ext uri="{9D8B030D-6E8A-4147-A177-3AD203B41FA5}">
                      <a16:colId xmlns:a16="http://schemas.microsoft.com/office/drawing/2014/main" val="3043305319"/>
                    </a:ext>
                  </a:extLst>
                </a:gridCol>
              </a:tblGrid>
              <a:tr h="39688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Test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Scenario</a:t>
                      </a:r>
                      <a:r>
                        <a:rPr lang="vi-VN" sz="1200">
                          <a:effectLst/>
                        </a:rPr>
                        <a:t> ID</a:t>
                      </a:r>
                      <a:endParaRPr lang="vi-VN" sz="1600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>
                          <a:solidFill>
                            <a:schemeClr val="tx2"/>
                          </a:solidFill>
                          <a:effectLst/>
                        </a:rPr>
                        <a:t>Authorize-1 </a:t>
                      </a:r>
                      <a:endParaRPr lang="vi-VN" sz="16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323" marR="62323" marT="0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Test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Case</a:t>
                      </a:r>
                      <a:r>
                        <a:rPr lang="vi-VN" sz="1200">
                          <a:effectLst/>
                        </a:rPr>
                        <a:t> ID</a:t>
                      </a:r>
                      <a:endParaRPr lang="vi-VN" sz="1600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vi-VN" sz="1200" err="1">
                          <a:solidFill>
                            <a:schemeClr val="tx2"/>
                          </a:solidFill>
                          <a:effectLst/>
                        </a:rPr>
                        <a:t>Authorize</a:t>
                      </a:r>
                      <a:r>
                        <a:rPr lang="vi-VN" sz="1200">
                          <a:solidFill>
                            <a:schemeClr val="tx2"/>
                          </a:solidFill>
                          <a:effectLst/>
                        </a:rPr>
                        <a:t> -1B</a:t>
                      </a:r>
                      <a:endParaRPr lang="vi-VN" sz="16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323" marR="62323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endParaRPr lang="vi-VN" sz="1600">
                        <a:effectLst/>
                      </a:endParaRPr>
                    </a:p>
                  </a:txBody>
                  <a:tcPr marL="62323" marR="62323" marT="0" marB="0"/>
                </a:tc>
                <a:tc rowSpan="3" gridSpan="3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vi-VN" sz="160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vi-VN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0308889"/>
                  </a:ext>
                </a:extLst>
              </a:tr>
              <a:tr h="39688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Test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Case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Description</a:t>
                      </a:r>
                      <a:endParaRPr lang="vi-VN" sz="1600" err="1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Authorize</a:t>
                      </a:r>
                      <a:r>
                        <a:rPr lang="vi-VN" sz="1200">
                          <a:effectLst/>
                        </a:rPr>
                        <a:t> – 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Negative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 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test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 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case</a:t>
                      </a:r>
                      <a:endParaRPr lang="vi-VN" sz="1600" b="0" i="0" u="none" strike="noStrike" noProof="0" err="1">
                        <a:effectLst/>
                        <a:latin typeface="Tahoma"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Test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Priority</a:t>
                      </a:r>
                      <a:endParaRPr lang="vi-VN" sz="1600" err="1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vi-VN" sz="1200" err="1">
                          <a:effectLst/>
                        </a:rPr>
                        <a:t>High</a:t>
                      </a:r>
                      <a:endParaRPr lang="vi-VN" sz="1600" err="1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endParaRPr lang="vi-VN" sz="1600">
                        <a:effectLst/>
                      </a:endParaRPr>
                    </a:p>
                  </a:txBody>
                  <a:tcPr marL="62323" marR="62323" marT="0" marB="0"/>
                </a:tc>
                <a:tc gridSpan="3" vMerge="1">
                  <a:txBody>
                    <a:bodyPr/>
                    <a:lstStyle/>
                    <a:p>
                      <a:endParaRPr lang="vi-VN"/>
                    </a:p>
                  </a:txBody>
                  <a:tcPr marL="0" marR="0" marT="0" marB="0" anchor="ctr"/>
                </a:tc>
                <a:tc hMerge="1"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366460"/>
                  </a:ext>
                </a:extLst>
              </a:tr>
              <a:tr h="39688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Pre-Requisite</a:t>
                      </a:r>
                      <a:endParaRPr lang="vi-VN" sz="1600" err="1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Account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with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Employee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role</a:t>
                      </a: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Post-Requisite</a:t>
                      </a:r>
                      <a:endParaRPr lang="vi-VN" sz="1600" err="1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vi-VN" sz="1200">
                          <a:effectLst/>
                        </a:rPr>
                        <a:t>NA</a:t>
                      </a:r>
                      <a:endParaRPr lang="vi-VN" sz="1600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endParaRPr lang="vi-VN" sz="1600">
                        <a:effectLst/>
                      </a:endParaRPr>
                    </a:p>
                  </a:txBody>
                  <a:tcPr marL="62323" marR="62323" marT="0" marB="0"/>
                </a:tc>
                <a:tc gridSpan="3" vMerge="1">
                  <a:txBody>
                    <a:bodyPr/>
                    <a:lstStyle/>
                    <a:p>
                      <a:endParaRPr lang="vi-VN"/>
                    </a:p>
                  </a:txBody>
                  <a:tcPr marL="0" marR="0" marT="0" marB="0" anchor="ctr"/>
                </a:tc>
                <a:tc hMerge="1"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415673"/>
                  </a:ext>
                </a:extLst>
              </a:tr>
              <a:tr h="303501">
                <a:tc grid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Test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Execution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Steps</a:t>
                      </a:r>
                      <a:r>
                        <a:rPr lang="vi-VN" sz="1200">
                          <a:effectLst/>
                        </a:rPr>
                        <a:t>:</a:t>
                      </a:r>
                      <a:endParaRPr lang="vi-VN" sz="1600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250474"/>
                  </a:ext>
                </a:extLst>
              </a:tr>
              <a:tr h="5603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S.No</a:t>
                      </a:r>
                      <a:endParaRPr lang="vi-VN" sz="1600" err="1">
                        <a:effectLst/>
                      </a:endParaRPr>
                    </a:p>
                  </a:txBody>
                  <a:tcPr marL="62323" marR="6232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Action</a:t>
                      </a:r>
                      <a:endParaRPr lang="vi-VN" sz="1600" err="1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Inputs</a:t>
                      </a:r>
                      <a:endParaRPr lang="vi-VN" sz="1600" err="1">
                        <a:effectLst/>
                      </a:endParaRPr>
                    </a:p>
                  </a:txBody>
                  <a:tcPr marL="62323" marR="6232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Expected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Output</a:t>
                      </a:r>
                      <a:endParaRPr lang="vi-VN" sz="1600" err="1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Actual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Output</a:t>
                      </a:r>
                      <a:endParaRPr lang="vi-VN" sz="1600" err="1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vi-VN" sz="1600" err="1">
                        <a:effectLst/>
                      </a:endParaRPr>
                    </a:p>
                  </a:txBody>
                  <a:tcPr marL="62323" marR="62323" marT="0" marB="0"/>
                </a:tc>
                <a:tc gridSpan="2"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vi-VN" sz="1200" err="1">
                          <a:effectLst/>
                        </a:rPr>
                        <a:t>Test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window</a:t>
                      </a:r>
                      <a:endParaRPr lang="vi-VN" sz="1600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 marL="62323" marR="6232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Test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Result</a:t>
                      </a:r>
                      <a:endParaRPr lang="vi-VN" sz="1600" err="1">
                        <a:effectLst/>
                      </a:endParaRPr>
                    </a:p>
                  </a:txBody>
                  <a:tcPr marL="62323" marR="623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Test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Comments</a:t>
                      </a:r>
                      <a:endParaRPr lang="vi-VN" sz="1600" err="1">
                        <a:effectLst/>
                      </a:endParaRPr>
                    </a:p>
                  </a:txBody>
                  <a:tcPr marL="62323" marR="62323" marT="0" marB="0" anchor="ctr"/>
                </a:tc>
                <a:extLst>
                  <a:ext uri="{0D108BD9-81ED-4DB2-BD59-A6C34878D82A}">
                    <a16:rowId xmlns:a16="http://schemas.microsoft.com/office/drawing/2014/main" val="3991251878"/>
                  </a:ext>
                </a:extLst>
              </a:tr>
              <a:tr h="5603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1</a:t>
                      </a:r>
                      <a:endParaRPr lang="vi-VN" sz="1600">
                        <a:effectLst/>
                      </a:endParaRPr>
                    </a:p>
                  </a:txBody>
                  <a:tcPr marL="62323" marR="62323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Run </a:t>
                      </a:r>
                      <a:r>
                        <a:rPr lang="vi-VN" sz="1200" err="1">
                          <a:effectLst/>
                        </a:rPr>
                        <a:t>Application</a:t>
                      </a: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vi-VN" sz="1600">
                        <a:effectLst/>
                      </a:endParaRPr>
                    </a:p>
                  </a:txBody>
                  <a:tcPr marL="62323" marR="62323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Login</a:t>
                      </a:r>
                      <a:r>
                        <a:rPr lang="vi-VN" sz="1200">
                          <a:effectLst/>
                        </a:rPr>
                        <a:t> </a:t>
                      </a:r>
                      <a:r>
                        <a:rPr lang="vi-VN" sz="1200" err="1">
                          <a:effectLst/>
                        </a:rPr>
                        <a:t>form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show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up</a:t>
                      </a: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  <a:buNone/>
                      </a:pP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Login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 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form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 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show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 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up</a:t>
                      </a:r>
                      <a:endParaRPr lang="vi-VN" err="1"/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vi-VN" sz="1600" err="1">
                        <a:effectLst/>
                      </a:endParaRPr>
                    </a:p>
                  </a:txBody>
                  <a:tcPr marL="62323" marR="62323" marT="0" marB="0"/>
                </a:tc>
                <a:tc gridSpan="2"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vi-VN" sz="1200" err="1">
                          <a:effectLst/>
                        </a:rPr>
                        <a:t>Window</a:t>
                      </a:r>
                      <a:r>
                        <a:rPr lang="vi-VN" sz="1200">
                          <a:effectLst/>
                        </a:rPr>
                        <a:t> 10 </a:t>
                      </a:r>
                      <a:r>
                        <a:rPr lang="vi-VN" sz="1200" err="1">
                          <a:effectLst/>
                        </a:rPr>
                        <a:t>version</a:t>
                      </a:r>
                      <a:r>
                        <a:rPr lang="vi-VN" sz="1200">
                          <a:effectLst/>
                        </a:rPr>
                        <a:t> 1809</a:t>
                      </a:r>
                      <a:endParaRPr lang="vi-VN" sz="1600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 marL="62323" marR="6232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Pass</a:t>
                      </a:r>
                      <a:endParaRPr lang="vi-VN" sz="1600" err="1">
                        <a:effectLst/>
                      </a:endParaRPr>
                    </a:p>
                  </a:txBody>
                  <a:tcPr marL="62323" marR="623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vi-VN" sz="1600">
                        <a:effectLst/>
                      </a:endParaRPr>
                    </a:p>
                  </a:txBody>
                  <a:tcPr marL="62323" marR="62323" marT="0" marB="0" anchor="ctr"/>
                </a:tc>
                <a:extLst>
                  <a:ext uri="{0D108BD9-81ED-4DB2-BD59-A6C34878D82A}">
                    <a16:rowId xmlns:a16="http://schemas.microsoft.com/office/drawing/2014/main" val="1403641264"/>
                  </a:ext>
                </a:extLst>
              </a:tr>
              <a:tr h="817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2</a:t>
                      </a:r>
                      <a:endParaRPr lang="vi-VN" sz="1600">
                        <a:effectLst/>
                      </a:endParaRPr>
                    </a:p>
                  </a:txBody>
                  <a:tcPr marL="62323" marR="62323" marT="0" marB="0" anchor="ctr"/>
                </a:tc>
                <a:tc gridSpan="2"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  <a:buNone/>
                      </a:pPr>
                      <a:r>
                        <a:rPr lang="vi-VN" sz="1200" err="1">
                          <a:effectLst/>
                        </a:rPr>
                        <a:t>Input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employee's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account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and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click</a:t>
                      </a:r>
                      <a:r>
                        <a:rPr lang="vi-VN" sz="1200">
                          <a:effectLst/>
                        </a:rPr>
                        <a:t> "</a:t>
                      </a:r>
                      <a:r>
                        <a:rPr lang="vi-VN" sz="1200" err="1">
                          <a:effectLst/>
                        </a:rPr>
                        <a:t>Login</a:t>
                      </a:r>
                      <a:r>
                        <a:rPr lang="vi-VN" sz="1200">
                          <a:effectLst/>
                        </a:rPr>
                        <a:t>" </a:t>
                      </a:r>
                      <a:r>
                        <a:rPr lang="vi-VN" sz="1200" err="1">
                          <a:effectLst/>
                        </a:rPr>
                        <a:t>button</a:t>
                      </a: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User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id</a:t>
                      </a:r>
                      <a:r>
                        <a:rPr lang="vi-VN" sz="1200">
                          <a:effectLst/>
                        </a:rPr>
                        <a:t>: </a:t>
                      </a:r>
                      <a:r>
                        <a:rPr lang="vi-VN" sz="1200" err="1">
                          <a:effectLst/>
                        </a:rPr>
                        <a:t>thungan</a:t>
                      </a:r>
                      <a:endParaRPr lang="vi-VN" sz="1600" err="1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Password</a:t>
                      </a:r>
                      <a:r>
                        <a:rPr lang="vi-VN" sz="1200">
                          <a:effectLst/>
                        </a:rPr>
                        <a:t>: 123</a:t>
                      </a:r>
                      <a:endParaRPr lang="vi-VN" sz="1600">
                        <a:effectLst/>
                      </a:endParaRPr>
                    </a:p>
                  </a:txBody>
                  <a:tcPr marL="62323" marR="62323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Main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form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show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up</a:t>
                      </a:r>
                      <a:r>
                        <a:rPr lang="vi-VN" sz="1200">
                          <a:effectLst/>
                        </a:rPr>
                        <a:t>, </a:t>
                      </a:r>
                      <a:r>
                        <a:rPr lang="vi-VN" sz="1200" err="1">
                          <a:effectLst/>
                        </a:rPr>
                        <a:t>Login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form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disappear</a:t>
                      </a: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  <a:buNone/>
                      </a:pP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Main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 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form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 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show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 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up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, 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Login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 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form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 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disappear</a:t>
                      </a: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vi-VN" sz="1600" err="1">
                        <a:effectLst/>
                      </a:endParaRPr>
                    </a:p>
                  </a:txBody>
                  <a:tcPr marL="62323" marR="62323" marT="0" marB="0"/>
                </a:tc>
                <a:tc gridSpan="2"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vi-VN" sz="1200" err="1">
                          <a:effectLst/>
                        </a:rPr>
                        <a:t>Window</a:t>
                      </a:r>
                      <a:r>
                        <a:rPr lang="vi-VN" sz="1200">
                          <a:effectLst/>
                        </a:rPr>
                        <a:t> 10 </a:t>
                      </a:r>
                      <a:r>
                        <a:rPr lang="vi-VN" sz="1200" err="1">
                          <a:effectLst/>
                        </a:rPr>
                        <a:t>version</a:t>
                      </a:r>
                      <a:r>
                        <a:rPr lang="vi-VN" sz="1200">
                          <a:effectLst/>
                        </a:rPr>
                        <a:t> 1809</a:t>
                      </a:r>
                      <a:endParaRPr lang="vi-VN" sz="1600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 marL="62323" marR="6232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Pass</a:t>
                      </a:r>
                      <a:endParaRPr lang="vi-VN" sz="1600" err="1">
                        <a:effectLst/>
                      </a:endParaRPr>
                    </a:p>
                  </a:txBody>
                  <a:tcPr marL="62323" marR="623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vi-VN" sz="1200">
                        <a:effectLst/>
                      </a:endParaRPr>
                    </a:p>
                  </a:txBody>
                  <a:tcPr marL="62323" marR="62323" marT="0" marB="0" anchor="ctr"/>
                </a:tc>
                <a:extLst>
                  <a:ext uri="{0D108BD9-81ED-4DB2-BD59-A6C34878D82A}">
                    <a16:rowId xmlns:a16="http://schemas.microsoft.com/office/drawing/2014/main" val="1479877446"/>
                  </a:ext>
                </a:extLst>
              </a:tr>
              <a:tr h="5603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3</a:t>
                      </a:r>
                      <a:endParaRPr lang="vi-VN" sz="1600">
                        <a:effectLst/>
                      </a:endParaRPr>
                    </a:p>
                  </a:txBody>
                  <a:tcPr marL="62323" marR="62323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Click</a:t>
                      </a:r>
                      <a:r>
                        <a:rPr lang="vi-VN" sz="1200">
                          <a:effectLst/>
                        </a:rPr>
                        <a:t> </a:t>
                      </a:r>
                      <a:r>
                        <a:rPr lang="vi-VN" sz="1200" err="1">
                          <a:effectLst/>
                        </a:rPr>
                        <a:t>on</a:t>
                      </a:r>
                      <a:r>
                        <a:rPr lang="vi-VN" sz="1200">
                          <a:effectLst/>
                        </a:rPr>
                        <a:t> "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Employee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 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Management</a:t>
                      </a:r>
                      <a:r>
                        <a:rPr lang="vi-VN" sz="1200">
                          <a:effectLst/>
                        </a:rPr>
                        <a:t>" </a:t>
                      </a:r>
                      <a:r>
                        <a:rPr lang="vi-VN" sz="1200" err="1">
                          <a:effectLst/>
                        </a:rPr>
                        <a:t>button</a:t>
                      </a: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vi-VN" sz="1600">
                        <a:effectLst/>
                      </a:endParaRPr>
                    </a:p>
                  </a:txBody>
                  <a:tcPr marL="62323" marR="62323" marT="0" marB="0" anchor="ctr"/>
                </a:tc>
                <a:tc gridSpan="2"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  <a:buNone/>
                      </a:pP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Employee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 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Management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 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form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 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don't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 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show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 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up</a:t>
                      </a:r>
                      <a:endParaRPr lang="vi-VN" err="1"/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Employee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 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Management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 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form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 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didn't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 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show</a:t>
                      </a:r>
                      <a:r>
                        <a:rPr lang="vi-VN" sz="1200" b="0" i="0" u="none" strike="noStrike" noProof="0">
                          <a:effectLst/>
                          <a:latin typeface="Tahoma"/>
                        </a:rPr>
                        <a:t> </a:t>
                      </a:r>
                      <a:r>
                        <a:rPr lang="vi-VN" sz="1200" b="0" i="0" u="none" strike="noStrike" noProof="0" err="1">
                          <a:effectLst/>
                          <a:latin typeface="Tahoma"/>
                        </a:rPr>
                        <a:t>up</a:t>
                      </a:r>
                    </a:p>
                    <a:p>
                      <a:pPr lvl="0" algn="l">
                        <a:spcAft>
                          <a:spcPts val="0"/>
                        </a:spcAft>
                        <a:buNone/>
                      </a:pPr>
                      <a:endParaRPr lang="vi-VN" sz="1200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vi-VN" sz="1600">
                        <a:effectLst/>
                      </a:endParaRPr>
                    </a:p>
                  </a:txBody>
                  <a:tcPr marL="62323" marR="62323" marT="0" marB="0"/>
                </a:tc>
                <a:tc gridSpan="2"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vi-VN" sz="1200" err="1">
                          <a:effectLst/>
                        </a:rPr>
                        <a:t>Window</a:t>
                      </a:r>
                      <a:r>
                        <a:rPr lang="vi-VN" sz="1200">
                          <a:effectLst/>
                        </a:rPr>
                        <a:t> 10 </a:t>
                      </a:r>
                      <a:r>
                        <a:rPr lang="vi-VN" sz="1200" err="1">
                          <a:effectLst/>
                        </a:rPr>
                        <a:t>version</a:t>
                      </a:r>
                      <a:r>
                        <a:rPr lang="vi-VN" sz="1200">
                          <a:effectLst/>
                        </a:rPr>
                        <a:t> 1809</a:t>
                      </a:r>
                      <a:endParaRPr lang="vi-VN" sz="1600">
                        <a:effectLst/>
                      </a:endParaRPr>
                    </a:p>
                  </a:txBody>
                  <a:tcPr marL="62323" marR="62323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 marL="62323" marR="6232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err="1">
                          <a:effectLst/>
                        </a:rPr>
                        <a:t>Pass</a:t>
                      </a:r>
                      <a:endParaRPr lang="vi-VN" sz="1600" err="1">
                        <a:effectLst/>
                      </a:endParaRPr>
                    </a:p>
                  </a:txBody>
                  <a:tcPr marL="62323" marR="6232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vi-VN" sz="1600">
                        <a:effectLst/>
                      </a:endParaRPr>
                    </a:p>
                  </a:txBody>
                  <a:tcPr marL="62323" marR="62323" marT="0" marB="0" anchor="ctr"/>
                </a:tc>
                <a:extLst>
                  <a:ext uri="{0D108BD9-81ED-4DB2-BD59-A6C34878D82A}">
                    <a16:rowId xmlns:a16="http://schemas.microsoft.com/office/drawing/2014/main" val="3379505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713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1221" y="2268421"/>
            <a:ext cx="81371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7543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err="1"/>
              <a:t>i</a:t>
            </a:r>
            <a:r>
              <a:rPr lang="en-US" sz="6600"/>
              <a:t>. specification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8389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Káº¿t quáº£ hÃ¬nh áº£nh cho thanks for watch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337" y="446735"/>
            <a:ext cx="7550787" cy="566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3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71437" y="509219"/>
            <a:ext cx="9281160" cy="11129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48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</a:t>
            </a:r>
            <a:endParaRPr lang="en-US" sz="4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1448070">
            <a:off x="3501741" y="2629797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Goal:</a:t>
            </a:r>
          </a:p>
        </p:txBody>
      </p:sp>
      <p:sp>
        <p:nvSpPr>
          <p:cNvPr id="5" name="Left Brace 4"/>
          <p:cNvSpPr/>
          <p:nvPr/>
        </p:nvSpPr>
        <p:spPr>
          <a:xfrm>
            <a:off x="5788540" y="651732"/>
            <a:ext cx="653143" cy="4545874"/>
          </a:xfrm>
          <a:prstGeom prst="lef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41683" y="502121"/>
            <a:ext cx="57503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 bills of shop</a:t>
            </a:r>
          </a:p>
          <a:p>
            <a:endParaRPr lang="en-US" sz="3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 the products of shop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 written pagers and documents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 staffs in the shop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Káº¿t quáº£ hÃ¬nh áº£nh cho target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77" y="2106112"/>
            <a:ext cx="1886898" cy="18868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" name="Picture 6" descr="Káº¿t quáº£ hÃ¬nh áº£nh cho arrow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42254">
            <a:off x="2253977" y="1020633"/>
            <a:ext cx="3487291" cy="348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516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23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/>
              <a:t>ii.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94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>
                <a:solidFill>
                  <a:srgbClr val="00B0F0"/>
                </a:solidFill>
              </a:rPr>
              <a:t>1.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23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84" y="1169424"/>
            <a:ext cx="8547669" cy="53401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0465" y="185351"/>
            <a:ext cx="52269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412912499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Freeform: Shape 14">
            <a:extLst>
              <a:ext uri="{FF2B5EF4-FFF2-40B4-BE49-F238E27FC236}">
                <a16:creationId xmlns:a16="http://schemas.microsoft.com/office/drawing/2014/main" id="{B72D289C-3FA2-4E6E-964E-B52C692AA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4464" y="0"/>
            <a:ext cx="10777537" cy="6858000"/>
          </a:xfrm>
          <a:custGeom>
            <a:avLst/>
            <a:gdLst>
              <a:gd name="connsiteX0" fmla="*/ 0 w 10777537"/>
              <a:gd name="connsiteY0" fmla="*/ 0 h 6858000"/>
              <a:gd name="connsiteX1" fmla="*/ 10777537 w 10777537"/>
              <a:gd name="connsiteY1" fmla="*/ 0 h 6858000"/>
              <a:gd name="connsiteX2" fmla="*/ 10777537 w 10777537"/>
              <a:gd name="connsiteY2" fmla="*/ 6858000 h 6858000"/>
              <a:gd name="connsiteX3" fmla="*/ 0 w 10777537"/>
              <a:gd name="connsiteY3" fmla="*/ 6858000 h 6858000"/>
              <a:gd name="connsiteX4" fmla="*/ 23812 w 10777537"/>
              <a:gd name="connsiteY4" fmla="*/ 6769100 h 6858000"/>
              <a:gd name="connsiteX5" fmla="*/ 47625 w 10777537"/>
              <a:gd name="connsiteY5" fmla="*/ 6681788 h 6858000"/>
              <a:gd name="connsiteX6" fmla="*/ 74612 w 10777537"/>
              <a:gd name="connsiteY6" fmla="*/ 6596063 h 6858000"/>
              <a:gd name="connsiteX7" fmla="*/ 104775 w 10777537"/>
              <a:gd name="connsiteY7" fmla="*/ 6513513 h 6858000"/>
              <a:gd name="connsiteX8" fmla="*/ 141287 w 10777537"/>
              <a:gd name="connsiteY8" fmla="*/ 6435725 h 6858000"/>
              <a:gd name="connsiteX9" fmla="*/ 184150 w 10777537"/>
              <a:gd name="connsiteY9" fmla="*/ 6362700 h 6858000"/>
              <a:gd name="connsiteX10" fmla="*/ 230188 w 10777537"/>
              <a:gd name="connsiteY10" fmla="*/ 6300788 h 6858000"/>
              <a:gd name="connsiteX11" fmla="*/ 282575 w 10777537"/>
              <a:gd name="connsiteY11" fmla="*/ 6243638 h 6858000"/>
              <a:gd name="connsiteX12" fmla="*/ 339725 w 10777537"/>
              <a:gd name="connsiteY12" fmla="*/ 6188075 h 6858000"/>
              <a:gd name="connsiteX13" fmla="*/ 403225 w 10777537"/>
              <a:gd name="connsiteY13" fmla="*/ 6134100 h 6858000"/>
              <a:gd name="connsiteX14" fmla="*/ 466725 w 10777537"/>
              <a:gd name="connsiteY14" fmla="*/ 6084888 h 6858000"/>
              <a:gd name="connsiteX15" fmla="*/ 533400 w 10777537"/>
              <a:gd name="connsiteY15" fmla="*/ 6032500 h 6858000"/>
              <a:gd name="connsiteX16" fmla="*/ 601663 w 10777537"/>
              <a:gd name="connsiteY16" fmla="*/ 5983288 h 6858000"/>
              <a:gd name="connsiteX17" fmla="*/ 666750 w 10777537"/>
              <a:gd name="connsiteY17" fmla="*/ 5930900 h 6858000"/>
              <a:gd name="connsiteX18" fmla="*/ 731838 w 10777537"/>
              <a:gd name="connsiteY18" fmla="*/ 5878513 h 6858000"/>
              <a:gd name="connsiteX19" fmla="*/ 792163 w 10777537"/>
              <a:gd name="connsiteY19" fmla="*/ 5824538 h 6858000"/>
              <a:gd name="connsiteX20" fmla="*/ 847725 w 10777537"/>
              <a:gd name="connsiteY20" fmla="*/ 5767388 h 6858000"/>
              <a:gd name="connsiteX21" fmla="*/ 896938 w 10777537"/>
              <a:gd name="connsiteY21" fmla="*/ 5707063 h 6858000"/>
              <a:gd name="connsiteX22" fmla="*/ 941388 w 10777537"/>
              <a:gd name="connsiteY22" fmla="*/ 5643563 h 6858000"/>
              <a:gd name="connsiteX23" fmla="*/ 974725 w 10777537"/>
              <a:gd name="connsiteY23" fmla="*/ 5575300 h 6858000"/>
              <a:gd name="connsiteX24" fmla="*/ 1000125 w 10777537"/>
              <a:gd name="connsiteY24" fmla="*/ 5499100 h 6858000"/>
              <a:gd name="connsiteX25" fmla="*/ 1014413 w 10777537"/>
              <a:gd name="connsiteY25" fmla="*/ 5418138 h 6858000"/>
              <a:gd name="connsiteX26" fmla="*/ 1020763 w 10777537"/>
              <a:gd name="connsiteY26" fmla="*/ 5334000 h 6858000"/>
              <a:gd name="connsiteX27" fmla="*/ 1020763 w 10777537"/>
              <a:gd name="connsiteY27" fmla="*/ 5249863 h 6858000"/>
              <a:gd name="connsiteX28" fmla="*/ 1014413 w 10777537"/>
              <a:gd name="connsiteY28" fmla="*/ 5162550 h 6858000"/>
              <a:gd name="connsiteX29" fmla="*/ 1003300 w 10777537"/>
              <a:gd name="connsiteY29" fmla="*/ 5072063 h 6858000"/>
              <a:gd name="connsiteX30" fmla="*/ 990600 w 10777537"/>
              <a:gd name="connsiteY30" fmla="*/ 4983163 h 6858000"/>
              <a:gd name="connsiteX31" fmla="*/ 979488 w 10777537"/>
              <a:gd name="connsiteY31" fmla="*/ 4894263 h 6858000"/>
              <a:gd name="connsiteX32" fmla="*/ 968375 w 10777537"/>
              <a:gd name="connsiteY32" fmla="*/ 4805363 h 6858000"/>
              <a:gd name="connsiteX33" fmla="*/ 960438 w 10777537"/>
              <a:gd name="connsiteY33" fmla="*/ 4714875 h 6858000"/>
              <a:gd name="connsiteX34" fmla="*/ 957263 w 10777537"/>
              <a:gd name="connsiteY34" fmla="*/ 4627563 h 6858000"/>
              <a:gd name="connsiteX35" fmla="*/ 962025 w 10777537"/>
              <a:gd name="connsiteY35" fmla="*/ 4543425 h 6858000"/>
              <a:gd name="connsiteX36" fmla="*/ 973138 w 10777537"/>
              <a:gd name="connsiteY36" fmla="*/ 4459288 h 6858000"/>
              <a:gd name="connsiteX37" fmla="*/ 993775 w 10777537"/>
              <a:gd name="connsiteY37" fmla="*/ 4381500 h 6858000"/>
              <a:gd name="connsiteX38" fmla="*/ 1022350 w 10777537"/>
              <a:gd name="connsiteY38" fmla="*/ 4302125 h 6858000"/>
              <a:gd name="connsiteX39" fmla="*/ 1057275 w 10777537"/>
              <a:gd name="connsiteY39" fmla="*/ 4224338 h 6858000"/>
              <a:gd name="connsiteX40" fmla="*/ 1098550 w 10777537"/>
              <a:gd name="connsiteY40" fmla="*/ 4146550 h 6858000"/>
              <a:gd name="connsiteX41" fmla="*/ 1143000 w 10777537"/>
              <a:gd name="connsiteY41" fmla="*/ 4068763 h 6858000"/>
              <a:gd name="connsiteX42" fmla="*/ 1189038 w 10777537"/>
              <a:gd name="connsiteY42" fmla="*/ 3989388 h 6858000"/>
              <a:gd name="connsiteX43" fmla="*/ 1235075 w 10777537"/>
              <a:gd name="connsiteY43" fmla="*/ 3913188 h 6858000"/>
              <a:gd name="connsiteX44" fmla="*/ 1277938 w 10777537"/>
              <a:gd name="connsiteY44" fmla="*/ 3833813 h 6858000"/>
              <a:gd name="connsiteX45" fmla="*/ 1317625 w 10777537"/>
              <a:gd name="connsiteY45" fmla="*/ 3756025 h 6858000"/>
              <a:gd name="connsiteX46" fmla="*/ 1350963 w 10777537"/>
              <a:gd name="connsiteY46" fmla="*/ 3673475 h 6858000"/>
              <a:gd name="connsiteX47" fmla="*/ 1377950 w 10777537"/>
              <a:gd name="connsiteY47" fmla="*/ 3592513 h 6858000"/>
              <a:gd name="connsiteX48" fmla="*/ 1393825 w 10777537"/>
              <a:gd name="connsiteY48" fmla="*/ 3511550 h 6858000"/>
              <a:gd name="connsiteX49" fmla="*/ 1400175 w 10777537"/>
              <a:gd name="connsiteY49" fmla="*/ 3429000 h 6858000"/>
              <a:gd name="connsiteX50" fmla="*/ 1393825 w 10777537"/>
              <a:gd name="connsiteY50" fmla="*/ 3346450 h 6858000"/>
              <a:gd name="connsiteX51" fmla="*/ 1377950 w 10777537"/>
              <a:gd name="connsiteY51" fmla="*/ 3265488 h 6858000"/>
              <a:gd name="connsiteX52" fmla="*/ 1350963 w 10777537"/>
              <a:gd name="connsiteY52" fmla="*/ 3184525 h 6858000"/>
              <a:gd name="connsiteX53" fmla="*/ 1317625 w 10777537"/>
              <a:gd name="connsiteY53" fmla="*/ 3101975 h 6858000"/>
              <a:gd name="connsiteX54" fmla="*/ 1277938 w 10777537"/>
              <a:gd name="connsiteY54" fmla="*/ 3024188 h 6858000"/>
              <a:gd name="connsiteX55" fmla="*/ 1235075 w 10777537"/>
              <a:gd name="connsiteY55" fmla="*/ 2944813 h 6858000"/>
              <a:gd name="connsiteX56" fmla="*/ 1189038 w 10777537"/>
              <a:gd name="connsiteY56" fmla="*/ 2868613 h 6858000"/>
              <a:gd name="connsiteX57" fmla="*/ 1143000 w 10777537"/>
              <a:gd name="connsiteY57" fmla="*/ 2789238 h 6858000"/>
              <a:gd name="connsiteX58" fmla="*/ 1098550 w 10777537"/>
              <a:gd name="connsiteY58" fmla="*/ 2711450 h 6858000"/>
              <a:gd name="connsiteX59" fmla="*/ 1057275 w 10777537"/>
              <a:gd name="connsiteY59" fmla="*/ 2633663 h 6858000"/>
              <a:gd name="connsiteX60" fmla="*/ 1022350 w 10777537"/>
              <a:gd name="connsiteY60" fmla="*/ 2555875 h 6858000"/>
              <a:gd name="connsiteX61" fmla="*/ 993775 w 10777537"/>
              <a:gd name="connsiteY61" fmla="*/ 2476500 h 6858000"/>
              <a:gd name="connsiteX62" fmla="*/ 973138 w 10777537"/>
              <a:gd name="connsiteY62" fmla="*/ 2398713 h 6858000"/>
              <a:gd name="connsiteX63" fmla="*/ 962025 w 10777537"/>
              <a:gd name="connsiteY63" fmla="*/ 2314575 h 6858000"/>
              <a:gd name="connsiteX64" fmla="*/ 957263 w 10777537"/>
              <a:gd name="connsiteY64" fmla="*/ 2230438 h 6858000"/>
              <a:gd name="connsiteX65" fmla="*/ 960438 w 10777537"/>
              <a:gd name="connsiteY65" fmla="*/ 2143125 h 6858000"/>
              <a:gd name="connsiteX66" fmla="*/ 968375 w 10777537"/>
              <a:gd name="connsiteY66" fmla="*/ 2052638 h 6858000"/>
              <a:gd name="connsiteX67" fmla="*/ 979488 w 10777537"/>
              <a:gd name="connsiteY67" fmla="*/ 1963738 h 6858000"/>
              <a:gd name="connsiteX68" fmla="*/ 990600 w 10777537"/>
              <a:gd name="connsiteY68" fmla="*/ 1874838 h 6858000"/>
              <a:gd name="connsiteX69" fmla="*/ 1003300 w 10777537"/>
              <a:gd name="connsiteY69" fmla="*/ 1785938 h 6858000"/>
              <a:gd name="connsiteX70" fmla="*/ 1014413 w 10777537"/>
              <a:gd name="connsiteY70" fmla="*/ 1695450 h 6858000"/>
              <a:gd name="connsiteX71" fmla="*/ 1020763 w 10777537"/>
              <a:gd name="connsiteY71" fmla="*/ 1608138 h 6858000"/>
              <a:gd name="connsiteX72" fmla="*/ 1020763 w 10777537"/>
              <a:gd name="connsiteY72" fmla="*/ 1524000 h 6858000"/>
              <a:gd name="connsiteX73" fmla="*/ 1014413 w 10777537"/>
              <a:gd name="connsiteY73" fmla="*/ 1439863 h 6858000"/>
              <a:gd name="connsiteX74" fmla="*/ 1000125 w 10777537"/>
              <a:gd name="connsiteY74" fmla="*/ 1358900 h 6858000"/>
              <a:gd name="connsiteX75" fmla="*/ 974725 w 10777537"/>
              <a:gd name="connsiteY75" fmla="*/ 1282700 h 6858000"/>
              <a:gd name="connsiteX76" fmla="*/ 941388 w 10777537"/>
              <a:gd name="connsiteY76" fmla="*/ 1214438 h 6858000"/>
              <a:gd name="connsiteX77" fmla="*/ 896938 w 10777537"/>
              <a:gd name="connsiteY77" fmla="*/ 1150938 h 6858000"/>
              <a:gd name="connsiteX78" fmla="*/ 847725 w 10777537"/>
              <a:gd name="connsiteY78" fmla="*/ 1090613 h 6858000"/>
              <a:gd name="connsiteX79" fmla="*/ 792163 w 10777537"/>
              <a:gd name="connsiteY79" fmla="*/ 1033463 h 6858000"/>
              <a:gd name="connsiteX80" fmla="*/ 731838 w 10777537"/>
              <a:gd name="connsiteY80" fmla="*/ 979488 h 6858000"/>
              <a:gd name="connsiteX81" fmla="*/ 666750 w 10777537"/>
              <a:gd name="connsiteY81" fmla="*/ 927100 h 6858000"/>
              <a:gd name="connsiteX82" fmla="*/ 601663 w 10777537"/>
              <a:gd name="connsiteY82" fmla="*/ 874713 h 6858000"/>
              <a:gd name="connsiteX83" fmla="*/ 533400 w 10777537"/>
              <a:gd name="connsiteY83" fmla="*/ 825500 h 6858000"/>
              <a:gd name="connsiteX84" fmla="*/ 466725 w 10777537"/>
              <a:gd name="connsiteY84" fmla="*/ 773113 h 6858000"/>
              <a:gd name="connsiteX85" fmla="*/ 403225 w 10777537"/>
              <a:gd name="connsiteY85" fmla="*/ 723900 h 6858000"/>
              <a:gd name="connsiteX86" fmla="*/ 339725 w 10777537"/>
              <a:gd name="connsiteY86" fmla="*/ 669925 h 6858000"/>
              <a:gd name="connsiteX87" fmla="*/ 282575 w 10777537"/>
              <a:gd name="connsiteY87" fmla="*/ 614363 h 6858000"/>
              <a:gd name="connsiteX88" fmla="*/ 230188 w 10777537"/>
              <a:gd name="connsiteY88" fmla="*/ 557213 h 6858000"/>
              <a:gd name="connsiteX89" fmla="*/ 184150 w 10777537"/>
              <a:gd name="connsiteY89" fmla="*/ 495300 h 6858000"/>
              <a:gd name="connsiteX90" fmla="*/ 141287 w 10777537"/>
              <a:gd name="connsiteY90" fmla="*/ 422275 h 6858000"/>
              <a:gd name="connsiteX91" fmla="*/ 104775 w 10777537"/>
              <a:gd name="connsiteY91" fmla="*/ 344488 h 6858000"/>
              <a:gd name="connsiteX92" fmla="*/ 74612 w 10777537"/>
              <a:gd name="connsiteY92" fmla="*/ 261938 h 6858000"/>
              <a:gd name="connsiteX93" fmla="*/ 47625 w 10777537"/>
              <a:gd name="connsiteY93" fmla="*/ 176213 h 6858000"/>
              <a:gd name="connsiteX94" fmla="*/ 23812 w 10777537"/>
              <a:gd name="connsiteY94" fmla="*/ 88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777537" h="6858000">
                <a:moveTo>
                  <a:pt x="0" y="0"/>
                </a:moveTo>
                <a:lnTo>
                  <a:pt x="10777537" y="0"/>
                </a:lnTo>
                <a:lnTo>
                  <a:pt x="10777537" y="6858000"/>
                </a:lnTo>
                <a:lnTo>
                  <a:pt x="0" y="6858000"/>
                </a:lnTo>
                <a:lnTo>
                  <a:pt x="23812" y="6769100"/>
                </a:lnTo>
                <a:lnTo>
                  <a:pt x="47625" y="6681788"/>
                </a:lnTo>
                <a:lnTo>
                  <a:pt x="74612" y="6596063"/>
                </a:lnTo>
                <a:lnTo>
                  <a:pt x="104775" y="6513513"/>
                </a:lnTo>
                <a:lnTo>
                  <a:pt x="141287" y="6435725"/>
                </a:lnTo>
                <a:lnTo>
                  <a:pt x="184150" y="6362700"/>
                </a:lnTo>
                <a:lnTo>
                  <a:pt x="230188" y="6300788"/>
                </a:lnTo>
                <a:lnTo>
                  <a:pt x="282575" y="6243638"/>
                </a:lnTo>
                <a:lnTo>
                  <a:pt x="339725" y="6188075"/>
                </a:lnTo>
                <a:lnTo>
                  <a:pt x="403225" y="6134100"/>
                </a:lnTo>
                <a:lnTo>
                  <a:pt x="466725" y="6084888"/>
                </a:lnTo>
                <a:lnTo>
                  <a:pt x="533400" y="6032500"/>
                </a:lnTo>
                <a:lnTo>
                  <a:pt x="601663" y="5983288"/>
                </a:lnTo>
                <a:lnTo>
                  <a:pt x="666750" y="5930900"/>
                </a:lnTo>
                <a:lnTo>
                  <a:pt x="731838" y="5878513"/>
                </a:lnTo>
                <a:lnTo>
                  <a:pt x="792163" y="5824538"/>
                </a:lnTo>
                <a:lnTo>
                  <a:pt x="847725" y="5767388"/>
                </a:lnTo>
                <a:lnTo>
                  <a:pt x="896938" y="5707063"/>
                </a:lnTo>
                <a:lnTo>
                  <a:pt x="941388" y="5643563"/>
                </a:lnTo>
                <a:lnTo>
                  <a:pt x="974725" y="5575300"/>
                </a:lnTo>
                <a:lnTo>
                  <a:pt x="1000125" y="5499100"/>
                </a:lnTo>
                <a:lnTo>
                  <a:pt x="1014413" y="5418138"/>
                </a:lnTo>
                <a:lnTo>
                  <a:pt x="1020763" y="5334000"/>
                </a:lnTo>
                <a:lnTo>
                  <a:pt x="1020763" y="5249863"/>
                </a:lnTo>
                <a:lnTo>
                  <a:pt x="1014413" y="5162550"/>
                </a:lnTo>
                <a:lnTo>
                  <a:pt x="1003300" y="5072063"/>
                </a:lnTo>
                <a:lnTo>
                  <a:pt x="990600" y="4983163"/>
                </a:lnTo>
                <a:lnTo>
                  <a:pt x="979488" y="4894263"/>
                </a:lnTo>
                <a:lnTo>
                  <a:pt x="968375" y="4805363"/>
                </a:lnTo>
                <a:lnTo>
                  <a:pt x="960438" y="4714875"/>
                </a:lnTo>
                <a:lnTo>
                  <a:pt x="957263" y="4627563"/>
                </a:lnTo>
                <a:lnTo>
                  <a:pt x="962025" y="4543425"/>
                </a:lnTo>
                <a:lnTo>
                  <a:pt x="973138" y="4459288"/>
                </a:lnTo>
                <a:lnTo>
                  <a:pt x="993775" y="4381500"/>
                </a:lnTo>
                <a:lnTo>
                  <a:pt x="1022350" y="4302125"/>
                </a:lnTo>
                <a:lnTo>
                  <a:pt x="1057275" y="4224338"/>
                </a:lnTo>
                <a:lnTo>
                  <a:pt x="1098550" y="4146550"/>
                </a:lnTo>
                <a:lnTo>
                  <a:pt x="1143000" y="4068763"/>
                </a:lnTo>
                <a:lnTo>
                  <a:pt x="1189038" y="3989388"/>
                </a:lnTo>
                <a:lnTo>
                  <a:pt x="1235075" y="3913188"/>
                </a:lnTo>
                <a:lnTo>
                  <a:pt x="1277938" y="3833813"/>
                </a:lnTo>
                <a:lnTo>
                  <a:pt x="1317625" y="3756025"/>
                </a:lnTo>
                <a:lnTo>
                  <a:pt x="1350963" y="3673475"/>
                </a:lnTo>
                <a:lnTo>
                  <a:pt x="1377950" y="3592513"/>
                </a:lnTo>
                <a:lnTo>
                  <a:pt x="1393825" y="3511550"/>
                </a:lnTo>
                <a:lnTo>
                  <a:pt x="1400175" y="3429000"/>
                </a:lnTo>
                <a:lnTo>
                  <a:pt x="1393825" y="3346450"/>
                </a:lnTo>
                <a:lnTo>
                  <a:pt x="1377950" y="3265488"/>
                </a:lnTo>
                <a:lnTo>
                  <a:pt x="1350963" y="3184525"/>
                </a:lnTo>
                <a:lnTo>
                  <a:pt x="1317625" y="3101975"/>
                </a:lnTo>
                <a:lnTo>
                  <a:pt x="1277938" y="3024188"/>
                </a:lnTo>
                <a:lnTo>
                  <a:pt x="1235075" y="2944813"/>
                </a:lnTo>
                <a:lnTo>
                  <a:pt x="1189038" y="2868613"/>
                </a:lnTo>
                <a:lnTo>
                  <a:pt x="1143000" y="2789238"/>
                </a:lnTo>
                <a:lnTo>
                  <a:pt x="1098550" y="2711450"/>
                </a:lnTo>
                <a:lnTo>
                  <a:pt x="1057275" y="2633663"/>
                </a:lnTo>
                <a:lnTo>
                  <a:pt x="1022350" y="2555875"/>
                </a:lnTo>
                <a:lnTo>
                  <a:pt x="993775" y="2476500"/>
                </a:lnTo>
                <a:lnTo>
                  <a:pt x="973138" y="2398713"/>
                </a:lnTo>
                <a:lnTo>
                  <a:pt x="962025" y="2314575"/>
                </a:lnTo>
                <a:lnTo>
                  <a:pt x="957263" y="2230438"/>
                </a:lnTo>
                <a:lnTo>
                  <a:pt x="960438" y="2143125"/>
                </a:lnTo>
                <a:lnTo>
                  <a:pt x="968375" y="2052638"/>
                </a:lnTo>
                <a:lnTo>
                  <a:pt x="979488" y="1963738"/>
                </a:lnTo>
                <a:lnTo>
                  <a:pt x="990600" y="1874838"/>
                </a:lnTo>
                <a:lnTo>
                  <a:pt x="1003300" y="1785938"/>
                </a:lnTo>
                <a:lnTo>
                  <a:pt x="1014413" y="1695450"/>
                </a:lnTo>
                <a:lnTo>
                  <a:pt x="1020763" y="1608138"/>
                </a:lnTo>
                <a:lnTo>
                  <a:pt x="1020763" y="1524000"/>
                </a:lnTo>
                <a:lnTo>
                  <a:pt x="1014413" y="1439863"/>
                </a:lnTo>
                <a:lnTo>
                  <a:pt x="1000125" y="1358900"/>
                </a:lnTo>
                <a:lnTo>
                  <a:pt x="974725" y="1282700"/>
                </a:lnTo>
                <a:lnTo>
                  <a:pt x="941388" y="1214438"/>
                </a:lnTo>
                <a:lnTo>
                  <a:pt x="896938" y="1150938"/>
                </a:lnTo>
                <a:lnTo>
                  <a:pt x="847725" y="1090613"/>
                </a:lnTo>
                <a:lnTo>
                  <a:pt x="792163" y="1033463"/>
                </a:lnTo>
                <a:lnTo>
                  <a:pt x="731838" y="979488"/>
                </a:lnTo>
                <a:lnTo>
                  <a:pt x="666750" y="927100"/>
                </a:lnTo>
                <a:lnTo>
                  <a:pt x="601663" y="874713"/>
                </a:lnTo>
                <a:lnTo>
                  <a:pt x="533400" y="825500"/>
                </a:lnTo>
                <a:lnTo>
                  <a:pt x="466725" y="773113"/>
                </a:lnTo>
                <a:lnTo>
                  <a:pt x="403225" y="723900"/>
                </a:lnTo>
                <a:lnTo>
                  <a:pt x="339725" y="669925"/>
                </a:lnTo>
                <a:lnTo>
                  <a:pt x="282575" y="614363"/>
                </a:lnTo>
                <a:lnTo>
                  <a:pt x="230188" y="557213"/>
                </a:lnTo>
                <a:lnTo>
                  <a:pt x="184150" y="495300"/>
                </a:lnTo>
                <a:lnTo>
                  <a:pt x="141287" y="422275"/>
                </a:lnTo>
                <a:lnTo>
                  <a:pt x="104775" y="344488"/>
                </a:lnTo>
                <a:lnTo>
                  <a:pt x="74612" y="261938"/>
                </a:lnTo>
                <a:lnTo>
                  <a:pt x="47625" y="176213"/>
                </a:lnTo>
                <a:lnTo>
                  <a:pt x="23812" y="889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51567" y="961539"/>
            <a:ext cx="8045373" cy="439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400" b="1" u="sng" cap="all" spc="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Entity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400" b="1" u="sng" cap="all" spc="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Relationship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400" b="1" u="sng" cap="all" spc="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Diagram</a:t>
            </a:r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EABA7E7F-0502-421C-8626-3B630F27C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4382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Picture 4" descr="Ảnh có chứa văn bản, bản đồ&#10;&#10;Mô tả được tạo với mức tin cậy rất cao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318222" y="630936"/>
            <a:ext cx="10078718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26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341" y="0"/>
            <a:ext cx="8505333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4A5FDD-C7D3-447A-94F6-B02988352929}"/>
              </a:ext>
            </a:extLst>
          </p:cNvPr>
          <p:cNvSpPr txBox="1"/>
          <p:nvPr/>
        </p:nvSpPr>
        <p:spPr>
          <a:xfrm>
            <a:off x="1387743" y="3112867"/>
            <a:ext cx="3719096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u="sng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Logical Diagram</a:t>
            </a:r>
          </a:p>
        </p:txBody>
      </p:sp>
    </p:spTree>
    <p:extLst>
      <p:ext uri="{BB962C8B-B14F-4D97-AF65-F5344CB8AC3E}">
        <p14:creationId xmlns:p14="http://schemas.microsoft.com/office/powerpoint/2010/main" val="297817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Badge</vt:lpstr>
      <vt:lpstr>Facet</vt:lpstr>
      <vt:lpstr>Shoe shop manangement software</vt:lpstr>
      <vt:lpstr>i. specification</vt:lpstr>
      <vt:lpstr>PowerPoint Presentation</vt:lpstr>
      <vt:lpstr>PowerPoint Presentation</vt:lpstr>
      <vt:lpstr>ii. development</vt:lpstr>
      <vt:lpstr>1.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Sequence diagram</vt:lpstr>
      <vt:lpstr>PowerPoint Presentation</vt:lpstr>
      <vt:lpstr>2. implement</vt:lpstr>
      <vt:lpstr>PowerPoint Presentation</vt:lpstr>
      <vt:lpstr>iii. validaton</vt:lpstr>
      <vt:lpstr>user authorization Test Case</vt:lpstr>
      <vt:lpstr>user authorization Test Case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2019-05-29T04:51:11Z</dcterms:modified>
</cp:coreProperties>
</file>