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76" r:id="rId6"/>
    <p:sldId id="267" r:id="rId7"/>
    <p:sldId id="26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0035"/>
            <a:ext cx="9144000" cy="3783330"/>
          </a:xfrm>
        </p:spPr>
        <p:txBody>
          <a:bodyPr>
            <a:normAutofit fontScale="90000"/>
          </a:bodyPr>
          <a:p>
            <a:br>
              <a:rPr lang="en-US" altLang="zh-CN" dirty="0">
                <a:latin typeface="Tahoma" panose="020B0604030504040204" pitchFamily="2" charset="0"/>
                <a:ea typeface="宋体" panose="02010600030101010101" pitchFamily="2" charset="-122"/>
                <a:sym typeface="+mn-ea"/>
              </a:rPr>
            </a:br>
            <a:br>
              <a:rPr lang="en-US" altLang="zh-CN" dirty="0">
                <a:latin typeface="Tahoma" panose="020B0604030504040204" pitchFamily="2" charset="0"/>
                <a:ea typeface="宋体" panose="02010600030101010101" pitchFamily="2" charset="-122"/>
                <a:sym typeface="+mn-ea"/>
              </a:rPr>
            </a:br>
            <a:r>
              <a:rPr lang="en-US" altLang="zh-CN" dirty="0">
                <a:latin typeface="Tahoma" panose="020B0604030504040204" pitchFamily="2" charset="0"/>
                <a:ea typeface="宋体" panose="02010600030101010101" pitchFamily="2" charset="-122"/>
                <a:sym typeface="+mn-ea"/>
              </a:rPr>
              <a:t>Presentation 4</a:t>
            </a:r>
            <a:br>
              <a:rPr lang="en-US" altLang="zh-CN" dirty="0">
                <a:latin typeface="Tahoma" panose="020B0604030504040204" pitchFamily="2" charset="0"/>
                <a:ea typeface="宋体" panose="02010600030101010101" pitchFamily="2" charset="-122"/>
                <a:sym typeface="+mn-ea"/>
              </a:rPr>
            </a:br>
            <a:r>
              <a:rPr lang="en-US" altLang="zh-CN">
                <a:latin typeface="Tahoma" panose="020B0604030504040204" pitchFamily="2" charset="0"/>
                <a:ea typeface="宋体" panose="02010600030101010101" pitchFamily="2" charset="-122"/>
                <a:sym typeface="+mn-ea"/>
              </a:rPr>
              <a:t>Channel Recommendation</a:t>
            </a:r>
            <a:br>
              <a:rPr lang="en-US" altLang="zh-CN" dirty="0">
                <a:latin typeface="Tahoma" panose="020B0604030504040204" pitchFamily="2" charset="0"/>
                <a:ea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88068"/>
            <a:ext cx="9144000" cy="1655762"/>
          </a:xfrm>
        </p:spPr>
        <p:txBody>
          <a:bodyPr/>
          <a:p>
            <a:pPr algn="ctr"/>
            <a:r>
              <a:rPr lang="zh-CN" altLang="en-US"/>
              <a:t>天科一剑小组</a:t>
            </a:r>
            <a:endParaRPr lang="zh-CN" altLang="en-US"/>
          </a:p>
          <a:p>
            <a:pPr algn="ctr"/>
            <a:r>
              <a:rPr lang="zh-CN" altLang="en-US"/>
              <a:t>（熊孝天、万科、</a:t>
            </a:r>
            <a:r>
              <a:rPr lang="zh-CN" altLang="en-US">
                <a:sym typeface="+mn-ea"/>
              </a:rPr>
              <a:t>黄艺媛、</a:t>
            </a:r>
            <a:r>
              <a:rPr lang="zh-CN" altLang="en-US"/>
              <a:t>李剑雄）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问题描述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latin typeface="Tahoma" panose="020B0604030504040204" pitchFamily="2" charset="0"/>
                <a:sym typeface="+mn-ea"/>
              </a:rPr>
              <a:t>对某直播网站的频道进行推荐。</a:t>
            </a:r>
            <a:endParaRPr lang="en-AU" altLang="zh-CN">
              <a:latin typeface="Tahoma" panose="020B0604030504040204" pitchFamily="2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latin typeface="Tahoma" panose="020B0604030504040204" pitchFamily="2" charset="0"/>
                <a:sym typeface="+mn-ea"/>
              </a:rPr>
              <a:t>数据集在课程网站</a:t>
            </a:r>
            <a:r>
              <a:rPr lang="en-US" altLang="zh-CN">
                <a:latin typeface="Tahoma" panose="020B0604030504040204" pitchFamily="2" charset="0"/>
                <a:sym typeface="+mn-ea"/>
              </a:rPr>
              <a:t>week4</a:t>
            </a:r>
            <a:r>
              <a:rPr lang="zh-CN" altLang="en-US">
                <a:latin typeface="Tahoma" panose="020B0604030504040204" pitchFamily="2" charset="0"/>
                <a:sym typeface="+mn-ea"/>
              </a:rPr>
              <a:t>资源下载，共</a:t>
            </a:r>
            <a:r>
              <a:rPr lang="en-US" altLang="zh-CN">
                <a:latin typeface="Tahoma" panose="020B0604030504040204" pitchFamily="2" charset="0"/>
                <a:sym typeface="+mn-ea"/>
              </a:rPr>
              <a:t>10</a:t>
            </a:r>
            <a:r>
              <a:rPr lang="zh-CN" altLang="en-US">
                <a:latin typeface="Tahoma" panose="020B0604030504040204" pitchFamily="2" charset="0"/>
                <a:sym typeface="+mn-ea"/>
              </a:rPr>
              <a:t>万条用户历史数据，前五条为特征，最后一条为标签。只准本课程同学使用，未经许可不得转给他人。</a:t>
            </a:r>
            <a:endParaRPr lang="zh-CN" altLang="de-DE">
              <a:latin typeface="Tahoma" panose="020B0604030504040204" pitchFamily="2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流程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de-DE">
                <a:latin typeface="Tahoma" panose="020B0604030504040204" pitchFamily="2" charset="0"/>
                <a:sym typeface="+mn-ea"/>
              </a:rPr>
              <a:t>1）收集数据：数据已经提供</a:t>
            </a:r>
            <a:endParaRPr lang="zh-CN" altLang="de-DE">
              <a:latin typeface="Tahoma" panose="020B0604030504040204" pitchFamily="2" charset="0"/>
              <a:sym typeface="+mn-ea"/>
            </a:endParaRPr>
          </a:p>
          <a:p>
            <a:pPr marL="0" indent="0">
              <a:buNone/>
            </a:pPr>
            <a:r>
              <a:rPr lang="zh-CN" altLang="de-DE">
                <a:latin typeface="Tahoma" panose="020B0604030504040204" pitchFamily="2" charset="0"/>
                <a:sym typeface="+mn-ea"/>
              </a:rPr>
              <a:t>2）准备数据：把数据集变为以逗号隔开的</a:t>
            </a:r>
            <a:r>
              <a:rPr lang="en-US" altLang="zh-CN">
                <a:latin typeface="Tahoma" panose="020B0604030504040204" pitchFamily="2" charset="0"/>
                <a:sym typeface="+mn-ea"/>
              </a:rPr>
              <a:t>csv</a:t>
            </a:r>
            <a:r>
              <a:rPr lang="zh-CN" altLang="en-US">
                <a:latin typeface="Tahoma" panose="020B0604030504040204" pitchFamily="2" charset="0"/>
                <a:sym typeface="+mn-ea"/>
              </a:rPr>
              <a:t>文件，前面</a:t>
            </a:r>
            <a:r>
              <a:rPr lang="en-US" altLang="zh-CN">
                <a:latin typeface="Tahoma" panose="020B0604030504040204" pitchFamily="2" charset="0"/>
                <a:sym typeface="+mn-ea"/>
              </a:rPr>
              <a:t>5</a:t>
            </a:r>
            <a:r>
              <a:rPr lang="zh-CN" altLang="en-US">
                <a:latin typeface="Tahoma" panose="020B0604030504040204" pitchFamily="2" charset="0"/>
                <a:sym typeface="+mn-ea"/>
              </a:rPr>
              <a:t>个为特征，最后一个作为标签</a:t>
            </a:r>
            <a:endParaRPr lang="zh-CN" altLang="en-US">
              <a:latin typeface="Tahoma" panose="020B0604030504040204" pitchFamily="2" charset="0"/>
              <a:sym typeface="+mn-ea"/>
            </a:endParaRPr>
          </a:p>
          <a:p>
            <a:pPr marL="0" indent="0">
              <a:buNone/>
            </a:pPr>
            <a:r>
              <a:rPr lang="zh-CN" altLang="de-DE">
                <a:latin typeface="Tahoma" panose="020B0604030504040204" pitchFamily="2" charset="0"/>
                <a:sym typeface="+mn-ea"/>
              </a:rPr>
              <a:t>3）分析数据：利用TF-IDF权重矩阵进行特征选择</a:t>
            </a:r>
            <a:endParaRPr lang="zh-CN" altLang="de-DE">
              <a:latin typeface="Tahoma" panose="020B0604030504040204" pitchFamily="2" charset="0"/>
              <a:sym typeface="+mn-ea"/>
            </a:endParaRPr>
          </a:p>
          <a:p>
            <a:pPr marL="0" indent="0">
              <a:buNone/>
            </a:pPr>
            <a:r>
              <a:rPr lang="zh-CN" altLang="de-DE">
                <a:latin typeface="Tahoma" panose="020B0604030504040204" pitchFamily="2" charset="0"/>
                <a:sym typeface="+mn-ea"/>
              </a:rPr>
              <a:t>4）训练算法：</a:t>
            </a:r>
            <a:r>
              <a:rPr lang="zh-CN">
                <a:latin typeface="Tahoma" panose="020B0604030504040204" pitchFamily="2" charset="0"/>
                <a:sym typeface="+mn-ea"/>
              </a:rPr>
              <a:t>基于物品的相似度推荐（</a:t>
            </a:r>
            <a:r>
              <a:rPr lang="en-US" altLang="zh-CN">
                <a:latin typeface="Tahoma" panose="020B0604030504040204" pitchFamily="2" charset="0"/>
                <a:sym typeface="+mn-ea"/>
              </a:rPr>
              <a:t>SVD</a:t>
            </a:r>
            <a:r>
              <a:rPr lang="zh-CN" altLang="en-US">
                <a:latin typeface="Tahoma" panose="020B0604030504040204" pitchFamily="2" charset="0"/>
                <a:sym typeface="+mn-ea"/>
              </a:rPr>
              <a:t>）</a:t>
            </a:r>
            <a:r>
              <a:rPr lang="zh-CN" altLang="de-DE">
                <a:latin typeface="Tahoma" panose="020B0604030504040204" pitchFamily="2" charset="0"/>
                <a:sym typeface="+mn-ea"/>
              </a:rPr>
              <a:t>、</a:t>
            </a:r>
            <a:r>
              <a:rPr lang="en-US" altLang="zh-CN">
                <a:latin typeface="Tahoma" panose="020B0604030504040204" pitchFamily="2" charset="0"/>
                <a:sym typeface="+mn-ea"/>
              </a:rPr>
              <a:t>LSTM</a:t>
            </a:r>
            <a:endParaRPr lang="en-US" altLang="zh-CN">
              <a:latin typeface="Tahoma" panose="020B0604030504040204" pitchFamily="2" charset="0"/>
              <a:sym typeface="+mn-ea"/>
            </a:endParaRPr>
          </a:p>
          <a:p>
            <a:pPr marL="0" indent="0">
              <a:buNone/>
            </a:pPr>
            <a:r>
              <a:rPr lang="zh-CN" altLang="de-DE">
                <a:latin typeface="Tahoma" panose="020B0604030504040204" pitchFamily="2" charset="0"/>
                <a:sym typeface="+mn-ea"/>
              </a:rPr>
              <a:t>5）测试算法：</a:t>
            </a:r>
            <a:r>
              <a:rPr lang="zh-CN">
                <a:latin typeface="Tahoma" panose="020B0604030504040204" pitchFamily="2" charset="0"/>
                <a:sym typeface="+mn-ea"/>
              </a:rPr>
              <a:t>使用命中率评价效果</a:t>
            </a:r>
            <a:endParaRPr lang="zh-CN">
              <a:latin typeface="Tahoma" panose="020B0604030504040204" pitchFamily="2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结果截图</a:t>
            </a:r>
            <a:endParaRPr lang="zh-CN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8735" y="1825625"/>
            <a:ext cx="95732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熊孝天：数据预处理、</a:t>
            </a:r>
            <a:r>
              <a:rPr lang="en-US" altLang="zh-CN"/>
              <a:t>SVM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zh-CN" altLang="en-US"/>
              <a:t>万科：特征选择</a:t>
            </a:r>
            <a:endParaRPr lang="zh-CN" altLang="en-US"/>
          </a:p>
          <a:p>
            <a:r>
              <a:rPr lang="zh-CN" altLang="en-US"/>
              <a:t>黄艺媛：测试算法和写</a:t>
            </a:r>
            <a:r>
              <a:rPr lang="en-US" altLang="zh-CN"/>
              <a:t>PPT</a:t>
            </a:r>
            <a:endParaRPr lang="en-US" altLang="zh-CN"/>
          </a:p>
          <a:p>
            <a:r>
              <a:rPr lang="zh-CN" altLang="en-US"/>
              <a:t>李剑雄：数据预处理、</a:t>
            </a:r>
            <a:r>
              <a:rPr lang="en-US" altLang="zh-CN"/>
              <a:t>CNN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Kim Y. Convolutional Neural Networks for Sentence Classification[J]. Eprint Arxiv, 2014.</a:t>
            </a:r>
            <a:endParaRPr lang="zh-CN" altLang="en-US"/>
          </a:p>
          <a:p>
            <a:r>
              <a:rPr lang="zh-CN" altLang="en-US"/>
              <a:t>http://www.wildml.com/2015/12/implementing-a-cnn-for-text-classification-in-tensorflow/</a:t>
            </a:r>
            <a:endParaRPr lang="zh-CN" altLang="en-US"/>
          </a:p>
          <a:p>
            <a:r>
              <a:rPr lang="zh-CN" altLang="en-US"/>
              <a:t>https://github.com/gaussic/text-classification-cnn-rnn</a:t>
            </a:r>
            <a:endParaRPr lang="zh-CN" altLang="en-US"/>
          </a:p>
          <a:p>
            <a:r>
              <a:rPr lang="zh-CN" altLang="en-US"/>
              <a:t>http://blog.csdn.net/github_36326955/article/details/54891204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演示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Tahoma</vt:lpstr>
      <vt:lpstr>Arial</vt:lpstr>
      <vt:lpstr>Calibri Light</vt:lpstr>
      <vt:lpstr>Calibri</vt:lpstr>
      <vt:lpstr>微软雅黑</vt:lpstr>
      <vt:lpstr>Arial Unicode MS</vt:lpstr>
      <vt:lpstr>Office 主题</vt:lpstr>
      <vt:lpstr>  Presentation 4 Channel Recommendation </vt:lpstr>
      <vt:lpstr>问题描述</vt:lpstr>
      <vt:lpstr>流程</vt:lpstr>
      <vt:lpstr>结果截图</vt:lpstr>
      <vt:lpstr>小组分工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11943</dc:creator>
  <cp:lastModifiedBy>11943</cp:lastModifiedBy>
  <cp:revision>29</cp:revision>
  <dcterms:created xsi:type="dcterms:W3CDTF">2017-10-12T05:00:00Z</dcterms:created>
  <dcterms:modified xsi:type="dcterms:W3CDTF">2017-10-19T15:01:20Z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