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1" autoAdjust="0"/>
    <p:restoredTop sz="94660"/>
  </p:normalViewPr>
  <p:slideViewPr>
    <p:cSldViewPr snapToGrid="0">
      <p:cViewPr>
        <p:scale>
          <a:sx n="100" d="100"/>
          <a:sy n="100" d="100"/>
        </p:scale>
        <p:origin x="-84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5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6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4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3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8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7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65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82E20-A917-427B-8113-54151A068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C49960-AB20-47AB-881A-4E02DE295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3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41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Wingdings 2</vt:lpstr>
      <vt:lpstr>引用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</cp:revision>
  <dcterms:created xsi:type="dcterms:W3CDTF">2018-05-09T03:12:39Z</dcterms:created>
  <dcterms:modified xsi:type="dcterms:W3CDTF">2018-05-09T03:54:40Z</dcterms:modified>
</cp:coreProperties>
</file>